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0160000" cy="7620000"/>
  <p:notesSz cx="6858000" cy="9144000"/>
  <p:embeddedFontLst>
    <p:embeddedFont>
      <p:font typeface="Calibri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CFFDC-1F59-40D7-B647-2F68BA5D1D3E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78020-0390-45CF-B95D-5BA0633A64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CFFDC-1F59-40D7-B647-2F68BA5D1D3E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78020-0390-45CF-B95D-5BA0633A64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CFFDC-1F59-40D7-B647-2F68BA5D1D3E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78020-0390-45CF-B95D-5BA0633A64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CFFDC-1F59-40D7-B647-2F68BA5D1D3E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78020-0390-45CF-B95D-5BA0633A64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CFFDC-1F59-40D7-B647-2F68BA5D1D3E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78020-0390-45CF-B95D-5BA0633A64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CFFDC-1F59-40D7-B647-2F68BA5D1D3E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78020-0390-45CF-B95D-5BA0633A64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CFFDC-1F59-40D7-B647-2F68BA5D1D3E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78020-0390-45CF-B95D-5BA0633A64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CFFDC-1F59-40D7-B647-2F68BA5D1D3E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78020-0390-45CF-B95D-5BA0633A64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CFFDC-1F59-40D7-B647-2F68BA5D1D3E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78020-0390-45CF-B95D-5BA0633A64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CFFDC-1F59-40D7-B647-2F68BA5D1D3E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78020-0390-45CF-B95D-5BA0633A64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CFFDC-1F59-40D7-B647-2F68BA5D1D3E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978020-0390-45CF-B95D-5BA0633A64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CFFDC-1F59-40D7-B647-2F68BA5D1D3E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78020-0390-45CF-B95D-5BA0633A64C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699796" y="732980"/>
            <a:ext cx="6432441" cy="2227749"/>
            <a:chOff x="1699796" y="732980"/>
            <a:chExt cx="6432441" cy="2227749"/>
          </a:xfrm>
        </p:grpSpPr>
        <p:sp>
          <p:nvSpPr>
            <p:cNvPr id="2" name="Freeform 1"/>
            <p:cNvSpPr/>
            <p:nvPr/>
          </p:nvSpPr>
          <p:spPr>
            <a:xfrm>
              <a:off x="1699796" y="784175"/>
              <a:ext cx="870934" cy="1716050"/>
            </a:xfrm>
            <a:custGeom>
              <a:avLst/>
              <a:gdLst/>
              <a:ahLst/>
              <a:cxnLst/>
              <a:rect l="0" t="0" r="0" b="0"/>
              <a:pathLst>
                <a:path w="870934" h="1716050">
                  <a:moveTo>
                    <a:pt x="597193" y="127790"/>
                  </a:moveTo>
                  <a:lnTo>
                    <a:pt x="591325" y="118988"/>
                  </a:lnTo>
                  <a:lnTo>
                    <a:pt x="585761" y="110642"/>
                  </a:lnTo>
                  <a:lnTo>
                    <a:pt x="579961" y="101948"/>
                  </a:lnTo>
                  <a:lnTo>
                    <a:pt x="573881" y="93000"/>
                  </a:lnTo>
                  <a:lnTo>
                    <a:pt x="567551" y="84153"/>
                  </a:lnTo>
                  <a:lnTo>
                    <a:pt x="561023" y="75614"/>
                  </a:lnTo>
                  <a:lnTo>
                    <a:pt x="554347" y="67426"/>
                  </a:lnTo>
                  <a:lnTo>
                    <a:pt x="547564" y="59548"/>
                  </a:lnTo>
                  <a:lnTo>
                    <a:pt x="540702" y="51918"/>
                  </a:lnTo>
                  <a:lnTo>
                    <a:pt x="533620" y="44472"/>
                  </a:lnTo>
                  <a:lnTo>
                    <a:pt x="526026" y="37159"/>
                  </a:lnTo>
                  <a:lnTo>
                    <a:pt x="517794" y="29944"/>
                  </a:lnTo>
                  <a:lnTo>
                    <a:pt x="508638" y="22961"/>
                  </a:lnTo>
                  <a:lnTo>
                    <a:pt x="498048" y="16499"/>
                  </a:lnTo>
                  <a:lnTo>
                    <a:pt x="485891" y="10680"/>
                  </a:lnTo>
                  <a:lnTo>
                    <a:pt x="472658" y="5791"/>
                  </a:lnTo>
                  <a:lnTo>
                    <a:pt x="459245" y="2337"/>
                  </a:lnTo>
                  <a:lnTo>
                    <a:pt x="446186" y="462"/>
                  </a:lnTo>
                  <a:lnTo>
                    <a:pt x="433488" y="0"/>
                  </a:lnTo>
                  <a:lnTo>
                    <a:pt x="420823" y="670"/>
                  </a:lnTo>
                  <a:lnTo>
                    <a:pt x="407971" y="2196"/>
                  </a:lnTo>
                  <a:lnTo>
                    <a:pt x="394864" y="4506"/>
                  </a:lnTo>
                  <a:lnTo>
                    <a:pt x="381519" y="7726"/>
                  </a:lnTo>
                  <a:lnTo>
                    <a:pt x="367987" y="11852"/>
                  </a:lnTo>
                  <a:lnTo>
                    <a:pt x="354643" y="16757"/>
                  </a:lnTo>
                  <a:lnTo>
                    <a:pt x="342143" y="22274"/>
                  </a:lnTo>
                  <a:lnTo>
                    <a:pt x="330776" y="28245"/>
                  </a:lnTo>
                  <a:lnTo>
                    <a:pt x="320502" y="34543"/>
                  </a:lnTo>
                  <a:lnTo>
                    <a:pt x="311133" y="41069"/>
                  </a:lnTo>
                  <a:lnTo>
                    <a:pt x="302458" y="47755"/>
                  </a:lnTo>
                  <a:lnTo>
                    <a:pt x="294291" y="54548"/>
                  </a:lnTo>
                  <a:lnTo>
                    <a:pt x="286485" y="61416"/>
                  </a:lnTo>
                  <a:lnTo>
                    <a:pt x="278930" y="68338"/>
                  </a:lnTo>
                  <a:lnTo>
                    <a:pt x="271549" y="75462"/>
                  </a:lnTo>
                  <a:lnTo>
                    <a:pt x="264286" y="83084"/>
                  </a:lnTo>
                  <a:lnTo>
                    <a:pt x="257098" y="91325"/>
                  </a:lnTo>
                  <a:lnTo>
                    <a:pt x="249796" y="100150"/>
                  </a:lnTo>
                  <a:lnTo>
                    <a:pt x="242056" y="109451"/>
                  </a:lnTo>
                  <a:lnTo>
                    <a:pt x="233743" y="119117"/>
                  </a:lnTo>
                  <a:lnTo>
                    <a:pt x="225212" y="129049"/>
                  </a:lnTo>
                  <a:lnTo>
                    <a:pt x="217171" y="139168"/>
                  </a:lnTo>
                  <a:lnTo>
                    <a:pt x="209978" y="149423"/>
                  </a:lnTo>
                  <a:lnTo>
                    <a:pt x="203337" y="159936"/>
                  </a:lnTo>
                  <a:lnTo>
                    <a:pt x="196503" y="170987"/>
                  </a:lnTo>
                  <a:lnTo>
                    <a:pt x="189056" y="182688"/>
                  </a:lnTo>
                  <a:lnTo>
                    <a:pt x="181069" y="195158"/>
                  </a:lnTo>
                  <a:lnTo>
                    <a:pt x="172928" y="208593"/>
                  </a:lnTo>
                  <a:lnTo>
                    <a:pt x="164892" y="223001"/>
                  </a:lnTo>
                  <a:lnTo>
                    <a:pt x="157055" y="238083"/>
                  </a:lnTo>
                  <a:lnTo>
                    <a:pt x="149419" y="253353"/>
                  </a:lnTo>
                  <a:lnTo>
                    <a:pt x="141953" y="268515"/>
                  </a:lnTo>
                  <a:lnTo>
                    <a:pt x="134619" y="283627"/>
                  </a:lnTo>
                  <a:lnTo>
                    <a:pt x="127382" y="298993"/>
                  </a:lnTo>
                  <a:lnTo>
                    <a:pt x="120218" y="314776"/>
                  </a:lnTo>
                  <a:lnTo>
                    <a:pt x="113269" y="330986"/>
                  </a:lnTo>
                  <a:lnTo>
                    <a:pt x="106830" y="347561"/>
                  </a:lnTo>
                  <a:lnTo>
                    <a:pt x="101017" y="364420"/>
                  </a:lnTo>
                  <a:lnTo>
                    <a:pt x="95792" y="381489"/>
                  </a:lnTo>
                  <a:lnTo>
                    <a:pt x="91049" y="398708"/>
                  </a:lnTo>
                  <a:lnTo>
                    <a:pt x="86667" y="416031"/>
                  </a:lnTo>
                  <a:lnTo>
                    <a:pt x="82385" y="433427"/>
                  </a:lnTo>
                  <a:lnTo>
                    <a:pt x="77816" y="450872"/>
                  </a:lnTo>
                  <a:lnTo>
                    <a:pt x="72778" y="468355"/>
                  </a:lnTo>
                  <a:lnTo>
                    <a:pt x="67426" y="486029"/>
                  </a:lnTo>
                  <a:lnTo>
                    <a:pt x="62141" y="504194"/>
                  </a:lnTo>
                  <a:lnTo>
                    <a:pt x="57144" y="522974"/>
                  </a:lnTo>
                  <a:lnTo>
                    <a:pt x="52484" y="542333"/>
                  </a:lnTo>
                  <a:lnTo>
                    <a:pt x="48128" y="562168"/>
                  </a:lnTo>
                  <a:lnTo>
                    <a:pt x="44015" y="582366"/>
                  </a:lnTo>
                  <a:lnTo>
                    <a:pt x="40083" y="602827"/>
                  </a:lnTo>
                  <a:lnTo>
                    <a:pt x="36283" y="623477"/>
                  </a:lnTo>
                  <a:lnTo>
                    <a:pt x="32575" y="644256"/>
                  </a:lnTo>
                  <a:lnTo>
                    <a:pt x="28930" y="665126"/>
                  </a:lnTo>
                  <a:lnTo>
                    <a:pt x="25330" y="686057"/>
                  </a:lnTo>
                  <a:lnTo>
                    <a:pt x="21764" y="707029"/>
                  </a:lnTo>
                  <a:lnTo>
                    <a:pt x="18386" y="728029"/>
                  </a:lnTo>
                  <a:lnTo>
                    <a:pt x="15497" y="749048"/>
                  </a:lnTo>
                  <a:lnTo>
                    <a:pt x="13218" y="770079"/>
                  </a:lnTo>
                  <a:lnTo>
                    <a:pt x="11349" y="791119"/>
                  </a:lnTo>
                  <a:lnTo>
                    <a:pt x="9479" y="812165"/>
                  </a:lnTo>
                  <a:lnTo>
                    <a:pt x="7371" y="833219"/>
                  </a:lnTo>
                  <a:lnTo>
                    <a:pt x="5124" y="854444"/>
                  </a:lnTo>
                  <a:lnTo>
                    <a:pt x="3068" y="876146"/>
                  </a:lnTo>
                  <a:lnTo>
                    <a:pt x="1393" y="898449"/>
                  </a:lnTo>
                  <a:lnTo>
                    <a:pt x="286" y="921157"/>
                  </a:lnTo>
                  <a:lnTo>
                    <a:pt x="0" y="943861"/>
                  </a:lnTo>
                  <a:lnTo>
                    <a:pt x="586" y="966321"/>
                  </a:lnTo>
                  <a:lnTo>
                    <a:pt x="1777" y="988470"/>
                  </a:lnTo>
                  <a:lnTo>
                    <a:pt x="3107" y="1010335"/>
                  </a:lnTo>
                  <a:lnTo>
                    <a:pt x="4298" y="1031969"/>
                  </a:lnTo>
                  <a:lnTo>
                    <a:pt x="5417" y="1053431"/>
                  </a:lnTo>
                  <a:lnTo>
                    <a:pt x="6774" y="1074768"/>
                  </a:lnTo>
                  <a:lnTo>
                    <a:pt x="8539" y="1096016"/>
                  </a:lnTo>
                  <a:lnTo>
                    <a:pt x="10725" y="1117202"/>
                  </a:lnTo>
                  <a:lnTo>
                    <a:pt x="13271" y="1138347"/>
                  </a:lnTo>
                  <a:lnTo>
                    <a:pt x="16098" y="1159458"/>
                  </a:lnTo>
                  <a:lnTo>
                    <a:pt x="19133" y="1180382"/>
                  </a:lnTo>
                  <a:lnTo>
                    <a:pt x="22316" y="1200817"/>
                  </a:lnTo>
                  <a:lnTo>
                    <a:pt x="25607" y="1220643"/>
                  </a:lnTo>
                  <a:lnTo>
                    <a:pt x="29139" y="1240059"/>
                  </a:lnTo>
                  <a:lnTo>
                    <a:pt x="33195" y="1259476"/>
                  </a:lnTo>
                  <a:lnTo>
                    <a:pt x="37885" y="1279131"/>
                  </a:lnTo>
                  <a:lnTo>
                    <a:pt x="43002" y="1298926"/>
                  </a:lnTo>
                  <a:lnTo>
                    <a:pt x="48129" y="1318529"/>
                  </a:lnTo>
                  <a:lnTo>
                    <a:pt x="53030" y="1337757"/>
                  </a:lnTo>
                  <a:lnTo>
                    <a:pt x="57964" y="1356584"/>
                  </a:lnTo>
                  <a:lnTo>
                    <a:pt x="63569" y="1375066"/>
                  </a:lnTo>
                  <a:lnTo>
                    <a:pt x="70152" y="1393276"/>
                  </a:lnTo>
                  <a:lnTo>
                    <a:pt x="77541" y="1411285"/>
                  </a:lnTo>
                  <a:lnTo>
                    <a:pt x="85272" y="1429150"/>
                  </a:lnTo>
                  <a:lnTo>
                    <a:pt x="93034" y="1446910"/>
                  </a:lnTo>
                  <a:lnTo>
                    <a:pt x="100856" y="1464431"/>
                  </a:lnTo>
                  <a:lnTo>
                    <a:pt x="109013" y="1481429"/>
                  </a:lnTo>
                  <a:lnTo>
                    <a:pt x="117642" y="1497785"/>
                  </a:lnTo>
                  <a:lnTo>
                    <a:pt x="126571" y="1513379"/>
                  </a:lnTo>
                  <a:lnTo>
                    <a:pt x="135419" y="1528012"/>
                  </a:lnTo>
                  <a:lnTo>
                    <a:pt x="143970" y="1541675"/>
                  </a:lnTo>
                  <a:lnTo>
                    <a:pt x="152339" y="1554665"/>
                  </a:lnTo>
                  <a:lnTo>
                    <a:pt x="160872" y="1567469"/>
                  </a:lnTo>
                  <a:lnTo>
                    <a:pt x="169766" y="1580376"/>
                  </a:lnTo>
                  <a:lnTo>
                    <a:pt x="179215" y="1593166"/>
                  </a:lnTo>
                  <a:lnTo>
                    <a:pt x="189476" y="1605227"/>
                  </a:lnTo>
                  <a:lnTo>
                    <a:pt x="200602" y="1616267"/>
                  </a:lnTo>
                  <a:lnTo>
                    <a:pt x="212330" y="1626306"/>
                  </a:lnTo>
                  <a:lnTo>
                    <a:pt x="224195" y="1635510"/>
                  </a:lnTo>
                  <a:lnTo>
                    <a:pt x="235918" y="1644071"/>
                  </a:lnTo>
                  <a:lnTo>
                    <a:pt x="247567" y="1652160"/>
                  </a:lnTo>
                  <a:lnTo>
                    <a:pt x="259455" y="1659913"/>
                  </a:lnTo>
                  <a:lnTo>
                    <a:pt x="271749" y="1667427"/>
                  </a:lnTo>
                  <a:lnTo>
                    <a:pt x="284464" y="1674611"/>
                  </a:lnTo>
                  <a:lnTo>
                    <a:pt x="297539" y="1681209"/>
                  </a:lnTo>
                  <a:lnTo>
                    <a:pt x="310890" y="1687128"/>
                  </a:lnTo>
                  <a:lnTo>
                    <a:pt x="324281" y="1692425"/>
                  </a:lnTo>
                  <a:lnTo>
                    <a:pt x="337345" y="1697216"/>
                  </a:lnTo>
                  <a:lnTo>
                    <a:pt x="349912" y="1701620"/>
                  </a:lnTo>
                  <a:lnTo>
                    <a:pt x="362147" y="1705579"/>
                  </a:lnTo>
                  <a:lnTo>
                    <a:pt x="374435" y="1708865"/>
                  </a:lnTo>
                  <a:lnTo>
                    <a:pt x="387002" y="1711411"/>
                  </a:lnTo>
                  <a:lnTo>
                    <a:pt x="399901" y="1713290"/>
                  </a:lnTo>
                  <a:lnTo>
                    <a:pt x="413101" y="1714634"/>
                  </a:lnTo>
                  <a:lnTo>
                    <a:pt x="426540" y="1715572"/>
                  </a:lnTo>
                  <a:lnTo>
                    <a:pt x="440159" y="1716049"/>
                  </a:lnTo>
                  <a:lnTo>
                    <a:pt x="453908" y="1715846"/>
                  </a:lnTo>
                  <a:lnTo>
                    <a:pt x="467749" y="1714894"/>
                  </a:lnTo>
                  <a:lnTo>
                    <a:pt x="481653" y="1713273"/>
                  </a:lnTo>
                  <a:lnTo>
                    <a:pt x="495601" y="1711113"/>
                  </a:lnTo>
                  <a:lnTo>
                    <a:pt x="509574" y="1708545"/>
                  </a:lnTo>
                  <a:lnTo>
                    <a:pt x="523398" y="1705516"/>
                  </a:lnTo>
                  <a:lnTo>
                    <a:pt x="536760" y="1701804"/>
                  </a:lnTo>
                  <a:lnTo>
                    <a:pt x="549532" y="1697349"/>
                  </a:lnTo>
                  <a:lnTo>
                    <a:pt x="561905" y="1692392"/>
                  </a:lnTo>
                  <a:lnTo>
                    <a:pt x="574286" y="1687372"/>
                  </a:lnTo>
                  <a:lnTo>
                    <a:pt x="586911" y="1682547"/>
                  </a:lnTo>
                  <a:lnTo>
                    <a:pt x="599680" y="1677834"/>
                  </a:lnTo>
                  <a:lnTo>
                    <a:pt x="612259" y="1672910"/>
                  </a:lnTo>
                  <a:lnTo>
                    <a:pt x="624465" y="1667592"/>
                  </a:lnTo>
                  <a:lnTo>
                    <a:pt x="636271" y="1661698"/>
                  </a:lnTo>
                  <a:lnTo>
                    <a:pt x="647732" y="1654977"/>
                  </a:lnTo>
                  <a:lnTo>
                    <a:pt x="658922" y="1647380"/>
                  </a:lnTo>
                  <a:lnTo>
                    <a:pt x="669912" y="1639175"/>
                  </a:lnTo>
                  <a:lnTo>
                    <a:pt x="680758" y="1630829"/>
                  </a:lnTo>
                  <a:lnTo>
                    <a:pt x="691502" y="1622621"/>
                  </a:lnTo>
                  <a:lnTo>
                    <a:pt x="702177" y="1614485"/>
                  </a:lnTo>
                  <a:lnTo>
                    <a:pt x="712805" y="1606110"/>
                  </a:lnTo>
                  <a:lnTo>
                    <a:pt x="723396" y="1597331"/>
                  </a:lnTo>
                  <a:lnTo>
                    <a:pt x="733796" y="1588299"/>
                  </a:lnTo>
                  <a:lnTo>
                    <a:pt x="743706" y="1579383"/>
                  </a:lnTo>
                  <a:lnTo>
                    <a:pt x="753001" y="1570786"/>
                  </a:lnTo>
                  <a:lnTo>
                    <a:pt x="761717" y="1562385"/>
                  </a:lnTo>
                  <a:lnTo>
                    <a:pt x="769958" y="1553831"/>
                  </a:lnTo>
                  <a:lnTo>
                    <a:pt x="777836" y="1544927"/>
                  </a:lnTo>
                  <a:lnTo>
                    <a:pt x="785451" y="1535642"/>
                  </a:lnTo>
                  <a:lnTo>
                    <a:pt x="792877" y="1526024"/>
                  </a:lnTo>
                  <a:lnTo>
                    <a:pt x="800169" y="1516142"/>
                  </a:lnTo>
                  <a:lnTo>
                    <a:pt x="807203" y="1506064"/>
                  </a:lnTo>
                  <a:lnTo>
                    <a:pt x="813700" y="1495846"/>
                  </a:lnTo>
                  <a:lnTo>
                    <a:pt x="819555" y="1485533"/>
                  </a:lnTo>
                  <a:lnTo>
                    <a:pt x="824978" y="1475321"/>
                  </a:lnTo>
                  <a:lnTo>
                    <a:pt x="830387" y="1465538"/>
                  </a:lnTo>
                  <a:lnTo>
                    <a:pt x="836024" y="1456323"/>
                  </a:lnTo>
                  <a:lnTo>
                    <a:pt x="841794" y="1447491"/>
                  </a:lnTo>
                  <a:lnTo>
                    <a:pt x="847369" y="1438640"/>
                  </a:lnTo>
                  <a:lnTo>
                    <a:pt x="852559" y="1429548"/>
                  </a:lnTo>
                  <a:lnTo>
                    <a:pt x="857195" y="1420609"/>
                  </a:lnTo>
                  <a:lnTo>
                    <a:pt x="861498" y="1411873"/>
                  </a:lnTo>
                  <a:lnTo>
                    <a:pt x="865843" y="1402567"/>
                  </a:lnTo>
                  <a:lnTo>
                    <a:pt x="870933" y="139121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49673" y="732980"/>
              <a:ext cx="579068" cy="1674032"/>
            </a:xfrm>
            <a:custGeom>
              <a:avLst/>
              <a:gdLst/>
              <a:ahLst/>
              <a:cxnLst/>
              <a:rect l="0" t="0" r="0" b="0"/>
              <a:pathLst>
                <a:path w="579068" h="1674032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0" y="83256"/>
                  </a:lnTo>
                  <a:lnTo>
                    <a:pt x="0" y="101012"/>
                  </a:lnTo>
                  <a:lnTo>
                    <a:pt x="0" y="118684"/>
                  </a:lnTo>
                  <a:lnTo>
                    <a:pt x="4" y="135784"/>
                  </a:lnTo>
                  <a:lnTo>
                    <a:pt x="177" y="152194"/>
                  </a:lnTo>
                  <a:lnTo>
                    <a:pt x="825" y="167980"/>
                  </a:lnTo>
                  <a:lnTo>
                    <a:pt x="2074" y="183266"/>
                  </a:lnTo>
                  <a:lnTo>
                    <a:pt x="3727" y="198177"/>
                  </a:lnTo>
                  <a:lnTo>
                    <a:pt x="5375" y="212817"/>
                  </a:lnTo>
                  <a:lnTo>
                    <a:pt x="6778" y="227271"/>
                  </a:lnTo>
                  <a:lnTo>
                    <a:pt x="7871" y="241761"/>
                  </a:lnTo>
                  <a:lnTo>
                    <a:pt x="8678" y="256636"/>
                  </a:lnTo>
                  <a:lnTo>
                    <a:pt x="9261" y="272054"/>
                  </a:lnTo>
                  <a:lnTo>
                    <a:pt x="9839" y="288002"/>
                  </a:lnTo>
                  <a:lnTo>
                    <a:pt x="10767" y="304394"/>
                  </a:lnTo>
                  <a:lnTo>
                    <a:pt x="12207" y="321122"/>
                  </a:lnTo>
                  <a:lnTo>
                    <a:pt x="13989" y="337930"/>
                  </a:lnTo>
                  <a:lnTo>
                    <a:pt x="15725" y="354442"/>
                  </a:lnTo>
                  <a:lnTo>
                    <a:pt x="17191" y="370481"/>
                  </a:lnTo>
                  <a:lnTo>
                    <a:pt x="18496" y="386370"/>
                  </a:lnTo>
                  <a:lnTo>
                    <a:pt x="19979" y="402797"/>
                  </a:lnTo>
                  <a:lnTo>
                    <a:pt x="21824" y="420110"/>
                  </a:lnTo>
                  <a:lnTo>
                    <a:pt x="23893" y="438163"/>
                  </a:lnTo>
                  <a:lnTo>
                    <a:pt x="25829" y="456514"/>
                  </a:lnTo>
                  <a:lnTo>
                    <a:pt x="27433" y="474867"/>
                  </a:lnTo>
                  <a:lnTo>
                    <a:pt x="28832" y="493259"/>
                  </a:lnTo>
                  <a:lnTo>
                    <a:pt x="30378" y="511972"/>
                  </a:lnTo>
                  <a:lnTo>
                    <a:pt x="32270" y="531153"/>
                  </a:lnTo>
                  <a:lnTo>
                    <a:pt x="34541" y="550796"/>
                  </a:lnTo>
                  <a:lnTo>
                    <a:pt x="37144" y="570829"/>
                  </a:lnTo>
                  <a:lnTo>
                    <a:pt x="40005" y="591162"/>
                  </a:lnTo>
                  <a:lnTo>
                    <a:pt x="42892" y="611717"/>
                  </a:lnTo>
                  <a:lnTo>
                    <a:pt x="45444" y="632429"/>
                  </a:lnTo>
                  <a:lnTo>
                    <a:pt x="47490" y="653251"/>
                  </a:lnTo>
                  <a:lnTo>
                    <a:pt x="49031" y="674149"/>
                  </a:lnTo>
                  <a:lnTo>
                    <a:pt x="50147" y="695099"/>
                  </a:lnTo>
                  <a:lnTo>
                    <a:pt x="50940" y="716084"/>
                  </a:lnTo>
                  <a:lnTo>
                    <a:pt x="51661" y="737093"/>
                  </a:lnTo>
                  <a:lnTo>
                    <a:pt x="52685" y="758117"/>
                  </a:lnTo>
                  <a:lnTo>
                    <a:pt x="54189" y="779153"/>
                  </a:lnTo>
                  <a:lnTo>
                    <a:pt x="56015" y="800195"/>
                  </a:lnTo>
                  <a:lnTo>
                    <a:pt x="57780" y="821243"/>
                  </a:lnTo>
                  <a:lnTo>
                    <a:pt x="59266" y="842293"/>
                  </a:lnTo>
                  <a:lnTo>
                    <a:pt x="60584" y="863346"/>
                  </a:lnTo>
                  <a:lnTo>
                    <a:pt x="62076" y="884400"/>
                  </a:lnTo>
                  <a:lnTo>
                    <a:pt x="63926" y="905455"/>
                  </a:lnTo>
                  <a:lnTo>
                    <a:pt x="65999" y="926511"/>
                  </a:lnTo>
                  <a:lnTo>
                    <a:pt x="67938" y="947567"/>
                  </a:lnTo>
                  <a:lnTo>
                    <a:pt x="69543" y="968623"/>
                  </a:lnTo>
                  <a:lnTo>
                    <a:pt x="70943" y="989680"/>
                  </a:lnTo>
                  <a:lnTo>
                    <a:pt x="72490" y="1010737"/>
                  </a:lnTo>
                  <a:lnTo>
                    <a:pt x="74378" y="1031794"/>
                  </a:lnTo>
                  <a:lnTo>
                    <a:pt x="76477" y="1052850"/>
                  </a:lnTo>
                  <a:lnTo>
                    <a:pt x="78432" y="1073907"/>
                  </a:lnTo>
                  <a:lnTo>
                    <a:pt x="80044" y="1094960"/>
                  </a:lnTo>
                  <a:lnTo>
                    <a:pt x="81279" y="1115844"/>
                  </a:lnTo>
                  <a:lnTo>
                    <a:pt x="82183" y="1136252"/>
                  </a:lnTo>
                  <a:lnTo>
                    <a:pt x="82830" y="1156061"/>
                  </a:lnTo>
                  <a:lnTo>
                    <a:pt x="83451" y="1175465"/>
                  </a:lnTo>
                  <a:lnTo>
                    <a:pt x="84408" y="1194874"/>
                  </a:lnTo>
                  <a:lnTo>
                    <a:pt x="85867" y="1214524"/>
                  </a:lnTo>
                  <a:lnTo>
                    <a:pt x="87663" y="1234315"/>
                  </a:lnTo>
                  <a:lnTo>
                    <a:pt x="89407" y="1253916"/>
                  </a:lnTo>
                  <a:lnTo>
                    <a:pt x="90879" y="1273141"/>
                  </a:lnTo>
                  <a:lnTo>
                    <a:pt x="92188" y="1291968"/>
                  </a:lnTo>
                  <a:lnTo>
                    <a:pt x="93673" y="1310449"/>
                  </a:lnTo>
                  <a:lnTo>
                    <a:pt x="95520" y="1328654"/>
                  </a:lnTo>
                  <a:lnTo>
                    <a:pt x="97590" y="1346490"/>
                  </a:lnTo>
                  <a:lnTo>
                    <a:pt x="99527" y="1363707"/>
                  </a:lnTo>
                  <a:lnTo>
                    <a:pt x="101127" y="1380217"/>
                  </a:lnTo>
                  <a:lnTo>
                    <a:pt x="102353" y="1396086"/>
                  </a:lnTo>
                  <a:lnTo>
                    <a:pt x="103251" y="1411436"/>
                  </a:lnTo>
                  <a:lnTo>
                    <a:pt x="103895" y="1426394"/>
                  </a:lnTo>
                  <a:lnTo>
                    <a:pt x="104513" y="1441068"/>
                  </a:lnTo>
                  <a:lnTo>
                    <a:pt x="105468" y="1455541"/>
                  </a:lnTo>
                  <a:lnTo>
                    <a:pt x="106926" y="1469874"/>
                  </a:lnTo>
                  <a:lnTo>
                    <a:pt x="108721" y="1484111"/>
                  </a:lnTo>
                  <a:lnTo>
                    <a:pt x="110465" y="1498284"/>
                  </a:lnTo>
                  <a:lnTo>
                    <a:pt x="111932" y="1512417"/>
                  </a:lnTo>
                  <a:lnTo>
                    <a:pt x="113068" y="1526688"/>
                  </a:lnTo>
                  <a:lnTo>
                    <a:pt x="113905" y="1541415"/>
                  </a:lnTo>
                  <a:lnTo>
                    <a:pt x="114503" y="1556728"/>
                  </a:lnTo>
                  <a:lnTo>
                    <a:pt x="114920" y="1572437"/>
                  </a:lnTo>
                  <a:lnTo>
                    <a:pt x="115209" y="1588136"/>
                  </a:lnTo>
                  <a:lnTo>
                    <a:pt x="115401" y="1603552"/>
                  </a:lnTo>
                  <a:lnTo>
                    <a:pt x="115341" y="1617436"/>
                  </a:lnTo>
                  <a:lnTo>
                    <a:pt x="114039" y="1626176"/>
                  </a:lnTo>
                  <a:lnTo>
                    <a:pt x="111130" y="1627467"/>
                  </a:lnTo>
                  <a:lnTo>
                    <a:pt x="107813" y="1622817"/>
                  </a:lnTo>
                  <a:lnTo>
                    <a:pt x="104481" y="1613672"/>
                  </a:lnTo>
                  <a:lnTo>
                    <a:pt x="101153" y="1600728"/>
                  </a:lnTo>
                  <a:lnTo>
                    <a:pt x="97811" y="1584645"/>
                  </a:lnTo>
                  <a:lnTo>
                    <a:pt x="94604" y="1566279"/>
                  </a:lnTo>
                  <a:lnTo>
                    <a:pt x="91841" y="1546567"/>
                  </a:lnTo>
                  <a:lnTo>
                    <a:pt x="89656" y="1526161"/>
                  </a:lnTo>
                  <a:lnTo>
                    <a:pt x="88023" y="1505744"/>
                  </a:lnTo>
                  <a:lnTo>
                    <a:pt x="86845" y="1486112"/>
                  </a:lnTo>
                  <a:lnTo>
                    <a:pt x="86016" y="1467614"/>
                  </a:lnTo>
                  <a:lnTo>
                    <a:pt x="85441" y="1450226"/>
                  </a:lnTo>
                  <a:lnTo>
                    <a:pt x="85047" y="1433766"/>
                  </a:lnTo>
                  <a:lnTo>
                    <a:pt x="84779" y="1418019"/>
                  </a:lnTo>
                  <a:lnTo>
                    <a:pt x="84597" y="1402796"/>
                  </a:lnTo>
                  <a:lnTo>
                    <a:pt x="84475" y="1387945"/>
                  </a:lnTo>
                  <a:lnTo>
                    <a:pt x="84394" y="1373354"/>
                  </a:lnTo>
                  <a:lnTo>
                    <a:pt x="84338" y="1358941"/>
                  </a:lnTo>
                  <a:lnTo>
                    <a:pt x="84302" y="1344651"/>
                  </a:lnTo>
                  <a:lnTo>
                    <a:pt x="84277" y="1330444"/>
                  </a:lnTo>
                  <a:lnTo>
                    <a:pt x="84260" y="1316292"/>
                  </a:lnTo>
                  <a:lnTo>
                    <a:pt x="84249" y="1302178"/>
                  </a:lnTo>
                  <a:lnTo>
                    <a:pt x="84242" y="1288089"/>
                  </a:lnTo>
                  <a:lnTo>
                    <a:pt x="84237" y="1274017"/>
                  </a:lnTo>
                  <a:lnTo>
                    <a:pt x="84234" y="1259956"/>
                  </a:lnTo>
                  <a:lnTo>
                    <a:pt x="84232" y="1245903"/>
                  </a:lnTo>
                  <a:lnTo>
                    <a:pt x="84231" y="1231855"/>
                  </a:lnTo>
                  <a:lnTo>
                    <a:pt x="84230" y="1217810"/>
                  </a:lnTo>
                  <a:lnTo>
                    <a:pt x="84234" y="1203768"/>
                  </a:lnTo>
                  <a:lnTo>
                    <a:pt x="84406" y="1189727"/>
                  </a:lnTo>
                  <a:lnTo>
                    <a:pt x="85054" y="1175687"/>
                  </a:lnTo>
                  <a:lnTo>
                    <a:pt x="86307" y="1161647"/>
                  </a:lnTo>
                  <a:lnTo>
                    <a:pt x="88132" y="1147609"/>
                  </a:lnTo>
                  <a:lnTo>
                    <a:pt x="90429" y="1133570"/>
                  </a:lnTo>
                  <a:lnTo>
                    <a:pt x="93089" y="1119522"/>
                  </a:lnTo>
                  <a:lnTo>
                    <a:pt x="96180" y="1105138"/>
                  </a:lnTo>
                  <a:lnTo>
                    <a:pt x="99933" y="1089804"/>
                  </a:lnTo>
                  <a:lnTo>
                    <a:pt x="104416" y="1073273"/>
                  </a:lnTo>
                  <a:lnTo>
                    <a:pt x="109392" y="1056102"/>
                  </a:lnTo>
                  <a:lnTo>
                    <a:pt x="114424" y="1039416"/>
                  </a:lnTo>
                  <a:lnTo>
                    <a:pt x="119252" y="1023826"/>
                  </a:lnTo>
                  <a:lnTo>
                    <a:pt x="123798" y="1009427"/>
                  </a:lnTo>
                  <a:lnTo>
                    <a:pt x="128077" y="996070"/>
                  </a:lnTo>
                  <a:lnTo>
                    <a:pt x="132149" y="983527"/>
                  </a:lnTo>
                  <a:lnTo>
                    <a:pt x="136392" y="971425"/>
                  </a:lnTo>
                  <a:lnTo>
                    <a:pt x="141466" y="959284"/>
                  </a:lnTo>
                  <a:lnTo>
                    <a:pt x="147666" y="946845"/>
                  </a:lnTo>
                  <a:lnTo>
                    <a:pt x="154951" y="934045"/>
                  </a:lnTo>
                  <a:lnTo>
                    <a:pt x="163138" y="920919"/>
                  </a:lnTo>
                  <a:lnTo>
                    <a:pt x="172016" y="907546"/>
                  </a:lnTo>
                  <a:lnTo>
                    <a:pt x="181401" y="894482"/>
                  </a:lnTo>
                  <a:lnTo>
                    <a:pt x="191145" y="882703"/>
                  </a:lnTo>
                  <a:lnTo>
                    <a:pt x="201144" y="872639"/>
                  </a:lnTo>
                  <a:lnTo>
                    <a:pt x="211484" y="864224"/>
                  </a:lnTo>
                  <a:lnTo>
                    <a:pt x="222418" y="857174"/>
                  </a:lnTo>
                  <a:lnTo>
                    <a:pt x="234032" y="851179"/>
                  </a:lnTo>
                  <a:lnTo>
                    <a:pt x="246103" y="846286"/>
                  </a:lnTo>
                  <a:lnTo>
                    <a:pt x="258206" y="842888"/>
                  </a:lnTo>
                  <a:lnTo>
                    <a:pt x="270084" y="841083"/>
                  </a:lnTo>
                  <a:lnTo>
                    <a:pt x="281500" y="840852"/>
                  </a:lnTo>
                  <a:lnTo>
                    <a:pt x="292166" y="842216"/>
                  </a:lnTo>
                  <a:lnTo>
                    <a:pt x="302014" y="845030"/>
                  </a:lnTo>
                  <a:lnTo>
                    <a:pt x="311458" y="849190"/>
                  </a:lnTo>
                  <a:lnTo>
                    <a:pt x="321259" y="854723"/>
                  </a:lnTo>
                  <a:lnTo>
                    <a:pt x="331811" y="861517"/>
                  </a:lnTo>
                  <a:lnTo>
                    <a:pt x="342681" y="869348"/>
                  </a:lnTo>
                  <a:lnTo>
                    <a:pt x="352839" y="877975"/>
                  </a:lnTo>
                  <a:lnTo>
                    <a:pt x="361748" y="887184"/>
                  </a:lnTo>
                  <a:lnTo>
                    <a:pt x="369524" y="896807"/>
                  </a:lnTo>
                  <a:lnTo>
                    <a:pt x="376663" y="906720"/>
                  </a:lnTo>
                  <a:lnTo>
                    <a:pt x="383537" y="916827"/>
                  </a:lnTo>
                  <a:lnTo>
                    <a:pt x="390341" y="926902"/>
                  </a:lnTo>
                  <a:lnTo>
                    <a:pt x="397157" y="936593"/>
                  </a:lnTo>
                  <a:lnTo>
                    <a:pt x="404006" y="945751"/>
                  </a:lnTo>
                  <a:lnTo>
                    <a:pt x="410727" y="954715"/>
                  </a:lnTo>
                  <a:lnTo>
                    <a:pt x="417007" y="964186"/>
                  </a:lnTo>
                  <a:lnTo>
                    <a:pt x="422713" y="974523"/>
                  </a:lnTo>
                  <a:lnTo>
                    <a:pt x="428035" y="985586"/>
                  </a:lnTo>
                  <a:lnTo>
                    <a:pt x="433375" y="996938"/>
                  </a:lnTo>
                  <a:lnTo>
                    <a:pt x="438966" y="1008280"/>
                  </a:lnTo>
                  <a:lnTo>
                    <a:pt x="444706" y="1019489"/>
                  </a:lnTo>
                  <a:lnTo>
                    <a:pt x="450259" y="1030541"/>
                  </a:lnTo>
                  <a:lnTo>
                    <a:pt x="455445" y="1041458"/>
                  </a:lnTo>
                  <a:lnTo>
                    <a:pt x="460401" y="1052432"/>
                  </a:lnTo>
                  <a:lnTo>
                    <a:pt x="465490" y="1063799"/>
                  </a:lnTo>
                  <a:lnTo>
                    <a:pt x="470909" y="1075712"/>
                  </a:lnTo>
                  <a:lnTo>
                    <a:pt x="476531" y="1088155"/>
                  </a:lnTo>
                  <a:lnTo>
                    <a:pt x="482005" y="1101041"/>
                  </a:lnTo>
                  <a:lnTo>
                    <a:pt x="487134" y="1114266"/>
                  </a:lnTo>
                  <a:lnTo>
                    <a:pt x="491882" y="1127741"/>
                  </a:lnTo>
                  <a:lnTo>
                    <a:pt x="496298" y="1141392"/>
                  </a:lnTo>
                  <a:lnTo>
                    <a:pt x="500452" y="1155167"/>
                  </a:lnTo>
                  <a:lnTo>
                    <a:pt x="504411" y="1169027"/>
                  </a:lnTo>
                  <a:lnTo>
                    <a:pt x="508230" y="1182945"/>
                  </a:lnTo>
                  <a:lnTo>
                    <a:pt x="511950" y="1196898"/>
                  </a:lnTo>
                  <a:lnTo>
                    <a:pt x="515603" y="1210709"/>
                  </a:lnTo>
                  <a:lnTo>
                    <a:pt x="519209" y="1224063"/>
                  </a:lnTo>
                  <a:lnTo>
                    <a:pt x="522783" y="1236832"/>
                  </a:lnTo>
                  <a:lnTo>
                    <a:pt x="526336" y="1249374"/>
                  </a:lnTo>
                  <a:lnTo>
                    <a:pt x="529875" y="1262402"/>
                  </a:lnTo>
                  <a:lnTo>
                    <a:pt x="533400" y="1276278"/>
                  </a:lnTo>
                  <a:lnTo>
                    <a:pt x="536749" y="1290872"/>
                  </a:lnTo>
                  <a:lnTo>
                    <a:pt x="539620" y="1305746"/>
                  </a:lnTo>
                  <a:lnTo>
                    <a:pt x="541886" y="1320607"/>
                  </a:lnTo>
                  <a:lnTo>
                    <a:pt x="543747" y="1335331"/>
                  </a:lnTo>
                  <a:lnTo>
                    <a:pt x="545611" y="1349897"/>
                  </a:lnTo>
                  <a:lnTo>
                    <a:pt x="547719" y="1364335"/>
                  </a:lnTo>
                  <a:lnTo>
                    <a:pt x="550137" y="1379166"/>
                  </a:lnTo>
                  <a:lnTo>
                    <a:pt x="552839" y="1395341"/>
                  </a:lnTo>
                  <a:lnTo>
                    <a:pt x="555767" y="1413266"/>
                  </a:lnTo>
                  <a:lnTo>
                    <a:pt x="558699" y="1432698"/>
                  </a:lnTo>
                  <a:lnTo>
                    <a:pt x="561281" y="1453038"/>
                  </a:lnTo>
                  <a:lnTo>
                    <a:pt x="563351" y="1473818"/>
                  </a:lnTo>
                  <a:lnTo>
                    <a:pt x="565078" y="1494295"/>
                  </a:lnTo>
                  <a:lnTo>
                    <a:pt x="566851" y="1513423"/>
                  </a:lnTo>
                  <a:lnTo>
                    <a:pt x="568894" y="1530765"/>
                  </a:lnTo>
                  <a:lnTo>
                    <a:pt x="571099" y="1546559"/>
                  </a:lnTo>
                  <a:lnTo>
                    <a:pt x="573126" y="1561409"/>
                  </a:lnTo>
                  <a:lnTo>
                    <a:pt x="574786" y="1575777"/>
                  </a:lnTo>
                  <a:lnTo>
                    <a:pt x="576053" y="1589924"/>
                  </a:lnTo>
                  <a:lnTo>
                    <a:pt x="576979" y="1603978"/>
                  </a:lnTo>
                  <a:lnTo>
                    <a:pt x="577636" y="1617980"/>
                  </a:lnTo>
                  <a:lnTo>
                    <a:pt x="578094" y="1631349"/>
                  </a:lnTo>
                  <a:lnTo>
                    <a:pt x="578460" y="1644222"/>
                  </a:lnTo>
                  <a:lnTo>
                    <a:pt x="578766" y="1657729"/>
                  </a:lnTo>
                  <a:lnTo>
                    <a:pt x="579067" y="167403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45701" y="1837845"/>
              <a:ext cx="562149" cy="698041"/>
            </a:xfrm>
            <a:custGeom>
              <a:avLst/>
              <a:gdLst/>
              <a:ahLst/>
              <a:cxnLst/>
              <a:rect l="0" t="0" r="0" b="0"/>
              <a:pathLst>
                <a:path w="562149" h="698041">
                  <a:moveTo>
                    <a:pt x="309464" y="221726"/>
                  </a:moveTo>
                  <a:lnTo>
                    <a:pt x="306597" y="209991"/>
                  </a:lnTo>
                  <a:lnTo>
                    <a:pt x="304455" y="198862"/>
                  </a:lnTo>
                  <a:lnTo>
                    <a:pt x="302847" y="187264"/>
                  </a:lnTo>
                  <a:lnTo>
                    <a:pt x="301494" y="175103"/>
                  </a:lnTo>
                  <a:lnTo>
                    <a:pt x="299997" y="162442"/>
                  </a:lnTo>
                  <a:lnTo>
                    <a:pt x="298147" y="149386"/>
                  </a:lnTo>
                  <a:lnTo>
                    <a:pt x="295906" y="136034"/>
                  </a:lnTo>
                  <a:lnTo>
                    <a:pt x="293326" y="122469"/>
                  </a:lnTo>
                  <a:lnTo>
                    <a:pt x="290472" y="108759"/>
                  </a:lnTo>
                  <a:lnTo>
                    <a:pt x="287250" y="95112"/>
                  </a:lnTo>
                  <a:lnTo>
                    <a:pt x="283409" y="81871"/>
                  </a:lnTo>
                  <a:lnTo>
                    <a:pt x="278863" y="69190"/>
                  </a:lnTo>
                  <a:lnTo>
                    <a:pt x="273674" y="57217"/>
                  </a:lnTo>
                  <a:lnTo>
                    <a:pt x="267967" y="46169"/>
                  </a:lnTo>
                  <a:lnTo>
                    <a:pt x="261863" y="36075"/>
                  </a:lnTo>
                  <a:lnTo>
                    <a:pt x="255307" y="26973"/>
                  </a:lnTo>
                  <a:lnTo>
                    <a:pt x="248074" y="18998"/>
                  </a:lnTo>
                  <a:lnTo>
                    <a:pt x="240093" y="12121"/>
                  </a:lnTo>
                  <a:lnTo>
                    <a:pt x="231276" y="6502"/>
                  </a:lnTo>
                  <a:lnTo>
                    <a:pt x="221446" y="2550"/>
                  </a:lnTo>
                  <a:lnTo>
                    <a:pt x="210612" y="345"/>
                  </a:lnTo>
                  <a:lnTo>
                    <a:pt x="199083" y="0"/>
                  </a:lnTo>
                  <a:lnTo>
                    <a:pt x="187352" y="1813"/>
                  </a:lnTo>
                  <a:lnTo>
                    <a:pt x="175728" y="5743"/>
                  </a:lnTo>
                  <a:lnTo>
                    <a:pt x="164483" y="11634"/>
                  </a:lnTo>
                  <a:lnTo>
                    <a:pt x="153933" y="19401"/>
                  </a:lnTo>
                  <a:lnTo>
                    <a:pt x="144172" y="28799"/>
                  </a:lnTo>
                  <a:lnTo>
                    <a:pt x="135126" y="39174"/>
                  </a:lnTo>
                  <a:lnTo>
                    <a:pt x="126656" y="49589"/>
                  </a:lnTo>
                  <a:lnTo>
                    <a:pt x="118620" y="59527"/>
                  </a:lnTo>
                  <a:lnTo>
                    <a:pt x="110898" y="69332"/>
                  </a:lnTo>
                  <a:lnTo>
                    <a:pt x="103399" y="79975"/>
                  </a:lnTo>
                  <a:lnTo>
                    <a:pt x="96059" y="91947"/>
                  </a:lnTo>
                  <a:lnTo>
                    <a:pt x="88992" y="104939"/>
                  </a:lnTo>
                  <a:lnTo>
                    <a:pt x="82473" y="118133"/>
                  </a:lnTo>
                  <a:lnTo>
                    <a:pt x="76607" y="131011"/>
                  </a:lnTo>
                  <a:lnTo>
                    <a:pt x="71347" y="143404"/>
                  </a:lnTo>
                  <a:lnTo>
                    <a:pt x="66581" y="155326"/>
                  </a:lnTo>
                  <a:lnTo>
                    <a:pt x="62187" y="166858"/>
                  </a:lnTo>
                  <a:lnTo>
                    <a:pt x="58067" y="178092"/>
                  </a:lnTo>
                  <a:lnTo>
                    <a:pt x="54139" y="189110"/>
                  </a:lnTo>
                  <a:lnTo>
                    <a:pt x="50345" y="199973"/>
                  </a:lnTo>
                  <a:lnTo>
                    <a:pt x="46643" y="210729"/>
                  </a:lnTo>
                  <a:lnTo>
                    <a:pt x="43004" y="221412"/>
                  </a:lnTo>
                  <a:lnTo>
                    <a:pt x="39408" y="232044"/>
                  </a:lnTo>
                  <a:lnTo>
                    <a:pt x="35840" y="242642"/>
                  </a:lnTo>
                  <a:lnTo>
                    <a:pt x="32292" y="253218"/>
                  </a:lnTo>
                  <a:lnTo>
                    <a:pt x="28756" y="263791"/>
                  </a:lnTo>
                  <a:lnTo>
                    <a:pt x="25229" y="274859"/>
                  </a:lnTo>
                  <a:lnTo>
                    <a:pt x="21708" y="287346"/>
                  </a:lnTo>
                  <a:lnTo>
                    <a:pt x="18195" y="301635"/>
                  </a:lnTo>
                  <a:lnTo>
                    <a:pt x="14853" y="317300"/>
                  </a:lnTo>
                  <a:lnTo>
                    <a:pt x="11989" y="333426"/>
                  </a:lnTo>
                  <a:lnTo>
                    <a:pt x="9725" y="349414"/>
                  </a:lnTo>
                  <a:lnTo>
                    <a:pt x="7867" y="364876"/>
                  </a:lnTo>
                  <a:lnTo>
                    <a:pt x="6006" y="379477"/>
                  </a:lnTo>
                  <a:lnTo>
                    <a:pt x="3907" y="393162"/>
                  </a:lnTo>
                  <a:lnTo>
                    <a:pt x="1836" y="406690"/>
                  </a:lnTo>
                  <a:lnTo>
                    <a:pt x="431" y="421459"/>
                  </a:lnTo>
                  <a:lnTo>
                    <a:pt x="0" y="438147"/>
                  </a:lnTo>
                  <a:lnTo>
                    <a:pt x="374" y="456599"/>
                  </a:lnTo>
                  <a:lnTo>
                    <a:pt x="1089" y="476208"/>
                  </a:lnTo>
                  <a:lnTo>
                    <a:pt x="1834" y="496466"/>
                  </a:lnTo>
                  <a:lnTo>
                    <a:pt x="2638" y="516746"/>
                  </a:lnTo>
                  <a:lnTo>
                    <a:pt x="3776" y="536266"/>
                  </a:lnTo>
                  <a:lnTo>
                    <a:pt x="5392" y="554676"/>
                  </a:lnTo>
                  <a:lnTo>
                    <a:pt x="7475" y="571831"/>
                  </a:lnTo>
                  <a:lnTo>
                    <a:pt x="9953" y="587600"/>
                  </a:lnTo>
                  <a:lnTo>
                    <a:pt x="12738" y="602064"/>
                  </a:lnTo>
                  <a:lnTo>
                    <a:pt x="15914" y="615441"/>
                  </a:lnTo>
                  <a:lnTo>
                    <a:pt x="19724" y="627982"/>
                  </a:lnTo>
                  <a:lnTo>
                    <a:pt x="24255" y="639904"/>
                  </a:lnTo>
                  <a:lnTo>
                    <a:pt x="29603" y="651218"/>
                  </a:lnTo>
                  <a:lnTo>
                    <a:pt x="35950" y="661752"/>
                  </a:lnTo>
                  <a:lnTo>
                    <a:pt x="43301" y="671460"/>
                  </a:lnTo>
                  <a:lnTo>
                    <a:pt x="51678" y="680115"/>
                  </a:lnTo>
                  <a:lnTo>
                    <a:pt x="61204" y="687250"/>
                  </a:lnTo>
                  <a:lnTo>
                    <a:pt x="71831" y="692742"/>
                  </a:lnTo>
                  <a:lnTo>
                    <a:pt x="83220" y="696445"/>
                  </a:lnTo>
                  <a:lnTo>
                    <a:pt x="94857" y="698040"/>
                  </a:lnTo>
                  <a:lnTo>
                    <a:pt x="106422" y="697551"/>
                  </a:lnTo>
                  <a:lnTo>
                    <a:pt x="117796" y="695123"/>
                  </a:lnTo>
                  <a:lnTo>
                    <a:pt x="128966" y="690835"/>
                  </a:lnTo>
                  <a:lnTo>
                    <a:pt x="139957" y="684908"/>
                  </a:lnTo>
                  <a:lnTo>
                    <a:pt x="150643" y="677337"/>
                  </a:lnTo>
                  <a:lnTo>
                    <a:pt x="160753" y="667829"/>
                  </a:lnTo>
                  <a:lnTo>
                    <a:pt x="170185" y="656409"/>
                  </a:lnTo>
                  <a:lnTo>
                    <a:pt x="178996" y="643844"/>
                  </a:lnTo>
                  <a:lnTo>
                    <a:pt x="187301" y="631412"/>
                  </a:lnTo>
                  <a:lnTo>
                    <a:pt x="195218" y="619830"/>
                  </a:lnTo>
                  <a:lnTo>
                    <a:pt x="202688" y="609107"/>
                  </a:lnTo>
                  <a:lnTo>
                    <a:pt x="209486" y="598838"/>
                  </a:lnTo>
                  <a:lnTo>
                    <a:pt x="215542" y="588704"/>
                  </a:lnTo>
                  <a:lnTo>
                    <a:pt x="220931" y="578388"/>
                  </a:lnTo>
                  <a:lnTo>
                    <a:pt x="225786" y="567528"/>
                  </a:lnTo>
                  <a:lnTo>
                    <a:pt x="230242" y="555993"/>
                  </a:lnTo>
                  <a:lnTo>
                    <a:pt x="234575" y="543987"/>
                  </a:lnTo>
                  <a:lnTo>
                    <a:pt x="239178" y="531935"/>
                  </a:lnTo>
                  <a:lnTo>
                    <a:pt x="244234" y="520086"/>
                  </a:lnTo>
                  <a:lnTo>
                    <a:pt x="249427" y="508352"/>
                  </a:lnTo>
                  <a:lnTo>
                    <a:pt x="254073" y="496408"/>
                  </a:lnTo>
                  <a:lnTo>
                    <a:pt x="257829" y="484080"/>
                  </a:lnTo>
                  <a:lnTo>
                    <a:pt x="260841" y="471512"/>
                  </a:lnTo>
                  <a:lnTo>
                    <a:pt x="263551" y="459068"/>
                  </a:lnTo>
                  <a:lnTo>
                    <a:pt x="266264" y="446950"/>
                  </a:lnTo>
                  <a:lnTo>
                    <a:pt x="269104" y="435031"/>
                  </a:lnTo>
                  <a:lnTo>
                    <a:pt x="272097" y="422963"/>
                  </a:lnTo>
                  <a:lnTo>
                    <a:pt x="275228" y="410551"/>
                  </a:lnTo>
                  <a:lnTo>
                    <a:pt x="278468" y="397927"/>
                  </a:lnTo>
                  <a:lnTo>
                    <a:pt x="281789" y="385445"/>
                  </a:lnTo>
                  <a:lnTo>
                    <a:pt x="285169" y="373287"/>
                  </a:lnTo>
                  <a:lnTo>
                    <a:pt x="288590" y="360834"/>
                  </a:lnTo>
                  <a:lnTo>
                    <a:pt x="292039" y="346809"/>
                  </a:lnTo>
                  <a:lnTo>
                    <a:pt x="295504" y="330630"/>
                  </a:lnTo>
                  <a:lnTo>
                    <a:pt x="298813" y="312524"/>
                  </a:lnTo>
                  <a:lnTo>
                    <a:pt x="301656" y="293150"/>
                  </a:lnTo>
                  <a:lnTo>
                    <a:pt x="303904" y="273049"/>
                  </a:lnTo>
                  <a:lnTo>
                    <a:pt x="305753" y="252876"/>
                  </a:lnTo>
                  <a:lnTo>
                    <a:pt x="307609" y="233426"/>
                  </a:lnTo>
                  <a:lnTo>
                    <a:pt x="309708" y="215054"/>
                  </a:lnTo>
                  <a:lnTo>
                    <a:pt x="311949" y="197586"/>
                  </a:lnTo>
                  <a:lnTo>
                    <a:pt x="314001" y="180542"/>
                  </a:lnTo>
                  <a:lnTo>
                    <a:pt x="315678" y="163590"/>
                  </a:lnTo>
                  <a:lnTo>
                    <a:pt x="316956" y="146744"/>
                  </a:lnTo>
                  <a:lnTo>
                    <a:pt x="317889" y="130265"/>
                  </a:lnTo>
                  <a:lnTo>
                    <a:pt x="318547" y="114289"/>
                  </a:lnTo>
                  <a:lnTo>
                    <a:pt x="318835" y="98966"/>
                  </a:lnTo>
                  <a:lnTo>
                    <a:pt x="318504" y="84522"/>
                  </a:lnTo>
                  <a:lnTo>
                    <a:pt x="317465" y="71060"/>
                  </a:lnTo>
                  <a:lnTo>
                    <a:pt x="315710" y="60824"/>
                  </a:lnTo>
                  <a:lnTo>
                    <a:pt x="313694" y="56953"/>
                  </a:lnTo>
                  <a:lnTo>
                    <a:pt x="312161" y="58893"/>
                  </a:lnTo>
                  <a:lnTo>
                    <a:pt x="311163" y="64989"/>
                  </a:lnTo>
                  <a:lnTo>
                    <a:pt x="310539" y="74173"/>
                  </a:lnTo>
                  <a:lnTo>
                    <a:pt x="310150" y="86103"/>
                  </a:lnTo>
                  <a:lnTo>
                    <a:pt x="309910" y="100401"/>
                  </a:lnTo>
                  <a:lnTo>
                    <a:pt x="309928" y="116269"/>
                  </a:lnTo>
                  <a:lnTo>
                    <a:pt x="310477" y="132628"/>
                  </a:lnTo>
                  <a:lnTo>
                    <a:pt x="311666" y="148839"/>
                  </a:lnTo>
                  <a:lnTo>
                    <a:pt x="313449" y="165152"/>
                  </a:lnTo>
                  <a:lnTo>
                    <a:pt x="315718" y="182466"/>
                  </a:lnTo>
                  <a:lnTo>
                    <a:pt x="318352" y="201217"/>
                  </a:lnTo>
                  <a:lnTo>
                    <a:pt x="321086" y="220897"/>
                  </a:lnTo>
                  <a:lnTo>
                    <a:pt x="323533" y="240355"/>
                  </a:lnTo>
                  <a:lnTo>
                    <a:pt x="325514" y="258923"/>
                  </a:lnTo>
                  <a:lnTo>
                    <a:pt x="327181" y="276289"/>
                  </a:lnTo>
                  <a:lnTo>
                    <a:pt x="328915" y="292253"/>
                  </a:lnTo>
                  <a:lnTo>
                    <a:pt x="330935" y="306878"/>
                  </a:lnTo>
                  <a:lnTo>
                    <a:pt x="333294" y="320546"/>
                  </a:lnTo>
                  <a:lnTo>
                    <a:pt x="335957" y="333820"/>
                  </a:lnTo>
                  <a:lnTo>
                    <a:pt x="338863" y="347055"/>
                  </a:lnTo>
                  <a:lnTo>
                    <a:pt x="341951" y="360237"/>
                  </a:lnTo>
                  <a:lnTo>
                    <a:pt x="345169" y="373095"/>
                  </a:lnTo>
                  <a:lnTo>
                    <a:pt x="348480" y="385488"/>
                  </a:lnTo>
                  <a:lnTo>
                    <a:pt x="351854" y="397420"/>
                  </a:lnTo>
                  <a:lnTo>
                    <a:pt x="355273" y="408966"/>
                  </a:lnTo>
                  <a:lnTo>
                    <a:pt x="358721" y="420217"/>
                  </a:lnTo>
                  <a:lnTo>
                    <a:pt x="362190" y="431417"/>
                  </a:lnTo>
                  <a:lnTo>
                    <a:pt x="365671" y="442937"/>
                  </a:lnTo>
                  <a:lnTo>
                    <a:pt x="369167" y="454956"/>
                  </a:lnTo>
                  <a:lnTo>
                    <a:pt x="372837" y="467641"/>
                  </a:lnTo>
                  <a:lnTo>
                    <a:pt x="376987" y="481221"/>
                  </a:lnTo>
                  <a:lnTo>
                    <a:pt x="381744" y="495716"/>
                  </a:lnTo>
                  <a:lnTo>
                    <a:pt x="387075" y="510518"/>
                  </a:lnTo>
                  <a:lnTo>
                    <a:pt x="392879" y="524535"/>
                  </a:lnTo>
                  <a:lnTo>
                    <a:pt x="399043" y="537215"/>
                  </a:lnTo>
                  <a:lnTo>
                    <a:pt x="405470" y="548523"/>
                  </a:lnTo>
                  <a:lnTo>
                    <a:pt x="412082" y="558660"/>
                  </a:lnTo>
                  <a:lnTo>
                    <a:pt x="418830" y="567886"/>
                  </a:lnTo>
                  <a:lnTo>
                    <a:pt x="425836" y="576440"/>
                  </a:lnTo>
                  <a:lnTo>
                    <a:pt x="433377" y="584514"/>
                  </a:lnTo>
                  <a:lnTo>
                    <a:pt x="441570" y="592242"/>
                  </a:lnTo>
                  <a:lnTo>
                    <a:pt x="450530" y="599402"/>
                  </a:lnTo>
                  <a:lnTo>
                    <a:pt x="460456" y="605452"/>
                  </a:lnTo>
                  <a:lnTo>
                    <a:pt x="471350" y="610177"/>
                  </a:lnTo>
                  <a:lnTo>
                    <a:pt x="482751" y="613347"/>
                  </a:lnTo>
                  <a:lnTo>
                    <a:pt x="493863" y="614575"/>
                  </a:lnTo>
                  <a:lnTo>
                    <a:pt x="504258" y="613847"/>
                  </a:lnTo>
                  <a:lnTo>
                    <a:pt x="513950" y="611551"/>
                  </a:lnTo>
                  <a:lnTo>
                    <a:pt x="524379" y="607971"/>
                  </a:lnTo>
                  <a:lnTo>
                    <a:pt x="538691" y="601675"/>
                  </a:lnTo>
                  <a:lnTo>
                    <a:pt x="562148" y="59022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81564" y="1706990"/>
              <a:ext cx="533414" cy="1253739"/>
            </a:xfrm>
            <a:custGeom>
              <a:avLst/>
              <a:gdLst/>
              <a:ahLst/>
              <a:cxnLst/>
              <a:rect l="0" t="0" r="0" b="0"/>
              <a:pathLst>
                <a:path w="533414" h="1253739">
                  <a:moveTo>
                    <a:pt x="31570" y="394695"/>
                  </a:moveTo>
                  <a:lnTo>
                    <a:pt x="28770" y="403563"/>
                  </a:lnTo>
                  <a:lnTo>
                    <a:pt x="27268" y="412550"/>
                  </a:lnTo>
                  <a:lnTo>
                    <a:pt x="26957" y="422555"/>
                  </a:lnTo>
                  <a:lnTo>
                    <a:pt x="27464" y="433881"/>
                  </a:lnTo>
                  <a:lnTo>
                    <a:pt x="28283" y="446989"/>
                  </a:lnTo>
                  <a:lnTo>
                    <a:pt x="29099" y="461945"/>
                  </a:lnTo>
                  <a:lnTo>
                    <a:pt x="29783" y="478188"/>
                  </a:lnTo>
                  <a:lnTo>
                    <a:pt x="30309" y="494766"/>
                  </a:lnTo>
                  <a:lnTo>
                    <a:pt x="30695" y="511093"/>
                  </a:lnTo>
                  <a:lnTo>
                    <a:pt x="30970" y="526967"/>
                  </a:lnTo>
                  <a:lnTo>
                    <a:pt x="31161" y="542384"/>
                  </a:lnTo>
                  <a:lnTo>
                    <a:pt x="31294" y="557420"/>
                  </a:lnTo>
                  <a:lnTo>
                    <a:pt x="31384" y="572161"/>
                  </a:lnTo>
                  <a:lnTo>
                    <a:pt x="31445" y="586687"/>
                  </a:lnTo>
                  <a:lnTo>
                    <a:pt x="31486" y="601064"/>
                  </a:lnTo>
                  <a:lnTo>
                    <a:pt x="31514" y="615502"/>
                  </a:lnTo>
                  <a:lnTo>
                    <a:pt x="31532" y="630343"/>
                  </a:lnTo>
                  <a:lnTo>
                    <a:pt x="31545" y="645738"/>
                  </a:lnTo>
                  <a:lnTo>
                    <a:pt x="31553" y="661671"/>
                  </a:lnTo>
                  <a:lnTo>
                    <a:pt x="31559" y="678052"/>
                  </a:lnTo>
                  <a:lnTo>
                    <a:pt x="31563" y="694778"/>
                  </a:lnTo>
                  <a:lnTo>
                    <a:pt x="31565" y="711755"/>
                  </a:lnTo>
                  <a:lnTo>
                    <a:pt x="31567" y="728911"/>
                  </a:lnTo>
                  <a:lnTo>
                    <a:pt x="31568" y="746193"/>
                  </a:lnTo>
                  <a:lnTo>
                    <a:pt x="31568" y="763560"/>
                  </a:lnTo>
                  <a:lnTo>
                    <a:pt x="31569" y="780987"/>
                  </a:lnTo>
                  <a:lnTo>
                    <a:pt x="31569" y="798453"/>
                  </a:lnTo>
                  <a:lnTo>
                    <a:pt x="31570" y="815945"/>
                  </a:lnTo>
                  <a:lnTo>
                    <a:pt x="31570" y="833456"/>
                  </a:lnTo>
                  <a:lnTo>
                    <a:pt x="31570" y="850979"/>
                  </a:lnTo>
                  <a:lnTo>
                    <a:pt x="31570" y="868510"/>
                  </a:lnTo>
                  <a:lnTo>
                    <a:pt x="31570" y="886047"/>
                  </a:lnTo>
                  <a:lnTo>
                    <a:pt x="31570" y="903587"/>
                  </a:lnTo>
                  <a:lnTo>
                    <a:pt x="31570" y="921130"/>
                  </a:lnTo>
                  <a:lnTo>
                    <a:pt x="31570" y="938674"/>
                  </a:lnTo>
                  <a:lnTo>
                    <a:pt x="31570" y="956220"/>
                  </a:lnTo>
                  <a:lnTo>
                    <a:pt x="31570" y="973765"/>
                  </a:lnTo>
                  <a:lnTo>
                    <a:pt x="31570" y="991312"/>
                  </a:lnTo>
                  <a:lnTo>
                    <a:pt x="31574" y="1008854"/>
                  </a:lnTo>
                  <a:lnTo>
                    <a:pt x="31748" y="1026228"/>
                  </a:lnTo>
                  <a:lnTo>
                    <a:pt x="32396" y="1043127"/>
                  </a:lnTo>
                  <a:lnTo>
                    <a:pt x="33644" y="1059422"/>
                  </a:lnTo>
                  <a:lnTo>
                    <a:pt x="35297" y="1075144"/>
                  </a:lnTo>
                  <a:lnTo>
                    <a:pt x="36945" y="1090394"/>
                  </a:lnTo>
                  <a:lnTo>
                    <a:pt x="38334" y="1105286"/>
                  </a:lnTo>
                  <a:lnTo>
                    <a:pt x="38908" y="1119915"/>
                  </a:lnTo>
                  <a:lnTo>
                    <a:pt x="37771" y="1134358"/>
                  </a:lnTo>
                  <a:lnTo>
                    <a:pt x="34604" y="1148676"/>
                  </a:lnTo>
                  <a:lnTo>
                    <a:pt x="30051" y="1163072"/>
                  </a:lnTo>
                  <a:lnTo>
                    <a:pt x="25386" y="1177885"/>
                  </a:lnTo>
                  <a:lnTo>
                    <a:pt x="21369" y="1193256"/>
                  </a:lnTo>
                  <a:lnTo>
                    <a:pt x="18220" y="1209003"/>
                  </a:lnTo>
                  <a:lnTo>
                    <a:pt x="15884" y="1224727"/>
                  </a:lnTo>
                  <a:lnTo>
                    <a:pt x="14202" y="1240088"/>
                  </a:lnTo>
                  <a:lnTo>
                    <a:pt x="12770" y="1251343"/>
                  </a:lnTo>
                  <a:lnTo>
                    <a:pt x="11155" y="1253738"/>
                  </a:lnTo>
                  <a:lnTo>
                    <a:pt x="9298" y="1248465"/>
                  </a:lnTo>
                  <a:lnTo>
                    <a:pt x="7803" y="1238165"/>
                  </a:lnTo>
                  <a:lnTo>
                    <a:pt x="7896" y="1225255"/>
                  </a:lnTo>
                  <a:lnTo>
                    <a:pt x="10124" y="1211218"/>
                  </a:lnTo>
                  <a:lnTo>
                    <a:pt x="13923" y="1196793"/>
                  </a:lnTo>
                  <a:lnTo>
                    <a:pt x="18022" y="1182302"/>
                  </a:lnTo>
                  <a:lnTo>
                    <a:pt x="21624" y="1167861"/>
                  </a:lnTo>
                  <a:lnTo>
                    <a:pt x="24311" y="1153336"/>
                  </a:lnTo>
                  <a:lnTo>
                    <a:pt x="25797" y="1138417"/>
                  </a:lnTo>
                  <a:lnTo>
                    <a:pt x="26087" y="1122959"/>
                  </a:lnTo>
                  <a:lnTo>
                    <a:pt x="25515" y="1106979"/>
                  </a:lnTo>
                  <a:lnTo>
                    <a:pt x="24616" y="1090564"/>
                  </a:lnTo>
                  <a:lnTo>
                    <a:pt x="23726" y="1073815"/>
                  </a:lnTo>
                  <a:lnTo>
                    <a:pt x="22982" y="1056821"/>
                  </a:lnTo>
                  <a:lnTo>
                    <a:pt x="22410" y="1039653"/>
                  </a:lnTo>
                  <a:lnTo>
                    <a:pt x="21990" y="1022364"/>
                  </a:lnTo>
                  <a:lnTo>
                    <a:pt x="21692" y="1004991"/>
                  </a:lnTo>
                  <a:lnTo>
                    <a:pt x="21484" y="987561"/>
                  </a:lnTo>
                  <a:lnTo>
                    <a:pt x="21337" y="970093"/>
                  </a:lnTo>
                  <a:lnTo>
                    <a:pt x="21066" y="952599"/>
                  </a:lnTo>
                  <a:lnTo>
                    <a:pt x="20351" y="935087"/>
                  </a:lnTo>
                  <a:lnTo>
                    <a:pt x="19058" y="917558"/>
                  </a:lnTo>
                  <a:lnTo>
                    <a:pt x="17375" y="899854"/>
                  </a:lnTo>
                  <a:lnTo>
                    <a:pt x="15707" y="881669"/>
                  </a:lnTo>
                  <a:lnTo>
                    <a:pt x="14291" y="862875"/>
                  </a:lnTo>
                  <a:lnTo>
                    <a:pt x="13189" y="843507"/>
                  </a:lnTo>
                  <a:lnTo>
                    <a:pt x="12375" y="823665"/>
                  </a:lnTo>
                  <a:lnTo>
                    <a:pt x="11788" y="803469"/>
                  </a:lnTo>
                  <a:lnTo>
                    <a:pt x="11208" y="783177"/>
                  </a:lnTo>
                  <a:lnTo>
                    <a:pt x="10278" y="763174"/>
                  </a:lnTo>
                  <a:lnTo>
                    <a:pt x="8837" y="743642"/>
                  </a:lnTo>
                  <a:lnTo>
                    <a:pt x="7053" y="724424"/>
                  </a:lnTo>
                  <a:lnTo>
                    <a:pt x="5317" y="705142"/>
                  </a:lnTo>
                  <a:lnTo>
                    <a:pt x="3855" y="685572"/>
                  </a:lnTo>
                  <a:lnTo>
                    <a:pt x="2723" y="665664"/>
                  </a:lnTo>
                  <a:lnTo>
                    <a:pt x="1888" y="645453"/>
                  </a:lnTo>
                  <a:lnTo>
                    <a:pt x="1292" y="625004"/>
                  </a:lnTo>
                  <a:lnTo>
                    <a:pt x="875" y="604542"/>
                  </a:lnTo>
                  <a:lnTo>
                    <a:pt x="588" y="584424"/>
                  </a:lnTo>
                  <a:lnTo>
                    <a:pt x="391" y="564814"/>
                  </a:lnTo>
                  <a:lnTo>
                    <a:pt x="258" y="545545"/>
                  </a:lnTo>
                  <a:lnTo>
                    <a:pt x="168" y="526227"/>
                  </a:lnTo>
                  <a:lnTo>
                    <a:pt x="107" y="506639"/>
                  </a:lnTo>
                  <a:lnTo>
                    <a:pt x="66" y="486889"/>
                  </a:lnTo>
                  <a:lnTo>
                    <a:pt x="39" y="467315"/>
                  </a:lnTo>
                  <a:lnTo>
                    <a:pt x="21" y="448108"/>
                  </a:lnTo>
                  <a:lnTo>
                    <a:pt x="9" y="429294"/>
                  </a:lnTo>
                  <a:lnTo>
                    <a:pt x="1" y="410821"/>
                  </a:lnTo>
                  <a:lnTo>
                    <a:pt x="0" y="392616"/>
                  </a:lnTo>
                  <a:lnTo>
                    <a:pt x="169" y="374611"/>
                  </a:lnTo>
                  <a:lnTo>
                    <a:pt x="815" y="356749"/>
                  </a:lnTo>
                  <a:lnTo>
                    <a:pt x="2067" y="338991"/>
                  </a:lnTo>
                  <a:lnTo>
                    <a:pt x="3891" y="321471"/>
                  </a:lnTo>
                  <a:lnTo>
                    <a:pt x="6187" y="304474"/>
                  </a:lnTo>
                  <a:lnTo>
                    <a:pt x="8842" y="288113"/>
                  </a:lnTo>
                  <a:lnTo>
                    <a:pt x="11760" y="272347"/>
                  </a:lnTo>
                  <a:lnTo>
                    <a:pt x="14864" y="257067"/>
                  </a:lnTo>
                  <a:lnTo>
                    <a:pt x="18099" y="242155"/>
                  </a:lnTo>
                  <a:lnTo>
                    <a:pt x="21422" y="227513"/>
                  </a:lnTo>
                  <a:lnTo>
                    <a:pt x="24806" y="213061"/>
                  </a:lnTo>
                  <a:lnTo>
                    <a:pt x="28231" y="198746"/>
                  </a:lnTo>
                  <a:lnTo>
                    <a:pt x="31684" y="184691"/>
                  </a:lnTo>
                  <a:lnTo>
                    <a:pt x="35155" y="171173"/>
                  </a:lnTo>
                  <a:lnTo>
                    <a:pt x="38639" y="158302"/>
                  </a:lnTo>
                  <a:lnTo>
                    <a:pt x="42133" y="146032"/>
                  </a:lnTo>
                  <a:lnTo>
                    <a:pt x="45630" y="134252"/>
                  </a:lnTo>
                  <a:lnTo>
                    <a:pt x="49137" y="122849"/>
                  </a:lnTo>
                  <a:lnTo>
                    <a:pt x="52814" y="111885"/>
                  </a:lnTo>
                  <a:lnTo>
                    <a:pt x="56969" y="101588"/>
                  </a:lnTo>
                  <a:lnTo>
                    <a:pt x="61729" y="92025"/>
                  </a:lnTo>
                  <a:lnTo>
                    <a:pt x="67063" y="82958"/>
                  </a:lnTo>
                  <a:lnTo>
                    <a:pt x="72868" y="73948"/>
                  </a:lnTo>
                  <a:lnTo>
                    <a:pt x="79042" y="64741"/>
                  </a:lnTo>
                  <a:lnTo>
                    <a:pt x="85815" y="55420"/>
                  </a:lnTo>
                  <a:lnTo>
                    <a:pt x="93725" y="46309"/>
                  </a:lnTo>
                  <a:lnTo>
                    <a:pt x="102980" y="37590"/>
                  </a:lnTo>
                  <a:lnTo>
                    <a:pt x="113636" y="29448"/>
                  </a:lnTo>
                  <a:lnTo>
                    <a:pt x="125771" y="22132"/>
                  </a:lnTo>
                  <a:lnTo>
                    <a:pt x="139271" y="15701"/>
                  </a:lnTo>
                  <a:lnTo>
                    <a:pt x="153895" y="10214"/>
                  </a:lnTo>
                  <a:lnTo>
                    <a:pt x="169382" y="5819"/>
                  </a:lnTo>
                  <a:lnTo>
                    <a:pt x="185486" y="2499"/>
                  </a:lnTo>
                  <a:lnTo>
                    <a:pt x="201534" y="421"/>
                  </a:lnTo>
                  <a:lnTo>
                    <a:pt x="216470" y="0"/>
                  </a:lnTo>
                  <a:lnTo>
                    <a:pt x="229811" y="1306"/>
                  </a:lnTo>
                  <a:lnTo>
                    <a:pt x="241751" y="3962"/>
                  </a:lnTo>
                  <a:lnTo>
                    <a:pt x="252852" y="7346"/>
                  </a:lnTo>
                  <a:lnTo>
                    <a:pt x="263547" y="11029"/>
                  </a:lnTo>
                  <a:lnTo>
                    <a:pt x="274074" y="14957"/>
                  </a:lnTo>
                  <a:lnTo>
                    <a:pt x="284543" y="19346"/>
                  </a:lnTo>
                  <a:lnTo>
                    <a:pt x="295003" y="24300"/>
                  </a:lnTo>
                  <a:lnTo>
                    <a:pt x="305472" y="29949"/>
                  </a:lnTo>
                  <a:lnTo>
                    <a:pt x="315953" y="36506"/>
                  </a:lnTo>
                  <a:lnTo>
                    <a:pt x="326442" y="43992"/>
                  </a:lnTo>
                  <a:lnTo>
                    <a:pt x="336773" y="52123"/>
                  </a:lnTo>
                  <a:lnTo>
                    <a:pt x="346636" y="60419"/>
                  </a:lnTo>
                  <a:lnTo>
                    <a:pt x="355904" y="68593"/>
                  </a:lnTo>
                  <a:lnTo>
                    <a:pt x="364771" y="76708"/>
                  </a:lnTo>
                  <a:lnTo>
                    <a:pt x="373646" y="85068"/>
                  </a:lnTo>
                  <a:lnTo>
                    <a:pt x="382764" y="93841"/>
                  </a:lnTo>
                  <a:lnTo>
                    <a:pt x="392024" y="103039"/>
                  </a:lnTo>
                  <a:lnTo>
                    <a:pt x="401095" y="112600"/>
                  </a:lnTo>
                  <a:lnTo>
                    <a:pt x="409791" y="122443"/>
                  </a:lnTo>
                  <a:lnTo>
                    <a:pt x="418088" y="132494"/>
                  </a:lnTo>
                  <a:lnTo>
                    <a:pt x="426040" y="142695"/>
                  </a:lnTo>
                  <a:lnTo>
                    <a:pt x="433721" y="153005"/>
                  </a:lnTo>
                  <a:lnTo>
                    <a:pt x="441201" y="163555"/>
                  </a:lnTo>
                  <a:lnTo>
                    <a:pt x="448537" y="174630"/>
                  </a:lnTo>
                  <a:lnTo>
                    <a:pt x="455768" y="186338"/>
                  </a:lnTo>
                  <a:lnTo>
                    <a:pt x="462761" y="198473"/>
                  </a:lnTo>
                  <a:lnTo>
                    <a:pt x="469230" y="210619"/>
                  </a:lnTo>
                  <a:lnTo>
                    <a:pt x="475063" y="222534"/>
                  </a:lnTo>
                  <a:lnTo>
                    <a:pt x="480301" y="234315"/>
                  </a:lnTo>
                  <a:lnTo>
                    <a:pt x="485053" y="246290"/>
                  </a:lnTo>
                  <a:lnTo>
                    <a:pt x="489437" y="258644"/>
                  </a:lnTo>
                  <a:lnTo>
                    <a:pt x="493550" y="271399"/>
                  </a:lnTo>
                  <a:lnTo>
                    <a:pt x="497474" y="284501"/>
                  </a:lnTo>
                  <a:lnTo>
                    <a:pt x="501265" y="297875"/>
                  </a:lnTo>
                  <a:lnTo>
                    <a:pt x="504965" y="311450"/>
                  </a:lnTo>
                  <a:lnTo>
                    <a:pt x="508602" y="325170"/>
                  </a:lnTo>
                  <a:lnTo>
                    <a:pt x="512197" y="338991"/>
                  </a:lnTo>
                  <a:lnTo>
                    <a:pt x="515764" y="352882"/>
                  </a:lnTo>
                  <a:lnTo>
                    <a:pt x="519312" y="366821"/>
                  </a:lnTo>
                  <a:lnTo>
                    <a:pt x="522843" y="380792"/>
                  </a:lnTo>
                  <a:lnTo>
                    <a:pt x="526197" y="394785"/>
                  </a:lnTo>
                  <a:lnTo>
                    <a:pt x="529070" y="408794"/>
                  </a:lnTo>
                  <a:lnTo>
                    <a:pt x="531330" y="422821"/>
                  </a:lnTo>
                  <a:lnTo>
                    <a:pt x="532846" y="437191"/>
                  </a:lnTo>
                  <a:lnTo>
                    <a:pt x="533413" y="452517"/>
                  </a:lnTo>
                  <a:lnTo>
                    <a:pt x="533016" y="469046"/>
                  </a:lnTo>
                  <a:lnTo>
                    <a:pt x="531783" y="486385"/>
                  </a:lnTo>
                  <a:lnTo>
                    <a:pt x="529892" y="503717"/>
                  </a:lnTo>
                  <a:lnTo>
                    <a:pt x="527503" y="520563"/>
                  </a:lnTo>
                  <a:lnTo>
                    <a:pt x="524426" y="536958"/>
                  </a:lnTo>
                  <a:lnTo>
                    <a:pt x="520151" y="553260"/>
                  </a:lnTo>
                  <a:lnTo>
                    <a:pt x="514500" y="569693"/>
                  </a:lnTo>
                  <a:lnTo>
                    <a:pt x="507755" y="585848"/>
                  </a:lnTo>
                  <a:lnTo>
                    <a:pt x="500464" y="600796"/>
                  </a:lnTo>
                  <a:lnTo>
                    <a:pt x="493005" y="614112"/>
                  </a:lnTo>
                  <a:lnTo>
                    <a:pt x="485558" y="625852"/>
                  </a:lnTo>
                  <a:lnTo>
                    <a:pt x="478185" y="636279"/>
                  </a:lnTo>
                  <a:lnTo>
                    <a:pt x="470896" y="645702"/>
                  </a:lnTo>
                  <a:lnTo>
                    <a:pt x="463681" y="654387"/>
                  </a:lnTo>
                  <a:lnTo>
                    <a:pt x="456523" y="662549"/>
                  </a:lnTo>
                  <a:lnTo>
                    <a:pt x="449402" y="670345"/>
                  </a:lnTo>
                  <a:lnTo>
                    <a:pt x="442143" y="677890"/>
                  </a:lnTo>
                  <a:lnTo>
                    <a:pt x="434431" y="685264"/>
                  </a:lnTo>
                  <a:lnTo>
                    <a:pt x="426127" y="692516"/>
                  </a:lnTo>
                  <a:lnTo>
                    <a:pt x="417262" y="699522"/>
                  </a:lnTo>
                  <a:lnTo>
                    <a:pt x="407933" y="706000"/>
                  </a:lnTo>
                  <a:lnTo>
                    <a:pt x="398248" y="711837"/>
                  </a:lnTo>
                  <a:lnTo>
                    <a:pt x="388304" y="717078"/>
                  </a:lnTo>
                  <a:lnTo>
                    <a:pt x="378177" y="721833"/>
                  </a:lnTo>
                  <a:lnTo>
                    <a:pt x="367921" y="726217"/>
                  </a:lnTo>
                  <a:lnTo>
                    <a:pt x="357577" y="730332"/>
                  </a:lnTo>
                  <a:lnTo>
                    <a:pt x="347173" y="734256"/>
                  </a:lnTo>
                  <a:lnTo>
                    <a:pt x="336714" y="738042"/>
                  </a:lnTo>
                  <a:lnTo>
                    <a:pt x="325723" y="741570"/>
                  </a:lnTo>
                  <a:lnTo>
                    <a:pt x="313287" y="744559"/>
                  </a:lnTo>
                  <a:lnTo>
                    <a:pt x="299019" y="746897"/>
                  </a:lnTo>
                  <a:lnTo>
                    <a:pt x="282858" y="748466"/>
                  </a:lnTo>
                  <a:lnTo>
                    <a:pt x="264803" y="749069"/>
                  </a:lnTo>
                  <a:lnTo>
                    <a:pt x="245074" y="748691"/>
                  </a:lnTo>
                  <a:lnTo>
                    <a:pt x="224488" y="747301"/>
                  </a:lnTo>
                  <a:lnTo>
                    <a:pt x="204299" y="744772"/>
                  </a:lnTo>
                  <a:lnTo>
                    <a:pt x="185183" y="741155"/>
                  </a:lnTo>
                  <a:lnTo>
                    <a:pt x="167474" y="736929"/>
                  </a:lnTo>
                  <a:lnTo>
                    <a:pt x="149486" y="732498"/>
                  </a:lnTo>
                  <a:lnTo>
                    <a:pt x="127413" y="727473"/>
                  </a:lnTo>
                  <a:lnTo>
                    <a:pt x="94741" y="72107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76429" y="1154120"/>
              <a:ext cx="42115" cy="1063380"/>
            </a:xfrm>
            <a:custGeom>
              <a:avLst/>
              <a:gdLst/>
              <a:ahLst/>
              <a:cxnLst/>
              <a:rect l="0" t="0" r="0" b="0"/>
              <a:pathLst>
                <a:path w="42115" h="1063380">
                  <a:moveTo>
                    <a:pt x="42114" y="0"/>
                  </a:moveTo>
                  <a:lnTo>
                    <a:pt x="42114" y="14669"/>
                  </a:lnTo>
                  <a:lnTo>
                    <a:pt x="42114" y="28580"/>
                  </a:lnTo>
                  <a:lnTo>
                    <a:pt x="42114" y="43087"/>
                  </a:lnTo>
                  <a:lnTo>
                    <a:pt x="42114" y="58635"/>
                  </a:lnTo>
                  <a:lnTo>
                    <a:pt x="42114" y="75756"/>
                  </a:lnTo>
                  <a:lnTo>
                    <a:pt x="42110" y="94583"/>
                  </a:lnTo>
                  <a:lnTo>
                    <a:pt x="41937" y="114924"/>
                  </a:lnTo>
                  <a:lnTo>
                    <a:pt x="41288" y="136473"/>
                  </a:lnTo>
                  <a:lnTo>
                    <a:pt x="40040" y="158929"/>
                  </a:lnTo>
                  <a:lnTo>
                    <a:pt x="38387" y="182040"/>
                  </a:lnTo>
                  <a:lnTo>
                    <a:pt x="36739" y="205611"/>
                  </a:lnTo>
                  <a:lnTo>
                    <a:pt x="35336" y="229503"/>
                  </a:lnTo>
                  <a:lnTo>
                    <a:pt x="34243" y="253613"/>
                  </a:lnTo>
                  <a:lnTo>
                    <a:pt x="33435" y="277873"/>
                  </a:lnTo>
                  <a:lnTo>
                    <a:pt x="32857" y="302238"/>
                  </a:lnTo>
                  <a:lnTo>
                    <a:pt x="32452" y="326839"/>
                  </a:lnTo>
                  <a:lnTo>
                    <a:pt x="32173" y="351962"/>
                  </a:lnTo>
                  <a:lnTo>
                    <a:pt x="31982" y="377715"/>
                  </a:lnTo>
                  <a:lnTo>
                    <a:pt x="31852" y="403893"/>
                  </a:lnTo>
                  <a:lnTo>
                    <a:pt x="31764" y="430080"/>
                  </a:lnTo>
                  <a:lnTo>
                    <a:pt x="31705" y="456031"/>
                  </a:lnTo>
                  <a:lnTo>
                    <a:pt x="31666" y="481678"/>
                  </a:lnTo>
                  <a:lnTo>
                    <a:pt x="31639" y="507044"/>
                  </a:lnTo>
                  <a:lnTo>
                    <a:pt x="31622" y="532184"/>
                  </a:lnTo>
                  <a:lnTo>
                    <a:pt x="31610" y="557151"/>
                  </a:lnTo>
                  <a:lnTo>
                    <a:pt x="31602" y="581995"/>
                  </a:lnTo>
                  <a:lnTo>
                    <a:pt x="31592" y="606751"/>
                  </a:lnTo>
                  <a:lnTo>
                    <a:pt x="31415" y="631446"/>
                  </a:lnTo>
                  <a:lnTo>
                    <a:pt x="30765" y="656100"/>
                  </a:lnTo>
                  <a:lnTo>
                    <a:pt x="29515" y="680720"/>
                  </a:lnTo>
                  <a:lnTo>
                    <a:pt x="27860" y="705153"/>
                  </a:lnTo>
                  <a:lnTo>
                    <a:pt x="26212" y="729097"/>
                  </a:lnTo>
                  <a:lnTo>
                    <a:pt x="24809" y="752428"/>
                  </a:lnTo>
                  <a:lnTo>
                    <a:pt x="23715" y="775181"/>
                  </a:lnTo>
                  <a:lnTo>
                    <a:pt x="22908" y="797459"/>
                  </a:lnTo>
                  <a:lnTo>
                    <a:pt x="22324" y="819370"/>
                  </a:lnTo>
                  <a:lnTo>
                    <a:pt x="21747" y="840849"/>
                  </a:lnTo>
                  <a:lnTo>
                    <a:pt x="20819" y="861665"/>
                  </a:lnTo>
                  <a:lnTo>
                    <a:pt x="19379" y="881741"/>
                  </a:lnTo>
                  <a:lnTo>
                    <a:pt x="17596" y="900987"/>
                  </a:lnTo>
                  <a:lnTo>
                    <a:pt x="15860" y="919225"/>
                  </a:lnTo>
                  <a:lnTo>
                    <a:pt x="14394" y="936467"/>
                  </a:lnTo>
                  <a:lnTo>
                    <a:pt x="13089" y="953182"/>
                  </a:lnTo>
                  <a:lnTo>
                    <a:pt x="11606" y="970173"/>
                  </a:lnTo>
                  <a:lnTo>
                    <a:pt x="9762" y="987844"/>
                  </a:lnTo>
                  <a:lnTo>
                    <a:pt x="7683" y="1005358"/>
                  </a:lnTo>
                  <a:lnTo>
                    <a:pt x="5522" y="1022541"/>
                  </a:lnTo>
                  <a:lnTo>
                    <a:pt x="3088" y="1040908"/>
                  </a:lnTo>
                  <a:lnTo>
                    <a:pt x="0" y="106337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50004" y="1491032"/>
              <a:ext cx="831752" cy="63172"/>
            </a:xfrm>
            <a:custGeom>
              <a:avLst/>
              <a:gdLst/>
              <a:ahLst/>
              <a:cxnLst/>
              <a:rect l="0" t="0" r="0" b="0"/>
              <a:pathLst>
                <a:path w="831752" h="63172">
                  <a:moveTo>
                    <a:pt x="831751" y="0"/>
                  </a:moveTo>
                  <a:lnTo>
                    <a:pt x="823082" y="1447"/>
                  </a:lnTo>
                  <a:lnTo>
                    <a:pt x="810907" y="3533"/>
                  </a:lnTo>
                  <a:lnTo>
                    <a:pt x="797378" y="6005"/>
                  </a:lnTo>
                  <a:lnTo>
                    <a:pt x="783368" y="8753"/>
                  </a:lnTo>
                  <a:lnTo>
                    <a:pt x="769208" y="11548"/>
                  </a:lnTo>
                  <a:lnTo>
                    <a:pt x="755023" y="14030"/>
                  </a:lnTo>
                  <a:lnTo>
                    <a:pt x="740851" y="16028"/>
                  </a:lnTo>
                  <a:lnTo>
                    <a:pt x="726538" y="17704"/>
                  </a:lnTo>
                  <a:lnTo>
                    <a:pt x="711776" y="19443"/>
                  </a:lnTo>
                  <a:lnTo>
                    <a:pt x="696435" y="21463"/>
                  </a:lnTo>
                  <a:lnTo>
                    <a:pt x="680707" y="23651"/>
                  </a:lnTo>
                  <a:lnTo>
                    <a:pt x="664995" y="25666"/>
                  </a:lnTo>
                  <a:lnTo>
                    <a:pt x="649531" y="27324"/>
                  </a:lnTo>
                  <a:lnTo>
                    <a:pt x="634215" y="28759"/>
                  </a:lnTo>
                  <a:lnTo>
                    <a:pt x="618713" y="30330"/>
                  </a:lnTo>
                  <a:lnTo>
                    <a:pt x="602838" y="32233"/>
                  </a:lnTo>
                  <a:lnTo>
                    <a:pt x="586566" y="34342"/>
                  </a:lnTo>
                  <a:lnTo>
                    <a:pt x="569949" y="36305"/>
                  </a:lnTo>
                  <a:lnTo>
                    <a:pt x="553058" y="37926"/>
                  </a:lnTo>
                  <a:lnTo>
                    <a:pt x="535797" y="39337"/>
                  </a:lnTo>
                  <a:lnTo>
                    <a:pt x="517918" y="40891"/>
                  </a:lnTo>
                  <a:lnTo>
                    <a:pt x="499338" y="42784"/>
                  </a:lnTo>
                  <a:lnTo>
                    <a:pt x="480284" y="44885"/>
                  </a:lnTo>
                  <a:lnTo>
                    <a:pt x="461187" y="46843"/>
                  </a:lnTo>
                  <a:lnTo>
                    <a:pt x="442299" y="48456"/>
                  </a:lnTo>
                  <a:lnTo>
                    <a:pt x="423531" y="49692"/>
                  </a:lnTo>
                  <a:lnTo>
                    <a:pt x="404557" y="50597"/>
                  </a:lnTo>
                  <a:lnTo>
                    <a:pt x="385198" y="51244"/>
                  </a:lnTo>
                  <a:lnTo>
                    <a:pt x="365433" y="51865"/>
                  </a:lnTo>
                  <a:lnTo>
                    <a:pt x="345318" y="52822"/>
                  </a:lnTo>
                  <a:lnTo>
                    <a:pt x="324934" y="54282"/>
                  </a:lnTo>
                  <a:lnTo>
                    <a:pt x="304515" y="56077"/>
                  </a:lnTo>
                  <a:lnTo>
                    <a:pt x="284427" y="57822"/>
                  </a:lnTo>
                  <a:lnTo>
                    <a:pt x="264836" y="59290"/>
                  </a:lnTo>
                  <a:lnTo>
                    <a:pt x="245580" y="60426"/>
                  </a:lnTo>
                  <a:lnTo>
                    <a:pt x="226271" y="61263"/>
                  </a:lnTo>
                  <a:lnTo>
                    <a:pt x="206688" y="61861"/>
                  </a:lnTo>
                  <a:lnTo>
                    <a:pt x="186942" y="62278"/>
                  </a:lnTo>
                  <a:lnTo>
                    <a:pt x="167372" y="62567"/>
                  </a:lnTo>
                  <a:lnTo>
                    <a:pt x="148171" y="62764"/>
                  </a:lnTo>
                  <a:lnTo>
                    <a:pt x="129530" y="62897"/>
                  </a:lnTo>
                  <a:lnTo>
                    <a:pt x="111707" y="62988"/>
                  </a:lnTo>
                  <a:lnTo>
                    <a:pt x="94761" y="63048"/>
                  </a:lnTo>
                  <a:lnTo>
                    <a:pt x="78614" y="63089"/>
                  </a:lnTo>
                  <a:lnTo>
                    <a:pt x="61247" y="63121"/>
                  </a:lnTo>
                  <a:lnTo>
                    <a:pt x="37779" y="6314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32648" y="1717584"/>
              <a:ext cx="465461" cy="632724"/>
            </a:xfrm>
            <a:custGeom>
              <a:avLst/>
              <a:gdLst/>
              <a:ahLst/>
              <a:cxnLst/>
              <a:rect l="0" t="0" r="0" b="0"/>
              <a:pathLst>
                <a:path w="465461" h="632724">
                  <a:moveTo>
                    <a:pt x="28051" y="268288"/>
                  </a:moveTo>
                  <a:lnTo>
                    <a:pt x="36919" y="271221"/>
                  </a:lnTo>
                  <a:lnTo>
                    <a:pt x="45906" y="274003"/>
                  </a:lnTo>
                  <a:lnTo>
                    <a:pt x="55906" y="276899"/>
                  </a:lnTo>
                  <a:lnTo>
                    <a:pt x="67059" y="279766"/>
                  </a:lnTo>
                  <a:lnTo>
                    <a:pt x="79519" y="282283"/>
                  </a:lnTo>
                  <a:lnTo>
                    <a:pt x="93226" y="284289"/>
                  </a:lnTo>
                  <a:lnTo>
                    <a:pt x="107816" y="285629"/>
                  </a:lnTo>
                  <a:lnTo>
                    <a:pt x="122746" y="286075"/>
                  </a:lnTo>
                  <a:lnTo>
                    <a:pt x="137670" y="285595"/>
                  </a:lnTo>
                  <a:lnTo>
                    <a:pt x="152451" y="284306"/>
                  </a:lnTo>
                  <a:lnTo>
                    <a:pt x="167062" y="282377"/>
                  </a:lnTo>
                  <a:lnTo>
                    <a:pt x="181523" y="279971"/>
                  </a:lnTo>
                  <a:lnTo>
                    <a:pt x="196032" y="277223"/>
                  </a:lnTo>
                  <a:lnTo>
                    <a:pt x="210927" y="274232"/>
                  </a:lnTo>
                  <a:lnTo>
                    <a:pt x="226357" y="271075"/>
                  </a:lnTo>
                  <a:lnTo>
                    <a:pt x="242145" y="267804"/>
                  </a:lnTo>
                  <a:lnTo>
                    <a:pt x="257898" y="264454"/>
                  </a:lnTo>
                  <a:lnTo>
                    <a:pt x="273379" y="261052"/>
                  </a:lnTo>
                  <a:lnTo>
                    <a:pt x="288367" y="257614"/>
                  </a:lnTo>
                  <a:lnTo>
                    <a:pt x="302585" y="254153"/>
                  </a:lnTo>
                  <a:lnTo>
                    <a:pt x="315961" y="250671"/>
                  </a:lnTo>
                  <a:lnTo>
                    <a:pt x="328588" y="247010"/>
                  </a:lnTo>
                  <a:lnTo>
                    <a:pt x="340615" y="242867"/>
                  </a:lnTo>
                  <a:lnTo>
                    <a:pt x="352196" y="238109"/>
                  </a:lnTo>
                  <a:lnTo>
                    <a:pt x="363622" y="232608"/>
                  </a:lnTo>
                  <a:lnTo>
                    <a:pt x="375293" y="226158"/>
                  </a:lnTo>
                  <a:lnTo>
                    <a:pt x="387401" y="218746"/>
                  </a:lnTo>
                  <a:lnTo>
                    <a:pt x="399636" y="210667"/>
                  </a:lnTo>
                  <a:lnTo>
                    <a:pt x="411317" y="202407"/>
                  </a:lnTo>
                  <a:lnTo>
                    <a:pt x="422092" y="194256"/>
                  </a:lnTo>
                  <a:lnTo>
                    <a:pt x="431784" y="186159"/>
                  </a:lnTo>
                  <a:lnTo>
                    <a:pt x="440222" y="177809"/>
                  </a:lnTo>
                  <a:lnTo>
                    <a:pt x="447445" y="169039"/>
                  </a:lnTo>
                  <a:lnTo>
                    <a:pt x="453482" y="159673"/>
                  </a:lnTo>
                  <a:lnTo>
                    <a:pt x="458255" y="149468"/>
                  </a:lnTo>
                  <a:lnTo>
                    <a:pt x="461835" y="138378"/>
                  </a:lnTo>
                  <a:lnTo>
                    <a:pt x="464260" y="126676"/>
                  </a:lnTo>
                  <a:lnTo>
                    <a:pt x="465446" y="114828"/>
                  </a:lnTo>
                  <a:lnTo>
                    <a:pt x="465460" y="103120"/>
                  </a:lnTo>
                  <a:lnTo>
                    <a:pt x="464164" y="91651"/>
                  </a:lnTo>
                  <a:lnTo>
                    <a:pt x="461166" y="80416"/>
                  </a:lnTo>
                  <a:lnTo>
                    <a:pt x="456403" y="69383"/>
                  </a:lnTo>
                  <a:lnTo>
                    <a:pt x="449933" y="58669"/>
                  </a:lnTo>
                  <a:lnTo>
                    <a:pt x="441770" y="48540"/>
                  </a:lnTo>
                  <a:lnTo>
                    <a:pt x="432093" y="39099"/>
                  </a:lnTo>
                  <a:lnTo>
                    <a:pt x="421189" y="30453"/>
                  </a:lnTo>
                  <a:lnTo>
                    <a:pt x="409355" y="22790"/>
                  </a:lnTo>
                  <a:lnTo>
                    <a:pt x="396838" y="16123"/>
                  </a:lnTo>
                  <a:lnTo>
                    <a:pt x="383672" y="10476"/>
                  </a:lnTo>
                  <a:lnTo>
                    <a:pt x="369695" y="5973"/>
                  </a:lnTo>
                  <a:lnTo>
                    <a:pt x="354884" y="2581"/>
                  </a:lnTo>
                  <a:lnTo>
                    <a:pt x="339345" y="454"/>
                  </a:lnTo>
                  <a:lnTo>
                    <a:pt x="323227" y="0"/>
                  </a:lnTo>
                  <a:lnTo>
                    <a:pt x="306679" y="1293"/>
                  </a:lnTo>
                  <a:lnTo>
                    <a:pt x="289820" y="4280"/>
                  </a:lnTo>
                  <a:lnTo>
                    <a:pt x="272743" y="8951"/>
                  </a:lnTo>
                  <a:lnTo>
                    <a:pt x="255519" y="15130"/>
                  </a:lnTo>
                  <a:lnTo>
                    <a:pt x="238360" y="22532"/>
                  </a:lnTo>
                  <a:lnTo>
                    <a:pt x="221605" y="30862"/>
                  </a:lnTo>
                  <a:lnTo>
                    <a:pt x="205418" y="39864"/>
                  </a:lnTo>
                  <a:lnTo>
                    <a:pt x="190107" y="49177"/>
                  </a:lnTo>
                  <a:lnTo>
                    <a:pt x="176195" y="58349"/>
                  </a:lnTo>
                  <a:lnTo>
                    <a:pt x="163844" y="67149"/>
                  </a:lnTo>
                  <a:lnTo>
                    <a:pt x="153058" y="75703"/>
                  </a:lnTo>
                  <a:lnTo>
                    <a:pt x="143870" y="84366"/>
                  </a:lnTo>
                  <a:lnTo>
                    <a:pt x="136126" y="93347"/>
                  </a:lnTo>
                  <a:lnTo>
                    <a:pt x="129396" y="102685"/>
                  </a:lnTo>
                  <a:lnTo>
                    <a:pt x="123094" y="112341"/>
                  </a:lnTo>
                  <a:lnTo>
                    <a:pt x="116846" y="122248"/>
                  </a:lnTo>
                  <a:lnTo>
                    <a:pt x="110492" y="132342"/>
                  </a:lnTo>
                  <a:lnTo>
                    <a:pt x="103993" y="142572"/>
                  </a:lnTo>
                  <a:lnTo>
                    <a:pt x="97364" y="152896"/>
                  </a:lnTo>
                  <a:lnTo>
                    <a:pt x="90793" y="163286"/>
                  </a:lnTo>
                  <a:lnTo>
                    <a:pt x="84615" y="173722"/>
                  </a:lnTo>
                  <a:lnTo>
                    <a:pt x="78979" y="184187"/>
                  </a:lnTo>
                  <a:lnTo>
                    <a:pt x="73703" y="194673"/>
                  </a:lnTo>
                  <a:lnTo>
                    <a:pt x="68394" y="205174"/>
                  </a:lnTo>
                  <a:lnTo>
                    <a:pt x="62824" y="215683"/>
                  </a:lnTo>
                  <a:lnTo>
                    <a:pt x="57099" y="226199"/>
                  </a:lnTo>
                  <a:lnTo>
                    <a:pt x="51555" y="236719"/>
                  </a:lnTo>
                  <a:lnTo>
                    <a:pt x="46380" y="247242"/>
                  </a:lnTo>
                  <a:lnTo>
                    <a:pt x="41600" y="257766"/>
                  </a:lnTo>
                  <a:lnTo>
                    <a:pt x="37162" y="268293"/>
                  </a:lnTo>
                  <a:lnTo>
                    <a:pt x="32994" y="278819"/>
                  </a:lnTo>
                  <a:lnTo>
                    <a:pt x="29026" y="289347"/>
                  </a:lnTo>
                  <a:lnTo>
                    <a:pt x="25201" y="299875"/>
                  </a:lnTo>
                  <a:lnTo>
                    <a:pt x="21477" y="310416"/>
                  </a:lnTo>
                  <a:lnTo>
                    <a:pt x="17821" y="321463"/>
                  </a:lnTo>
                  <a:lnTo>
                    <a:pt x="14212" y="333936"/>
                  </a:lnTo>
                  <a:lnTo>
                    <a:pt x="10642" y="348220"/>
                  </a:lnTo>
                  <a:lnTo>
                    <a:pt x="7260" y="364052"/>
                  </a:lnTo>
                  <a:lnTo>
                    <a:pt x="4370" y="380822"/>
                  </a:lnTo>
                  <a:lnTo>
                    <a:pt x="2098" y="398056"/>
                  </a:lnTo>
                  <a:lnTo>
                    <a:pt x="574" y="415168"/>
                  </a:lnTo>
                  <a:lnTo>
                    <a:pt x="0" y="431417"/>
                  </a:lnTo>
                  <a:lnTo>
                    <a:pt x="394" y="446494"/>
                  </a:lnTo>
                  <a:lnTo>
                    <a:pt x="1624" y="460769"/>
                  </a:lnTo>
                  <a:lnTo>
                    <a:pt x="3513" y="475048"/>
                  </a:lnTo>
                  <a:lnTo>
                    <a:pt x="5902" y="489804"/>
                  </a:lnTo>
                  <a:lnTo>
                    <a:pt x="8978" y="504837"/>
                  </a:lnTo>
                  <a:lnTo>
                    <a:pt x="13253" y="519484"/>
                  </a:lnTo>
                  <a:lnTo>
                    <a:pt x="18909" y="533377"/>
                  </a:lnTo>
                  <a:lnTo>
                    <a:pt x="25826" y="546469"/>
                  </a:lnTo>
                  <a:lnTo>
                    <a:pt x="33765" y="558869"/>
                  </a:lnTo>
                  <a:lnTo>
                    <a:pt x="42481" y="570715"/>
                  </a:lnTo>
                  <a:lnTo>
                    <a:pt x="51926" y="581823"/>
                  </a:lnTo>
                  <a:lnTo>
                    <a:pt x="62244" y="591691"/>
                  </a:lnTo>
                  <a:lnTo>
                    <a:pt x="73442" y="600146"/>
                  </a:lnTo>
                  <a:lnTo>
                    <a:pt x="85402" y="607318"/>
                  </a:lnTo>
                  <a:lnTo>
                    <a:pt x="97961" y="613451"/>
                  </a:lnTo>
                  <a:lnTo>
                    <a:pt x="110972" y="618797"/>
                  </a:lnTo>
                  <a:lnTo>
                    <a:pt x="124472" y="623405"/>
                  </a:lnTo>
                  <a:lnTo>
                    <a:pt x="138674" y="627136"/>
                  </a:lnTo>
                  <a:lnTo>
                    <a:pt x="153627" y="629979"/>
                  </a:lnTo>
                  <a:lnTo>
                    <a:pt x="168923" y="631889"/>
                  </a:lnTo>
                  <a:lnTo>
                    <a:pt x="183811" y="632723"/>
                  </a:lnTo>
                  <a:lnTo>
                    <a:pt x="197907" y="632503"/>
                  </a:lnTo>
                  <a:lnTo>
                    <a:pt x="211491" y="631390"/>
                  </a:lnTo>
                  <a:lnTo>
                    <a:pt x="225293" y="629579"/>
                  </a:lnTo>
                  <a:lnTo>
                    <a:pt x="239725" y="627244"/>
                  </a:lnTo>
                  <a:lnTo>
                    <a:pt x="254707" y="624202"/>
                  </a:lnTo>
                  <a:lnTo>
                    <a:pt x="269852" y="619951"/>
                  </a:lnTo>
                  <a:lnTo>
                    <a:pt x="284902" y="614310"/>
                  </a:lnTo>
                  <a:lnTo>
                    <a:pt x="299924" y="607403"/>
                  </a:lnTo>
                  <a:lnTo>
                    <a:pt x="315222" y="599471"/>
                  </a:lnTo>
                  <a:lnTo>
                    <a:pt x="330943" y="590769"/>
                  </a:lnTo>
                  <a:lnTo>
                    <a:pt x="346601" y="581672"/>
                  </a:lnTo>
                  <a:lnTo>
                    <a:pt x="361208" y="572653"/>
                  </a:lnTo>
                  <a:lnTo>
                    <a:pt x="374291" y="563963"/>
                  </a:lnTo>
                  <a:lnTo>
                    <a:pt x="385872" y="555655"/>
                  </a:lnTo>
                  <a:lnTo>
                    <a:pt x="396194" y="547690"/>
                  </a:lnTo>
                  <a:lnTo>
                    <a:pt x="405535" y="540005"/>
                  </a:lnTo>
                  <a:lnTo>
                    <a:pt x="413854" y="532835"/>
                  </a:lnTo>
                  <a:lnTo>
                    <a:pt x="421593" y="526009"/>
                  </a:lnTo>
                  <a:lnTo>
                    <a:pt x="429436" y="518924"/>
                  </a:lnTo>
                  <a:lnTo>
                    <a:pt x="438662" y="51044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541189" y="1659488"/>
              <a:ext cx="409189" cy="692536"/>
            </a:xfrm>
            <a:custGeom>
              <a:avLst/>
              <a:gdLst/>
              <a:ahLst/>
              <a:cxnLst/>
              <a:rect l="0" t="0" r="0" b="0"/>
              <a:pathLst>
                <a:path w="409189" h="692536">
                  <a:moveTo>
                    <a:pt x="9105" y="315855"/>
                  </a:moveTo>
                  <a:lnTo>
                    <a:pt x="11972" y="324723"/>
                  </a:lnTo>
                  <a:lnTo>
                    <a:pt x="14114" y="333710"/>
                  </a:lnTo>
                  <a:lnTo>
                    <a:pt x="15721" y="343701"/>
                  </a:lnTo>
                  <a:lnTo>
                    <a:pt x="17075" y="354509"/>
                  </a:lnTo>
                  <a:lnTo>
                    <a:pt x="18572" y="365672"/>
                  </a:lnTo>
                  <a:lnTo>
                    <a:pt x="20423" y="376891"/>
                  </a:lnTo>
                  <a:lnTo>
                    <a:pt x="22663" y="388522"/>
                  </a:lnTo>
                  <a:lnTo>
                    <a:pt x="25244" y="401451"/>
                  </a:lnTo>
                  <a:lnTo>
                    <a:pt x="28088" y="416067"/>
                  </a:lnTo>
                  <a:lnTo>
                    <a:pt x="30964" y="431968"/>
                  </a:lnTo>
                  <a:lnTo>
                    <a:pt x="33509" y="448258"/>
                  </a:lnTo>
                  <a:lnTo>
                    <a:pt x="35553" y="464361"/>
                  </a:lnTo>
                  <a:lnTo>
                    <a:pt x="37263" y="479900"/>
                  </a:lnTo>
                  <a:lnTo>
                    <a:pt x="39026" y="494555"/>
                  </a:lnTo>
                  <a:lnTo>
                    <a:pt x="41067" y="508270"/>
                  </a:lnTo>
                  <a:lnTo>
                    <a:pt x="43439" y="521650"/>
                  </a:lnTo>
                  <a:lnTo>
                    <a:pt x="46110" y="535786"/>
                  </a:lnTo>
                  <a:lnTo>
                    <a:pt x="49022" y="551232"/>
                  </a:lnTo>
                  <a:lnTo>
                    <a:pt x="52113" y="567866"/>
                  </a:lnTo>
                  <a:lnTo>
                    <a:pt x="55334" y="585183"/>
                  </a:lnTo>
                  <a:lnTo>
                    <a:pt x="58642" y="602798"/>
                  </a:lnTo>
                  <a:lnTo>
                    <a:pt x="61845" y="620507"/>
                  </a:lnTo>
                  <a:lnTo>
                    <a:pt x="64616" y="638221"/>
                  </a:lnTo>
                  <a:lnTo>
                    <a:pt x="66802" y="655877"/>
                  </a:lnTo>
                  <a:lnTo>
                    <a:pt x="68081" y="672324"/>
                  </a:lnTo>
                  <a:lnTo>
                    <a:pt x="67314" y="685404"/>
                  </a:lnTo>
                  <a:lnTo>
                    <a:pt x="64145" y="692535"/>
                  </a:lnTo>
                  <a:lnTo>
                    <a:pt x="60360" y="692442"/>
                  </a:lnTo>
                  <a:lnTo>
                    <a:pt x="57189" y="687639"/>
                  </a:lnTo>
                  <a:lnTo>
                    <a:pt x="54464" y="680236"/>
                  </a:lnTo>
                  <a:lnTo>
                    <a:pt x="51828" y="671421"/>
                  </a:lnTo>
                  <a:lnTo>
                    <a:pt x="49091" y="661345"/>
                  </a:lnTo>
                  <a:lnTo>
                    <a:pt x="46195" y="649431"/>
                  </a:lnTo>
                  <a:lnTo>
                    <a:pt x="43143" y="635486"/>
                  </a:lnTo>
                  <a:lnTo>
                    <a:pt x="39962" y="620197"/>
                  </a:lnTo>
                  <a:lnTo>
                    <a:pt x="36684" y="604844"/>
                  </a:lnTo>
                  <a:lnTo>
                    <a:pt x="33335" y="590170"/>
                  </a:lnTo>
                  <a:lnTo>
                    <a:pt x="29935" y="575892"/>
                  </a:lnTo>
                  <a:lnTo>
                    <a:pt x="26500" y="561025"/>
                  </a:lnTo>
                  <a:lnTo>
                    <a:pt x="23041" y="545022"/>
                  </a:lnTo>
                  <a:lnTo>
                    <a:pt x="19565" y="527815"/>
                  </a:lnTo>
                  <a:lnTo>
                    <a:pt x="16078" y="509567"/>
                  </a:lnTo>
                  <a:lnTo>
                    <a:pt x="12589" y="490503"/>
                  </a:lnTo>
                  <a:lnTo>
                    <a:pt x="9262" y="470834"/>
                  </a:lnTo>
                  <a:lnTo>
                    <a:pt x="6408" y="450731"/>
                  </a:lnTo>
                  <a:lnTo>
                    <a:pt x="4157" y="430325"/>
                  </a:lnTo>
                  <a:lnTo>
                    <a:pt x="2476" y="409709"/>
                  </a:lnTo>
                  <a:lnTo>
                    <a:pt x="1265" y="388949"/>
                  </a:lnTo>
                  <a:lnTo>
                    <a:pt x="417" y="368097"/>
                  </a:lnTo>
                  <a:lnTo>
                    <a:pt x="0" y="347347"/>
                  </a:lnTo>
                  <a:lnTo>
                    <a:pt x="244" y="327028"/>
                  </a:lnTo>
                  <a:lnTo>
                    <a:pt x="1222" y="307294"/>
                  </a:lnTo>
                  <a:lnTo>
                    <a:pt x="2861" y="288448"/>
                  </a:lnTo>
                  <a:lnTo>
                    <a:pt x="5032" y="271011"/>
                  </a:lnTo>
                  <a:lnTo>
                    <a:pt x="7609" y="255130"/>
                  </a:lnTo>
                  <a:lnTo>
                    <a:pt x="10644" y="240481"/>
                  </a:lnTo>
                  <a:lnTo>
                    <a:pt x="14359" y="226482"/>
                  </a:lnTo>
                  <a:lnTo>
                    <a:pt x="18826" y="212723"/>
                  </a:lnTo>
                  <a:lnTo>
                    <a:pt x="24130" y="199004"/>
                  </a:lnTo>
                  <a:lnTo>
                    <a:pt x="30448" y="185246"/>
                  </a:lnTo>
                  <a:lnTo>
                    <a:pt x="37770" y="171437"/>
                  </a:lnTo>
                  <a:lnTo>
                    <a:pt x="45789" y="157908"/>
                  </a:lnTo>
                  <a:lnTo>
                    <a:pt x="54010" y="145283"/>
                  </a:lnTo>
                  <a:lnTo>
                    <a:pt x="62138" y="133834"/>
                  </a:lnTo>
                  <a:lnTo>
                    <a:pt x="70391" y="123504"/>
                  </a:lnTo>
                  <a:lnTo>
                    <a:pt x="79377" y="114097"/>
                  </a:lnTo>
                  <a:lnTo>
                    <a:pt x="89383" y="105398"/>
                  </a:lnTo>
                  <a:lnTo>
                    <a:pt x="100223" y="97214"/>
                  </a:lnTo>
                  <a:lnTo>
                    <a:pt x="111425" y="89397"/>
                  </a:lnTo>
                  <a:lnTo>
                    <a:pt x="122675" y="81835"/>
                  </a:lnTo>
                  <a:lnTo>
                    <a:pt x="134162" y="74449"/>
                  </a:lnTo>
                  <a:lnTo>
                    <a:pt x="146466" y="67183"/>
                  </a:lnTo>
                  <a:lnTo>
                    <a:pt x="159845" y="60002"/>
                  </a:lnTo>
                  <a:lnTo>
                    <a:pt x="173932" y="53045"/>
                  </a:lnTo>
                  <a:lnTo>
                    <a:pt x="187934" y="46600"/>
                  </a:lnTo>
                  <a:lnTo>
                    <a:pt x="201403" y="40784"/>
                  </a:lnTo>
                  <a:lnTo>
                    <a:pt x="214719" y="35557"/>
                  </a:lnTo>
                  <a:lnTo>
                    <a:pt x="228865" y="30812"/>
                  </a:lnTo>
                  <a:lnTo>
                    <a:pt x="244348" y="26434"/>
                  </a:lnTo>
                  <a:lnTo>
                    <a:pt x="261188" y="22324"/>
                  </a:lnTo>
                  <a:lnTo>
                    <a:pt x="279183" y="18403"/>
                  </a:lnTo>
                  <a:lnTo>
                    <a:pt x="298060" y="14618"/>
                  </a:lnTo>
                  <a:lnTo>
                    <a:pt x="317249" y="11080"/>
                  </a:lnTo>
                  <a:lnTo>
                    <a:pt x="338103" y="7706"/>
                  </a:lnTo>
                  <a:lnTo>
                    <a:pt x="365801" y="4201"/>
                  </a:lnTo>
                  <a:lnTo>
                    <a:pt x="40918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097983" y="903978"/>
              <a:ext cx="1034254" cy="1324050"/>
            </a:xfrm>
            <a:custGeom>
              <a:avLst/>
              <a:gdLst/>
              <a:ahLst/>
              <a:cxnLst/>
              <a:rect l="0" t="0" r="0" b="0"/>
              <a:pathLst>
                <a:path w="1034254" h="1324050">
                  <a:moveTo>
                    <a:pt x="0" y="18515"/>
                  </a:moveTo>
                  <a:lnTo>
                    <a:pt x="5936" y="24316"/>
                  </a:lnTo>
                  <a:lnTo>
                    <a:pt x="12140" y="29240"/>
                  </a:lnTo>
                  <a:lnTo>
                    <a:pt x="19235" y="33743"/>
                  </a:lnTo>
                  <a:lnTo>
                    <a:pt x="27175" y="37964"/>
                  </a:lnTo>
                  <a:lnTo>
                    <a:pt x="35821" y="41977"/>
                  </a:lnTo>
                  <a:lnTo>
                    <a:pt x="45021" y="45839"/>
                  </a:lnTo>
                  <a:lnTo>
                    <a:pt x="54794" y="49591"/>
                  </a:lnTo>
                  <a:lnTo>
                    <a:pt x="65331" y="53267"/>
                  </a:lnTo>
                  <a:lnTo>
                    <a:pt x="76682" y="56884"/>
                  </a:lnTo>
                  <a:lnTo>
                    <a:pt x="88914" y="60297"/>
                  </a:lnTo>
                  <a:lnTo>
                    <a:pt x="102189" y="63209"/>
                  </a:lnTo>
                  <a:lnTo>
                    <a:pt x="116484" y="65504"/>
                  </a:lnTo>
                  <a:lnTo>
                    <a:pt x="131321" y="67384"/>
                  </a:lnTo>
                  <a:lnTo>
                    <a:pt x="145894" y="69261"/>
                  </a:lnTo>
                  <a:lnTo>
                    <a:pt x="159779" y="71374"/>
                  </a:lnTo>
                  <a:lnTo>
                    <a:pt x="173390" y="73624"/>
                  </a:lnTo>
                  <a:lnTo>
                    <a:pt x="187741" y="75682"/>
                  </a:lnTo>
                  <a:lnTo>
                    <a:pt x="203351" y="77368"/>
                  </a:lnTo>
                  <a:lnTo>
                    <a:pt x="219768" y="78822"/>
                  </a:lnTo>
                  <a:lnTo>
                    <a:pt x="235883" y="80405"/>
                  </a:lnTo>
                  <a:lnTo>
                    <a:pt x="251062" y="82317"/>
                  </a:lnTo>
                  <a:lnTo>
                    <a:pt x="265338" y="84432"/>
                  </a:lnTo>
                  <a:lnTo>
                    <a:pt x="279139" y="86398"/>
                  </a:lnTo>
                  <a:lnTo>
                    <a:pt x="292790" y="88017"/>
                  </a:lnTo>
                  <a:lnTo>
                    <a:pt x="306449" y="89257"/>
                  </a:lnTo>
                  <a:lnTo>
                    <a:pt x="320174" y="90164"/>
                  </a:lnTo>
                  <a:lnTo>
                    <a:pt x="333985" y="90808"/>
                  </a:lnTo>
                  <a:lnTo>
                    <a:pt x="348367" y="91258"/>
                  </a:lnTo>
                  <a:lnTo>
                    <a:pt x="364226" y="91567"/>
                  </a:lnTo>
                  <a:lnTo>
                    <a:pt x="381924" y="91779"/>
                  </a:lnTo>
                  <a:lnTo>
                    <a:pt x="400860" y="91922"/>
                  </a:lnTo>
                  <a:lnTo>
                    <a:pt x="419803" y="92018"/>
                  </a:lnTo>
                  <a:lnTo>
                    <a:pt x="438035" y="92083"/>
                  </a:lnTo>
                  <a:lnTo>
                    <a:pt x="455851" y="92127"/>
                  </a:lnTo>
                  <a:lnTo>
                    <a:pt x="474246" y="92156"/>
                  </a:lnTo>
                  <a:lnTo>
                    <a:pt x="493756" y="92175"/>
                  </a:lnTo>
                  <a:lnTo>
                    <a:pt x="513960" y="92189"/>
                  </a:lnTo>
                  <a:lnTo>
                    <a:pt x="533779" y="92197"/>
                  </a:lnTo>
                  <a:lnTo>
                    <a:pt x="552596" y="92198"/>
                  </a:lnTo>
                  <a:lnTo>
                    <a:pt x="570300" y="92030"/>
                  </a:lnTo>
                  <a:lnTo>
                    <a:pt x="587023" y="91384"/>
                  </a:lnTo>
                  <a:lnTo>
                    <a:pt x="602986" y="90132"/>
                  </a:lnTo>
                  <a:lnTo>
                    <a:pt x="618876" y="88308"/>
                  </a:lnTo>
                  <a:lnTo>
                    <a:pt x="635776" y="86012"/>
                  </a:lnTo>
                  <a:lnTo>
                    <a:pt x="654200" y="83357"/>
                  </a:lnTo>
                  <a:lnTo>
                    <a:pt x="674138" y="80439"/>
                  </a:lnTo>
                  <a:lnTo>
                    <a:pt x="695354" y="77335"/>
                  </a:lnTo>
                  <a:lnTo>
                    <a:pt x="717548" y="74101"/>
                  </a:lnTo>
                  <a:lnTo>
                    <a:pt x="740297" y="70777"/>
                  </a:lnTo>
                  <a:lnTo>
                    <a:pt x="763087" y="67393"/>
                  </a:lnTo>
                  <a:lnTo>
                    <a:pt x="785618" y="63968"/>
                  </a:lnTo>
                  <a:lnTo>
                    <a:pt x="807320" y="60515"/>
                  </a:lnTo>
                  <a:lnTo>
                    <a:pt x="827295" y="57044"/>
                  </a:lnTo>
                  <a:lnTo>
                    <a:pt x="845211" y="53559"/>
                  </a:lnTo>
                  <a:lnTo>
                    <a:pt x="861224" y="50067"/>
                  </a:lnTo>
                  <a:lnTo>
                    <a:pt x="875691" y="46569"/>
                  </a:lnTo>
                  <a:lnTo>
                    <a:pt x="888990" y="43067"/>
                  </a:lnTo>
                  <a:lnTo>
                    <a:pt x="901603" y="39562"/>
                  </a:lnTo>
                  <a:lnTo>
                    <a:pt x="914089" y="36056"/>
                  </a:lnTo>
                  <a:lnTo>
                    <a:pt x="926760" y="32544"/>
                  </a:lnTo>
                  <a:lnTo>
                    <a:pt x="939715" y="28863"/>
                  </a:lnTo>
                  <a:lnTo>
                    <a:pt x="952945" y="24707"/>
                  </a:lnTo>
                  <a:lnTo>
                    <a:pt x="966397" y="19949"/>
                  </a:lnTo>
                  <a:lnTo>
                    <a:pt x="979853" y="14787"/>
                  </a:lnTo>
                  <a:lnTo>
                    <a:pt x="992960" y="9630"/>
                  </a:lnTo>
                  <a:lnTo>
                    <a:pt x="1005533" y="4736"/>
                  </a:lnTo>
                  <a:lnTo>
                    <a:pt x="1016926" y="849"/>
                  </a:lnTo>
                  <a:lnTo>
                    <a:pt x="1026103" y="0"/>
                  </a:lnTo>
                  <a:lnTo>
                    <a:pt x="1032144" y="3046"/>
                  </a:lnTo>
                  <a:lnTo>
                    <a:pt x="1034253" y="8541"/>
                  </a:lnTo>
                  <a:lnTo>
                    <a:pt x="1032840" y="15576"/>
                  </a:lnTo>
                  <a:lnTo>
                    <a:pt x="1028870" y="23511"/>
                  </a:lnTo>
                  <a:lnTo>
                    <a:pt x="1023394" y="31723"/>
                  </a:lnTo>
                  <a:lnTo>
                    <a:pt x="1017126" y="39858"/>
                  </a:lnTo>
                  <a:lnTo>
                    <a:pt x="1010463" y="47787"/>
                  </a:lnTo>
                  <a:lnTo>
                    <a:pt x="1003606" y="55496"/>
                  </a:lnTo>
                  <a:lnTo>
                    <a:pt x="996660" y="63016"/>
                  </a:lnTo>
                  <a:lnTo>
                    <a:pt x="989672" y="70389"/>
                  </a:lnTo>
                  <a:lnTo>
                    <a:pt x="982664" y="77655"/>
                  </a:lnTo>
                  <a:lnTo>
                    <a:pt x="975643" y="84848"/>
                  </a:lnTo>
                  <a:lnTo>
                    <a:pt x="968451" y="92155"/>
                  </a:lnTo>
                  <a:lnTo>
                    <a:pt x="960784" y="99900"/>
                  </a:lnTo>
                  <a:lnTo>
                    <a:pt x="952514" y="108225"/>
                  </a:lnTo>
                  <a:lnTo>
                    <a:pt x="943842" y="117105"/>
                  </a:lnTo>
                  <a:lnTo>
                    <a:pt x="935173" y="126444"/>
                  </a:lnTo>
                  <a:lnTo>
                    <a:pt x="926747" y="136139"/>
                  </a:lnTo>
                  <a:lnTo>
                    <a:pt x="918461" y="146260"/>
                  </a:lnTo>
                  <a:lnTo>
                    <a:pt x="909985" y="157039"/>
                  </a:lnTo>
                  <a:lnTo>
                    <a:pt x="901134" y="168546"/>
                  </a:lnTo>
                  <a:lnTo>
                    <a:pt x="891885" y="180544"/>
                  </a:lnTo>
                  <a:lnTo>
                    <a:pt x="882291" y="192597"/>
                  </a:lnTo>
                  <a:lnTo>
                    <a:pt x="872428" y="204450"/>
                  </a:lnTo>
                  <a:lnTo>
                    <a:pt x="862534" y="216189"/>
                  </a:lnTo>
                  <a:lnTo>
                    <a:pt x="852971" y="228136"/>
                  </a:lnTo>
                  <a:lnTo>
                    <a:pt x="843908" y="240476"/>
                  </a:lnTo>
                  <a:lnTo>
                    <a:pt x="835180" y="253391"/>
                  </a:lnTo>
                  <a:lnTo>
                    <a:pt x="826397" y="267133"/>
                  </a:lnTo>
                  <a:lnTo>
                    <a:pt x="817338" y="281754"/>
                  </a:lnTo>
                  <a:lnTo>
                    <a:pt x="807947" y="297151"/>
                  </a:lnTo>
                  <a:lnTo>
                    <a:pt x="798256" y="313165"/>
                  </a:lnTo>
                  <a:lnTo>
                    <a:pt x="788325" y="329636"/>
                  </a:lnTo>
                  <a:lnTo>
                    <a:pt x="778216" y="346271"/>
                  </a:lnTo>
                  <a:lnTo>
                    <a:pt x="767976" y="362666"/>
                  </a:lnTo>
                  <a:lnTo>
                    <a:pt x="757645" y="378626"/>
                  </a:lnTo>
                  <a:lnTo>
                    <a:pt x="747250" y="394463"/>
                  </a:lnTo>
                  <a:lnTo>
                    <a:pt x="736811" y="410855"/>
                  </a:lnTo>
                  <a:lnTo>
                    <a:pt x="726344" y="428144"/>
                  </a:lnTo>
                  <a:lnTo>
                    <a:pt x="715856" y="446181"/>
                  </a:lnTo>
                  <a:lnTo>
                    <a:pt x="705355" y="464522"/>
                  </a:lnTo>
                  <a:lnTo>
                    <a:pt x="694845" y="482863"/>
                  </a:lnTo>
                  <a:lnTo>
                    <a:pt x="684328" y="501077"/>
                  </a:lnTo>
                  <a:lnTo>
                    <a:pt x="673807" y="519139"/>
                  </a:lnTo>
                  <a:lnTo>
                    <a:pt x="663285" y="537064"/>
                  </a:lnTo>
                  <a:lnTo>
                    <a:pt x="652760" y="554881"/>
                  </a:lnTo>
                  <a:lnTo>
                    <a:pt x="642235" y="572616"/>
                  </a:lnTo>
                  <a:lnTo>
                    <a:pt x="631713" y="590297"/>
                  </a:lnTo>
                  <a:lnTo>
                    <a:pt x="621357" y="608106"/>
                  </a:lnTo>
                  <a:lnTo>
                    <a:pt x="611478" y="626362"/>
                  </a:lnTo>
                  <a:lnTo>
                    <a:pt x="602198" y="645198"/>
                  </a:lnTo>
                  <a:lnTo>
                    <a:pt x="593322" y="664426"/>
                  </a:lnTo>
                  <a:lnTo>
                    <a:pt x="584443" y="683640"/>
                  </a:lnTo>
                  <a:lnTo>
                    <a:pt x="575316" y="702607"/>
                  </a:lnTo>
                  <a:lnTo>
                    <a:pt x="565881" y="721428"/>
                  </a:lnTo>
                  <a:lnTo>
                    <a:pt x="556161" y="740437"/>
                  </a:lnTo>
                  <a:lnTo>
                    <a:pt x="546215" y="759820"/>
                  </a:lnTo>
                  <a:lnTo>
                    <a:pt x="536264" y="779600"/>
                  </a:lnTo>
                  <a:lnTo>
                    <a:pt x="526664" y="799725"/>
                  </a:lnTo>
                  <a:lnTo>
                    <a:pt x="517575" y="820116"/>
                  </a:lnTo>
                  <a:lnTo>
                    <a:pt x="508829" y="840540"/>
                  </a:lnTo>
                  <a:lnTo>
                    <a:pt x="500036" y="860632"/>
                  </a:lnTo>
                  <a:lnTo>
                    <a:pt x="490975" y="880219"/>
                  </a:lnTo>
                  <a:lnTo>
                    <a:pt x="481752" y="899304"/>
                  </a:lnTo>
                  <a:lnTo>
                    <a:pt x="472706" y="917966"/>
                  </a:lnTo>
                  <a:lnTo>
                    <a:pt x="464026" y="936301"/>
                  </a:lnTo>
                  <a:lnTo>
                    <a:pt x="455740" y="954395"/>
                  </a:lnTo>
                  <a:lnTo>
                    <a:pt x="447795" y="972317"/>
                  </a:lnTo>
                  <a:lnTo>
                    <a:pt x="440120" y="990125"/>
                  </a:lnTo>
                  <a:lnTo>
                    <a:pt x="432643" y="1008018"/>
                  </a:lnTo>
                  <a:lnTo>
                    <a:pt x="425309" y="1026330"/>
                  </a:lnTo>
                  <a:lnTo>
                    <a:pt x="418075" y="1045200"/>
                  </a:lnTo>
                  <a:lnTo>
                    <a:pt x="410909" y="1064280"/>
                  </a:lnTo>
                  <a:lnTo>
                    <a:pt x="403793" y="1082863"/>
                  </a:lnTo>
                  <a:lnTo>
                    <a:pt x="396713" y="1100583"/>
                  </a:lnTo>
                  <a:lnTo>
                    <a:pt x="389822" y="1117414"/>
                  </a:lnTo>
                  <a:lnTo>
                    <a:pt x="383422" y="1133483"/>
                  </a:lnTo>
                  <a:lnTo>
                    <a:pt x="377632" y="1148960"/>
                  </a:lnTo>
                  <a:lnTo>
                    <a:pt x="372252" y="1163999"/>
                  </a:lnTo>
                  <a:lnTo>
                    <a:pt x="366872" y="1178725"/>
                  </a:lnTo>
                  <a:lnTo>
                    <a:pt x="361255" y="1193226"/>
                  </a:lnTo>
                  <a:lnTo>
                    <a:pt x="355498" y="1207409"/>
                  </a:lnTo>
                  <a:lnTo>
                    <a:pt x="349932" y="1221013"/>
                  </a:lnTo>
                  <a:lnTo>
                    <a:pt x="344742" y="1233941"/>
                  </a:lnTo>
                  <a:lnTo>
                    <a:pt x="339953" y="1246250"/>
                  </a:lnTo>
                  <a:lnTo>
                    <a:pt x="335509" y="1258056"/>
                  </a:lnTo>
                  <a:lnTo>
                    <a:pt x="331341" y="1269472"/>
                  </a:lnTo>
                  <a:lnTo>
                    <a:pt x="327529" y="1280342"/>
                  </a:lnTo>
                  <a:lnTo>
                    <a:pt x="323936" y="1291411"/>
                  </a:lnTo>
                  <a:lnTo>
                    <a:pt x="320244" y="1304772"/>
                  </a:lnTo>
                  <a:lnTo>
                    <a:pt x="315855" y="132404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 rot="21316800">
            <a:off x="2748233" y="3071725"/>
            <a:ext cx="4137266" cy="1806803"/>
            <a:chOff x="2748233" y="3071725"/>
            <a:chExt cx="4137266" cy="1806803"/>
          </a:xfrm>
        </p:grpSpPr>
        <p:sp>
          <p:nvSpPr>
            <p:cNvPr id="12" name="Freeform 11"/>
            <p:cNvSpPr/>
            <p:nvPr/>
          </p:nvSpPr>
          <p:spPr>
            <a:xfrm>
              <a:off x="3389990" y="3236065"/>
              <a:ext cx="21041" cy="1210778"/>
            </a:xfrm>
            <a:custGeom>
              <a:avLst/>
              <a:gdLst/>
              <a:ahLst/>
              <a:cxnLst/>
              <a:rect l="0" t="0" r="0" b="0"/>
              <a:pathLst>
                <a:path w="21041" h="1210778">
                  <a:moveTo>
                    <a:pt x="21040" y="0"/>
                  </a:moveTo>
                  <a:lnTo>
                    <a:pt x="21040" y="11735"/>
                  </a:lnTo>
                  <a:lnTo>
                    <a:pt x="21040" y="22864"/>
                  </a:lnTo>
                  <a:lnTo>
                    <a:pt x="21040" y="34471"/>
                  </a:lnTo>
                  <a:lnTo>
                    <a:pt x="21040" y="46978"/>
                  </a:lnTo>
                  <a:lnTo>
                    <a:pt x="21040" y="60934"/>
                  </a:lnTo>
                  <a:lnTo>
                    <a:pt x="21040" y="76488"/>
                  </a:lnTo>
                  <a:lnTo>
                    <a:pt x="21040" y="93146"/>
                  </a:lnTo>
                  <a:lnTo>
                    <a:pt x="21040" y="110007"/>
                  </a:lnTo>
                  <a:lnTo>
                    <a:pt x="21040" y="126528"/>
                  </a:lnTo>
                  <a:lnTo>
                    <a:pt x="21040" y="142533"/>
                  </a:lnTo>
                  <a:lnTo>
                    <a:pt x="21040" y="158039"/>
                  </a:lnTo>
                  <a:lnTo>
                    <a:pt x="21040" y="173138"/>
                  </a:lnTo>
                  <a:lnTo>
                    <a:pt x="21040" y="188092"/>
                  </a:lnTo>
                  <a:lnTo>
                    <a:pt x="21040" y="203292"/>
                  </a:lnTo>
                  <a:lnTo>
                    <a:pt x="21040" y="218936"/>
                  </a:lnTo>
                  <a:lnTo>
                    <a:pt x="21040" y="235039"/>
                  </a:lnTo>
                  <a:lnTo>
                    <a:pt x="21040" y="251535"/>
                  </a:lnTo>
                  <a:lnTo>
                    <a:pt x="21040" y="268338"/>
                  </a:lnTo>
                  <a:lnTo>
                    <a:pt x="21040" y="285368"/>
                  </a:lnTo>
                  <a:lnTo>
                    <a:pt x="21040" y="302559"/>
                  </a:lnTo>
                  <a:lnTo>
                    <a:pt x="21040" y="319869"/>
                  </a:lnTo>
                  <a:lnTo>
                    <a:pt x="21040" y="337425"/>
                  </a:lnTo>
                  <a:lnTo>
                    <a:pt x="21040" y="355510"/>
                  </a:lnTo>
                  <a:lnTo>
                    <a:pt x="21040" y="374241"/>
                  </a:lnTo>
                  <a:lnTo>
                    <a:pt x="21040" y="393737"/>
                  </a:lnTo>
                  <a:lnTo>
                    <a:pt x="21040" y="414196"/>
                  </a:lnTo>
                  <a:lnTo>
                    <a:pt x="21040" y="435626"/>
                  </a:lnTo>
                  <a:lnTo>
                    <a:pt x="21040" y="457729"/>
                  </a:lnTo>
                  <a:lnTo>
                    <a:pt x="21040" y="480020"/>
                  </a:lnTo>
                  <a:lnTo>
                    <a:pt x="21036" y="502197"/>
                  </a:lnTo>
                  <a:lnTo>
                    <a:pt x="20863" y="524156"/>
                  </a:lnTo>
                  <a:lnTo>
                    <a:pt x="20215" y="545893"/>
                  </a:lnTo>
                  <a:lnTo>
                    <a:pt x="18966" y="567446"/>
                  </a:lnTo>
                  <a:lnTo>
                    <a:pt x="17313" y="589023"/>
                  </a:lnTo>
                  <a:lnTo>
                    <a:pt x="15665" y="610969"/>
                  </a:lnTo>
                  <a:lnTo>
                    <a:pt x="14258" y="633440"/>
                  </a:lnTo>
                  <a:lnTo>
                    <a:pt x="12992" y="656262"/>
                  </a:lnTo>
                  <a:lnTo>
                    <a:pt x="11536" y="679043"/>
                  </a:lnTo>
                  <a:lnTo>
                    <a:pt x="9709" y="701554"/>
                  </a:lnTo>
                  <a:lnTo>
                    <a:pt x="7651" y="723739"/>
                  </a:lnTo>
                  <a:lnTo>
                    <a:pt x="5724" y="745627"/>
                  </a:lnTo>
                  <a:lnTo>
                    <a:pt x="4130" y="767277"/>
                  </a:lnTo>
                  <a:lnTo>
                    <a:pt x="2907" y="788750"/>
                  </a:lnTo>
                  <a:lnTo>
                    <a:pt x="2012" y="810093"/>
                  </a:lnTo>
                  <a:lnTo>
                    <a:pt x="1375" y="831346"/>
                  </a:lnTo>
                  <a:lnTo>
                    <a:pt x="930" y="852536"/>
                  </a:lnTo>
                  <a:lnTo>
                    <a:pt x="624" y="873682"/>
                  </a:lnTo>
                  <a:lnTo>
                    <a:pt x="415" y="894795"/>
                  </a:lnTo>
                  <a:lnTo>
                    <a:pt x="273" y="915719"/>
                  </a:lnTo>
                  <a:lnTo>
                    <a:pt x="178" y="936155"/>
                  </a:lnTo>
                  <a:lnTo>
                    <a:pt x="114" y="955973"/>
                  </a:lnTo>
                  <a:lnTo>
                    <a:pt x="70" y="975044"/>
                  </a:lnTo>
                  <a:lnTo>
                    <a:pt x="42" y="993164"/>
                  </a:lnTo>
                  <a:lnTo>
                    <a:pt x="22" y="1010318"/>
                  </a:lnTo>
                  <a:lnTo>
                    <a:pt x="10" y="1026634"/>
                  </a:lnTo>
                  <a:lnTo>
                    <a:pt x="1" y="1042293"/>
                  </a:lnTo>
                  <a:lnTo>
                    <a:pt x="0" y="1057470"/>
                  </a:lnTo>
                  <a:lnTo>
                    <a:pt x="168" y="1072632"/>
                  </a:lnTo>
                  <a:lnTo>
                    <a:pt x="814" y="1088498"/>
                  </a:lnTo>
                  <a:lnTo>
                    <a:pt x="2061" y="1105388"/>
                  </a:lnTo>
                  <a:lnTo>
                    <a:pt x="3721" y="1122956"/>
                  </a:lnTo>
                  <a:lnTo>
                    <a:pt x="5547" y="1142404"/>
                  </a:lnTo>
                  <a:lnTo>
                    <a:pt x="7701" y="1168800"/>
                  </a:lnTo>
                  <a:lnTo>
                    <a:pt x="10512" y="121077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21394" y="3071725"/>
              <a:ext cx="1126551" cy="1512507"/>
            </a:xfrm>
            <a:custGeom>
              <a:avLst/>
              <a:gdLst/>
              <a:ahLst/>
              <a:cxnLst/>
              <a:rect l="0" t="0" r="0" b="0"/>
              <a:pathLst>
                <a:path w="1126551" h="1512507">
                  <a:moveTo>
                    <a:pt x="0" y="185915"/>
                  </a:moveTo>
                  <a:lnTo>
                    <a:pt x="3001" y="174314"/>
                  </a:lnTo>
                  <a:lnTo>
                    <a:pt x="6424" y="164465"/>
                  </a:lnTo>
                  <a:lnTo>
                    <a:pt x="10624" y="155460"/>
                  </a:lnTo>
                  <a:lnTo>
                    <a:pt x="15697" y="147018"/>
                  </a:lnTo>
                  <a:lnTo>
                    <a:pt x="21827" y="138992"/>
                  </a:lnTo>
                  <a:lnTo>
                    <a:pt x="29015" y="131263"/>
                  </a:lnTo>
                  <a:lnTo>
                    <a:pt x="37275" y="123586"/>
                  </a:lnTo>
                  <a:lnTo>
                    <a:pt x="46718" y="115587"/>
                  </a:lnTo>
                  <a:lnTo>
                    <a:pt x="57296" y="107094"/>
                  </a:lnTo>
                  <a:lnTo>
                    <a:pt x="68991" y="98270"/>
                  </a:lnTo>
                  <a:lnTo>
                    <a:pt x="81898" y="89500"/>
                  </a:lnTo>
                  <a:lnTo>
                    <a:pt x="95951" y="81010"/>
                  </a:lnTo>
                  <a:lnTo>
                    <a:pt x="110964" y="72852"/>
                  </a:lnTo>
                  <a:lnTo>
                    <a:pt x="126719" y="64994"/>
                  </a:lnTo>
                  <a:lnTo>
                    <a:pt x="143012" y="57381"/>
                  </a:lnTo>
                  <a:lnTo>
                    <a:pt x="159358" y="50116"/>
                  </a:lnTo>
                  <a:lnTo>
                    <a:pt x="175026" y="43456"/>
                  </a:lnTo>
                  <a:lnTo>
                    <a:pt x="189672" y="37494"/>
                  </a:lnTo>
                  <a:lnTo>
                    <a:pt x="203302" y="32166"/>
                  </a:lnTo>
                  <a:lnTo>
                    <a:pt x="216078" y="27354"/>
                  </a:lnTo>
                  <a:lnTo>
                    <a:pt x="228207" y="22930"/>
                  </a:lnTo>
                  <a:lnTo>
                    <a:pt x="240356" y="18788"/>
                  </a:lnTo>
                  <a:lnTo>
                    <a:pt x="253586" y="14846"/>
                  </a:lnTo>
                  <a:lnTo>
                    <a:pt x="268389" y="11048"/>
                  </a:lnTo>
                  <a:lnTo>
                    <a:pt x="284742" y="7513"/>
                  </a:lnTo>
                  <a:lnTo>
                    <a:pt x="302395" y="4518"/>
                  </a:lnTo>
                  <a:lnTo>
                    <a:pt x="321036" y="2177"/>
                  </a:lnTo>
                  <a:lnTo>
                    <a:pt x="339907" y="605"/>
                  </a:lnTo>
                  <a:lnTo>
                    <a:pt x="357875" y="0"/>
                  </a:lnTo>
                  <a:lnTo>
                    <a:pt x="374398" y="368"/>
                  </a:lnTo>
                  <a:lnTo>
                    <a:pt x="389624" y="1412"/>
                  </a:lnTo>
                  <a:lnTo>
                    <a:pt x="404085" y="2643"/>
                  </a:lnTo>
                  <a:lnTo>
                    <a:pt x="418184" y="3767"/>
                  </a:lnTo>
                  <a:lnTo>
                    <a:pt x="431978" y="4841"/>
                  </a:lnTo>
                  <a:lnTo>
                    <a:pt x="445263" y="6168"/>
                  </a:lnTo>
                  <a:lnTo>
                    <a:pt x="457963" y="7913"/>
                  </a:lnTo>
                  <a:lnTo>
                    <a:pt x="470613" y="10085"/>
                  </a:lnTo>
                  <a:lnTo>
                    <a:pt x="484238" y="12622"/>
                  </a:lnTo>
                  <a:lnTo>
                    <a:pt x="499323" y="15444"/>
                  </a:lnTo>
                  <a:lnTo>
                    <a:pt x="515369" y="18474"/>
                  </a:lnTo>
                  <a:lnTo>
                    <a:pt x="531226" y="21655"/>
                  </a:lnTo>
                  <a:lnTo>
                    <a:pt x="546224" y="24945"/>
                  </a:lnTo>
                  <a:lnTo>
                    <a:pt x="560207" y="28475"/>
                  </a:lnTo>
                  <a:lnTo>
                    <a:pt x="573278" y="32531"/>
                  </a:lnTo>
                  <a:lnTo>
                    <a:pt x="585629" y="37229"/>
                  </a:lnTo>
                  <a:lnTo>
                    <a:pt x="597772" y="42691"/>
                  </a:lnTo>
                  <a:lnTo>
                    <a:pt x="610471" y="49114"/>
                  </a:lnTo>
                  <a:lnTo>
                    <a:pt x="624090" y="56508"/>
                  </a:lnTo>
                  <a:lnTo>
                    <a:pt x="638156" y="64575"/>
                  </a:lnTo>
                  <a:lnTo>
                    <a:pt x="651606" y="72828"/>
                  </a:lnTo>
                  <a:lnTo>
                    <a:pt x="663872" y="80968"/>
                  </a:lnTo>
                  <a:lnTo>
                    <a:pt x="674883" y="88889"/>
                  </a:lnTo>
                  <a:lnTo>
                    <a:pt x="684814" y="96588"/>
                  </a:lnTo>
                  <a:lnTo>
                    <a:pt x="693903" y="104112"/>
                  </a:lnTo>
                  <a:lnTo>
                    <a:pt x="702533" y="111997"/>
                  </a:lnTo>
                  <a:lnTo>
                    <a:pt x="711189" y="121202"/>
                  </a:lnTo>
                  <a:lnTo>
                    <a:pt x="720131" y="132146"/>
                  </a:lnTo>
                  <a:lnTo>
                    <a:pt x="729259" y="144754"/>
                  </a:lnTo>
                  <a:lnTo>
                    <a:pt x="738234" y="158739"/>
                  </a:lnTo>
                  <a:lnTo>
                    <a:pt x="746859" y="173768"/>
                  </a:lnTo>
                  <a:lnTo>
                    <a:pt x="754937" y="189231"/>
                  </a:lnTo>
                  <a:lnTo>
                    <a:pt x="762208" y="204290"/>
                  </a:lnTo>
                  <a:lnTo>
                    <a:pt x="768615" y="218520"/>
                  </a:lnTo>
                  <a:lnTo>
                    <a:pt x="774254" y="231868"/>
                  </a:lnTo>
                  <a:lnTo>
                    <a:pt x="779284" y="244453"/>
                  </a:lnTo>
                  <a:lnTo>
                    <a:pt x="783857" y="256454"/>
                  </a:lnTo>
                  <a:lnTo>
                    <a:pt x="788100" y="268517"/>
                  </a:lnTo>
                  <a:lnTo>
                    <a:pt x="792110" y="281689"/>
                  </a:lnTo>
                  <a:lnTo>
                    <a:pt x="795955" y="296444"/>
                  </a:lnTo>
                  <a:lnTo>
                    <a:pt x="799522" y="312426"/>
                  </a:lnTo>
                  <a:lnTo>
                    <a:pt x="802537" y="328765"/>
                  </a:lnTo>
                  <a:lnTo>
                    <a:pt x="804897" y="344911"/>
                  </a:lnTo>
                  <a:lnTo>
                    <a:pt x="806650" y="360987"/>
                  </a:lnTo>
                  <a:lnTo>
                    <a:pt x="807909" y="377599"/>
                  </a:lnTo>
                  <a:lnTo>
                    <a:pt x="808790" y="395054"/>
                  </a:lnTo>
                  <a:lnTo>
                    <a:pt x="809229" y="412878"/>
                  </a:lnTo>
                  <a:lnTo>
                    <a:pt x="808999" y="430017"/>
                  </a:lnTo>
                  <a:lnTo>
                    <a:pt x="808035" y="445923"/>
                  </a:lnTo>
                  <a:lnTo>
                    <a:pt x="806575" y="460705"/>
                  </a:lnTo>
                  <a:lnTo>
                    <a:pt x="805056" y="474855"/>
                  </a:lnTo>
                  <a:lnTo>
                    <a:pt x="803736" y="488738"/>
                  </a:lnTo>
                  <a:lnTo>
                    <a:pt x="802529" y="502385"/>
                  </a:lnTo>
                  <a:lnTo>
                    <a:pt x="801112" y="515569"/>
                  </a:lnTo>
                  <a:lnTo>
                    <a:pt x="799302" y="528187"/>
                  </a:lnTo>
                  <a:lnTo>
                    <a:pt x="796916" y="540274"/>
                  </a:lnTo>
                  <a:lnTo>
                    <a:pt x="793703" y="551924"/>
                  </a:lnTo>
                  <a:lnTo>
                    <a:pt x="789616" y="563242"/>
                  </a:lnTo>
                  <a:lnTo>
                    <a:pt x="784920" y="574317"/>
                  </a:lnTo>
                  <a:lnTo>
                    <a:pt x="780083" y="585220"/>
                  </a:lnTo>
                  <a:lnTo>
                    <a:pt x="775385" y="595999"/>
                  </a:lnTo>
                  <a:lnTo>
                    <a:pt x="770758" y="606526"/>
                  </a:lnTo>
                  <a:lnTo>
                    <a:pt x="765892" y="616522"/>
                  </a:lnTo>
                  <a:lnTo>
                    <a:pt x="760623" y="625880"/>
                  </a:lnTo>
                  <a:lnTo>
                    <a:pt x="755101" y="634808"/>
                  </a:lnTo>
                  <a:lnTo>
                    <a:pt x="749694" y="643723"/>
                  </a:lnTo>
                  <a:lnTo>
                    <a:pt x="744606" y="652867"/>
                  </a:lnTo>
                  <a:lnTo>
                    <a:pt x="739715" y="662146"/>
                  </a:lnTo>
                  <a:lnTo>
                    <a:pt x="734670" y="671229"/>
                  </a:lnTo>
                  <a:lnTo>
                    <a:pt x="729277" y="679933"/>
                  </a:lnTo>
                  <a:lnTo>
                    <a:pt x="723501" y="688236"/>
                  </a:lnTo>
                  <a:lnTo>
                    <a:pt x="717392" y="696192"/>
                  </a:lnTo>
                  <a:lnTo>
                    <a:pt x="711019" y="703875"/>
                  </a:lnTo>
                  <a:lnTo>
                    <a:pt x="704451" y="711356"/>
                  </a:lnTo>
                  <a:lnTo>
                    <a:pt x="697742" y="718694"/>
                  </a:lnTo>
                  <a:lnTo>
                    <a:pt x="690930" y="725934"/>
                  </a:lnTo>
                  <a:lnTo>
                    <a:pt x="683881" y="733273"/>
                  </a:lnTo>
                  <a:lnTo>
                    <a:pt x="676311" y="741040"/>
                  </a:lnTo>
                  <a:lnTo>
                    <a:pt x="668099" y="749374"/>
                  </a:lnTo>
                  <a:lnTo>
                    <a:pt x="659126" y="758090"/>
                  </a:lnTo>
                  <a:lnTo>
                    <a:pt x="649191" y="766787"/>
                  </a:lnTo>
                  <a:lnTo>
                    <a:pt x="638287" y="775225"/>
                  </a:lnTo>
                  <a:lnTo>
                    <a:pt x="626710" y="783177"/>
                  </a:lnTo>
                  <a:lnTo>
                    <a:pt x="614947" y="790365"/>
                  </a:lnTo>
                  <a:lnTo>
                    <a:pt x="603292" y="796715"/>
                  </a:lnTo>
                  <a:lnTo>
                    <a:pt x="591688" y="802318"/>
                  </a:lnTo>
                  <a:lnTo>
                    <a:pt x="579832" y="807323"/>
                  </a:lnTo>
                  <a:lnTo>
                    <a:pt x="567558" y="811869"/>
                  </a:lnTo>
                  <a:lnTo>
                    <a:pt x="554857" y="815755"/>
                  </a:lnTo>
                  <a:lnTo>
                    <a:pt x="541791" y="818461"/>
                  </a:lnTo>
                  <a:lnTo>
                    <a:pt x="528450" y="819794"/>
                  </a:lnTo>
                  <a:lnTo>
                    <a:pt x="515237" y="819706"/>
                  </a:lnTo>
                  <a:lnTo>
                    <a:pt x="502824" y="818126"/>
                  </a:lnTo>
                  <a:lnTo>
                    <a:pt x="491516" y="815173"/>
                  </a:lnTo>
                  <a:lnTo>
                    <a:pt x="481281" y="811089"/>
                  </a:lnTo>
                  <a:lnTo>
                    <a:pt x="471938" y="806139"/>
                  </a:lnTo>
                  <a:lnTo>
                    <a:pt x="463356" y="800588"/>
                  </a:lnTo>
                  <a:lnTo>
                    <a:pt x="457954" y="795829"/>
                  </a:lnTo>
                  <a:lnTo>
                    <a:pt x="458381" y="793972"/>
                  </a:lnTo>
                  <a:lnTo>
                    <a:pt x="462839" y="795413"/>
                  </a:lnTo>
                  <a:lnTo>
                    <a:pt x="469659" y="799558"/>
                  </a:lnTo>
                  <a:lnTo>
                    <a:pt x="477716" y="805524"/>
                  </a:lnTo>
                  <a:lnTo>
                    <a:pt x="486146" y="812417"/>
                  </a:lnTo>
                  <a:lnTo>
                    <a:pt x="494495" y="819676"/>
                  </a:lnTo>
                  <a:lnTo>
                    <a:pt x="502601" y="827190"/>
                  </a:lnTo>
                  <a:lnTo>
                    <a:pt x="510444" y="835156"/>
                  </a:lnTo>
                  <a:lnTo>
                    <a:pt x="518063" y="843668"/>
                  </a:lnTo>
                  <a:lnTo>
                    <a:pt x="525506" y="852693"/>
                  </a:lnTo>
                  <a:lnTo>
                    <a:pt x="532819" y="862140"/>
                  </a:lnTo>
                  <a:lnTo>
                    <a:pt x="540041" y="871906"/>
                  </a:lnTo>
                  <a:lnTo>
                    <a:pt x="547198" y="881908"/>
                  </a:lnTo>
                  <a:lnTo>
                    <a:pt x="554310" y="892075"/>
                  </a:lnTo>
                  <a:lnTo>
                    <a:pt x="561392" y="902363"/>
                  </a:lnTo>
                  <a:lnTo>
                    <a:pt x="568453" y="912898"/>
                  </a:lnTo>
                  <a:lnTo>
                    <a:pt x="575501" y="923962"/>
                  </a:lnTo>
                  <a:lnTo>
                    <a:pt x="582539" y="935665"/>
                  </a:lnTo>
                  <a:lnTo>
                    <a:pt x="589571" y="947795"/>
                  </a:lnTo>
                  <a:lnTo>
                    <a:pt x="596598" y="959938"/>
                  </a:lnTo>
                  <a:lnTo>
                    <a:pt x="603623" y="971852"/>
                  </a:lnTo>
                  <a:lnTo>
                    <a:pt x="610645" y="983631"/>
                  </a:lnTo>
                  <a:lnTo>
                    <a:pt x="617667" y="995605"/>
                  </a:lnTo>
                  <a:lnTo>
                    <a:pt x="624688" y="1007958"/>
                  </a:lnTo>
                  <a:lnTo>
                    <a:pt x="631708" y="1020713"/>
                  </a:lnTo>
                  <a:lnTo>
                    <a:pt x="638727" y="1033815"/>
                  </a:lnTo>
                  <a:lnTo>
                    <a:pt x="645747" y="1047188"/>
                  </a:lnTo>
                  <a:lnTo>
                    <a:pt x="652766" y="1060763"/>
                  </a:lnTo>
                  <a:lnTo>
                    <a:pt x="659786" y="1074483"/>
                  </a:lnTo>
                  <a:lnTo>
                    <a:pt x="666805" y="1088304"/>
                  </a:lnTo>
                  <a:lnTo>
                    <a:pt x="673824" y="1102195"/>
                  </a:lnTo>
                  <a:lnTo>
                    <a:pt x="680843" y="1116134"/>
                  </a:lnTo>
                  <a:lnTo>
                    <a:pt x="687862" y="1130105"/>
                  </a:lnTo>
                  <a:lnTo>
                    <a:pt x="694881" y="1144099"/>
                  </a:lnTo>
                  <a:lnTo>
                    <a:pt x="701900" y="1158106"/>
                  </a:lnTo>
                  <a:lnTo>
                    <a:pt x="708919" y="1172120"/>
                  </a:lnTo>
                  <a:lnTo>
                    <a:pt x="715938" y="1185972"/>
                  </a:lnTo>
                  <a:lnTo>
                    <a:pt x="722957" y="1199352"/>
                  </a:lnTo>
                  <a:lnTo>
                    <a:pt x="729976" y="1212135"/>
                  </a:lnTo>
                  <a:lnTo>
                    <a:pt x="736995" y="1224517"/>
                  </a:lnTo>
                  <a:lnTo>
                    <a:pt x="744014" y="1236904"/>
                  </a:lnTo>
                  <a:lnTo>
                    <a:pt x="751038" y="1249533"/>
                  </a:lnTo>
                  <a:lnTo>
                    <a:pt x="758229" y="1262304"/>
                  </a:lnTo>
                  <a:lnTo>
                    <a:pt x="765897" y="1274885"/>
                  </a:lnTo>
                  <a:lnTo>
                    <a:pt x="774165" y="1287087"/>
                  </a:lnTo>
                  <a:lnTo>
                    <a:pt x="782836" y="1298722"/>
                  </a:lnTo>
                  <a:lnTo>
                    <a:pt x="791503" y="1309535"/>
                  </a:lnTo>
                  <a:lnTo>
                    <a:pt x="799925" y="1319476"/>
                  </a:lnTo>
                  <a:lnTo>
                    <a:pt x="808037" y="1328814"/>
                  </a:lnTo>
                  <a:lnTo>
                    <a:pt x="815864" y="1338011"/>
                  </a:lnTo>
                  <a:lnTo>
                    <a:pt x="823466" y="1347349"/>
                  </a:lnTo>
                  <a:lnTo>
                    <a:pt x="831062" y="1356758"/>
                  </a:lnTo>
                  <a:lnTo>
                    <a:pt x="839009" y="1365929"/>
                  </a:lnTo>
                  <a:lnTo>
                    <a:pt x="847468" y="1374693"/>
                  </a:lnTo>
                  <a:lnTo>
                    <a:pt x="856269" y="1383036"/>
                  </a:lnTo>
                  <a:lnTo>
                    <a:pt x="865024" y="1391018"/>
                  </a:lnTo>
                  <a:lnTo>
                    <a:pt x="873509" y="1398719"/>
                  </a:lnTo>
                  <a:lnTo>
                    <a:pt x="881834" y="1406213"/>
                  </a:lnTo>
                  <a:lnTo>
                    <a:pt x="890336" y="1413558"/>
                  </a:lnTo>
                  <a:lnTo>
                    <a:pt x="899199" y="1420800"/>
                  </a:lnTo>
                  <a:lnTo>
                    <a:pt x="908288" y="1427969"/>
                  </a:lnTo>
                  <a:lnTo>
                    <a:pt x="917242" y="1435090"/>
                  </a:lnTo>
                  <a:lnTo>
                    <a:pt x="925865" y="1442173"/>
                  </a:lnTo>
                  <a:lnTo>
                    <a:pt x="934283" y="1449064"/>
                  </a:lnTo>
                  <a:lnTo>
                    <a:pt x="942848" y="1455466"/>
                  </a:lnTo>
                  <a:lnTo>
                    <a:pt x="951768" y="1461257"/>
                  </a:lnTo>
                  <a:lnTo>
                    <a:pt x="961404" y="1466637"/>
                  </a:lnTo>
                  <a:lnTo>
                    <a:pt x="972323" y="1472017"/>
                  </a:lnTo>
                  <a:lnTo>
                    <a:pt x="984714" y="1477635"/>
                  </a:lnTo>
                  <a:lnTo>
                    <a:pt x="998444" y="1483392"/>
                  </a:lnTo>
                  <a:lnTo>
                    <a:pt x="1013257" y="1488957"/>
                  </a:lnTo>
                  <a:lnTo>
                    <a:pt x="1028876" y="1494142"/>
                  </a:lnTo>
                  <a:lnTo>
                    <a:pt x="1044898" y="1498775"/>
                  </a:lnTo>
                  <a:lnTo>
                    <a:pt x="1062675" y="1503074"/>
                  </a:lnTo>
                  <a:lnTo>
                    <a:pt x="1087117" y="1507417"/>
                  </a:lnTo>
                  <a:lnTo>
                    <a:pt x="1126550" y="151250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11052" y="3758332"/>
              <a:ext cx="526426" cy="592705"/>
            </a:xfrm>
            <a:custGeom>
              <a:avLst/>
              <a:gdLst/>
              <a:ahLst/>
              <a:cxnLst/>
              <a:rect l="0" t="0" r="0" b="0"/>
              <a:pathLst>
                <a:path w="526426" h="592705">
                  <a:moveTo>
                    <a:pt x="0" y="194189"/>
                  </a:moveTo>
                  <a:lnTo>
                    <a:pt x="8868" y="197123"/>
                  </a:lnTo>
                  <a:lnTo>
                    <a:pt x="17855" y="199905"/>
                  </a:lnTo>
                  <a:lnTo>
                    <a:pt x="27850" y="202805"/>
                  </a:lnTo>
                  <a:lnTo>
                    <a:pt x="38831" y="205845"/>
                  </a:lnTo>
                  <a:lnTo>
                    <a:pt x="50642" y="209010"/>
                  </a:lnTo>
                  <a:lnTo>
                    <a:pt x="63101" y="212274"/>
                  </a:lnTo>
                  <a:lnTo>
                    <a:pt x="76039" y="215613"/>
                  </a:lnTo>
                  <a:lnTo>
                    <a:pt x="89320" y="219003"/>
                  </a:lnTo>
                  <a:lnTo>
                    <a:pt x="102842" y="222427"/>
                  </a:lnTo>
                  <a:lnTo>
                    <a:pt x="116529" y="225709"/>
                  </a:lnTo>
                  <a:lnTo>
                    <a:pt x="130331" y="228533"/>
                  </a:lnTo>
                  <a:lnTo>
                    <a:pt x="144215" y="230765"/>
                  </a:lnTo>
                  <a:lnTo>
                    <a:pt x="158320" y="232432"/>
                  </a:lnTo>
                  <a:lnTo>
                    <a:pt x="172935" y="233634"/>
                  </a:lnTo>
                  <a:lnTo>
                    <a:pt x="188174" y="234480"/>
                  </a:lnTo>
                  <a:lnTo>
                    <a:pt x="203832" y="235066"/>
                  </a:lnTo>
                  <a:lnTo>
                    <a:pt x="219497" y="235468"/>
                  </a:lnTo>
                  <a:lnTo>
                    <a:pt x="234924" y="235736"/>
                  </a:lnTo>
                  <a:lnTo>
                    <a:pt x="250045" y="235749"/>
                  </a:lnTo>
                  <a:lnTo>
                    <a:pt x="264884" y="235225"/>
                  </a:lnTo>
                  <a:lnTo>
                    <a:pt x="279492" y="234051"/>
                  </a:lnTo>
                  <a:lnTo>
                    <a:pt x="293759" y="232108"/>
                  </a:lnTo>
                  <a:lnTo>
                    <a:pt x="307427" y="229201"/>
                  </a:lnTo>
                  <a:lnTo>
                    <a:pt x="320396" y="225312"/>
                  </a:lnTo>
                  <a:lnTo>
                    <a:pt x="332566" y="220412"/>
                  </a:lnTo>
                  <a:lnTo>
                    <a:pt x="343745" y="214374"/>
                  </a:lnTo>
                  <a:lnTo>
                    <a:pt x="353933" y="207238"/>
                  </a:lnTo>
                  <a:lnTo>
                    <a:pt x="363267" y="199176"/>
                  </a:lnTo>
                  <a:lnTo>
                    <a:pt x="371930" y="190394"/>
                  </a:lnTo>
                  <a:lnTo>
                    <a:pt x="380087" y="181077"/>
                  </a:lnTo>
                  <a:lnTo>
                    <a:pt x="387549" y="171211"/>
                  </a:lnTo>
                  <a:lnTo>
                    <a:pt x="393810" y="160603"/>
                  </a:lnTo>
                  <a:lnTo>
                    <a:pt x="398687" y="149207"/>
                  </a:lnTo>
                  <a:lnTo>
                    <a:pt x="402302" y="137113"/>
                  </a:lnTo>
                  <a:lnTo>
                    <a:pt x="404893" y="124463"/>
                  </a:lnTo>
                  <a:lnTo>
                    <a:pt x="406702" y="111405"/>
                  </a:lnTo>
                  <a:lnTo>
                    <a:pt x="407613" y="98382"/>
                  </a:lnTo>
                  <a:lnTo>
                    <a:pt x="407176" y="86099"/>
                  </a:lnTo>
                  <a:lnTo>
                    <a:pt x="405253" y="74878"/>
                  </a:lnTo>
                  <a:lnTo>
                    <a:pt x="401998" y="64701"/>
                  </a:lnTo>
                  <a:lnTo>
                    <a:pt x="397670" y="55396"/>
                  </a:lnTo>
                  <a:lnTo>
                    <a:pt x="392532" y="46765"/>
                  </a:lnTo>
                  <a:lnTo>
                    <a:pt x="386642" y="38628"/>
                  </a:lnTo>
                  <a:lnTo>
                    <a:pt x="379865" y="30841"/>
                  </a:lnTo>
                  <a:lnTo>
                    <a:pt x="372188" y="23308"/>
                  </a:lnTo>
                  <a:lnTo>
                    <a:pt x="363406" y="16282"/>
                  </a:lnTo>
                  <a:lnTo>
                    <a:pt x="353069" y="10321"/>
                  </a:lnTo>
                  <a:lnTo>
                    <a:pt x="341077" y="5653"/>
                  </a:lnTo>
                  <a:lnTo>
                    <a:pt x="327785" y="2351"/>
                  </a:lnTo>
                  <a:lnTo>
                    <a:pt x="313799" y="501"/>
                  </a:lnTo>
                  <a:lnTo>
                    <a:pt x="299543" y="0"/>
                  </a:lnTo>
                  <a:lnTo>
                    <a:pt x="285226" y="611"/>
                  </a:lnTo>
                  <a:lnTo>
                    <a:pt x="270936" y="2076"/>
                  </a:lnTo>
                  <a:lnTo>
                    <a:pt x="256695" y="4171"/>
                  </a:lnTo>
                  <a:lnTo>
                    <a:pt x="242506" y="6880"/>
                  </a:lnTo>
                  <a:lnTo>
                    <a:pt x="228359" y="10375"/>
                  </a:lnTo>
                  <a:lnTo>
                    <a:pt x="214253" y="14690"/>
                  </a:lnTo>
                  <a:lnTo>
                    <a:pt x="200508" y="19723"/>
                  </a:lnTo>
                  <a:lnTo>
                    <a:pt x="187731" y="25326"/>
                  </a:lnTo>
                  <a:lnTo>
                    <a:pt x="176170" y="31360"/>
                  </a:lnTo>
                  <a:lnTo>
                    <a:pt x="165593" y="37870"/>
                  </a:lnTo>
                  <a:lnTo>
                    <a:pt x="155489" y="45071"/>
                  </a:lnTo>
                  <a:lnTo>
                    <a:pt x="145502" y="53031"/>
                  </a:lnTo>
                  <a:lnTo>
                    <a:pt x="135470" y="61835"/>
                  </a:lnTo>
                  <a:lnTo>
                    <a:pt x="125341" y="71655"/>
                  </a:lnTo>
                  <a:lnTo>
                    <a:pt x="115118" y="82492"/>
                  </a:lnTo>
                  <a:lnTo>
                    <a:pt x="104979" y="94363"/>
                  </a:lnTo>
                  <a:lnTo>
                    <a:pt x="95252" y="107388"/>
                  </a:lnTo>
                  <a:lnTo>
                    <a:pt x="86082" y="121521"/>
                  </a:lnTo>
                  <a:lnTo>
                    <a:pt x="77452" y="136588"/>
                  </a:lnTo>
                  <a:lnTo>
                    <a:pt x="69270" y="152380"/>
                  </a:lnTo>
                  <a:lnTo>
                    <a:pt x="61436" y="168696"/>
                  </a:lnTo>
                  <a:lnTo>
                    <a:pt x="54021" y="185058"/>
                  </a:lnTo>
                  <a:lnTo>
                    <a:pt x="47260" y="200737"/>
                  </a:lnTo>
                  <a:lnTo>
                    <a:pt x="41234" y="215400"/>
                  </a:lnTo>
                  <a:lnTo>
                    <a:pt x="36034" y="229381"/>
                  </a:lnTo>
                  <a:lnTo>
                    <a:pt x="31839" y="243455"/>
                  </a:lnTo>
                  <a:lnTo>
                    <a:pt x="28648" y="258079"/>
                  </a:lnTo>
                  <a:lnTo>
                    <a:pt x="26318" y="273362"/>
                  </a:lnTo>
                  <a:lnTo>
                    <a:pt x="24664" y="289241"/>
                  </a:lnTo>
                  <a:lnTo>
                    <a:pt x="23515" y="305593"/>
                  </a:lnTo>
                  <a:lnTo>
                    <a:pt x="22894" y="322134"/>
                  </a:lnTo>
                  <a:lnTo>
                    <a:pt x="23001" y="338459"/>
                  </a:lnTo>
                  <a:lnTo>
                    <a:pt x="23892" y="354360"/>
                  </a:lnTo>
                  <a:lnTo>
                    <a:pt x="25642" y="369816"/>
                  </a:lnTo>
                  <a:lnTo>
                    <a:pt x="28421" y="384886"/>
                  </a:lnTo>
                  <a:lnTo>
                    <a:pt x="32218" y="399657"/>
                  </a:lnTo>
                  <a:lnTo>
                    <a:pt x="36887" y="414205"/>
                  </a:lnTo>
                  <a:lnTo>
                    <a:pt x="42238" y="428593"/>
                  </a:lnTo>
                  <a:lnTo>
                    <a:pt x="48095" y="442861"/>
                  </a:lnTo>
                  <a:lnTo>
                    <a:pt x="54314" y="456715"/>
                  </a:lnTo>
                  <a:lnTo>
                    <a:pt x="60788" y="469566"/>
                  </a:lnTo>
                  <a:lnTo>
                    <a:pt x="67441" y="481176"/>
                  </a:lnTo>
                  <a:lnTo>
                    <a:pt x="74384" y="491785"/>
                  </a:lnTo>
                  <a:lnTo>
                    <a:pt x="81884" y="501911"/>
                  </a:lnTo>
                  <a:lnTo>
                    <a:pt x="90043" y="511908"/>
                  </a:lnTo>
                  <a:lnTo>
                    <a:pt x="98813" y="521776"/>
                  </a:lnTo>
                  <a:lnTo>
                    <a:pt x="108078" y="531263"/>
                  </a:lnTo>
                  <a:lnTo>
                    <a:pt x="117720" y="540238"/>
                  </a:lnTo>
                  <a:lnTo>
                    <a:pt x="127634" y="548554"/>
                  </a:lnTo>
                  <a:lnTo>
                    <a:pt x="137743" y="555987"/>
                  </a:lnTo>
                  <a:lnTo>
                    <a:pt x="147995" y="562501"/>
                  </a:lnTo>
                  <a:lnTo>
                    <a:pt x="158676" y="568214"/>
                  </a:lnTo>
                  <a:lnTo>
                    <a:pt x="170372" y="573292"/>
                  </a:lnTo>
                  <a:lnTo>
                    <a:pt x="183315" y="577892"/>
                  </a:lnTo>
                  <a:lnTo>
                    <a:pt x="197263" y="581984"/>
                  </a:lnTo>
                  <a:lnTo>
                    <a:pt x="211697" y="585361"/>
                  </a:lnTo>
                  <a:lnTo>
                    <a:pt x="226262" y="587967"/>
                  </a:lnTo>
                  <a:lnTo>
                    <a:pt x="240957" y="589887"/>
                  </a:lnTo>
                  <a:lnTo>
                    <a:pt x="256035" y="591259"/>
                  </a:lnTo>
                  <a:lnTo>
                    <a:pt x="271617" y="592214"/>
                  </a:lnTo>
                  <a:lnTo>
                    <a:pt x="287521" y="592704"/>
                  </a:lnTo>
                  <a:lnTo>
                    <a:pt x="303357" y="592508"/>
                  </a:lnTo>
                  <a:lnTo>
                    <a:pt x="318898" y="591562"/>
                  </a:lnTo>
                  <a:lnTo>
                    <a:pt x="333927" y="589944"/>
                  </a:lnTo>
                  <a:lnTo>
                    <a:pt x="348175" y="587787"/>
                  </a:lnTo>
                  <a:lnTo>
                    <a:pt x="361575" y="585226"/>
                  </a:lnTo>
                  <a:lnTo>
                    <a:pt x="374387" y="582370"/>
                  </a:lnTo>
                  <a:lnTo>
                    <a:pt x="387071" y="579307"/>
                  </a:lnTo>
                  <a:lnTo>
                    <a:pt x="399902" y="576097"/>
                  </a:lnTo>
                  <a:lnTo>
                    <a:pt x="412812" y="572620"/>
                  </a:lnTo>
                  <a:lnTo>
                    <a:pt x="425485" y="568600"/>
                  </a:lnTo>
                  <a:lnTo>
                    <a:pt x="437754" y="563930"/>
                  </a:lnTo>
                  <a:lnTo>
                    <a:pt x="449604" y="558657"/>
                  </a:lnTo>
                  <a:lnTo>
                    <a:pt x="461093" y="552892"/>
                  </a:lnTo>
                  <a:lnTo>
                    <a:pt x="472293" y="546759"/>
                  </a:lnTo>
                  <a:lnTo>
                    <a:pt x="483017" y="540471"/>
                  </a:lnTo>
                  <a:lnTo>
                    <a:pt x="493970" y="533604"/>
                  </a:lnTo>
                  <a:lnTo>
                    <a:pt x="507238" y="524440"/>
                  </a:lnTo>
                  <a:lnTo>
                    <a:pt x="526425" y="51004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13028" y="3636755"/>
              <a:ext cx="498434" cy="795601"/>
            </a:xfrm>
            <a:custGeom>
              <a:avLst/>
              <a:gdLst/>
              <a:ahLst/>
              <a:cxnLst/>
              <a:rect l="0" t="0" r="0" b="0"/>
              <a:pathLst>
                <a:path w="498434" h="795601">
                  <a:moveTo>
                    <a:pt x="3594" y="189513"/>
                  </a:moveTo>
                  <a:lnTo>
                    <a:pt x="862" y="198314"/>
                  </a:lnTo>
                  <a:lnTo>
                    <a:pt x="0" y="206661"/>
                  </a:lnTo>
                  <a:lnTo>
                    <a:pt x="985" y="215359"/>
                  </a:lnTo>
                  <a:lnTo>
                    <a:pt x="3351" y="224481"/>
                  </a:lnTo>
                  <a:lnTo>
                    <a:pt x="6488" y="233975"/>
                  </a:lnTo>
                  <a:lnTo>
                    <a:pt x="9974" y="243777"/>
                  </a:lnTo>
                  <a:lnTo>
                    <a:pt x="13754" y="254136"/>
                  </a:lnTo>
                  <a:lnTo>
                    <a:pt x="18036" y="265607"/>
                  </a:lnTo>
                  <a:lnTo>
                    <a:pt x="22906" y="278395"/>
                  </a:lnTo>
                  <a:lnTo>
                    <a:pt x="28158" y="292238"/>
                  </a:lnTo>
                  <a:lnTo>
                    <a:pt x="33382" y="306600"/>
                  </a:lnTo>
                  <a:lnTo>
                    <a:pt x="38347" y="321108"/>
                  </a:lnTo>
                  <a:lnTo>
                    <a:pt x="43156" y="335425"/>
                  </a:lnTo>
                  <a:lnTo>
                    <a:pt x="48144" y="349183"/>
                  </a:lnTo>
                  <a:lnTo>
                    <a:pt x="53497" y="362249"/>
                  </a:lnTo>
                  <a:lnTo>
                    <a:pt x="59075" y="374665"/>
                  </a:lnTo>
                  <a:lnTo>
                    <a:pt x="64519" y="386550"/>
                  </a:lnTo>
                  <a:lnTo>
                    <a:pt x="69632" y="398037"/>
                  </a:lnTo>
                  <a:lnTo>
                    <a:pt x="74541" y="409398"/>
                  </a:lnTo>
                  <a:lnTo>
                    <a:pt x="79596" y="421027"/>
                  </a:lnTo>
                  <a:lnTo>
                    <a:pt x="84993" y="433111"/>
                  </a:lnTo>
                  <a:lnTo>
                    <a:pt x="90601" y="445500"/>
                  </a:lnTo>
                  <a:lnTo>
                    <a:pt x="96065" y="457817"/>
                  </a:lnTo>
                  <a:lnTo>
                    <a:pt x="101191" y="469847"/>
                  </a:lnTo>
                  <a:lnTo>
                    <a:pt x="106108" y="481704"/>
                  </a:lnTo>
                  <a:lnTo>
                    <a:pt x="111170" y="493731"/>
                  </a:lnTo>
                  <a:lnTo>
                    <a:pt x="116571" y="506114"/>
                  </a:lnTo>
                  <a:lnTo>
                    <a:pt x="122181" y="518719"/>
                  </a:lnTo>
                  <a:lnTo>
                    <a:pt x="127647" y="531188"/>
                  </a:lnTo>
                  <a:lnTo>
                    <a:pt x="132774" y="543318"/>
                  </a:lnTo>
                  <a:lnTo>
                    <a:pt x="137692" y="555075"/>
                  </a:lnTo>
                  <a:lnTo>
                    <a:pt x="142754" y="566503"/>
                  </a:lnTo>
                  <a:lnTo>
                    <a:pt x="148159" y="577671"/>
                  </a:lnTo>
                  <a:lnTo>
                    <a:pt x="153943" y="588646"/>
                  </a:lnTo>
                  <a:lnTo>
                    <a:pt x="160058" y="599481"/>
                  </a:lnTo>
                  <a:lnTo>
                    <a:pt x="166429" y="610219"/>
                  </a:lnTo>
                  <a:lnTo>
                    <a:pt x="172827" y="620890"/>
                  </a:lnTo>
                  <a:lnTo>
                    <a:pt x="178889" y="631515"/>
                  </a:lnTo>
                  <a:lnTo>
                    <a:pt x="184449" y="642107"/>
                  </a:lnTo>
                  <a:lnTo>
                    <a:pt x="189672" y="652679"/>
                  </a:lnTo>
                  <a:lnTo>
                    <a:pt x="194946" y="663236"/>
                  </a:lnTo>
                  <a:lnTo>
                    <a:pt x="200503" y="673789"/>
                  </a:lnTo>
                  <a:lnTo>
                    <a:pt x="206558" y="684503"/>
                  </a:lnTo>
                  <a:lnTo>
                    <a:pt x="213389" y="695689"/>
                  </a:lnTo>
                  <a:lnTo>
                    <a:pt x="221059" y="707477"/>
                  </a:lnTo>
                  <a:lnTo>
                    <a:pt x="229312" y="719834"/>
                  </a:lnTo>
                  <a:lnTo>
                    <a:pt x="237691" y="732662"/>
                  </a:lnTo>
                  <a:lnTo>
                    <a:pt x="245920" y="745835"/>
                  </a:lnTo>
                  <a:lnTo>
                    <a:pt x="254071" y="758764"/>
                  </a:lnTo>
                  <a:lnTo>
                    <a:pt x="262457" y="770453"/>
                  </a:lnTo>
                  <a:lnTo>
                    <a:pt x="271241" y="780442"/>
                  </a:lnTo>
                  <a:lnTo>
                    <a:pt x="280278" y="788299"/>
                  </a:lnTo>
                  <a:lnTo>
                    <a:pt x="289197" y="793378"/>
                  </a:lnTo>
                  <a:lnTo>
                    <a:pt x="297792" y="795600"/>
                  </a:lnTo>
                  <a:lnTo>
                    <a:pt x="306021" y="795176"/>
                  </a:lnTo>
                  <a:lnTo>
                    <a:pt x="313927" y="792326"/>
                  </a:lnTo>
                  <a:lnTo>
                    <a:pt x="321573" y="787410"/>
                  </a:lnTo>
                  <a:lnTo>
                    <a:pt x="328861" y="780708"/>
                  </a:lnTo>
                  <a:lnTo>
                    <a:pt x="335535" y="772325"/>
                  </a:lnTo>
                  <a:lnTo>
                    <a:pt x="341508" y="762464"/>
                  </a:lnTo>
                  <a:lnTo>
                    <a:pt x="346842" y="751251"/>
                  </a:lnTo>
                  <a:lnTo>
                    <a:pt x="351659" y="738669"/>
                  </a:lnTo>
                  <a:lnTo>
                    <a:pt x="356086" y="724828"/>
                  </a:lnTo>
                  <a:lnTo>
                    <a:pt x="360229" y="709788"/>
                  </a:lnTo>
                  <a:lnTo>
                    <a:pt x="364173" y="693482"/>
                  </a:lnTo>
                  <a:lnTo>
                    <a:pt x="367977" y="676001"/>
                  </a:lnTo>
                  <a:lnTo>
                    <a:pt x="371686" y="657873"/>
                  </a:lnTo>
                  <a:lnTo>
                    <a:pt x="375329" y="639938"/>
                  </a:lnTo>
                  <a:lnTo>
                    <a:pt x="378929" y="622641"/>
                  </a:lnTo>
                  <a:lnTo>
                    <a:pt x="382498" y="605587"/>
                  </a:lnTo>
                  <a:lnTo>
                    <a:pt x="386048" y="587771"/>
                  </a:lnTo>
                  <a:lnTo>
                    <a:pt x="389585" y="568667"/>
                  </a:lnTo>
                  <a:lnTo>
                    <a:pt x="393113" y="548241"/>
                  </a:lnTo>
                  <a:lnTo>
                    <a:pt x="396634" y="526685"/>
                  </a:lnTo>
                  <a:lnTo>
                    <a:pt x="400152" y="504268"/>
                  </a:lnTo>
                  <a:lnTo>
                    <a:pt x="403666" y="481876"/>
                  </a:lnTo>
                  <a:lnTo>
                    <a:pt x="407179" y="460922"/>
                  </a:lnTo>
                  <a:lnTo>
                    <a:pt x="410686" y="442058"/>
                  </a:lnTo>
                  <a:lnTo>
                    <a:pt x="414025" y="425090"/>
                  </a:lnTo>
                  <a:lnTo>
                    <a:pt x="416887" y="409378"/>
                  </a:lnTo>
                  <a:lnTo>
                    <a:pt x="419149" y="394396"/>
                  </a:lnTo>
                  <a:lnTo>
                    <a:pt x="421005" y="379820"/>
                  </a:lnTo>
                  <a:lnTo>
                    <a:pt x="422867" y="365470"/>
                  </a:lnTo>
                  <a:lnTo>
                    <a:pt x="424975" y="351253"/>
                  </a:lnTo>
                  <a:lnTo>
                    <a:pt x="427391" y="337277"/>
                  </a:lnTo>
                  <a:lnTo>
                    <a:pt x="430093" y="323819"/>
                  </a:lnTo>
                  <a:lnTo>
                    <a:pt x="433020" y="310987"/>
                  </a:lnTo>
                  <a:lnTo>
                    <a:pt x="435951" y="298575"/>
                  </a:lnTo>
                  <a:lnTo>
                    <a:pt x="438533" y="286168"/>
                  </a:lnTo>
                  <a:lnTo>
                    <a:pt x="440603" y="273521"/>
                  </a:lnTo>
                  <a:lnTo>
                    <a:pt x="442330" y="260569"/>
                  </a:lnTo>
                  <a:lnTo>
                    <a:pt x="444104" y="247334"/>
                  </a:lnTo>
                  <a:lnTo>
                    <a:pt x="446152" y="233871"/>
                  </a:lnTo>
                  <a:lnTo>
                    <a:pt x="448529" y="220235"/>
                  </a:lnTo>
                  <a:lnTo>
                    <a:pt x="451203" y="206476"/>
                  </a:lnTo>
                  <a:lnTo>
                    <a:pt x="454117" y="192619"/>
                  </a:lnTo>
                  <a:lnTo>
                    <a:pt x="457209" y="178365"/>
                  </a:lnTo>
                  <a:lnTo>
                    <a:pt x="460432" y="163118"/>
                  </a:lnTo>
                  <a:lnTo>
                    <a:pt x="463745" y="146636"/>
                  </a:lnTo>
                  <a:lnTo>
                    <a:pt x="467121" y="129160"/>
                  </a:lnTo>
                  <a:lnTo>
                    <a:pt x="470540" y="111203"/>
                  </a:lnTo>
                  <a:lnTo>
                    <a:pt x="473989" y="93137"/>
                  </a:lnTo>
                  <a:lnTo>
                    <a:pt x="477499" y="75498"/>
                  </a:lnTo>
                  <a:lnTo>
                    <a:pt x="481594" y="57122"/>
                  </a:lnTo>
                  <a:lnTo>
                    <a:pt x="487751" y="34164"/>
                  </a:lnTo>
                  <a:lnTo>
                    <a:pt x="498433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21868" y="3878822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1" y="0"/>
                  </a:moveTo>
                  <a:lnTo>
                    <a:pt x="0" y="14735"/>
                  </a:lnTo>
                  <a:lnTo>
                    <a:pt x="0" y="29287"/>
                  </a:lnTo>
                  <a:lnTo>
                    <a:pt x="0" y="45072"/>
                  </a:lnTo>
                  <a:lnTo>
                    <a:pt x="0" y="61788"/>
                  </a:lnTo>
                  <a:lnTo>
                    <a:pt x="0" y="78632"/>
                  </a:lnTo>
                  <a:lnTo>
                    <a:pt x="5" y="95112"/>
                  </a:lnTo>
                  <a:lnTo>
                    <a:pt x="178" y="111075"/>
                  </a:lnTo>
                  <a:lnTo>
                    <a:pt x="826" y="126546"/>
                  </a:lnTo>
                  <a:lnTo>
                    <a:pt x="2079" y="141627"/>
                  </a:lnTo>
                  <a:lnTo>
                    <a:pt x="3905" y="156906"/>
                  </a:lnTo>
                  <a:lnTo>
                    <a:pt x="6201" y="173389"/>
                  </a:lnTo>
                  <a:lnTo>
                    <a:pt x="8853" y="191516"/>
                  </a:lnTo>
                  <a:lnTo>
                    <a:pt x="11599" y="210744"/>
                  </a:lnTo>
                  <a:lnTo>
                    <a:pt x="14055" y="229884"/>
                  </a:lnTo>
                  <a:lnTo>
                    <a:pt x="16040" y="248245"/>
                  </a:lnTo>
                  <a:lnTo>
                    <a:pt x="17711" y="265978"/>
                  </a:lnTo>
                  <a:lnTo>
                    <a:pt x="19446" y="283785"/>
                  </a:lnTo>
                  <a:lnTo>
                    <a:pt x="21464" y="302091"/>
                  </a:lnTo>
                  <a:lnTo>
                    <a:pt x="23652" y="320843"/>
                  </a:lnTo>
                  <a:lnTo>
                    <a:pt x="25667" y="339679"/>
                  </a:lnTo>
                  <a:lnTo>
                    <a:pt x="27320" y="358349"/>
                  </a:lnTo>
                  <a:lnTo>
                    <a:pt x="28585" y="376598"/>
                  </a:lnTo>
                  <a:lnTo>
                    <a:pt x="29646" y="396196"/>
                  </a:lnTo>
                  <a:lnTo>
                    <a:pt x="30593" y="422214"/>
                  </a:lnTo>
                  <a:lnTo>
                    <a:pt x="31586" y="4632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53471" y="3436190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10529" y="0"/>
                  </a:moveTo>
                  <a:lnTo>
                    <a:pt x="7654" y="14568"/>
                  </a:lnTo>
                  <a:lnTo>
                    <a:pt x="5186" y="28615"/>
                  </a:lnTo>
                  <a:lnTo>
                    <a:pt x="2820" y="4619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32435" y="3650524"/>
              <a:ext cx="621182" cy="767880"/>
            </a:xfrm>
            <a:custGeom>
              <a:avLst/>
              <a:gdLst/>
              <a:ahLst/>
              <a:cxnLst/>
              <a:rect l="0" t="0" r="0" b="0"/>
              <a:pathLst>
                <a:path w="621182" h="767880">
                  <a:moveTo>
                    <a:pt x="0" y="323052"/>
                  </a:moveTo>
                  <a:lnTo>
                    <a:pt x="8802" y="325985"/>
                  </a:lnTo>
                  <a:lnTo>
                    <a:pt x="17148" y="328767"/>
                  </a:lnTo>
                  <a:lnTo>
                    <a:pt x="25851" y="331672"/>
                  </a:lnTo>
                  <a:lnTo>
                    <a:pt x="35145" y="334885"/>
                  </a:lnTo>
                  <a:lnTo>
                    <a:pt x="45288" y="338698"/>
                  </a:lnTo>
                  <a:lnTo>
                    <a:pt x="56339" y="343206"/>
                  </a:lnTo>
                  <a:lnTo>
                    <a:pt x="68351" y="348024"/>
                  </a:lnTo>
                  <a:lnTo>
                    <a:pt x="81469" y="352415"/>
                  </a:lnTo>
                  <a:lnTo>
                    <a:pt x="95660" y="355993"/>
                  </a:lnTo>
                  <a:lnTo>
                    <a:pt x="110596" y="358716"/>
                  </a:lnTo>
                  <a:lnTo>
                    <a:pt x="125766" y="360700"/>
                  </a:lnTo>
                  <a:lnTo>
                    <a:pt x="140861" y="362102"/>
                  </a:lnTo>
                  <a:lnTo>
                    <a:pt x="155928" y="362908"/>
                  </a:lnTo>
                  <a:lnTo>
                    <a:pt x="171264" y="362934"/>
                  </a:lnTo>
                  <a:lnTo>
                    <a:pt x="187021" y="362139"/>
                  </a:lnTo>
                  <a:lnTo>
                    <a:pt x="203046" y="360624"/>
                  </a:lnTo>
                  <a:lnTo>
                    <a:pt x="218964" y="358538"/>
                  </a:lnTo>
                  <a:lnTo>
                    <a:pt x="234564" y="356019"/>
                  </a:lnTo>
                  <a:lnTo>
                    <a:pt x="249803" y="353022"/>
                  </a:lnTo>
                  <a:lnTo>
                    <a:pt x="264722" y="349333"/>
                  </a:lnTo>
                  <a:lnTo>
                    <a:pt x="279383" y="344892"/>
                  </a:lnTo>
                  <a:lnTo>
                    <a:pt x="293687" y="339945"/>
                  </a:lnTo>
                  <a:lnTo>
                    <a:pt x="307378" y="334931"/>
                  </a:lnTo>
                  <a:lnTo>
                    <a:pt x="320365" y="330112"/>
                  </a:lnTo>
                  <a:lnTo>
                    <a:pt x="332544" y="325401"/>
                  </a:lnTo>
                  <a:lnTo>
                    <a:pt x="343731" y="320479"/>
                  </a:lnTo>
                  <a:lnTo>
                    <a:pt x="353928" y="315157"/>
                  </a:lnTo>
                  <a:lnTo>
                    <a:pt x="363438" y="309092"/>
                  </a:lnTo>
                  <a:lnTo>
                    <a:pt x="372751" y="301722"/>
                  </a:lnTo>
                  <a:lnTo>
                    <a:pt x="382167" y="292867"/>
                  </a:lnTo>
                  <a:lnTo>
                    <a:pt x="391629" y="282665"/>
                  </a:lnTo>
                  <a:lnTo>
                    <a:pt x="400835" y="271374"/>
                  </a:lnTo>
                  <a:lnTo>
                    <a:pt x="409617" y="259267"/>
                  </a:lnTo>
                  <a:lnTo>
                    <a:pt x="417803" y="246733"/>
                  </a:lnTo>
                  <a:lnTo>
                    <a:pt x="425147" y="234253"/>
                  </a:lnTo>
                  <a:lnTo>
                    <a:pt x="431603" y="222082"/>
                  </a:lnTo>
                  <a:lnTo>
                    <a:pt x="437277" y="210114"/>
                  </a:lnTo>
                  <a:lnTo>
                    <a:pt x="442328" y="198005"/>
                  </a:lnTo>
                  <a:lnTo>
                    <a:pt x="446910" y="185559"/>
                  </a:lnTo>
                  <a:lnTo>
                    <a:pt x="450990" y="172740"/>
                  </a:lnTo>
                  <a:lnTo>
                    <a:pt x="454358" y="159594"/>
                  </a:lnTo>
                  <a:lnTo>
                    <a:pt x="456954" y="146187"/>
                  </a:lnTo>
                  <a:lnTo>
                    <a:pt x="458699" y="132419"/>
                  </a:lnTo>
                  <a:lnTo>
                    <a:pt x="459420" y="118037"/>
                  </a:lnTo>
                  <a:lnTo>
                    <a:pt x="459120" y="102968"/>
                  </a:lnTo>
                  <a:lnTo>
                    <a:pt x="457783" y="87764"/>
                  </a:lnTo>
                  <a:lnTo>
                    <a:pt x="455291" y="73469"/>
                  </a:lnTo>
                  <a:lnTo>
                    <a:pt x="451683" y="60599"/>
                  </a:lnTo>
                  <a:lnTo>
                    <a:pt x="446974" y="49162"/>
                  </a:lnTo>
                  <a:lnTo>
                    <a:pt x="441065" y="38938"/>
                  </a:lnTo>
                  <a:lnTo>
                    <a:pt x="434005" y="29662"/>
                  </a:lnTo>
                  <a:lnTo>
                    <a:pt x="425656" y="21415"/>
                  </a:lnTo>
                  <a:lnTo>
                    <a:pt x="415616" y="14611"/>
                  </a:lnTo>
                  <a:lnTo>
                    <a:pt x="403827" y="9363"/>
                  </a:lnTo>
                  <a:lnTo>
                    <a:pt x="390673" y="5496"/>
                  </a:lnTo>
                  <a:lnTo>
                    <a:pt x="376781" y="2735"/>
                  </a:lnTo>
                  <a:lnTo>
                    <a:pt x="362587" y="815"/>
                  </a:lnTo>
                  <a:lnTo>
                    <a:pt x="348312" y="0"/>
                  </a:lnTo>
                  <a:lnTo>
                    <a:pt x="334050" y="1033"/>
                  </a:lnTo>
                  <a:lnTo>
                    <a:pt x="319824" y="4174"/>
                  </a:lnTo>
                  <a:lnTo>
                    <a:pt x="305474" y="9233"/>
                  </a:lnTo>
                  <a:lnTo>
                    <a:pt x="290687" y="15841"/>
                  </a:lnTo>
                  <a:lnTo>
                    <a:pt x="275330" y="23620"/>
                  </a:lnTo>
                  <a:lnTo>
                    <a:pt x="259590" y="32249"/>
                  </a:lnTo>
                  <a:lnTo>
                    <a:pt x="243870" y="41478"/>
                  </a:lnTo>
                  <a:lnTo>
                    <a:pt x="228415" y="51124"/>
                  </a:lnTo>
                  <a:lnTo>
                    <a:pt x="213614" y="61056"/>
                  </a:lnTo>
                  <a:lnTo>
                    <a:pt x="200055" y="71183"/>
                  </a:lnTo>
                  <a:lnTo>
                    <a:pt x="187938" y="81437"/>
                  </a:lnTo>
                  <a:lnTo>
                    <a:pt x="177142" y="91611"/>
                  </a:lnTo>
                  <a:lnTo>
                    <a:pt x="167414" y="101371"/>
                  </a:lnTo>
                  <a:lnTo>
                    <a:pt x="158499" y="110570"/>
                  </a:lnTo>
                  <a:lnTo>
                    <a:pt x="150339" y="119392"/>
                  </a:lnTo>
                  <a:lnTo>
                    <a:pt x="143070" y="128236"/>
                  </a:lnTo>
                  <a:lnTo>
                    <a:pt x="136689" y="137337"/>
                  </a:lnTo>
                  <a:lnTo>
                    <a:pt x="130910" y="146757"/>
                  </a:lnTo>
                  <a:lnTo>
                    <a:pt x="125262" y="156467"/>
                  </a:lnTo>
                  <a:lnTo>
                    <a:pt x="119459" y="166410"/>
                  </a:lnTo>
                  <a:lnTo>
                    <a:pt x="113408" y="176529"/>
                  </a:lnTo>
                  <a:lnTo>
                    <a:pt x="107113" y="186775"/>
                  </a:lnTo>
                  <a:lnTo>
                    <a:pt x="100621" y="197110"/>
                  </a:lnTo>
                  <a:lnTo>
                    <a:pt x="94142" y="207507"/>
                  </a:lnTo>
                  <a:lnTo>
                    <a:pt x="88026" y="217947"/>
                  </a:lnTo>
                  <a:lnTo>
                    <a:pt x="82435" y="228416"/>
                  </a:lnTo>
                  <a:lnTo>
                    <a:pt x="77361" y="238904"/>
                  </a:lnTo>
                  <a:lnTo>
                    <a:pt x="72717" y="249406"/>
                  </a:lnTo>
                  <a:lnTo>
                    <a:pt x="68409" y="259917"/>
                  </a:lnTo>
                  <a:lnTo>
                    <a:pt x="64345" y="270433"/>
                  </a:lnTo>
                  <a:lnTo>
                    <a:pt x="60455" y="280954"/>
                  </a:lnTo>
                  <a:lnTo>
                    <a:pt x="56686" y="291477"/>
                  </a:lnTo>
                  <a:lnTo>
                    <a:pt x="53001" y="302002"/>
                  </a:lnTo>
                  <a:lnTo>
                    <a:pt x="49373" y="312528"/>
                  </a:lnTo>
                  <a:lnTo>
                    <a:pt x="45784" y="323069"/>
                  </a:lnTo>
                  <a:lnTo>
                    <a:pt x="42221" y="334115"/>
                  </a:lnTo>
                  <a:lnTo>
                    <a:pt x="38676" y="346587"/>
                  </a:lnTo>
                  <a:lnTo>
                    <a:pt x="35148" y="360875"/>
                  </a:lnTo>
                  <a:lnTo>
                    <a:pt x="31795" y="376880"/>
                  </a:lnTo>
                  <a:lnTo>
                    <a:pt x="28924" y="394298"/>
                  </a:lnTo>
                  <a:lnTo>
                    <a:pt x="26661" y="412794"/>
                  </a:lnTo>
                  <a:lnTo>
                    <a:pt x="24972" y="432077"/>
                  </a:lnTo>
                  <a:lnTo>
                    <a:pt x="23755" y="451919"/>
                  </a:lnTo>
                  <a:lnTo>
                    <a:pt x="22904" y="472145"/>
                  </a:lnTo>
                  <a:lnTo>
                    <a:pt x="22484" y="492471"/>
                  </a:lnTo>
                  <a:lnTo>
                    <a:pt x="22727" y="512503"/>
                  </a:lnTo>
                  <a:lnTo>
                    <a:pt x="23704" y="532054"/>
                  </a:lnTo>
                  <a:lnTo>
                    <a:pt x="25343" y="551116"/>
                  </a:lnTo>
                  <a:lnTo>
                    <a:pt x="27513" y="569763"/>
                  </a:lnTo>
                  <a:lnTo>
                    <a:pt x="30094" y="588078"/>
                  </a:lnTo>
                  <a:lnTo>
                    <a:pt x="33302" y="605821"/>
                  </a:lnTo>
                  <a:lnTo>
                    <a:pt x="37665" y="622443"/>
                  </a:lnTo>
                  <a:lnTo>
                    <a:pt x="43375" y="637737"/>
                  </a:lnTo>
                  <a:lnTo>
                    <a:pt x="50159" y="651805"/>
                  </a:lnTo>
                  <a:lnTo>
                    <a:pt x="57477" y="664874"/>
                  </a:lnTo>
                  <a:lnTo>
                    <a:pt x="64953" y="677183"/>
                  </a:lnTo>
                  <a:lnTo>
                    <a:pt x="72413" y="688773"/>
                  </a:lnTo>
                  <a:lnTo>
                    <a:pt x="79794" y="699498"/>
                  </a:lnTo>
                  <a:lnTo>
                    <a:pt x="87097" y="709343"/>
                  </a:lnTo>
                  <a:lnTo>
                    <a:pt x="94662" y="718261"/>
                  </a:lnTo>
                  <a:lnTo>
                    <a:pt x="103119" y="726106"/>
                  </a:lnTo>
                  <a:lnTo>
                    <a:pt x="112743" y="732901"/>
                  </a:lnTo>
                  <a:lnTo>
                    <a:pt x="123481" y="738803"/>
                  </a:lnTo>
                  <a:lnTo>
                    <a:pt x="135139" y="744009"/>
                  </a:lnTo>
                  <a:lnTo>
                    <a:pt x="147502" y="748700"/>
                  </a:lnTo>
                  <a:lnTo>
                    <a:pt x="160378" y="753023"/>
                  </a:lnTo>
                  <a:lnTo>
                    <a:pt x="173621" y="757086"/>
                  </a:lnTo>
                  <a:lnTo>
                    <a:pt x="187122" y="760962"/>
                  </a:lnTo>
                  <a:lnTo>
                    <a:pt x="200966" y="764378"/>
                  </a:lnTo>
                  <a:lnTo>
                    <a:pt x="215406" y="766762"/>
                  </a:lnTo>
                  <a:lnTo>
                    <a:pt x="230531" y="767879"/>
                  </a:lnTo>
                  <a:lnTo>
                    <a:pt x="246284" y="767814"/>
                  </a:lnTo>
                  <a:lnTo>
                    <a:pt x="262545" y="766782"/>
                  </a:lnTo>
                  <a:lnTo>
                    <a:pt x="279189" y="765009"/>
                  </a:lnTo>
                  <a:lnTo>
                    <a:pt x="296112" y="762532"/>
                  </a:lnTo>
                  <a:lnTo>
                    <a:pt x="313232" y="759199"/>
                  </a:lnTo>
                  <a:lnTo>
                    <a:pt x="330480" y="755002"/>
                  </a:lnTo>
                  <a:lnTo>
                    <a:pt x="347486" y="750219"/>
                  </a:lnTo>
                  <a:lnTo>
                    <a:pt x="363604" y="745317"/>
                  </a:lnTo>
                  <a:lnTo>
                    <a:pt x="378566" y="740572"/>
                  </a:lnTo>
                  <a:lnTo>
                    <a:pt x="392748" y="735912"/>
                  </a:lnTo>
                  <a:lnTo>
                    <a:pt x="406960" y="731022"/>
                  </a:lnTo>
                  <a:lnTo>
                    <a:pt x="421671" y="725733"/>
                  </a:lnTo>
                  <a:lnTo>
                    <a:pt x="436842" y="720027"/>
                  </a:lnTo>
                  <a:lnTo>
                    <a:pt x="452114" y="713965"/>
                  </a:lnTo>
                  <a:lnTo>
                    <a:pt x="467243" y="707623"/>
                  </a:lnTo>
                  <a:lnTo>
                    <a:pt x="482151" y="701076"/>
                  </a:lnTo>
                  <a:lnTo>
                    <a:pt x="496839" y="694381"/>
                  </a:lnTo>
                  <a:lnTo>
                    <a:pt x="511341" y="687588"/>
                  </a:lnTo>
                  <a:lnTo>
                    <a:pt x="525536" y="680891"/>
                  </a:lnTo>
                  <a:lnTo>
                    <a:pt x="539155" y="674622"/>
                  </a:lnTo>
                  <a:lnTo>
                    <a:pt x="552092" y="668924"/>
                  </a:lnTo>
                  <a:lnTo>
                    <a:pt x="564336" y="663731"/>
                  </a:lnTo>
                  <a:lnTo>
                    <a:pt x="577296" y="658242"/>
                  </a:lnTo>
                  <a:lnTo>
                    <a:pt x="594344" y="650859"/>
                  </a:lnTo>
                  <a:lnTo>
                    <a:pt x="621181" y="63890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64394" y="3331343"/>
              <a:ext cx="1021105" cy="1148813"/>
            </a:xfrm>
            <a:custGeom>
              <a:avLst/>
              <a:gdLst/>
              <a:ahLst/>
              <a:cxnLst/>
              <a:rect l="0" t="0" r="0" b="0"/>
              <a:pathLst>
                <a:path w="1021105" h="1148813">
                  <a:moveTo>
                    <a:pt x="20897" y="473783"/>
                  </a:moveTo>
                  <a:lnTo>
                    <a:pt x="17963" y="482584"/>
                  </a:lnTo>
                  <a:lnTo>
                    <a:pt x="15181" y="490931"/>
                  </a:lnTo>
                  <a:lnTo>
                    <a:pt x="12286" y="499634"/>
                  </a:lnTo>
                  <a:lnTo>
                    <a:pt x="9418" y="508928"/>
                  </a:lnTo>
                  <a:lnTo>
                    <a:pt x="6901" y="519071"/>
                  </a:lnTo>
                  <a:lnTo>
                    <a:pt x="4891" y="530121"/>
                  </a:lnTo>
                  <a:lnTo>
                    <a:pt x="3378" y="542133"/>
                  </a:lnTo>
                  <a:lnTo>
                    <a:pt x="2283" y="555252"/>
                  </a:lnTo>
                  <a:lnTo>
                    <a:pt x="1511" y="569448"/>
                  </a:lnTo>
                  <a:lnTo>
                    <a:pt x="974" y="584556"/>
                  </a:lnTo>
                  <a:lnTo>
                    <a:pt x="606" y="600374"/>
                  </a:lnTo>
                  <a:lnTo>
                    <a:pt x="356" y="616728"/>
                  </a:lnTo>
                  <a:lnTo>
                    <a:pt x="186" y="633793"/>
                  </a:lnTo>
                  <a:lnTo>
                    <a:pt x="72" y="652073"/>
                  </a:lnTo>
                  <a:lnTo>
                    <a:pt x="0" y="671745"/>
                  </a:lnTo>
                  <a:lnTo>
                    <a:pt x="121" y="692686"/>
                  </a:lnTo>
                  <a:lnTo>
                    <a:pt x="735" y="714653"/>
                  </a:lnTo>
                  <a:lnTo>
                    <a:pt x="1966" y="737383"/>
                  </a:lnTo>
                  <a:lnTo>
                    <a:pt x="3776" y="760171"/>
                  </a:lnTo>
                  <a:lnTo>
                    <a:pt x="6062" y="781930"/>
                  </a:lnTo>
                  <a:lnTo>
                    <a:pt x="8711" y="802151"/>
                  </a:lnTo>
                  <a:lnTo>
                    <a:pt x="11624" y="820845"/>
                  </a:lnTo>
                  <a:lnTo>
                    <a:pt x="14726" y="838256"/>
                  </a:lnTo>
                  <a:lnTo>
                    <a:pt x="17958" y="854671"/>
                  </a:lnTo>
                  <a:lnTo>
                    <a:pt x="21280" y="870190"/>
                  </a:lnTo>
                  <a:lnTo>
                    <a:pt x="24663" y="884714"/>
                  </a:lnTo>
                  <a:lnTo>
                    <a:pt x="28088" y="898276"/>
                  </a:lnTo>
                  <a:lnTo>
                    <a:pt x="31540" y="911184"/>
                  </a:lnTo>
                  <a:lnTo>
                    <a:pt x="35011" y="923927"/>
                  </a:lnTo>
                  <a:lnTo>
                    <a:pt x="38495" y="936794"/>
                  </a:lnTo>
                  <a:lnTo>
                    <a:pt x="41988" y="949725"/>
                  </a:lnTo>
                  <a:lnTo>
                    <a:pt x="45486" y="962413"/>
                  </a:lnTo>
                  <a:lnTo>
                    <a:pt x="48993" y="974687"/>
                  </a:lnTo>
                  <a:lnTo>
                    <a:pt x="52670" y="986369"/>
                  </a:lnTo>
                  <a:lnTo>
                    <a:pt x="56824" y="997214"/>
                  </a:lnTo>
                  <a:lnTo>
                    <a:pt x="61581" y="1007177"/>
                  </a:lnTo>
                  <a:lnTo>
                    <a:pt x="66741" y="1016528"/>
                  </a:lnTo>
                  <a:lnTo>
                    <a:pt x="71897" y="1025735"/>
                  </a:lnTo>
                  <a:lnTo>
                    <a:pt x="76818" y="1035084"/>
                  </a:lnTo>
                  <a:lnTo>
                    <a:pt x="81766" y="1044671"/>
                  </a:lnTo>
                  <a:lnTo>
                    <a:pt x="87379" y="1054493"/>
                  </a:lnTo>
                  <a:lnTo>
                    <a:pt x="93973" y="1064507"/>
                  </a:lnTo>
                  <a:lnTo>
                    <a:pt x="101538" y="1074504"/>
                  </a:lnTo>
                  <a:lnTo>
                    <a:pt x="109920" y="1084135"/>
                  </a:lnTo>
                  <a:lnTo>
                    <a:pt x="118933" y="1093235"/>
                  </a:lnTo>
                  <a:lnTo>
                    <a:pt x="128409" y="1101649"/>
                  </a:lnTo>
                  <a:lnTo>
                    <a:pt x="138215" y="1109155"/>
                  </a:lnTo>
                  <a:lnTo>
                    <a:pt x="148252" y="1115712"/>
                  </a:lnTo>
                  <a:lnTo>
                    <a:pt x="158447" y="1121115"/>
                  </a:lnTo>
                  <a:lnTo>
                    <a:pt x="168751" y="1124923"/>
                  </a:lnTo>
                  <a:lnTo>
                    <a:pt x="179129" y="1127034"/>
                  </a:lnTo>
                  <a:lnTo>
                    <a:pt x="189557" y="1127486"/>
                  </a:lnTo>
                  <a:lnTo>
                    <a:pt x="200018" y="1126278"/>
                  </a:lnTo>
                  <a:lnTo>
                    <a:pt x="210505" y="1123572"/>
                  </a:lnTo>
                  <a:lnTo>
                    <a:pt x="221176" y="1119486"/>
                  </a:lnTo>
                  <a:lnTo>
                    <a:pt x="232333" y="1114003"/>
                  </a:lnTo>
                  <a:lnTo>
                    <a:pt x="244092" y="1107239"/>
                  </a:lnTo>
                  <a:lnTo>
                    <a:pt x="256091" y="1099258"/>
                  </a:lnTo>
                  <a:lnTo>
                    <a:pt x="267614" y="1089998"/>
                  </a:lnTo>
                  <a:lnTo>
                    <a:pt x="278288" y="1079542"/>
                  </a:lnTo>
                  <a:lnTo>
                    <a:pt x="288081" y="1067927"/>
                  </a:lnTo>
                  <a:lnTo>
                    <a:pt x="297119" y="1055074"/>
                  </a:lnTo>
                  <a:lnTo>
                    <a:pt x="305568" y="1041061"/>
                  </a:lnTo>
                  <a:lnTo>
                    <a:pt x="313582" y="1026245"/>
                  </a:lnTo>
                  <a:lnTo>
                    <a:pt x="321285" y="1011153"/>
                  </a:lnTo>
                  <a:lnTo>
                    <a:pt x="328766" y="996120"/>
                  </a:lnTo>
                  <a:lnTo>
                    <a:pt x="335928" y="981434"/>
                  </a:lnTo>
                  <a:lnTo>
                    <a:pt x="342512" y="967419"/>
                  </a:lnTo>
                  <a:lnTo>
                    <a:pt x="348421" y="954174"/>
                  </a:lnTo>
                  <a:lnTo>
                    <a:pt x="353710" y="941465"/>
                  </a:lnTo>
                  <a:lnTo>
                    <a:pt x="358497" y="928851"/>
                  </a:lnTo>
                  <a:lnTo>
                    <a:pt x="362903" y="916065"/>
                  </a:lnTo>
                  <a:lnTo>
                    <a:pt x="367033" y="903188"/>
                  </a:lnTo>
                  <a:lnTo>
                    <a:pt x="370966" y="890535"/>
                  </a:lnTo>
                  <a:lnTo>
                    <a:pt x="374760" y="878276"/>
                  </a:lnTo>
                  <a:lnTo>
                    <a:pt x="378291" y="866263"/>
                  </a:lnTo>
                  <a:lnTo>
                    <a:pt x="381284" y="854131"/>
                  </a:lnTo>
                  <a:lnTo>
                    <a:pt x="383628" y="841672"/>
                  </a:lnTo>
                  <a:lnTo>
                    <a:pt x="385371" y="828847"/>
                  </a:lnTo>
                  <a:lnTo>
                    <a:pt x="386624" y="815698"/>
                  </a:lnTo>
                  <a:lnTo>
                    <a:pt x="387492" y="802324"/>
                  </a:lnTo>
                  <a:lnTo>
                    <a:pt x="387663" y="789938"/>
                  </a:lnTo>
                  <a:lnTo>
                    <a:pt x="386572" y="782159"/>
                  </a:lnTo>
                  <a:lnTo>
                    <a:pt x="384682" y="781153"/>
                  </a:lnTo>
                  <a:lnTo>
                    <a:pt x="382971" y="785175"/>
                  </a:lnTo>
                  <a:lnTo>
                    <a:pt x="381859" y="792702"/>
                  </a:lnTo>
                  <a:lnTo>
                    <a:pt x="381602" y="802926"/>
                  </a:lnTo>
                  <a:lnTo>
                    <a:pt x="382233" y="815239"/>
                  </a:lnTo>
                  <a:lnTo>
                    <a:pt x="383636" y="829113"/>
                  </a:lnTo>
                  <a:lnTo>
                    <a:pt x="385648" y="844121"/>
                  </a:lnTo>
                  <a:lnTo>
                    <a:pt x="388116" y="859920"/>
                  </a:lnTo>
                  <a:lnTo>
                    <a:pt x="391078" y="875940"/>
                  </a:lnTo>
                  <a:lnTo>
                    <a:pt x="394745" y="891392"/>
                  </a:lnTo>
                  <a:lnTo>
                    <a:pt x="399170" y="905894"/>
                  </a:lnTo>
                  <a:lnTo>
                    <a:pt x="404107" y="919430"/>
                  </a:lnTo>
                  <a:lnTo>
                    <a:pt x="409114" y="932142"/>
                  </a:lnTo>
                  <a:lnTo>
                    <a:pt x="413925" y="944215"/>
                  </a:lnTo>
                  <a:lnTo>
                    <a:pt x="418459" y="955818"/>
                  </a:lnTo>
                  <a:lnTo>
                    <a:pt x="422731" y="967083"/>
                  </a:lnTo>
                  <a:lnTo>
                    <a:pt x="426788" y="978114"/>
                  </a:lnTo>
                  <a:lnTo>
                    <a:pt x="430682" y="988983"/>
                  </a:lnTo>
                  <a:lnTo>
                    <a:pt x="434457" y="999741"/>
                  </a:lnTo>
                  <a:lnTo>
                    <a:pt x="438153" y="1010420"/>
                  </a:lnTo>
                  <a:lnTo>
                    <a:pt x="441959" y="1020878"/>
                  </a:lnTo>
                  <a:lnTo>
                    <a:pt x="446201" y="1030828"/>
                  </a:lnTo>
                  <a:lnTo>
                    <a:pt x="451015" y="1040154"/>
                  </a:lnTo>
                  <a:lnTo>
                    <a:pt x="456216" y="1049061"/>
                  </a:lnTo>
                  <a:lnTo>
                    <a:pt x="461399" y="1057962"/>
                  </a:lnTo>
                  <a:lnTo>
                    <a:pt x="466332" y="1067097"/>
                  </a:lnTo>
                  <a:lnTo>
                    <a:pt x="471118" y="1076370"/>
                  </a:lnTo>
                  <a:lnTo>
                    <a:pt x="476093" y="1085448"/>
                  </a:lnTo>
                  <a:lnTo>
                    <a:pt x="481446" y="1094149"/>
                  </a:lnTo>
                  <a:lnTo>
                    <a:pt x="487536" y="1102450"/>
                  </a:lnTo>
                  <a:lnTo>
                    <a:pt x="494920" y="1110404"/>
                  </a:lnTo>
                  <a:lnTo>
                    <a:pt x="503781" y="1118082"/>
                  </a:lnTo>
                  <a:lnTo>
                    <a:pt x="513817" y="1125391"/>
                  </a:lnTo>
                  <a:lnTo>
                    <a:pt x="524464" y="1132079"/>
                  </a:lnTo>
                  <a:lnTo>
                    <a:pt x="535330" y="1138052"/>
                  </a:lnTo>
                  <a:lnTo>
                    <a:pt x="546387" y="1143047"/>
                  </a:lnTo>
                  <a:lnTo>
                    <a:pt x="557869" y="1146572"/>
                  </a:lnTo>
                  <a:lnTo>
                    <a:pt x="569886" y="1148490"/>
                  </a:lnTo>
                  <a:lnTo>
                    <a:pt x="582415" y="1148812"/>
                  </a:lnTo>
                  <a:lnTo>
                    <a:pt x="595364" y="1147515"/>
                  </a:lnTo>
                  <a:lnTo>
                    <a:pt x="608636" y="1144750"/>
                  </a:lnTo>
                  <a:lnTo>
                    <a:pt x="622143" y="1140625"/>
                  </a:lnTo>
                  <a:lnTo>
                    <a:pt x="635816" y="1135114"/>
                  </a:lnTo>
                  <a:lnTo>
                    <a:pt x="649598" y="1128341"/>
                  </a:lnTo>
                  <a:lnTo>
                    <a:pt x="663123" y="1120694"/>
                  </a:lnTo>
                  <a:lnTo>
                    <a:pt x="675750" y="1112723"/>
                  </a:lnTo>
                  <a:lnTo>
                    <a:pt x="687206" y="1104768"/>
                  </a:lnTo>
                  <a:lnTo>
                    <a:pt x="697542" y="1096800"/>
                  </a:lnTo>
                  <a:lnTo>
                    <a:pt x="706953" y="1088538"/>
                  </a:lnTo>
                  <a:lnTo>
                    <a:pt x="715657" y="1079831"/>
                  </a:lnTo>
                  <a:lnTo>
                    <a:pt x="723843" y="1070677"/>
                  </a:lnTo>
                  <a:lnTo>
                    <a:pt x="731662" y="1061146"/>
                  </a:lnTo>
                  <a:lnTo>
                    <a:pt x="739225" y="1051318"/>
                  </a:lnTo>
                  <a:lnTo>
                    <a:pt x="746612" y="1041107"/>
                  </a:lnTo>
                  <a:lnTo>
                    <a:pt x="753878" y="1030267"/>
                  </a:lnTo>
                  <a:lnTo>
                    <a:pt x="761064" y="1018713"/>
                  </a:lnTo>
                  <a:lnTo>
                    <a:pt x="768195" y="1006514"/>
                  </a:lnTo>
                  <a:lnTo>
                    <a:pt x="775289" y="993794"/>
                  </a:lnTo>
                  <a:lnTo>
                    <a:pt x="782353" y="980680"/>
                  </a:lnTo>
                  <a:lnTo>
                    <a:pt x="789232" y="967280"/>
                  </a:lnTo>
                  <a:lnTo>
                    <a:pt x="795625" y="953679"/>
                  </a:lnTo>
                  <a:lnTo>
                    <a:pt x="801410" y="939937"/>
                  </a:lnTo>
                  <a:lnTo>
                    <a:pt x="806787" y="926100"/>
                  </a:lnTo>
                  <a:lnTo>
                    <a:pt x="812165" y="912197"/>
                  </a:lnTo>
                  <a:lnTo>
                    <a:pt x="817785" y="898245"/>
                  </a:lnTo>
                  <a:lnTo>
                    <a:pt x="823714" y="884095"/>
                  </a:lnTo>
                  <a:lnTo>
                    <a:pt x="829928" y="869449"/>
                  </a:lnTo>
                  <a:lnTo>
                    <a:pt x="836369" y="854185"/>
                  </a:lnTo>
                  <a:lnTo>
                    <a:pt x="842984" y="838340"/>
                  </a:lnTo>
                  <a:lnTo>
                    <a:pt x="849724" y="822017"/>
                  </a:lnTo>
                  <a:lnTo>
                    <a:pt x="856548" y="805336"/>
                  </a:lnTo>
                  <a:lnTo>
                    <a:pt x="863265" y="788558"/>
                  </a:lnTo>
                  <a:lnTo>
                    <a:pt x="869548" y="772067"/>
                  </a:lnTo>
                  <a:lnTo>
                    <a:pt x="875260" y="756042"/>
                  </a:lnTo>
                  <a:lnTo>
                    <a:pt x="880586" y="740161"/>
                  </a:lnTo>
                  <a:lnTo>
                    <a:pt x="885931" y="723740"/>
                  </a:lnTo>
                  <a:lnTo>
                    <a:pt x="891524" y="706432"/>
                  </a:lnTo>
                  <a:lnTo>
                    <a:pt x="897266" y="688382"/>
                  </a:lnTo>
                  <a:lnTo>
                    <a:pt x="902821" y="670032"/>
                  </a:lnTo>
                  <a:lnTo>
                    <a:pt x="908004" y="651685"/>
                  </a:lnTo>
                  <a:lnTo>
                    <a:pt x="912788" y="633468"/>
                  </a:lnTo>
                  <a:lnTo>
                    <a:pt x="917229" y="615403"/>
                  </a:lnTo>
                  <a:lnTo>
                    <a:pt x="921403" y="597472"/>
                  </a:lnTo>
                  <a:lnTo>
                    <a:pt x="925546" y="579481"/>
                  </a:lnTo>
                  <a:lnTo>
                    <a:pt x="930021" y="561096"/>
                  </a:lnTo>
                  <a:lnTo>
                    <a:pt x="934996" y="542166"/>
                  </a:lnTo>
                  <a:lnTo>
                    <a:pt x="940304" y="522704"/>
                  </a:lnTo>
                  <a:lnTo>
                    <a:pt x="945560" y="502800"/>
                  </a:lnTo>
                  <a:lnTo>
                    <a:pt x="950539" y="482556"/>
                  </a:lnTo>
                  <a:lnTo>
                    <a:pt x="955185" y="462063"/>
                  </a:lnTo>
                  <a:lnTo>
                    <a:pt x="959533" y="441392"/>
                  </a:lnTo>
                  <a:lnTo>
                    <a:pt x="963636" y="420599"/>
                  </a:lnTo>
                  <a:lnTo>
                    <a:pt x="967391" y="399720"/>
                  </a:lnTo>
                  <a:lnTo>
                    <a:pt x="970540" y="378783"/>
                  </a:lnTo>
                  <a:lnTo>
                    <a:pt x="972998" y="357811"/>
                  </a:lnTo>
                  <a:lnTo>
                    <a:pt x="974989" y="336981"/>
                  </a:lnTo>
                  <a:lnTo>
                    <a:pt x="976941" y="316608"/>
                  </a:lnTo>
                  <a:lnTo>
                    <a:pt x="979108" y="296824"/>
                  </a:lnTo>
                  <a:lnTo>
                    <a:pt x="981565" y="277436"/>
                  </a:lnTo>
                  <a:lnTo>
                    <a:pt x="984294" y="258038"/>
                  </a:lnTo>
                  <a:lnTo>
                    <a:pt x="987239" y="238396"/>
                  </a:lnTo>
                  <a:lnTo>
                    <a:pt x="990183" y="218609"/>
                  </a:lnTo>
                  <a:lnTo>
                    <a:pt x="992774" y="199012"/>
                  </a:lnTo>
                  <a:lnTo>
                    <a:pt x="994848" y="179793"/>
                  </a:lnTo>
                  <a:lnTo>
                    <a:pt x="996580" y="161141"/>
                  </a:lnTo>
                  <a:lnTo>
                    <a:pt x="998356" y="143309"/>
                  </a:lnTo>
                  <a:lnTo>
                    <a:pt x="1000405" y="126353"/>
                  </a:lnTo>
                  <a:lnTo>
                    <a:pt x="1002782" y="110170"/>
                  </a:lnTo>
                  <a:lnTo>
                    <a:pt x="1005458" y="94602"/>
                  </a:lnTo>
                  <a:lnTo>
                    <a:pt x="1008368" y="79503"/>
                  </a:lnTo>
                  <a:lnTo>
                    <a:pt x="1011299" y="64965"/>
                  </a:lnTo>
                  <a:lnTo>
                    <a:pt x="1014191" y="49678"/>
                  </a:lnTo>
                  <a:lnTo>
                    <a:pt x="1017295" y="30058"/>
                  </a:lnTo>
                  <a:lnTo>
                    <a:pt x="1021104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48233" y="4500555"/>
              <a:ext cx="3969245" cy="377973"/>
            </a:xfrm>
            <a:custGeom>
              <a:avLst/>
              <a:gdLst/>
              <a:ahLst/>
              <a:cxnLst/>
              <a:rect l="0" t="0" r="0" b="0"/>
              <a:pathLst>
                <a:path w="3969245" h="377973">
                  <a:moveTo>
                    <a:pt x="3969244" y="377972"/>
                  </a:moveTo>
                  <a:lnTo>
                    <a:pt x="3957576" y="377904"/>
                  </a:lnTo>
                  <a:lnTo>
                    <a:pt x="3947087" y="377264"/>
                  </a:lnTo>
                  <a:lnTo>
                    <a:pt x="3936781" y="375968"/>
                  </a:lnTo>
                  <a:lnTo>
                    <a:pt x="3926306" y="374108"/>
                  </a:lnTo>
                  <a:lnTo>
                    <a:pt x="3915315" y="371791"/>
                  </a:lnTo>
                  <a:lnTo>
                    <a:pt x="3903658" y="369125"/>
                  </a:lnTo>
                  <a:lnTo>
                    <a:pt x="3890886" y="366202"/>
                  </a:lnTo>
                  <a:lnTo>
                    <a:pt x="3876187" y="363095"/>
                  </a:lnTo>
                  <a:lnTo>
                    <a:pt x="3859300" y="359859"/>
                  </a:lnTo>
                  <a:lnTo>
                    <a:pt x="3840756" y="356535"/>
                  </a:lnTo>
                  <a:lnTo>
                    <a:pt x="3821553" y="353151"/>
                  </a:lnTo>
                  <a:lnTo>
                    <a:pt x="3802349" y="349725"/>
                  </a:lnTo>
                  <a:lnTo>
                    <a:pt x="3783576" y="346272"/>
                  </a:lnTo>
                  <a:lnTo>
                    <a:pt x="3765598" y="342801"/>
                  </a:lnTo>
                  <a:lnTo>
                    <a:pt x="3748508" y="339312"/>
                  </a:lnTo>
                  <a:lnTo>
                    <a:pt x="3732048" y="335646"/>
                  </a:lnTo>
                  <a:lnTo>
                    <a:pt x="3715756" y="331500"/>
                  </a:lnTo>
                  <a:lnTo>
                    <a:pt x="3699335" y="326749"/>
                  </a:lnTo>
                  <a:lnTo>
                    <a:pt x="3682523" y="321592"/>
                  </a:lnTo>
                  <a:lnTo>
                    <a:pt x="3665010" y="316437"/>
                  </a:lnTo>
                  <a:lnTo>
                    <a:pt x="3646702" y="311523"/>
                  </a:lnTo>
                  <a:lnTo>
                    <a:pt x="3627677" y="306750"/>
                  </a:lnTo>
                  <a:lnTo>
                    <a:pt x="3608074" y="301784"/>
                  </a:lnTo>
                  <a:lnTo>
                    <a:pt x="3588036" y="296449"/>
                  </a:lnTo>
                  <a:lnTo>
                    <a:pt x="3567683" y="290882"/>
                  </a:lnTo>
                  <a:lnTo>
                    <a:pt x="3547107" y="285445"/>
                  </a:lnTo>
                  <a:lnTo>
                    <a:pt x="3526377" y="280338"/>
                  </a:lnTo>
                  <a:lnTo>
                    <a:pt x="3505540" y="275432"/>
                  </a:lnTo>
                  <a:lnTo>
                    <a:pt x="3484632" y="270379"/>
                  </a:lnTo>
                  <a:lnTo>
                    <a:pt x="3463670" y="264984"/>
                  </a:lnTo>
                  <a:lnTo>
                    <a:pt x="3442507" y="259378"/>
                  </a:lnTo>
                  <a:lnTo>
                    <a:pt x="3420846" y="253914"/>
                  </a:lnTo>
                  <a:lnTo>
                    <a:pt x="3398566" y="248788"/>
                  </a:lnTo>
                  <a:lnTo>
                    <a:pt x="3375704" y="243872"/>
                  </a:lnTo>
                  <a:lnTo>
                    <a:pt x="3352363" y="238811"/>
                  </a:lnTo>
                  <a:lnTo>
                    <a:pt x="3328654" y="233409"/>
                  </a:lnTo>
                  <a:lnTo>
                    <a:pt x="3304513" y="227799"/>
                  </a:lnTo>
                  <a:lnTo>
                    <a:pt x="3279706" y="222333"/>
                  </a:lnTo>
                  <a:lnTo>
                    <a:pt x="3254164" y="217206"/>
                  </a:lnTo>
                  <a:lnTo>
                    <a:pt x="3227961" y="212288"/>
                  </a:lnTo>
                  <a:lnTo>
                    <a:pt x="3201225" y="207226"/>
                  </a:lnTo>
                  <a:lnTo>
                    <a:pt x="3174087" y="201825"/>
                  </a:lnTo>
                  <a:lnTo>
                    <a:pt x="3146660" y="196214"/>
                  </a:lnTo>
                  <a:lnTo>
                    <a:pt x="3119027" y="190748"/>
                  </a:lnTo>
                  <a:lnTo>
                    <a:pt x="3091248" y="185625"/>
                  </a:lnTo>
                  <a:lnTo>
                    <a:pt x="3063202" y="180880"/>
                  </a:lnTo>
                  <a:lnTo>
                    <a:pt x="3034614" y="176466"/>
                  </a:lnTo>
                  <a:lnTo>
                    <a:pt x="3005372" y="172309"/>
                  </a:lnTo>
                  <a:lnTo>
                    <a:pt x="2975359" y="168179"/>
                  </a:lnTo>
                  <a:lnTo>
                    <a:pt x="2944380" y="163712"/>
                  </a:lnTo>
                  <a:lnTo>
                    <a:pt x="2912422" y="158744"/>
                  </a:lnTo>
                  <a:lnTo>
                    <a:pt x="2879621" y="153439"/>
                  </a:lnTo>
                  <a:lnTo>
                    <a:pt x="2846156" y="148185"/>
                  </a:lnTo>
                  <a:lnTo>
                    <a:pt x="2812198" y="143203"/>
                  </a:lnTo>
                  <a:lnTo>
                    <a:pt x="2777886" y="138384"/>
                  </a:lnTo>
                  <a:lnTo>
                    <a:pt x="2743325" y="133389"/>
                  </a:lnTo>
                  <a:lnTo>
                    <a:pt x="2708588" y="128033"/>
                  </a:lnTo>
                  <a:lnTo>
                    <a:pt x="2673565" y="122454"/>
                  </a:lnTo>
                  <a:lnTo>
                    <a:pt x="2637986" y="117008"/>
                  </a:lnTo>
                  <a:lnTo>
                    <a:pt x="2601748" y="111899"/>
                  </a:lnTo>
                  <a:lnTo>
                    <a:pt x="2564901" y="107162"/>
                  </a:lnTo>
                  <a:lnTo>
                    <a:pt x="2527558" y="102755"/>
                  </a:lnTo>
                  <a:lnTo>
                    <a:pt x="2489836" y="98602"/>
                  </a:lnTo>
                  <a:lnTo>
                    <a:pt x="2451672" y="94474"/>
                  </a:lnTo>
                  <a:lnTo>
                    <a:pt x="2412839" y="90009"/>
                  </a:lnTo>
                  <a:lnTo>
                    <a:pt x="2373271" y="85042"/>
                  </a:lnTo>
                  <a:lnTo>
                    <a:pt x="2333207" y="79738"/>
                  </a:lnTo>
                  <a:lnTo>
                    <a:pt x="2293084" y="74484"/>
                  </a:lnTo>
                  <a:lnTo>
                    <a:pt x="2253155" y="69508"/>
                  </a:lnTo>
                  <a:lnTo>
                    <a:pt x="2213171" y="64862"/>
                  </a:lnTo>
                  <a:lnTo>
                    <a:pt x="2172501" y="60515"/>
                  </a:lnTo>
                  <a:lnTo>
                    <a:pt x="2130842" y="56413"/>
                  </a:lnTo>
                  <a:lnTo>
                    <a:pt x="2088372" y="52658"/>
                  </a:lnTo>
                  <a:lnTo>
                    <a:pt x="2045555" y="49509"/>
                  </a:lnTo>
                  <a:lnTo>
                    <a:pt x="2002703" y="47051"/>
                  </a:lnTo>
                  <a:lnTo>
                    <a:pt x="1959790" y="45060"/>
                  </a:lnTo>
                  <a:lnTo>
                    <a:pt x="1916541" y="43109"/>
                  </a:lnTo>
                  <a:lnTo>
                    <a:pt x="1872810" y="40942"/>
                  </a:lnTo>
                  <a:lnTo>
                    <a:pt x="1828441" y="38484"/>
                  </a:lnTo>
                  <a:lnTo>
                    <a:pt x="1783202" y="35755"/>
                  </a:lnTo>
                  <a:lnTo>
                    <a:pt x="1737055" y="32806"/>
                  </a:lnTo>
                  <a:lnTo>
                    <a:pt x="1690112" y="29689"/>
                  </a:lnTo>
                  <a:lnTo>
                    <a:pt x="1642540" y="26451"/>
                  </a:lnTo>
                  <a:lnTo>
                    <a:pt x="1594497" y="23132"/>
                  </a:lnTo>
                  <a:lnTo>
                    <a:pt x="1546116" y="19921"/>
                  </a:lnTo>
                  <a:lnTo>
                    <a:pt x="1497495" y="17145"/>
                  </a:lnTo>
                  <a:lnTo>
                    <a:pt x="1448706" y="14946"/>
                  </a:lnTo>
                  <a:lnTo>
                    <a:pt x="1399635" y="13301"/>
                  </a:lnTo>
                  <a:lnTo>
                    <a:pt x="1350012" y="12114"/>
                  </a:lnTo>
                  <a:lnTo>
                    <a:pt x="1299732" y="11278"/>
                  </a:lnTo>
                  <a:lnTo>
                    <a:pt x="1248844" y="10698"/>
                  </a:lnTo>
                  <a:lnTo>
                    <a:pt x="1197462" y="10300"/>
                  </a:lnTo>
                  <a:lnTo>
                    <a:pt x="1145701" y="10026"/>
                  </a:lnTo>
                  <a:lnTo>
                    <a:pt x="1093498" y="9670"/>
                  </a:lnTo>
                  <a:lnTo>
                    <a:pt x="1040626" y="8899"/>
                  </a:lnTo>
                  <a:lnTo>
                    <a:pt x="987015" y="7568"/>
                  </a:lnTo>
                  <a:lnTo>
                    <a:pt x="932739" y="5859"/>
                  </a:lnTo>
                  <a:lnTo>
                    <a:pt x="877930" y="4174"/>
                  </a:lnTo>
                  <a:lnTo>
                    <a:pt x="822714" y="2746"/>
                  </a:lnTo>
                  <a:lnTo>
                    <a:pt x="767039" y="1637"/>
                  </a:lnTo>
                  <a:lnTo>
                    <a:pt x="710683" y="817"/>
                  </a:lnTo>
                  <a:lnTo>
                    <a:pt x="653574" y="236"/>
                  </a:lnTo>
                  <a:lnTo>
                    <a:pt x="595628" y="0"/>
                  </a:lnTo>
                  <a:lnTo>
                    <a:pt x="536668" y="365"/>
                  </a:lnTo>
                  <a:lnTo>
                    <a:pt x="476722" y="1429"/>
                  </a:lnTo>
                  <a:lnTo>
                    <a:pt x="416752" y="3297"/>
                  </a:lnTo>
                  <a:lnTo>
                    <a:pt x="358482" y="6153"/>
                  </a:lnTo>
                  <a:lnTo>
                    <a:pt x="302752" y="9998"/>
                  </a:lnTo>
                  <a:lnTo>
                    <a:pt x="250195" y="14529"/>
                  </a:lnTo>
                  <a:lnTo>
                    <a:pt x="201643" y="19255"/>
                  </a:lnTo>
                  <a:lnTo>
                    <a:pt x="157174" y="23869"/>
                  </a:lnTo>
                  <a:lnTo>
                    <a:pt x="117572" y="28115"/>
                  </a:lnTo>
                  <a:lnTo>
                    <a:pt x="80799" y="32112"/>
                  </a:lnTo>
                  <a:lnTo>
                    <a:pt x="43621" y="36208"/>
                  </a:lnTo>
                  <a:lnTo>
                    <a:pt x="0" y="4106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189512" y="168455"/>
            <a:ext cx="5264250" cy="559715"/>
            <a:chOff x="189512" y="168455"/>
            <a:chExt cx="5264250" cy="559715"/>
          </a:xfrm>
        </p:grpSpPr>
        <p:sp>
          <p:nvSpPr>
            <p:cNvPr id="2" name="Freeform 1"/>
            <p:cNvSpPr/>
            <p:nvPr/>
          </p:nvSpPr>
          <p:spPr>
            <a:xfrm>
              <a:off x="221098" y="245425"/>
              <a:ext cx="182292" cy="333643"/>
            </a:xfrm>
            <a:custGeom>
              <a:avLst/>
              <a:gdLst/>
              <a:ahLst/>
              <a:cxnLst/>
              <a:rect l="0" t="0" r="0" b="0"/>
              <a:pathLst>
                <a:path w="182292" h="333643">
                  <a:moveTo>
                    <a:pt x="0" y="17787"/>
                  </a:moveTo>
                  <a:lnTo>
                    <a:pt x="8868" y="14920"/>
                  </a:lnTo>
                  <a:lnTo>
                    <a:pt x="17855" y="12778"/>
                  </a:lnTo>
                  <a:lnTo>
                    <a:pt x="27851" y="11175"/>
                  </a:lnTo>
                  <a:lnTo>
                    <a:pt x="38831" y="9995"/>
                  </a:lnTo>
                  <a:lnTo>
                    <a:pt x="50643" y="9146"/>
                  </a:lnTo>
                  <a:lnTo>
                    <a:pt x="63101" y="8544"/>
                  </a:lnTo>
                  <a:lnTo>
                    <a:pt x="76039" y="7957"/>
                  </a:lnTo>
                  <a:lnTo>
                    <a:pt x="89320" y="7024"/>
                  </a:lnTo>
                  <a:lnTo>
                    <a:pt x="102841" y="5582"/>
                  </a:lnTo>
                  <a:lnTo>
                    <a:pt x="116530" y="3799"/>
                  </a:lnTo>
                  <a:lnTo>
                    <a:pt x="130332" y="2062"/>
                  </a:lnTo>
                  <a:lnTo>
                    <a:pt x="144188" y="614"/>
                  </a:lnTo>
                  <a:lnTo>
                    <a:pt x="157255" y="0"/>
                  </a:lnTo>
                  <a:lnTo>
                    <a:pt x="167980" y="1110"/>
                  </a:lnTo>
                  <a:lnTo>
                    <a:pt x="175700" y="4274"/>
                  </a:lnTo>
                  <a:lnTo>
                    <a:pt x="180406" y="9334"/>
                  </a:lnTo>
                  <a:lnTo>
                    <a:pt x="182291" y="15936"/>
                  </a:lnTo>
                  <a:lnTo>
                    <a:pt x="181787" y="23708"/>
                  </a:lnTo>
                  <a:lnTo>
                    <a:pt x="179571" y="32329"/>
                  </a:lnTo>
                  <a:lnTo>
                    <a:pt x="176432" y="41553"/>
                  </a:lnTo>
                  <a:lnTo>
                    <a:pt x="172883" y="51194"/>
                  </a:lnTo>
                  <a:lnTo>
                    <a:pt x="168864" y="61124"/>
                  </a:lnTo>
                  <a:lnTo>
                    <a:pt x="163875" y="71248"/>
                  </a:lnTo>
                  <a:lnTo>
                    <a:pt x="157706" y="81506"/>
                  </a:lnTo>
                  <a:lnTo>
                    <a:pt x="150595" y="91853"/>
                  </a:lnTo>
                  <a:lnTo>
                    <a:pt x="143049" y="102260"/>
                  </a:lnTo>
                  <a:lnTo>
                    <a:pt x="135416" y="112711"/>
                  </a:lnTo>
                  <a:lnTo>
                    <a:pt x="127850" y="123358"/>
                  </a:lnTo>
                  <a:lnTo>
                    <a:pt x="120397" y="134499"/>
                  </a:lnTo>
                  <a:lnTo>
                    <a:pt x="113053" y="146256"/>
                  </a:lnTo>
                  <a:lnTo>
                    <a:pt x="105801" y="158594"/>
                  </a:lnTo>
                  <a:lnTo>
                    <a:pt x="98618" y="171408"/>
                  </a:lnTo>
                  <a:lnTo>
                    <a:pt x="91490" y="184581"/>
                  </a:lnTo>
                  <a:lnTo>
                    <a:pt x="84567" y="197850"/>
                  </a:lnTo>
                  <a:lnTo>
                    <a:pt x="78143" y="210832"/>
                  </a:lnTo>
                  <a:lnTo>
                    <a:pt x="72342" y="223339"/>
                  </a:lnTo>
                  <a:lnTo>
                    <a:pt x="67124" y="235364"/>
                  </a:lnTo>
                  <a:lnTo>
                    <a:pt x="62386" y="246979"/>
                  </a:lnTo>
                  <a:lnTo>
                    <a:pt x="58016" y="258276"/>
                  </a:lnTo>
                  <a:lnTo>
                    <a:pt x="54068" y="269463"/>
                  </a:lnTo>
                  <a:lnTo>
                    <a:pt x="50367" y="282268"/>
                  </a:lnTo>
                  <a:lnTo>
                    <a:pt x="46587" y="301172"/>
                  </a:lnTo>
                  <a:lnTo>
                    <a:pt x="42114" y="33364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1139" y="52642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6573" y="273740"/>
              <a:ext cx="13907" cy="305328"/>
            </a:xfrm>
            <a:custGeom>
              <a:avLst/>
              <a:gdLst/>
              <a:ahLst/>
              <a:cxnLst/>
              <a:rect l="0" t="0" r="0" b="0"/>
              <a:pathLst>
                <a:path w="13907" h="305328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51"/>
                  </a:lnTo>
                  <a:lnTo>
                    <a:pt x="679" y="38832"/>
                  </a:lnTo>
                  <a:lnTo>
                    <a:pt x="2147" y="50643"/>
                  </a:lnTo>
                  <a:lnTo>
                    <a:pt x="4211" y="63102"/>
                  </a:lnTo>
                  <a:lnTo>
                    <a:pt x="6548" y="76039"/>
                  </a:lnTo>
                  <a:lnTo>
                    <a:pt x="8722" y="89320"/>
                  </a:lnTo>
                  <a:lnTo>
                    <a:pt x="10511" y="102842"/>
                  </a:lnTo>
                  <a:lnTo>
                    <a:pt x="11879" y="116530"/>
                  </a:lnTo>
                  <a:lnTo>
                    <a:pt x="12878" y="130332"/>
                  </a:lnTo>
                  <a:lnTo>
                    <a:pt x="13584" y="144211"/>
                  </a:lnTo>
                  <a:lnTo>
                    <a:pt x="13906" y="158143"/>
                  </a:lnTo>
                  <a:lnTo>
                    <a:pt x="13598" y="172109"/>
                  </a:lnTo>
                  <a:lnTo>
                    <a:pt x="12582" y="186100"/>
                  </a:lnTo>
                  <a:lnTo>
                    <a:pt x="11087" y="200106"/>
                  </a:lnTo>
                  <a:lnTo>
                    <a:pt x="9545" y="214123"/>
                  </a:lnTo>
                  <a:lnTo>
                    <a:pt x="8214" y="228137"/>
                  </a:lnTo>
                  <a:lnTo>
                    <a:pt x="7166" y="241927"/>
                  </a:lnTo>
                  <a:lnTo>
                    <a:pt x="6276" y="256622"/>
                  </a:lnTo>
                  <a:lnTo>
                    <a:pt x="5467" y="275750"/>
                  </a:lnTo>
                  <a:lnTo>
                    <a:pt x="4608" y="30532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2428" y="316490"/>
              <a:ext cx="213681" cy="250686"/>
            </a:xfrm>
            <a:custGeom>
              <a:avLst/>
              <a:gdLst/>
              <a:ahLst/>
              <a:cxnLst/>
              <a:rect l="0" t="0" r="0" b="0"/>
              <a:pathLst>
                <a:path w="213681" h="250686">
                  <a:moveTo>
                    <a:pt x="79851" y="20421"/>
                  </a:moveTo>
                  <a:lnTo>
                    <a:pt x="71117" y="23422"/>
                  </a:lnTo>
                  <a:lnTo>
                    <a:pt x="63410" y="26845"/>
                  </a:lnTo>
                  <a:lnTo>
                    <a:pt x="56013" y="31045"/>
                  </a:lnTo>
                  <a:lnTo>
                    <a:pt x="48925" y="36118"/>
                  </a:lnTo>
                  <a:lnTo>
                    <a:pt x="42394" y="42248"/>
                  </a:lnTo>
                  <a:lnTo>
                    <a:pt x="36522" y="49432"/>
                  </a:lnTo>
                  <a:lnTo>
                    <a:pt x="31257" y="57519"/>
                  </a:lnTo>
                  <a:lnTo>
                    <a:pt x="26487" y="66314"/>
                  </a:lnTo>
                  <a:lnTo>
                    <a:pt x="22092" y="75634"/>
                  </a:lnTo>
                  <a:lnTo>
                    <a:pt x="17970" y="85331"/>
                  </a:lnTo>
                  <a:lnTo>
                    <a:pt x="14041" y="95292"/>
                  </a:lnTo>
                  <a:lnTo>
                    <a:pt x="10251" y="105441"/>
                  </a:lnTo>
                  <a:lnTo>
                    <a:pt x="6722" y="115883"/>
                  </a:lnTo>
                  <a:lnTo>
                    <a:pt x="3731" y="126885"/>
                  </a:lnTo>
                  <a:lnTo>
                    <a:pt x="1397" y="138546"/>
                  </a:lnTo>
                  <a:lnTo>
                    <a:pt x="0" y="150648"/>
                  </a:lnTo>
                  <a:lnTo>
                    <a:pt x="45" y="162773"/>
                  </a:lnTo>
                  <a:lnTo>
                    <a:pt x="1672" y="174664"/>
                  </a:lnTo>
                  <a:lnTo>
                    <a:pt x="4714" y="186089"/>
                  </a:lnTo>
                  <a:lnTo>
                    <a:pt x="8891" y="196762"/>
                  </a:lnTo>
                  <a:lnTo>
                    <a:pt x="13919" y="206605"/>
                  </a:lnTo>
                  <a:lnTo>
                    <a:pt x="19565" y="215706"/>
                  </a:lnTo>
                  <a:lnTo>
                    <a:pt x="25645" y="224213"/>
                  </a:lnTo>
                  <a:lnTo>
                    <a:pt x="32031" y="232259"/>
                  </a:lnTo>
                  <a:lnTo>
                    <a:pt x="38792" y="239479"/>
                  </a:lnTo>
                  <a:lnTo>
                    <a:pt x="46170" y="245044"/>
                  </a:lnTo>
                  <a:lnTo>
                    <a:pt x="54252" y="248637"/>
                  </a:lnTo>
                  <a:lnTo>
                    <a:pt x="63139" y="250404"/>
                  </a:lnTo>
                  <a:lnTo>
                    <a:pt x="73015" y="250685"/>
                  </a:lnTo>
                  <a:lnTo>
                    <a:pt x="83876" y="249834"/>
                  </a:lnTo>
                  <a:lnTo>
                    <a:pt x="95254" y="247993"/>
                  </a:lnTo>
                  <a:lnTo>
                    <a:pt x="106352" y="245096"/>
                  </a:lnTo>
                  <a:lnTo>
                    <a:pt x="116737" y="241185"/>
                  </a:lnTo>
                  <a:lnTo>
                    <a:pt x="126335" y="236257"/>
                  </a:lnTo>
                  <a:lnTo>
                    <a:pt x="135242" y="230192"/>
                  </a:lnTo>
                  <a:lnTo>
                    <a:pt x="143603" y="223040"/>
                  </a:lnTo>
                  <a:lnTo>
                    <a:pt x="151558" y="215135"/>
                  </a:lnTo>
                  <a:lnTo>
                    <a:pt x="159222" y="206990"/>
                  </a:lnTo>
                  <a:lnTo>
                    <a:pt x="166680" y="198918"/>
                  </a:lnTo>
                  <a:lnTo>
                    <a:pt x="173997" y="190872"/>
                  </a:lnTo>
                  <a:lnTo>
                    <a:pt x="181217" y="182557"/>
                  </a:lnTo>
                  <a:lnTo>
                    <a:pt x="188362" y="173806"/>
                  </a:lnTo>
                  <a:lnTo>
                    <a:pt x="195127" y="164283"/>
                  </a:lnTo>
                  <a:lnTo>
                    <a:pt x="200910" y="153439"/>
                  </a:lnTo>
                  <a:lnTo>
                    <a:pt x="205463" y="141099"/>
                  </a:lnTo>
                  <a:lnTo>
                    <a:pt x="208858" y="127402"/>
                  </a:lnTo>
                  <a:lnTo>
                    <a:pt x="211302" y="112612"/>
                  </a:lnTo>
                  <a:lnTo>
                    <a:pt x="213008" y="97007"/>
                  </a:lnTo>
                  <a:lnTo>
                    <a:pt x="213680" y="81141"/>
                  </a:lnTo>
                  <a:lnTo>
                    <a:pt x="212550" y="65803"/>
                  </a:lnTo>
                  <a:lnTo>
                    <a:pt x="209345" y="51391"/>
                  </a:lnTo>
                  <a:lnTo>
                    <a:pt x="204243" y="38259"/>
                  </a:lnTo>
                  <a:lnTo>
                    <a:pt x="197606" y="26884"/>
                  </a:lnTo>
                  <a:lnTo>
                    <a:pt x="189803" y="17353"/>
                  </a:lnTo>
                  <a:lnTo>
                    <a:pt x="180989" y="9766"/>
                  </a:lnTo>
                  <a:lnTo>
                    <a:pt x="171103" y="4402"/>
                  </a:lnTo>
                  <a:lnTo>
                    <a:pt x="160203" y="1203"/>
                  </a:lnTo>
                  <a:lnTo>
                    <a:pt x="148615" y="0"/>
                  </a:lnTo>
                  <a:lnTo>
                    <a:pt x="136837" y="696"/>
                  </a:lnTo>
                  <a:lnTo>
                    <a:pt x="125179" y="3050"/>
                  </a:lnTo>
                  <a:lnTo>
                    <a:pt x="113910" y="6728"/>
                  </a:lnTo>
                  <a:lnTo>
                    <a:pt x="103342" y="11405"/>
                  </a:lnTo>
                  <a:lnTo>
                    <a:pt x="93573" y="16801"/>
                  </a:lnTo>
                  <a:lnTo>
                    <a:pt x="84634" y="22592"/>
                  </a:lnTo>
                  <a:lnTo>
                    <a:pt x="75603" y="29069"/>
                  </a:lnTo>
                  <a:lnTo>
                    <a:pt x="64567" y="37915"/>
                  </a:lnTo>
                  <a:lnTo>
                    <a:pt x="48266" y="5200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7606" y="400082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62031" y="67"/>
                  </a:lnTo>
                  <a:lnTo>
                    <a:pt x="51542" y="708"/>
                  </a:lnTo>
                  <a:lnTo>
                    <a:pt x="41254" y="2000"/>
                  </a:lnTo>
                  <a:lnTo>
                    <a:pt x="31436" y="3695"/>
                  </a:lnTo>
                  <a:lnTo>
                    <a:pt x="21971" y="5546"/>
                  </a:lnTo>
                  <a:lnTo>
                    <a:pt x="12023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3198" y="168455"/>
              <a:ext cx="186605" cy="431670"/>
            </a:xfrm>
            <a:custGeom>
              <a:avLst/>
              <a:gdLst/>
              <a:ahLst/>
              <a:cxnLst/>
              <a:rect l="0" t="0" r="0" b="0"/>
              <a:pathLst>
                <a:path w="186605" h="431670">
                  <a:moveTo>
                    <a:pt x="39206" y="431669"/>
                  </a:moveTo>
                  <a:lnTo>
                    <a:pt x="36339" y="422801"/>
                  </a:lnTo>
                  <a:lnTo>
                    <a:pt x="34197" y="413814"/>
                  </a:lnTo>
                  <a:lnTo>
                    <a:pt x="32594" y="403818"/>
                  </a:lnTo>
                  <a:lnTo>
                    <a:pt x="31413" y="392838"/>
                  </a:lnTo>
                  <a:lnTo>
                    <a:pt x="30565" y="381026"/>
                  </a:lnTo>
                  <a:lnTo>
                    <a:pt x="29962" y="368568"/>
                  </a:lnTo>
                  <a:lnTo>
                    <a:pt x="29375" y="355630"/>
                  </a:lnTo>
                  <a:lnTo>
                    <a:pt x="28443" y="342349"/>
                  </a:lnTo>
                  <a:lnTo>
                    <a:pt x="26996" y="328827"/>
                  </a:lnTo>
                  <a:lnTo>
                    <a:pt x="25040" y="315139"/>
                  </a:lnTo>
                  <a:lnTo>
                    <a:pt x="22655" y="301337"/>
                  </a:lnTo>
                  <a:lnTo>
                    <a:pt x="19944" y="287458"/>
                  </a:lnTo>
                  <a:lnTo>
                    <a:pt x="17159" y="273526"/>
                  </a:lnTo>
                  <a:lnTo>
                    <a:pt x="14677" y="259560"/>
                  </a:lnTo>
                  <a:lnTo>
                    <a:pt x="12673" y="245574"/>
                  </a:lnTo>
                  <a:lnTo>
                    <a:pt x="10991" y="231741"/>
                  </a:lnTo>
                  <a:lnTo>
                    <a:pt x="9247" y="218372"/>
                  </a:lnTo>
                  <a:lnTo>
                    <a:pt x="7224" y="205593"/>
                  </a:lnTo>
                  <a:lnTo>
                    <a:pt x="5033" y="193044"/>
                  </a:lnTo>
                  <a:lnTo>
                    <a:pt x="3015" y="180012"/>
                  </a:lnTo>
                  <a:lnTo>
                    <a:pt x="1365" y="166137"/>
                  </a:lnTo>
                  <a:lnTo>
                    <a:pt x="275" y="151715"/>
                  </a:lnTo>
                  <a:lnTo>
                    <a:pt x="0" y="137487"/>
                  </a:lnTo>
                  <a:lnTo>
                    <a:pt x="603" y="123883"/>
                  </a:lnTo>
                  <a:lnTo>
                    <a:pt x="2145" y="111157"/>
                  </a:lnTo>
                  <a:lnTo>
                    <a:pt x="4775" y="99536"/>
                  </a:lnTo>
                  <a:lnTo>
                    <a:pt x="8470" y="89020"/>
                  </a:lnTo>
                  <a:lnTo>
                    <a:pt x="13069" y="79451"/>
                  </a:lnTo>
                  <a:lnTo>
                    <a:pt x="18372" y="70622"/>
                  </a:lnTo>
                  <a:lnTo>
                    <a:pt x="24205" y="62347"/>
                  </a:lnTo>
                  <a:lnTo>
                    <a:pt x="30748" y="54633"/>
                  </a:lnTo>
                  <a:lnTo>
                    <a:pt x="38504" y="47671"/>
                  </a:lnTo>
                  <a:lnTo>
                    <a:pt x="47645" y="41505"/>
                  </a:lnTo>
                  <a:lnTo>
                    <a:pt x="57886" y="36041"/>
                  </a:lnTo>
                  <a:lnTo>
                    <a:pt x="68678" y="31136"/>
                  </a:lnTo>
                  <a:lnTo>
                    <a:pt x="79645" y="26656"/>
                  </a:lnTo>
                  <a:lnTo>
                    <a:pt x="90770" y="22646"/>
                  </a:lnTo>
                  <a:lnTo>
                    <a:pt x="102298" y="19325"/>
                  </a:lnTo>
                  <a:lnTo>
                    <a:pt x="114339" y="16753"/>
                  </a:lnTo>
                  <a:lnTo>
                    <a:pt x="126647" y="14652"/>
                  </a:lnTo>
                  <a:lnTo>
                    <a:pt x="140111" y="12188"/>
                  </a:lnTo>
                  <a:lnTo>
                    <a:pt x="158154" y="8025"/>
                  </a:lnTo>
                  <a:lnTo>
                    <a:pt x="186604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1347" y="389554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85955" y="2934"/>
                  </a:lnTo>
                  <a:lnTo>
                    <a:pt x="77608" y="5716"/>
                  </a:lnTo>
                  <a:lnTo>
                    <a:pt x="68914" y="8620"/>
                  </a:lnTo>
                  <a:lnTo>
                    <a:pt x="59966" y="11833"/>
                  </a:lnTo>
                  <a:lnTo>
                    <a:pt x="51119" y="15647"/>
                  </a:lnTo>
                  <a:lnTo>
                    <a:pt x="42585" y="20155"/>
                  </a:lnTo>
                  <a:lnTo>
                    <a:pt x="34513" y="24993"/>
                  </a:lnTo>
                  <a:lnTo>
                    <a:pt x="26175" y="29907"/>
                  </a:lnTo>
                  <a:lnTo>
                    <a:pt x="15723" y="35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55251" y="400082"/>
              <a:ext cx="97723" cy="177501"/>
            </a:xfrm>
            <a:custGeom>
              <a:avLst/>
              <a:gdLst/>
              <a:ahLst/>
              <a:cxnLst/>
              <a:rect l="0" t="0" r="0" b="0"/>
              <a:pathLst>
                <a:path w="97723" h="177501">
                  <a:moveTo>
                    <a:pt x="2966" y="105285"/>
                  </a:moveTo>
                  <a:lnTo>
                    <a:pt x="3100" y="116954"/>
                  </a:lnTo>
                  <a:lnTo>
                    <a:pt x="4381" y="127442"/>
                  </a:lnTo>
                  <a:lnTo>
                    <a:pt x="6969" y="137744"/>
                  </a:lnTo>
                  <a:lnTo>
                    <a:pt x="10516" y="148045"/>
                  </a:lnTo>
                  <a:lnTo>
                    <a:pt x="14500" y="158389"/>
                  </a:lnTo>
                  <a:lnTo>
                    <a:pt x="18557" y="168700"/>
                  </a:lnTo>
                  <a:lnTo>
                    <a:pt x="21723" y="176215"/>
                  </a:lnTo>
                  <a:lnTo>
                    <a:pt x="22909" y="177500"/>
                  </a:lnTo>
                  <a:lnTo>
                    <a:pt x="22398" y="173618"/>
                  </a:lnTo>
                  <a:lnTo>
                    <a:pt x="20761" y="166394"/>
                  </a:lnTo>
                  <a:lnTo>
                    <a:pt x="18422" y="157351"/>
                  </a:lnTo>
                  <a:lnTo>
                    <a:pt x="15652" y="147419"/>
                  </a:lnTo>
                  <a:lnTo>
                    <a:pt x="12614" y="137085"/>
                  </a:lnTo>
                  <a:lnTo>
                    <a:pt x="9408" y="126585"/>
                  </a:lnTo>
                  <a:lnTo>
                    <a:pt x="6105" y="116025"/>
                  </a:lnTo>
                  <a:lnTo>
                    <a:pt x="3071" y="105450"/>
                  </a:lnTo>
                  <a:lnTo>
                    <a:pt x="942" y="94879"/>
                  </a:lnTo>
                  <a:lnTo>
                    <a:pt x="0" y="84316"/>
                  </a:lnTo>
                  <a:lnTo>
                    <a:pt x="351" y="73761"/>
                  </a:lnTo>
                  <a:lnTo>
                    <a:pt x="2107" y="63213"/>
                  </a:lnTo>
                  <a:lnTo>
                    <a:pt x="5184" y="52681"/>
                  </a:lnTo>
                  <a:lnTo>
                    <a:pt x="9520" y="42489"/>
                  </a:lnTo>
                  <a:lnTo>
                    <a:pt x="15172" y="33250"/>
                  </a:lnTo>
                  <a:lnTo>
                    <a:pt x="22049" y="25229"/>
                  </a:lnTo>
                  <a:lnTo>
                    <a:pt x="30106" y="18521"/>
                  </a:lnTo>
                  <a:lnTo>
                    <a:pt x="39416" y="13232"/>
                  </a:lnTo>
                  <a:lnTo>
                    <a:pt x="49883" y="9268"/>
                  </a:lnTo>
                  <a:lnTo>
                    <a:pt x="60700" y="6395"/>
                  </a:lnTo>
                  <a:lnTo>
                    <a:pt x="71498" y="4056"/>
                  </a:lnTo>
                  <a:lnTo>
                    <a:pt x="83223" y="2042"/>
                  </a:lnTo>
                  <a:lnTo>
                    <a:pt x="97722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90056" y="472767"/>
              <a:ext cx="162960" cy="139028"/>
            </a:xfrm>
            <a:custGeom>
              <a:avLst/>
              <a:gdLst/>
              <a:ahLst/>
              <a:cxnLst/>
              <a:rect l="0" t="0" r="0" b="0"/>
              <a:pathLst>
                <a:path w="162960" h="139028">
                  <a:moveTo>
                    <a:pt x="89260" y="11543"/>
                  </a:moveTo>
                  <a:lnTo>
                    <a:pt x="83258" y="5877"/>
                  </a:lnTo>
                  <a:lnTo>
                    <a:pt x="76413" y="2233"/>
                  </a:lnTo>
                  <a:lnTo>
                    <a:pt x="68030" y="328"/>
                  </a:lnTo>
                  <a:lnTo>
                    <a:pt x="58576" y="0"/>
                  </a:lnTo>
                  <a:lnTo>
                    <a:pt x="48909" y="1267"/>
                  </a:lnTo>
                  <a:lnTo>
                    <a:pt x="39559" y="3996"/>
                  </a:lnTo>
                  <a:lnTo>
                    <a:pt x="30860" y="8090"/>
                  </a:lnTo>
                  <a:lnTo>
                    <a:pt x="23104" y="13573"/>
                  </a:lnTo>
                  <a:lnTo>
                    <a:pt x="16346" y="20336"/>
                  </a:lnTo>
                  <a:lnTo>
                    <a:pt x="10624" y="28315"/>
                  </a:lnTo>
                  <a:lnTo>
                    <a:pt x="6064" y="37572"/>
                  </a:lnTo>
                  <a:lnTo>
                    <a:pt x="2630" y="48018"/>
                  </a:lnTo>
                  <a:lnTo>
                    <a:pt x="474" y="59286"/>
                  </a:lnTo>
                  <a:lnTo>
                    <a:pt x="0" y="70841"/>
                  </a:lnTo>
                  <a:lnTo>
                    <a:pt x="1275" y="82352"/>
                  </a:lnTo>
                  <a:lnTo>
                    <a:pt x="4079" y="93689"/>
                  </a:lnTo>
                  <a:lnTo>
                    <a:pt x="8095" y="104835"/>
                  </a:lnTo>
                  <a:lnTo>
                    <a:pt x="13021" y="115791"/>
                  </a:lnTo>
                  <a:lnTo>
                    <a:pt x="18767" y="125775"/>
                  </a:lnTo>
                  <a:lnTo>
                    <a:pt x="25447" y="133285"/>
                  </a:lnTo>
                  <a:lnTo>
                    <a:pt x="33041" y="137695"/>
                  </a:lnTo>
                  <a:lnTo>
                    <a:pt x="41087" y="139027"/>
                  </a:lnTo>
                  <a:lnTo>
                    <a:pt x="48802" y="137496"/>
                  </a:lnTo>
                  <a:lnTo>
                    <a:pt x="55766" y="133534"/>
                  </a:lnTo>
                  <a:lnTo>
                    <a:pt x="61916" y="127504"/>
                  </a:lnTo>
                  <a:lnTo>
                    <a:pt x="67355" y="119587"/>
                  </a:lnTo>
                  <a:lnTo>
                    <a:pt x="72230" y="110050"/>
                  </a:lnTo>
                  <a:lnTo>
                    <a:pt x="76522" y="99228"/>
                  </a:lnTo>
                  <a:lnTo>
                    <a:pt x="80041" y="87442"/>
                  </a:lnTo>
                  <a:lnTo>
                    <a:pt x="82760" y="74990"/>
                  </a:lnTo>
                  <a:lnTo>
                    <a:pt x="85283" y="63240"/>
                  </a:lnTo>
                  <a:lnTo>
                    <a:pt x="88600" y="55749"/>
                  </a:lnTo>
                  <a:lnTo>
                    <a:pt x="92564" y="54404"/>
                  </a:lnTo>
                  <a:lnTo>
                    <a:pt x="96427" y="57353"/>
                  </a:lnTo>
                  <a:lnTo>
                    <a:pt x="100241" y="62822"/>
                  </a:lnTo>
                  <a:lnTo>
                    <a:pt x="104405" y="69519"/>
                  </a:lnTo>
                  <a:lnTo>
                    <a:pt x="109129" y="76699"/>
                  </a:lnTo>
                  <a:lnTo>
                    <a:pt x="114690" y="83708"/>
                  </a:lnTo>
                  <a:lnTo>
                    <a:pt x="122391" y="90497"/>
                  </a:lnTo>
                  <a:lnTo>
                    <a:pt x="136267" y="97650"/>
                  </a:lnTo>
                  <a:lnTo>
                    <a:pt x="162959" y="10630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89167" y="431668"/>
              <a:ext cx="111248" cy="155285"/>
            </a:xfrm>
            <a:custGeom>
              <a:avLst/>
              <a:gdLst/>
              <a:ahLst/>
              <a:cxnLst/>
              <a:rect l="0" t="0" r="0" b="0"/>
              <a:pathLst>
                <a:path w="111248" h="155285">
                  <a:moveTo>
                    <a:pt x="69133" y="0"/>
                  </a:moveTo>
                  <a:lnTo>
                    <a:pt x="57532" y="201"/>
                  </a:lnTo>
                  <a:lnTo>
                    <a:pt x="47683" y="2122"/>
                  </a:lnTo>
                  <a:lnTo>
                    <a:pt x="38683" y="6011"/>
                  </a:lnTo>
                  <a:lnTo>
                    <a:pt x="30414" y="11591"/>
                  </a:lnTo>
                  <a:lnTo>
                    <a:pt x="23035" y="18540"/>
                  </a:lnTo>
                  <a:lnTo>
                    <a:pt x="16570" y="26544"/>
                  </a:lnTo>
                  <a:lnTo>
                    <a:pt x="11064" y="35488"/>
                  </a:lnTo>
                  <a:lnTo>
                    <a:pt x="6658" y="45457"/>
                  </a:lnTo>
                  <a:lnTo>
                    <a:pt x="3327" y="56417"/>
                  </a:lnTo>
                  <a:lnTo>
                    <a:pt x="1073" y="68214"/>
                  </a:lnTo>
                  <a:lnTo>
                    <a:pt x="0" y="80664"/>
                  </a:lnTo>
                  <a:lnTo>
                    <a:pt x="61" y="93587"/>
                  </a:lnTo>
                  <a:lnTo>
                    <a:pt x="1235" y="106519"/>
                  </a:lnTo>
                  <a:lnTo>
                    <a:pt x="3619" y="118741"/>
                  </a:lnTo>
                  <a:lnTo>
                    <a:pt x="7152" y="129908"/>
                  </a:lnTo>
                  <a:lnTo>
                    <a:pt x="11813" y="139540"/>
                  </a:lnTo>
                  <a:lnTo>
                    <a:pt x="17689" y="146880"/>
                  </a:lnTo>
                  <a:lnTo>
                    <a:pt x="24717" y="151740"/>
                  </a:lnTo>
                  <a:lnTo>
                    <a:pt x="32707" y="154393"/>
                  </a:lnTo>
                  <a:lnTo>
                    <a:pt x="41440" y="155284"/>
                  </a:lnTo>
                  <a:lnTo>
                    <a:pt x="50716" y="154850"/>
                  </a:lnTo>
                  <a:lnTo>
                    <a:pt x="60215" y="153292"/>
                  </a:lnTo>
                  <a:lnTo>
                    <a:pt x="69511" y="150586"/>
                  </a:lnTo>
                  <a:lnTo>
                    <a:pt x="78382" y="146818"/>
                  </a:lnTo>
                  <a:lnTo>
                    <a:pt x="86500" y="142474"/>
                  </a:lnTo>
                  <a:lnTo>
                    <a:pt x="94140" y="137943"/>
                  </a:lnTo>
                  <a:lnTo>
                    <a:pt x="101968" y="132830"/>
                  </a:lnTo>
                  <a:lnTo>
                    <a:pt x="111247" y="12634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48444" y="231626"/>
              <a:ext cx="25671" cy="315856"/>
            </a:xfrm>
            <a:custGeom>
              <a:avLst/>
              <a:gdLst/>
              <a:ahLst/>
              <a:cxnLst/>
              <a:rect l="0" t="0" r="0" b="0"/>
              <a:pathLst>
                <a:path w="25671" h="315856">
                  <a:moveTo>
                    <a:pt x="4613" y="0"/>
                  </a:moveTo>
                  <a:lnTo>
                    <a:pt x="1813" y="11669"/>
                  </a:lnTo>
                  <a:lnTo>
                    <a:pt x="311" y="22157"/>
                  </a:lnTo>
                  <a:lnTo>
                    <a:pt x="0" y="32468"/>
                  </a:lnTo>
                  <a:lnTo>
                    <a:pt x="506" y="43115"/>
                  </a:lnTo>
                  <a:lnTo>
                    <a:pt x="1326" y="54755"/>
                  </a:lnTo>
                  <a:lnTo>
                    <a:pt x="2146" y="67642"/>
                  </a:lnTo>
                  <a:lnTo>
                    <a:pt x="3003" y="81376"/>
                  </a:lnTo>
                  <a:lnTo>
                    <a:pt x="4177" y="95130"/>
                  </a:lnTo>
                  <a:lnTo>
                    <a:pt x="5812" y="108420"/>
                  </a:lnTo>
                  <a:lnTo>
                    <a:pt x="7740" y="121274"/>
                  </a:lnTo>
                  <a:lnTo>
                    <a:pt x="9579" y="134044"/>
                  </a:lnTo>
                  <a:lnTo>
                    <a:pt x="11114" y="146971"/>
                  </a:lnTo>
                  <a:lnTo>
                    <a:pt x="12298" y="160297"/>
                  </a:lnTo>
                  <a:lnTo>
                    <a:pt x="13166" y="174323"/>
                  </a:lnTo>
                  <a:lnTo>
                    <a:pt x="13790" y="189129"/>
                  </a:lnTo>
                  <a:lnTo>
                    <a:pt x="14395" y="204312"/>
                  </a:lnTo>
                  <a:lnTo>
                    <a:pt x="15342" y="219118"/>
                  </a:lnTo>
                  <a:lnTo>
                    <a:pt x="16795" y="233147"/>
                  </a:lnTo>
                  <a:lnTo>
                    <a:pt x="18594" y="246474"/>
                  </a:lnTo>
                  <a:lnTo>
                    <a:pt x="20529" y="261094"/>
                  </a:lnTo>
                  <a:lnTo>
                    <a:pt x="22772" y="281641"/>
                  </a:lnTo>
                  <a:lnTo>
                    <a:pt x="25670" y="31585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89886" y="31585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664" y="67"/>
                  </a:lnTo>
                  <a:lnTo>
                    <a:pt x="124535" y="708"/>
                  </a:lnTo>
                  <a:lnTo>
                    <a:pt x="112941" y="2004"/>
                  </a:lnTo>
                  <a:lnTo>
                    <a:pt x="100953" y="3864"/>
                  </a:lnTo>
                  <a:lnTo>
                    <a:pt x="88941" y="6180"/>
                  </a:lnTo>
                  <a:lnTo>
                    <a:pt x="77138" y="8842"/>
                  </a:lnTo>
                  <a:lnTo>
                    <a:pt x="65486" y="11604"/>
                  </a:lnTo>
                  <a:lnTo>
                    <a:pt x="52257" y="14362"/>
                  </a:lnTo>
                  <a:lnTo>
                    <a:pt x="32938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74786" y="463253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6" y="45289"/>
                  </a:lnTo>
                  <a:lnTo>
                    <a:pt x="2141" y="56316"/>
                  </a:lnTo>
                  <a:lnTo>
                    <a:pt x="2827" y="67508"/>
                  </a:lnTo>
                  <a:lnTo>
                    <a:pt x="3429" y="78598"/>
                  </a:lnTo>
                  <a:lnTo>
                    <a:pt x="3994" y="90560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79399" y="34744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39104" y="400082"/>
              <a:ext cx="93144" cy="149517"/>
            </a:xfrm>
            <a:custGeom>
              <a:avLst/>
              <a:gdLst/>
              <a:ahLst/>
              <a:cxnLst/>
              <a:rect l="0" t="0" r="0" b="0"/>
              <a:pathLst>
                <a:path w="93144" h="149517">
                  <a:moveTo>
                    <a:pt x="66637" y="21057"/>
                  </a:moveTo>
                  <a:lnTo>
                    <a:pt x="57902" y="24125"/>
                  </a:lnTo>
                  <a:lnTo>
                    <a:pt x="50196" y="28188"/>
                  </a:lnTo>
                  <a:lnTo>
                    <a:pt x="42793" y="33681"/>
                  </a:lnTo>
                  <a:lnTo>
                    <a:pt x="35532" y="40440"/>
                  </a:lnTo>
                  <a:lnTo>
                    <a:pt x="28354" y="48238"/>
                  </a:lnTo>
                  <a:lnTo>
                    <a:pt x="21237" y="56840"/>
                  </a:lnTo>
                  <a:lnTo>
                    <a:pt x="14493" y="66198"/>
                  </a:lnTo>
                  <a:lnTo>
                    <a:pt x="8723" y="76452"/>
                  </a:lnTo>
                  <a:lnTo>
                    <a:pt x="4187" y="87595"/>
                  </a:lnTo>
                  <a:lnTo>
                    <a:pt x="1144" y="99178"/>
                  </a:lnTo>
                  <a:lnTo>
                    <a:pt x="0" y="110419"/>
                  </a:lnTo>
                  <a:lnTo>
                    <a:pt x="799" y="120895"/>
                  </a:lnTo>
                  <a:lnTo>
                    <a:pt x="3607" y="130215"/>
                  </a:lnTo>
                  <a:lnTo>
                    <a:pt x="8683" y="137872"/>
                  </a:lnTo>
                  <a:lnTo>
                    <a:pt x="15943" y="143749"/>
                  </a:lnTo>
                  <a:lnTo>
                    <a:pt x="24883" y="147728"/>
                  </a:lnTo>
                  <a:lnTo>
                    <a:pt x="34785" y="149516"/>
                  </a:lnTo>
                  <a:lnTo>
                    <a:pt x="45133" y="149162"/>
                  </a:lnTo>
                  <a:lnTo>
                    <a:pt x="55332" y="146825"/>
                  </a:lnTo>
                  <a:lnTo>
                    <a:pt x="64639" y="142599"/>
                  </a:lnTo>
                  <a:lnTo>
                    <a:pt x="72740" y="136718"/>
                  </a:lnTo>
                  <a:lnTo>
                    <a:pt x="79517" y="129348"/>
                  </a:lnTo>
                  <a:lnTo>
                    <a:pt x="84859" y="120507"/>
                  </a:lnTo>
                  <a:lnTo>
                    <a:pt x="88859" y="110344"/>
                  </a:lnTo>
                  <a:lnTo>
                    <a:pt x="91582" y="99268"/>
                  </a:lnTo>
                  <a:lnTo>
                    <a:pt x="92977" y="87841"/>
                  </a:lnTo>
                  <a:lnTo>
                    <a:pt x="93143" y="76417"/>
                  </a:lnTo>
                  <a:lnTo>
                    <a:pt x="92290" y="65137"/>
                  </a:lnTo>
                  <a:lnTo>
                    <a:pt x="90656" y="54029"/>
                  </a:lnTo>
                  <a:lnTo>
                    <a:pt x="88453" y="43090"/>
                  </a:lnTo>
                  <a:lnTo>
                    <a:pt x="85999" y="32741"/>
                  </a:lnTo>
                  <a:lnTo>
                    <a:pt x="83481" y="22822"/>
                  </a:lnTo>
                  <a:lnTo>
                    <a:pt x="80681" y="12462"/>
                  </a:lnTo>
                  <a:lnTo>
                    <a:pt x="77165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58383" y="406272"/>
              <a:ext cx="115815" cy="151739"/>
            </a:xfrm>
            <a:custGeom>
              <a:avLst/>
              <a:gdLst/>
              <a:ahLst/>
              <a:cxnLst/>
              <a:rect l="0" t="0" r="0" b="0"/>
              <a:pathLst>
                <a:path w="115815" h="151739">
                  <a:moveTo>
                    <a:pt x="0" y="25396"/>
                  </a:moveTo>
                  <a:lnTo>
                    <a:pt x="2934" y="37064"/>
                  </a:lnTo>
                  <a:lnTo>
                    <a:pt x="5716" y="47553"/>
                  </a:lnTo>
                  <a:lnTo>
                    <a:pt x="8611" y="57859"/>
                  </a:lnTo>
                  <a:lnTo>
                    <a:pt x="11478" y="68333"/>
                  </a:lnTo>
                  <a:lnTo>
                    <a:pt x="13995" y="79325"/>
                  </a:lnTo>
                  <a:lnTo>
                    <a:pt x="15981" y="90889"/>
                  </a:lnTo>
                  <a:lnTo>
                    <a:pt x="16592" y="100209"/>
                  </a:lnTo>
                  <a:lnTo>
                    <a:pt x="15515" y="103102"/>
                  </a:lnTo>
                  <a:lnTo>
                    <a:pt x="14164" y="99625"/>
                  </a:lnTo>
                  <a:lnTo>
                    <a:pt x="13236" y="91605"/>
                  </a:lnTo>
                  <a:lnTo>
                    <a:pt x="13085" y="80872"/>
                  </a:lnTo>
                  <a:lnTo>
                    <a:pt x="13785" y="68646"/>
                  </a:lnTo>
                  <a:lnTo>
                    <a:pt x="15401" y="55779"/>
                  </a:lnTo>
                  <a:lnTo>
                    <a:pt x="18087" y="42952"/>
                  </a:lnTo>
                  <a:lnTo>
                    <a:pt x="21830" y="30508"/>
                  </a:lnTo>
                  <a:lnTo>
                    <a:pt x="26802" y="19177"/>
                  </a:lnTo>
                  <a:lnTo>
                    <a:pt x="33420" y="10142"/>
                  </a:lnTo>
                  <a:lnTo>
                    <a:pt x="41750" y="3852"/>
                  </a:lnTo>
                  <a:lnTo>
                    <a:pt x="51089" y="424"/>
                  </a:lnTo>
                  <a:lnTo>
                    <a:pt x="60202" y="0"/>
                  </a:lnTo>
                  <a:lnTo>
                    <a:pt x="68398" y="2344"/>
                  </a:lnTo>
                  <a:lnTo>
                    <a:pt x="75524" y="6965"/>
                  </a:lnTo>
                  <a:lnTo>
                    <a:pt x="81692" y="13330"/>
                  </a:lnTo>
                  <a:lnTo>
                    <a:pt x="87096" y="20970"/>
                  </a:lnTo>
                  <a:lnTo>
                    <a:pt x="91931" y="29518"/>
                  </a:lnTo>
                  <a:lnTo>
                    <a:pt x="96353" y="38699"/>
                  </a:lnTo>
                  <a:lnTo>
                    <a:pt x="100481" y="48320"/>
                  </a:lnTo>
                  <a:lnTo>
                    <a:pt x="104241" y="58407"/>
                  </a:lnTo>
                  <a:lnTo>
                    <a:pt x="107387" y="69171"/>
                  </a:lnTo>
                  <a:lnTo>
                    <a:pt x="109836" y="80667"/>
                  </a:lnTo>
                  <a:lnTo>
                    <a:pt x="111653" y="92592"/>
                  </a:lnTo>
                  <a:lnTo>
                    <a:pt x="113151" y="105752"/>
                  </a:lnTo>
                  <a:lnTo>
                    <a:pt x="114463" y="123539"/>
                  </a:lnTo>
                  <a:lnTo>
                    <a:pt x="115814" y="15173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16310" y="357968"/>
              <a:ext cx="111341" cy="151972"/>
            </a:xfrm>
            <a:custGeom>
              <a:avLst/>
              <a:gdLst/>
              <a:ahLst/>
              <a:cxnLst/>
              <a:rect l="0" t="0" r="0" b="0"/>
              <a:pathLst>
                <a:path w="111341" h="151972">
                  <a:moveTo>
                    <a:pt x="94757" y="0"/>
                  </a:moveTo>
                  <a:lnTo>
                    <a:pt x="85956" y="2934"/>
                  </a:lnTo>
                  <a:lnTo>
                    <a:pt x="77609" y="5716"/>
                  </a:lnTo>
                  <a:lnTo>
                    <a:pt x="68915" y="8625"/>
                  </a:lnTo>
                  <a:lnTo>
                    <a:pt x="59967" y="12011"/>
                  </a:lnTo>
                  <a:lnTo>
                    <a:pt x="51120" y="16473"/>
                  </a:lnTo>
                  <a:lnTo>
                    <a:pt x="42586" y="22243"/>
                  </a:lnTo>
                  <a:lnTo>
                    <a:pt x="34570" y="29232"/>
                  </a:lnTo>
                  <a:lnTo>
                    <a:pt x="27341" y="37217"/>
                  </a:lnTo>
                  <a:lnTo>
                    <a:pt x="20983" y="45948"/>
                  </a:lnTo>
                  <a:lnTo>
                    <a:pt x="16053" y="54894"/>
                  </a:lnTo>
                  <a:lnTo>
                    <a:pt x="13630" y="63279"/>
                  </a:lnTo>
                  <a:lnTo>
                    <a:pt x="14079" y="70716"/>
                  </a:lnTo>
                  <a:lnTo>
                    <a:pt x="17144" y="76859"/>
                  </a:lnTo>
                  <a:lnTo>
                    <a:pt x="22324" y="81235"/>
                  </a:lnTo>
                  <a:lnTo>
                    <a:pt x="29101" y="83779"/>
                  </a:lnTo>
                  <a:lnTo>
                    <a:pt x="37037" y="85047"/>
                  </a:lnTo>
                  <a:lnTo>
                    <a:pt x="45792" y="85991"/>
                  </a:lnTo>
                  <a:lnTo>
                    <a:pt x="55116" y="87193"/>
                  </a:lnTo>
                  <a:lnTo>
                    <a:pt x="64831" y="88854"/>
                  </a:lnTo>
                  <a:lnTo>
                    <a:pt x="74811" y="90975"/>
                  </a:lnTo>
                  <a:lnTo>
                    <a:pt x="84954" y="93490"/>
                  </a:lnTo>
                  <a:lnTo>
                    <a:pt x="94544" y="96638"/>
                  </a:lnTo>
                  <a:lnTo>
                    <a:pt x="102315" y="100954"/>
                  </a:lnTo>
                  <a:lnTo>
                    <a:pt x="107715" y="106629"/>
                  </a:lnTo>
                  <a:lnTo>
                    <a:pt x="110695" y="113388"/>
                  </a:lnTo>
                  <a:lnTo>
                    <a:pt x="111340" y="120687"/>
                  </a:lnTo>
                  <a:lnTo>
                    <a:pt x="109949" y="128142"/>
                  </a:lnTo>
                  <a:lnTo>
                    <a:pt x="106611" y="135247"/>
                  </a:lnTo>
                  <a:lnTo>
                    <a:pt x="101114" y="141325"/>
                  </a:lnTo>
                  <a:lnTo>
                    <a:pt x="93538" y="146105"/>
                  </a:lnTo>
                  <a:lnTo>
                    <a:pt x="84370" y="149497"/>
                  </a:lnTo>
                  <a:lnTo>
                    <a:pt x="74309" y="151415"/>
                  </a:lnTo>
                  <a:lnTo>
                    <a:pt x="63846" y="151971"/>
                  </a:lnTo>
                  <a:lnTo>
                    <a:pt x="53304" y="151561"/>
                  </a:lnTo>
                  <a:lnTo>
                    <a:pt x="41689" y="150727"/>
                  </a:lnTo>
                  <a:lnTo>
                    <a:pt x="25753" y="14940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47978" y="442196"/>
              <a:ext cx="2" cy="115815"/>
            </a:xfrm>
            <a:custGeom>
              <a:avLst/>
              <a:gdLst/>
              <a:ahLst/>
              <a:cxnLst/>
              <a:rect l="0" t="0" r="0" b="0"/>
              <a:pathLst>
                <a:path w="2" h="115815">
                  <a:moveTo>
                    <a:pt x="1" y="0"/>
                  </a:moveTo>
                  <a:lnTo>
                    <a:pt x="1" y="11736"/>
                  </a:lnTo>
                  <a:lnTo>
                    <a:pt x="1" y="22865"/>
                  </a:lnTo>
                  <a:lnTo>
                    <a:pt x="1" y="34458"/>
                  </a:lnTo>
                  <a:lnTo>
                    <a:pt x="1" y="46578"/>
                  </a:lnTo>
                  <a:lnTo>
                    <a:pt x="0" y="60598"/>
                  </a:lnTo>
                  <a:lnTo>
                    <a:pt x="1" y="81108"/>
                  </a:lnTo>
                  <a:lnTo>
                    <a:pt x="1" y="11581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37450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45483" y="424045"/>
              <a:ext cx="102538" cy="133966"/>
            </a:xfrm>
            <a:custGeom>
              <a:avLst/>
              <a:gdLst/>
              <a:ahLst/>
              <a:cxnLst/>
              <a:rect l="0" t="0" r="0" b="0"/>
              <a:pathLst>
                <a:path w="102538" h="133966">
                  <a:moveTo>
                    <a:pt x="7781" y="39208"/>
                  </a:moveTo>
                  <a:lnTo>
                    <a:pt x="7781" y="50944"/>
                  </a:lnTo>
                  <a:lnTo>
                    <a:pt x="7781" y="62072"/>
                  </a:lnTo>
                  <a:lnTo>
                    <a:pt x="7759" y="73602"/>
                  </a:lnTo>
                  <a:lnTo>
                    <a:pt x="6963" y="83198"/>
                  </a:lnTo>
                  <a:lnTo>
                    <a:pt x="4990" y="87174"/>
                  </a:lnTo>
                  <a:lnTo>
                    <a:pt x="2946" y="85494"/>
                  </a:lnTo>
                  <a:lnTo>
                    <a:pt x="1292" y="79635"/>
                  </a:lnTo>
                  <a:lnTo>
                    <a:pt x="231" y="71132"/>
                  </a:lnTo>
                  <a:lnTo>
                    <a:pt x="0" y="61260"/>
                  </a:lnTo>
                  <a:lnTo>
                    <a:pt x="643" y="50795"/>
                  </a:lnTo>
                  <a:lnTo>
                    <a:pt x="2219" y="40283"/>
                  </a:lnTo>
                  <a:lnTo>
                    <a:pt x="4875" y="30200"/>
                  </a:lnTo>
                  <a:lnTo>
                    <a:pt x="8598" y="20754"/>
                  </a:lnTo>
                  <a:lnTo>
                    <a:pt x="13555" y="12423"/>
                  </a:lnTo>
                  <a:lnTo>
                    <a:pt x="20164" y="6026"/>
                  </a:lnTo>
                  <a:lnTo>
                    <a:pt x="28488" y="1844"/>
                  </a:lnTo>
                  <a:lnTo>
                    <a:pt x="37822" y="0"/>
                  </a:lnTo>
                  <a:lnTo>
                    <a:pt x="46932" y="724"/>
                  </a:lnTo>
                  <a:lnTo>
                    <a:pt x="55130" y="3882"/>
                  </a:lnTo>
                  <a:lnTo>
                    <a:pt x="62427" y="9238"/>
                  </a:lnTo>
                  <a:lnTo>
                    <a:pt x="69243" y="16636"/>
                  </a:lnTo>
                  <a:lnTo>
                    <a:pt x="75891" y="25793"/>
                  </a:lnTo>
                  <a:lnTo>
                    <a:pt x="82204" y="36344"/>
                  </a:lnTo>
                  <a:lnTo>
                    <a:pt x="87627" y="47941"/>
                  </a:lnTo>
                  <a:lnTo>
                    <a:pt x="91909" y="60285"/>
                  </a:lnTo>
                  <a:lnTo>
                    <a:pt x="95115" y="72930"/>
                  </a:lnTo>
                  <a:lnTo>
                    <a:pt x="97774" y="86724"/>
                  </a:lnTo>
                  <a:lnTo>
                    <a:pt x="100114" y="105109"/>
                  </a:lnTo>
                  <a:lnTo>
                    <a:pt x="102537" y="13396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76443" y="327436"/>
              <a:ext cx="187475" cy="224597"/>
            </a:xfrm>
            <a:custGeom>
              <a:avLst/>
              <a:gdLst/>
              <a:ahLst/>
              <a:cxnLst/>
              <a:rect l="0" t="0" r="0" b="0"/>
              <a:pathLst>
                <a:path w="187475" h="224597">
                  <a:moveTo>
                    <a:pt x="187474" y="9475"/>
                  </a:moveTo>
                  <a:lnTo>
                    <a:pt x="178538" y="6609"/>
                  </a:lnTo>
                  <a:lnTo>
                    <a:pt x="168912" y="4467"/>
                  </a:lnTo>
                  <a:lnTo>
                    <a:pt x="157624" y="2864"/>
                  </a:lnTo>
                  <a:lnTo>
                    <a:pt x="144956" y="1683"/>
                  </a:lnTo>
                  <a:lnTo>
                    <a:pt x="131477" y="834"/>
                  </a:lnTo>
                  <a:lnTo>
                    <a:pt x="117610" y="242"/>
                  </a:lnTo>
                  <a:lnTo>
                    <a:pt x="103747" y="0"/>
                  </a:lnTo>
                  <a:lnTo>
                    <a:pt x="90304" y="364"/>
                  </a:lnTo>
                  <a:lnTo>
                    <a:pt x="77461" y="1429"/>
                  </a:lnTo>
                  <a:lnTo>
                    <a:pt x="65365" y="3296"/>
                  </a:lnTo>
                  <a:lnTo>
                    <a:pt x="54228" y="6153"/>
                  </a:lnTo>
                  <a:lnTo>
                    <a:pt x="44067" y="10003"/>
                  </a:lnTo>
                  <a:lnTo>
                    <a:pt x="34749" y="14707"/>
                  </a:lnTo>
                  <a:lnTo>
                    <a:pt x="26096" y="20081"/>
                  </a:lnTo>
                  <a:lnTo>
                    <a:pt x="17950" y="25958"/>
                  </a:lnTo>
                  <a:lnTo>
                    <a:pt x="10664" y="32361"/>
                  </a:lnTo>
                  <a:lnTo>
                    <a:pt x="5055" y="39490"/>
                  </a:lnTo>
                  <a:lnTo>
                    <a:pt x="1442" y="47388"/>
                  </a:lnTo>
                  <a:lnTo>
                    <a:pt x="0" y="55640"/>
                  </a:lnTo>
                  <a:lnTo>
                    <a:pt x="1002" y="63493"/>
                  </a:lnTo>
                  <a:lnTo>
                    <a:pt x="4347" y="70551"/>
                  </a:lnTo>
                  <a:lnTo>
                    <a:pt x="9660" y="76763"/>
                  </a:lnTo>
                  <a:lnTo>
                    <a:pt x="16498" y="82243"/>
                  </a:lnTo>
                  <a:lnTo>
                    <a:pt x="24465" y="87147"/>
                  </a:lnTo>
                  <a:lnTo>
                    <a:pt x="33403" y="91457"/>
                  </a:lnTo>
                  <a:lnTo>
                    <a:pt x="43378" y="94988"/>
                  </a:lnTo>
                  <a:lnTo>
                    <a:pt x="54342" y="97705"/>
                  </a:lnTo>
                  <a:lnTo>
                    <a:pt x="65975" y="99872"/>
                  </a:lnTo>
                  <a:lnTo>
                    <a:pt x="77783" y="101942"/>
                  </a:lnTo>
                  <a:lnTo>
                    <a:pt x="89466" y="104189"/>
                  </a:lnTo>
                  <a:lnTo>
                    <a:pt x="100922" y="106700"/>
                  </a:lnTo>
                  <a:lnTo>
                    <a:pt x="112148" y="109464"/>
                  </a:lnTo>
                  <a:lnTo>
                    <a:pt x="123176" y="112442"/>
                  </a:lnTo>
                  <a:lnTo>
                    <a:pt x="133887" y="115748"/>
                  </a:lnTo>
                  <a:lnTo>
                    <a:pt x="144013" y="119645"/>
                  </a:lnTo>
                  <a:lnTo>
                    <a:pt x="153449" y="124238"/>
                  </a:lnTo>
                  <a:lnTo>
                    <a:pt x="161921" y="129798"/>
                  </a:lnTo>
                  <a:lnTo>
                    <a:pt x="168934" y="136818"/>
                  </a:lnTo>
                  <a:lnTo>
                    <a:pt x="174343" y="145426"/>
                  </a:lnTo>
                  <a:lnTo>
                    <a:pt x="177992" y="155122"/>
                  </a:lnTo>
                  <a:lnTo>
                    <a:pt x="179550" y="165007"/>
                  </a:lnTo>
                  <a:lnTo>
                    <a:pt x="179037" y="174540"/>
                  </a:lnTo>
                  <a:lnTo>
                    <a:pt x="176592" y="183547"/>
                  </a:lnTo>
                  <a:lnTo>
                    <a:pt x="172294" y="192049"/>
                  </a:lnTo>
                  <a:lnTo>
                    <a:pt x="166359" y="200126"/>
                  </a:lnTo>
                  <a:lnTo>
                    <a:pt x="158783" y="207549"/>
                  </a:lnTo>
                  <a:lnTo>
                    <a:pt x="149272" y="213791"/>
                  </a:lnTo>
                  <a:lnTo>
                    <a:pt x="137846" y="218654"/>
                  </a:lnTo>
                  <a:lnTo>
                    <a:pt x="125106" y="222091"/>
                  </a:lnTo>
                  <a:lnTo>
                    <a:pt x="112025" y="224032"/>
                  </a:lnTo>
                  <a:lnTo>
                    <a:pt x="99194" y="224596"/>
                  </a:lnTo>
                  <a:lnTo>
                    <a:pt x="86818" y="224026"/>
                  </a:lnTo>
                  <a:lnTo>
                    <a:pt x="74901" y="222589"/>
                  </a:lnTo>
                  <a:lnTo>
                    <a:pt x="63377" y="220522"/>
                  </a:lnTo>
                  <a:lnTo>
                    <a:pt x="52420" y="218161"/>
                  </a:lnTo>
                  <a:lnTo>
                    <a:pt x="41275" y="215715"/>
                  </a:lnTo>
                  <a:lnTo>
                    <a:pt x="27843" y="212975"/>
                  </a:lnTo>
                  <a:lnTo>
                    <a:pt x="8490" y="20951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27088" y="515896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11789"/>
                  </a:lnTo>
                  <a:lnTo>
                    <a:pt x="0" y="24223"/>
                  </a:lnTo>
                  <a:lnTo>
                    <a:pt x="0" y="4231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06031" y="41061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21845" y="468922"/>
              <a:ext cx="189514" cy="131203"/>
            </a:xfrm>
            <a:custGeom>
              <a:avLst/>
              <a:gdLst/>
              <a:ahLst/>
              <a:cxnLst/>
              <a:rect l="0" t="0" r="0" b="0"/>
              <a:pathLst>
                <a:path w="189514" h="131203">
                  <a:moveTo>
                    <a:pt x="0" y="25917"/>
                  </a:moveTo>
                  <a:lnTo>
                    <a:pt x="2933" y="34785"/>
                  </a:lnTo>
                  <a:lnTo>
                    <a:pt x="5716" y="43772"/>
                  </a:lnTo>
                  <a:lnTo>
                    <a:pt x="8576" y="53697"/>
                  </a:lnTo>
                  <a:lnTo>
                    <a:pt x="10184" y="62036"/>
                  </a:lnTo>
                  <a:lnTo>
                    <a:pt x="9378" y="65021"/>
                  </a:lnTo>
                  <a:lnTo>
                    <a:pt x="7561" y="62684"/>
                  </a:lnTo>
                  <a:lnTo>
                    <a:pt x="5695" y="56426"/>
                  </a:lnTo>
                  <a:lnTo>
                    <a:pt x="4291" y="47685"/>
                  </a:lnTo>
                  <a:lnTo>
                    <a:pt x="3726" y="37672"/>
                  </a:lnTo>
                  <a:lnTo>
                    <a:pt x="4099" y="27134"/>
                  </a:lnTo>
                  <a:lnTo>
                    <a:pt x="5638" y="17088"/>
                  </a:lnTo>
                  <a:lnTo>
                    <a:pt x="8790" y="8917"/>
                  </a:lnTo>
                  <a:lnTo>
                    <a:pt x="13644" y="3205"/>
                  </a:lnTo>
                  <a:lnTo>
                    <a:pt x="19834" y="165"/>
                  </a:lnTo>
                  <a:lnTo>
                    <a:pt x="26743" y="0"/>
                  </a:lnTo>
                  <a:lnTo>
                    <a:pt x="33941" y="2518"/>
                  </a:lnTo>
                  <a:lnTo>
                    <a:pt x="41211" y="7254"/>
                  </a:lnTo>
                  <a:lnTo>
                    <a:pt x="48465" y="13696"/>
                  </a:lnTo>
                  <a:lnTo>
                    <a:pt x="55670" y="21388"/>
                  </a:lnTo>
                  <a:lnTo>
                    <a:pt x="62659" y="29970"/>
                  </a:lnTo>
                  <a:lnTo>
                    <a:pt x="69134" y="39174"/>
                  </a:lnTo>
                  <a:lnTo>
                    <a:pt x="74956" y="48727"/>
                  </a:lnTo>
                  <a:lnTo>
                    <a:pt x="79602" y="55706"/>
                  </a:lnTo>
                  <a:lnTo>
                    <a:pt x="82433" y="56597"/>
                  </a:lnTo>
                  <a:lnTo>
                    <a:pt x="83819" y="52467"/>
                  </a:lnTo>
                  <a:lnTo>
                    <a:pt x="84551" y="45101"/>
                  </a:lnTo>
                  <a:lnTo>
                    <a:pt x="85366" y="35977"/>
                  </a:lnTo>
                  <a:lnTo>
                    <a:pt x="86632" y="26023"/>
                  </a:lnTo>
                  <a:lnTo>
                    <a:pt x="88751" y="16528"/>
                  </a:lnTo>
                  <a:lnTo>
                    <a:pt x="92283" y="9255"/>
                  </a:lnTo>
                  <a:lnTo>
                    <a:pt x="97386" y="4956"/>
                  </a:lnTo>
                  <a:lnTo>
                    <a:pt x="103739" y="3677"/>
                  </a:lnTo>
                  <a:lnTo>
                    <a:pt x="110756" y="5233"/>
                  </a:lnTo>
                  <a:lnTo>
                    <a:pt x="118027" y="9205"/>
                  </a:lnTo>
                  <a:lnTo>
                    <a:pt x="125345" y="15239"/>
                  </a:lnTo>
                  <a:lnTo>
                    <a:pt x="132631" y="23158"/>
                  </a:lnTo>
                  <a:lnTo>
                    <a:pt x="139856" y="32691"/>
                  </a:lnTo>
                  <a:lnTo>
                    <a:pt x="146859" y="43340"/>
                  </a:lnTo>
                  <a:lnTo>
                    <a:pt x="153342" y="54478"/>
                  </a:lnTo>
                  <a:lnTo>
                    <a:pt x="159187" y="65704"/>
                  </a:lnTo>
                  <a:lnTo>
                    <a:pt x="164481" y="76777"/>
                  </a:lnTo>
                  <a:lnTo>
                    <a:pt x="170049" y="88814"/>
                  </a:lnTo>
                  <a:lnTo>
                    <a:pt x="177498" y="105102"/>
                  </a:lnTo>
                  <a:lnTo>
                    <a:pt x="189513" y="13120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42943" y="447843"/>
              <a:ext cx="97156" cy="255262"/>
            </a:xfrm>
            <a:custGeom>
              <a:avLst/>
              <a:gdLst/>
              <a:ahLst/>
              <a:cxnLst/>
              <a:rect l="0" t="0" r="0" b="0"/>
              <a:pathLst>
                <a:path w="97156" h="255262">
                  <a:moveTo>
                    <a:pt x="0" y="78581"/>
                  </a:moveTo>
                  <a:lnTo>
                    <a:pt x="2867" y="90316"/>
                  </a:lnTo>
                  <a:lnTo>
                    <a:pt x="5008" y="101445"/>
                  </a:lnTo>
                  <a:lnTo>
                    <a:pt x="6616" y="113048"/>
                  </a:lnTo>
                  <a:lnTo>
                    <a:pt x="7969" y="125382"/>
                  </a:lnTo>
                  <a:lnTo>
                    <a:pt x="9466" y="138691"/>
                  </a:lnTo>
                  <a:lnTo>
                    <a:pt x="11317" y="152995"/>
                  </a:lnTo>
                  <a:lnTo>
                    <a:pt x="13557" y="168000"/>
                  </a:lnTo>
                  <a:lnTo>
                    <a:pt x="16137" y="183213"/>
                  </a:lnTo>
                  <a:lnTo>
                    <a:pt x="18982" y="198331"/>
                  </a:lnTo>
                  <a:lnTo>
                    <a:pt x="21859" y="213243"/>
                  </a:lnTo>
                  <a:lnTo>
                    <a:pt x="24403" y="227941"/>
                  </a:lnTo>
                  <a:lnTo>
                    <a:pt x="26442" y="242356"/>
                  </a:lnTo>
                  <a:lnTo>
                    <a:pt x="27934" y="252939"/>
                  </a:lnTo>
                  <a:lnTo>
                    <a:pt x="28638" y="255261"/>
                  </a:lnTo>
                  <a:lnTo>
                    <a:pt x="28272" y="250755"/>
                  </a:lnTo>
                  <a:lnTo>
                    <a:pt x="26968" y="241822"/>
                  </a:lnTo>
                  <a:lnTo>
                    <a:pt x="24968" y="230396"/>
                  </a:lnTo>
                  <a:lnTo>
                    <a:pt x="22486" y="217664"/>
                  </a:lnTo>
                  <a:lnTo>
                    <a:pt x="19838" y="204105"/>
                  </a:lnTo>
                  <a:lnTo>
                    <a:pt x="17439" y="189741"/>
                  </a:lnTo>
                  <a:lnTo>
                    <a:pt x="15487" y="174610"/>
                  </a:lnTo>
                  <a:lnTo>
                    <a:pt x="13838" y="158826"/>
                  </a:lnTo>
                  <a:lnTo>
                    <a:pt x="12116" y="142531"/>
                  </a:lnTo>
                  <a:lnTo>
                    <a:pt x="10111" y="125861"/>
                  </a:lnTo>
                  <a:lnTo>
                    <a:pt x="8101" y="109087"/>
                  </a:lnTo>
                  <a:lnTo>
                    <a:pt x="6738" y="92598"/>
                  </a:lnTo>
                  <a:lnTo>
                    <a:pt x="6340" y="76586"/>
                  </a:lnTo>
                  <a:lnTo>
                    <a:pt x="6905" y="61225"/>
                  </a:lnTo>
                  <a:lnTo>
                    <a:pt x="8280" y="46748"/>
                  </a:lnTo>
                  <a:lnTo>
                    <a:pt x="10296" y="33213"/>
                  </a:lnTo>
                  <a:lnTo>
                    <a:pt x="13276" y="21157"/>
                  </a:lnTo>
                  <a:lnTo>
                    <a:pt x="18012" y="11642"/>
                  </a:lnTo>
                  <a:lnTo>
                    <a:pt x="24783" y="5027"/>
                  </a:lnTo>
                  <a:lnTo>
                    <a:pt x="33093" y="1213"/>
                  </a:lnTo>
                  <a:lnTo>
                    <a:pt x="41972" y="0"/>
                  </a:lnTo>
                  <a:lnTo>
                    <a:pt x="50793" y="997"/>
                  </a:lnTo>
                  <a:lnTo>
                    <a:pt x="59306" y="3729"/>
                  </a:lnTo>
                  <a:lnTo>
                    <a:pt x="67468" y="7755"/>
                  </a:lnTo>
                  <a:lnTo>
                    <a:pt x="75313" y="12721"/>
                  </a:lnTo>
                  <a:lnTo>
                    <a:pt x="82580" y="18678"/>
                  </a:lnTo>
                  <a:lnTo>
                    <a:pt x="88716" y="26038"/>
                  </a:lnTo>
                  <a:lnTo>
                    <a:pt x="93499" y="34905"/>
                  </a:lnTo>
                  <a:lnTo>
                    <a:pt x="96543" y="44623"/>
                  </a:lnTo>
                  <a:lnTo>
                    <a:pt x="97155" y="53999"/>
                  </a:lnTo>
                  <a:lnTo>
                    <a:pt x="95191" y="62366"/>
                  </a:lnTo>
                  <a:lnTo>
                    <a:pt x="90956" y="69269"/>
                  </a:lnTo>
                  <a:lnTo>
                    <a:pt x="84917" y="74224"/>
                  </a:lnTo>
                  <a:lnTo>
                    <a:pt x="77531" y="77183"/>
                  </a:lnTo>
                  <a:lnTo>
                    <a:pt x="69249" y="78574"/>
                  </a:lnTo>
                  <a:lnTo>
                    <a:pt x="59487" y="79233"/>
                  </a:lnTo>
                  <a:lnTo>
                    <a:pt x="45162" y="79221"/>
                  </a:lnTo>
                  <a:lnTo>
                    <a:pt x="21057" y="7858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90342" y="22109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56"/>
                  </a:lnTo>
                  <a:lnTo>
                    <a:pt x="178" y="53818"/>
                  </a:lnTo>
                  <a:lnTo>
                    <a:pt x="826" y="69166"/>
                  </a:lnTo>
                  <a:lnTo>
                    <a:pt x="2074" y="83809"/>
                  </a:lnTo>
                  <a:lnTo>
                    <a:pt x="3727" y="98050"/>
                  </a:lnTo>
                  <a:lnTo>
                    <a:pt x="5375" y="112885"/>
                  </a:lnTo>
                  <a:lnTo>
                    <a:pt x="6783" y="128854"/>
                  </a:lnTo>
                  <a:lnTo>
                    <a:pt x="8048" y="145696"/>
                  </a:lnTo>
                  <a:lnTo>
                    <a:pt x="9504" y="162635"/>
                  </a:lnTo>
                  <a:lnTo>
                    <a:pt x="11331" y="179183"/>
                  </a:lnTo>
                  <a:lnTo>
                    <a:pt x="13389" y="195195"/>
                  </a:lnTo>
                  <a:lnTo>
                    <a:pt x="15317" y="210700"/>
                  </a:lnTo>
                  <a:lnTo>
                    <a:pt x="16915" y="225777"/>
                  </a:lnTo>
                  <a:lnTo>
                    <a:pt x="18342" y="240115"/>
                  </a:lnTo>
                  <a:lnTo>
                    <a:pt x="20274" y="254509"/>
                  </a:lnTo>
                  <a:lnTo>
                    <a:pt x="23994" y="271343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40666" y="378808"/>
              <a:ext cx="87774" cy="150686"/>
            </a:xfrm>
            <a:custGeom>
              <a:avLst/>
              <a:gdLst/>
              <a:ahLst/>
              <a:cxnLst/>
              <a:rect l="0" t="0" r="0" b="0"/>
              <a:pathLst>
                <a:path w="87774" h="150686">
                  <a:moveTo>
                    <a:pt x="12847" y="84445"/>
                  </a:moveTo>
                  <a:lnTo>
                    <a:pt x="21648" y="81445"/>
                  </a:lnTo>
                  <a:lnTo>
                    <a:pt x="29995" y="78022"/>
                  </a:lnTo>
                  <a:lnTo>
                    <a:pt x="38689" y="73826"/>
                  </a:lnTo>
                  <a:lnTo>
                    <a:pt x="47638" y="68926"/>
                  </a:lnTo>
                  <a:lnTo>
                    <a:pt x="56484" y="63445"/>
                  </a:lnTo>
                  <a:lnTo>
                    <a:pt x="65013" y="57505"/>
                  </a:lnTo>
                  <a:lnTo>
                    <a:pt x="72856" y="50898"/>
                  </a:lnTo>
                  <a:lnTo>
                    <a:pt x="79437" y="43103"/>
                  </a:lnTo>
                  <a:lnTo>
                    <a:pt x="84542" y="33950"/>
                  </a:lnTo>
                  <a:lnTo>
                    <a:pt x="87646" y="24212"/>
                  </a:lnTo>
                  <a:lnTo>
                    <a:pt x="87773" y="15355"/>
                  </a:lnTo>
                  <a:lnTo>
                    <a:pt x="84677" y="8155"/>
                  </a:lnTo>
                  <a:lnTo>
                    <a:pt x="79039" y="3020"/>
                  </a:lnTo>
                  <a:lnTo>
                    <a:pt x="72052" y="324"/>
                  </a:lnTo>
                  <a:lnTo>
                    <a:pt x="64547" y="0"/>
                  </a:lnTo>
                  <a:lnTo>
                    <a:pt x="56938" y="1681"/>
                  </a:lnTo>
                  <a:lnTo>
                    <a:pt x="49392" y="4919"/>
                  </a:lnTo>
                  <a:lnTo>
                    <a:pt x="41959" y="9313"/>
                  </a:lnTo>
                  <a:lnTo>
                    <a:pt x="34802" y="14697"/>
                  </a:lnTo>
                  <a:lnTo>
                    <a:pt x="28206" y="21132"/>
                  </a:lnTo>
                  <a:lnTo>
                    <a:pt x="22283" y="28570"/>
                  </a:lnTo>
                  <a:lnTo>
                    <a:pt x="16981" y="36852"/>
                  </a:lnTo>
                  <a:lnTo>
                    <a:pt x="12184" y="45789"/>
                  </a:lnTo>
                  <a:lnTo>
                    <a:pt x="7779" y="55210"/>
                  </a:lnTo>
                  <a:lnTo>
                    <a:pt x="3990" y="64977"/>
                  </a:lnTo>
                  <a:lnTo>
                    <a:pt x="1349" y="74987"/>
                  </a:lnTo>
                  <a:lnTo>
                    <a:pt x="55" y="85164"/>
                  </a:lnTo>
                  <a:lnTo>
                    <a:pt x="0" y="95456"/>
                  </a:lnTo>
                  <a:lnTo>
                    <a:pt x="951" y="105825"/>
                  </a:lnTo>
                  <a:lnTo>
                    <a:pt x="2679" y="116233"/>
                  </a:lnTo>
                  <a:lnTo>
                    <a:pt x="5465" y="126171"/>
                  </a:lnTo>
                  <a:lnTo>
                    <a:pt x="10069" y="134707"/>
                  </a:lnTo>
                  <a:lnTo>
                    <a:pt x="16756" y="141439"/>
                  </a:lnTo>
                  <a:lnTo>
                    <a:pt x="25179" y="146297"/>
                  </a:lnTo>
                  <a:lnTo>
                    <a:pt x="34667" y="149273"/>
                  </a:lnTo>
                  <a:lnTo>
                    <a:pt x="44701" y="150576"/>
                  </a:lnTo>
                  <a:lnTo>
                    <a:pt x="54540" y="150685"/>
                  </a:lnTo>
                  <a:lnTo>
                    <a:pt x="64110" y="150263"/>
                  </a:lnTo>
                  <a:lnTo>
                    <a:pt x="74244" y="149280"/>
                  </a:lnTo>
                  <a:lnTo>
                    <a:pt x="86547" y="14761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96144" y="403173"/>
              <a:ext cx="96848" cy="156035"/>
            </a:xfrm>
            <a:custGeom>
              <a:avLst/>
              <a:gdLst/>
              <a:ahLst/>
              <a:cxnLst/>
              <a:rect l="0" t="0" r="0" b="0"/>
              <a:pathLst>
                <a:path w="96848" h="156035">
                  <a:moveTo>
                    <a:pt x="88996" y="7438"/>
                  </a:moveTo>
                  <a:lnTo>
                    <a:pt x="80128" y="4571"/>
                  </a:lnTo>
                  <a:lnTo>
                    <a:pt x="71141" y="2429"/>
                  </a:lnTo>
                  <a:lnTo>
                    <a:pt x="61150" y="835"/>
                  </a:lnTo>
                  <a:lnTo>
                    <a:pt x="50343" y="0"/>
                  </a:lnTo>
                  <a:lnTo>
                    <a:pt x="39179" y="448"/>
                  </a:lnTo>
                  <a:lnTo>
                    <a:pt x="27992" y="2366"/>
                  </a:lnTo>
                  <a:lnTo>
                    <a:pt x="17571" y="5949"/>
                  </a:lnTo>
                  <a:lnTo>
                    <a:pt x="9180" y="11554"/>
                  </a:lnTo>
                  <a:lnTo>
                    <a:pt x="3336" y="19166"/>
                  </a:lnTo>
                  <a:lnTo>
                    <a:pt x="214" y="28004"/>
                  </a:lnTo>
                  <a:lnTo>
                    <a:pt x="0" y="36773"/>
                  </a:lnTo>
                  <a:lnTo>
                    <a:pt x="2485" y="44739"/>
                  </a:lnTo>
                  <a:lnTo>
                    <a:pt x="7201" y="51879"/>
                  </a:lnTo>
                  <a:lnTo>
                    <a:pt x="13629" y="58588"/>
                  </a:lnTo>
                  <a:lnTo>
                    <a:pt x="21312" y="65169"/>
                  </a:lnTo>
                  <a:lnTo>
                    <a:pt x="29889" y="71608"/>
                  </a:lnTo>
                  <a:lnTo>
                    <a:pt x="39089" y="77646"/>
                  </a:lnTo>
                  <a:lnTo>
                    <a:pt x="48714" y="83164"/>
                  </a:lnTo>
                  <a:lnTo>
                    <a:pt x="58464" y="88348"/>
                  </a:lnTo>
                  <a:lnTo>
                    <a:pt x="67937" y="93590"/>
                  </a:lnTo>
                  <a:lnTo>
                    <a:pt x="76926" y="99121"/>
                  </a:lnTo>
                  <a:lnTo>
                    <a:pt x="84927" y="105158"/>
                  </a:lnTo>
                  <a:lnTo>
                    <a:pt x="91092" y="111975"/>
                  </a:lnTo>
                  <a:lnTo>
                    <a:pt x="95114" y="119632"/>
                  </a:lnTo>
                  <a:lnTo>
                    <a:pt x="96847" y="127707"/>
                  </a:lnTo>
                  <a:lnTo>
                    <a:pt x="96049" y="135433"/>
                  </a:lnTo>
                  <a:lnTo>
                    <a:pt x="92844" y="142393"/>
                  </a:lnTo>
                  <a:lnTo>
                    <a:pt x="87627" y="148198"/>
                  </a:lnTo>
                  <a:lnTo>
                    <a:pt x="80855" y="152340"/>
                  </a:lnTo>
                  <a:lnTo>
                    <a:pt x="72945" y="154718"/>
                  </a:lnTo>
                  <a:lnTo>
                    <a:pt x="64493" y="155701"/>
                  </a:lnTo>
                  <a:lnTo>
                    <a:pt x="55335" y="156034"/>
                  </a:lnTo>
                  <a:lnTo>
                    <a:pt x="43557" y="155748"/>
                  </a:lnTo>
                  <a:lnTo>
                    <a:pt x="25825" y="15483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00954" y="242155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7661" y="9002"/>
                  </a:lnTo>
                  <a:lnTo>
                    <a:pt x="5519" y="19270"/>
                  </a:lnTo>
                  <a:lnTo>
                    <a:pt x="3917" y="31849"/>
                  </a:lnTo>
                  <a:lnTo>
                    <a:pt x="2736" y="46203"/>
                  </a:lnTo>
                  <a:lnTo>
                    <a:pt x="1887" y="61351"/>
                  </a:lnTo>
                  <a:lnTo>
                    <a:pt x="1294" y="76632"/>
                  </a:lnTo>
                  <a:lnTo>
                    <a:pt x="1053" y="91593"/>
                  </a:lnTo>
                  <a:lnTo>
                    <a:pt x="1417" y="105846"/>
                  </a:lnTo>
                  <a:lnTo>
                    <a:pt x="2472" y="119288"/>
                  </a:lnTo>
                  <a:lnTo>
                    <a:pt x="3994" y="132480"/>
                  </a:lnTo>
                  <a:lnTo>
                    <a:pt x="5555" y="146490"/>
                  </a:lnTo>
                  <a:lnTo>
                    <a:pt x="6898" y="161846"/>
                  </a:lnTo>
                  <a:lnTo>
                    <a:pt x="7951" y="178250"/>
                  </a:lnTo>
                  <a:lnTo>
                    <a:pt x="8732" y="194881"/>
                  </a:lnTo>
                  <a:lnTo>
                    <a:pt x="9288" y="211207"/>
                  </a:lnTo>
                  <a:lnTo>
                    <a:pt x="9480" y="226839"/>
                  </a:lnTo>
                  <a:lnTo>
                    <a:pt x="8893" y="243110"/>
                  </a:lnTo>
                  <a:lnTo>
                    <a:pt x="6359" y="26367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06197" y="305326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67249" y="7662"/>
                  </a:lnTo>
                  <a:lnTo>
                    <a:pt x="156120" y="5520"/>
                  </a:lnTo>
                  <a:lnTo>
                    <a:pt x="144517" y="3917"/>
                  </a:lnTo>
                  <a:lnTo>
                    <a:pt x="132183" y="2736"/>
                  </a:lnTo>
                  <a:lnTo>
                    <a:pt x="118874" y="1888"/>
                  </a:lnTo>
                  <a:lnTo>
                    <a:pt x="104570" y="1290"/>
                  </a:lnTo>
                  <a:lnTo>
                    <a:pt x="89565" y="876"/>
                  </a:lnTo>
                  <a:lnTo>
                    <a:pt x="74352" y="592"/>
                  </a:lnTo>
                  <a:lnTo>
                    <a:pt x="59253" y="398"/>
                  </a:lnTo>
                  <a:lnTo>
                    <a:pt x="44981" y="267"/>
                  </a:lnTo>
                  <a:lnTo>
                    <a:pt x="31326" y="164"/>
                  </a:lnTo>
                  <a:lnTo>
                    <a:pt x="17091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99266" y="175279"/>
              <a:ext cx="175470" cy="435374"/>
            </a:xfrm>
            <a:custGeom>
              <a:avLst/>
              <a:gdLst/>
              <a:ahLst/>
              <a:cxnLst/>
              <a:rect l="0" t="0" r="0" b="0"/>
              <a:pathLst>
                <a:path w="175470" h="435374">
                  <a:moveTo>
                    <a:pt x="59656" y="435373"/>
                  </a:moveTo>
                  <a:lnTo>
                    <a:pt x="59589" y="420772"/>
                  </a:lnTo>
                  <a:lnTo>
                    <a:pt x="58949" y="407501"/>
                  </a:lnTo>
                  <a:lnTo>
                    <a:pt x="57652" y="394295"/>
                  </a:lnTo>
                  <a:lnTo>
                    <a:pt x="55793" y="380780"/>
                  </a:lnTo>
                  <a:lnTo>
                    <a:pt x="53476" y="366623"/>
                  </a:lnTo>
                  <a:lnTo>
                    <a:pt x="50810" y="351726"/>
                  </a:lnTo>
                  <a:lnTo>
                    <a:pt x="47886" y="336479"/>
                  </a:lnTo>
                  <a:lnTo>
                    <a:pt x="44779" y="321630"/>
                  </a:lnTo>
                  <a:lnTo>
                    <a:pt x="41543" y="307558"/>
                  </a:lnTo>
                  <a:lnTo>
                    <a:pt x="38220" y="293823"/>
                  </a:lnTo>
                  <a:lnTo>
                    <a:pt x="34834" y="279388"/>
                  </a:lnTo>
                  <a:lnTo>
                    <a:pt x="31409" y="263713"/>
                  </a:lnTo>
                  <a:lnTo>
                    <a:pt x="27957" y="246912"/>
                  </a:lnTo>
                  <a:lnTo>
                    <a:pt x="24485" y="229475"/>
                  </a:lnTo>
                  <a:lnTo>
                    <a:pt x="21000" y="211782"/>
                  </a:lnTo>
                  <a:lnTo>
                    <a:pt x="17507" y="194189"/>
                  </a:lnTo>
                  <a:lnTo>
                    <a:pt x="14010" y="177085"/>
                  </a:lnTo>
                  <a:lnTo>
                    <a:pt x="10512" y="160619"/>
                  </a:lnTo>
                  <a:lnTo>
                    <a:pt x="7181" y="144598"/>
                  </a:lnTo>
                  <a:lnTo>
                    <a:pt x="4323" y="128607"/>
                  </a:lnTo>
                  <a:lnTo>
                    <a:pt x="2073" y="112407"/>
                  </a:lnTo>
                  <a:lnTo>
                    <a:pt x="564" y="96253"/>
                  </a:lnTo>
                  <a:lnTo>
                    <a:pt x="0" y="80780"/>
                  </a:lnTo>
                  <a:lnTo>
                    <a:pt x="410" y="66305"/>
                  </a:lnTo>
                  <a:lnTo>
                    <a:pt x="1990" y="53145"/>
                  </a:lnTo>
                  <a:lnTo>
                    <a:pt x="5179" y="41757"/>
                  </a:lnTo>
                  <a:lnTo>
                    <a:pt x="10070" y="32217"/>
                  </a:lnTo>
                  <a:lnTo>
                    <a:pt x="16626" y="24456"/>
                  </a:lnTo>
                  <a:lnTo>
                    <a:pt x="24847" y="18443"/>
                  </a:lnTo>
                  <a:lnTo>
                    <a:pt x="34562" y="13982"/>
                  </a:lnTo>
                  <a:lnTo>
                    <a:pt x="45491" y="10609"/>
                  </a:lnTo>
                  <a:lnTo>
                    <a:pt x="57343" y="7712"/>
                  </a:lnTo>
                  <a:lnTo>
                    <a:pt x="69862" y="4912"/>
                  </a:lnTo>
                  <a:lnTo>
                    <a:pt x="82691" y="2367"/>
                  </a:lnTo>
                  <a:lnTo>
                    <a:pt x="95375" y="643"/>
                  </a:lnTo>
                  <a:lnTo>
                    <a:pt x="107679" y="0"/>
                  </a:lnTo>
                  <a:lnTo>
                    <a:pt x="119495" y="236"/>
                  </a:lnTo>
                  <a:lnTo>
                    <a:pt x="132119" y="877"/>
                  </a:lnTo>
                  <a:lnTo>
                    <a:pt x="148895" y="1983"/>
                  </a:lnTo>
                  <a:lnTo>
                    <a:pt x="175469" y="370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27336" y="379025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34" y="8616"/>
                  </a:lnTo>
                  <a:lnTo>
                    <a:pt x="70140" y="11656"/>
                  </a:lnTo>
                  <a:lnTo>
                    <a:pt x="59997" y="14821"/>
                  </a:lnTo>
                  <a:lnTo>
                    <a:pt x="48970" y="18081"/>
                  </a:lnTo>
                  <a:lnTo>
                    <a:pt x="37777" y="21258"/>
                  </a:lnTo>
                  <a:lnTo>
                    <a:pt x="26688" y="24346"/>
                  </a:lnTo>
                  <a:lnTo>
                    <a:pt x="14725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41898" y="400082"/>
              <a:ext cx="86478" cy="169733"/>
            </a:xfrm>
            <a:custGeom>
              <a:avLst/>
              <a:gdLst/>
              <a:ahLst/>
              <a:cxnLst/>
              <a:rect l="0" t="0" r="0" b="0"/>
              <a:pathLst>
                <a:path w="86478" h="169733">
                  <a:moveTo>
                    <a:pt x="53894" y="31586"/>
                  </a:moveTo>
                  <a:lnTo>
                    <a:pt x="45160" y="37520"/>
                  </a:lnTo>
                  <a:lnTo>
                    <a:pt x="37453" y="43725"/>
                  </a:lnTo>
                  <a:lnTo>
                    <a:pt x="30056" y="50821"/>
                  </a:lnTo>
                  <a:lnTo>
                    <a:pt x="22968" y="58761"/>
                  </a:lnTo>
                  <a:lnTo>
                    <a:pt x="16438" y="67408"/>
                  </a:lnTo>
                  <a:lnTo>
                    <a:pt x="10574" y="76607"/>
                  </a:lnTo>
                  <a:lnTo>
                    <a:pt x="5655" y="86379"/>
                  </a:lnTo>
                  <a:lnTo>
                    <a:pt x="2182" y="96917"/>
                  </a:lnTo>
                  <a:lnTo>
                    <a:pt x="297" y="108254"/>
                  </a:lnTo>
                  <a:lnTo>
                    <a:pt x="0" y="119968"/>
                  </a:lnTo>
                  <a:lnTo>
                    <a:pt x="1312" y="131297"/>
                  </a:lnTo>
                  <a:lnTo>
                    <a:pt x="4092" y="141832"/>
                  </a:lnTo>
                  <a:lnTo>
                    <a:pt x="8397" y="151192"/>
                  </a:lnTo>
                  <a:lnTo>
                    <a:pt x="14561" y="158875"/>
                  </a:lnTo>
                  <a:lnTo>
                    <a:pt x="22585" y="164766"/>
                  </a:lnTo>
                  <a:lnTo>
                    <a:pt x="31888" y="168584"/>
                  </a:lnTo>
                  <a:lnTo>
                    <a:pt x="41508" y="169732"/>
                  </a:lnTo>
                  <a:lnTo>
                    <a:pt x="50858" y="168134"/>
                  </a:lnTo>
                  <a:lnTo>
                    <a:pt x="59573" y="164147"/>
                  </a:lnTo>
                  <a:lnTo>
                    <a:pt x="67347" y="158276"/>
                  </a:lnTo>
                  <a:lnTo>
                    <a:pt x="74117" y="150989"/>
                  </a:lnTo>
                  <a:lnTo>
                    <a:pt x="79679" y="142355"/>
                  </a:lnTo>
                  <a:lnTo>
                    <a:pt x="83600" y="132058"/>
                  </a:lnTo>
                  <a:lnTo>
                    <a:pt x="85796" y="120069"/>
                  </a:lnTo>
                  <a:lnTo>
                    <a:pt x="86477" y="106935"/>
                  </a:lnTo>
                  <a:lnTo>
                    <a:pt x="85955" y="93581"/>
                  </a:lnTo>
                  <a:lnTo>
                    <a:pt x="84529" y="80563"/>
                  </a:lnTo>
                  <a:lnTo>
                    <a:pt x="82286" y="68060"/>
                  </a:lnTo>
                  <a:lnTo>
                    <a:pt x="79111" y="56058"/>
                  </a:lnTo>
                  <a:lnTo>
                    <a:pt x="75024" y="44481"/>
                  </a:lnTo>
                  <a:lnTo>
                    <a:pt x="70465" y="33687"/>
                  </a:lnTo>
                  <a:lnTo>
                    <a:pt x="65765" y="23413"/>
                  </a:lnTo>
                  <a:lnTo>
                    <a:pt x="60515" y="12755"/>
                  </a:lnTo>
                  <a:lnTo>
                    <a:pt x="53894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69492" y="368497"/>
              <a:ext cx="84229" cy="168119"/>
            </a:xfrm>
            <a:custGeom>
              <a:avLst/>
              <a:gdLst/>
              <a:ahLst/>
              <a:cxnLst/>
              <a:rect l="0" t="0" r="0" b="0"/>
              <a:pathLst>
                <a:path w="84229" h="168119">
                  <a:moveTo>
                    <a:pt x="0" y="94756"/>
                  </a:moveTo>
                  <a:lnTo>
                    <a:pt x="2934" y="106424"/>
                  </a:lnTo>
                  <a:lnTo>
                    <a:pt x="5716" y="116913"/>
                  </a:lnTo>
                  <a:lnTo>
                    <a:pt x="8615" y="127215"/>
                  </a:lnTo>
                  <a:lnTo>
                    <a:pt x="11656" y="137516"/>
                  </a:lnTo>
                  <a:lnTo>
                    <a:pt x="14821" y="147860"/>
                  </a:lnTo>
                  <a:lnTo>
                    <a:pt x="18069" y="158179"/>
                  </a:lnTo>
                  <a:lnTo>
                    <a:pt x="20788" y="165977"/>
                  </a:lnTo>
                  <a:lnTo>
                    <a:pt x="22050" y="168118"/>
                  </a:lnTo>
                  <a:lnTo>
                    <a:pt x="21813" y="165572"/>
                  </a:lnTo>
                  <a:lnTo>
                    <a:pt x="20459" y="159970"/>
                  </a:lnTo>
                  <a:lnTo>
                    <a:pt x="18357" y="152161"/>
                  </a:lnTo>
                  <a:lnTo>
                    <a:pt x="15768" y="142260"/>
                  </a:lnTo>
                  <a:lnTo>
                    <a:pt x="12866" y="130451"/>
                  </a:lnTo>
                  <a:lnTo>
                    <a:pt x="9927" y="117229"/>
                  </a:lnTo>
                  <a:lnTo>
                    <a:pt x="7328" y="103264"/>
                  </a:lnTo>
                  <a:lnTo>
                    <a:pt x="5254" y="89018"/>
                  </a:lnTo>
                  <a:lnTo>
                    <a:pt x="4031" y="75041"/>
                  </a:lnTo>
                  <a:lnTo>
                    <a:pt x="4191" y="62040"/>
                  </a:lnTo>
                  <a:lnTo>
                    <a:pt x="5899" y="50305"/>
                  </a:lnTo>
                  <a:lnTo>
                    <a:pt x="9165" y="39934"/>
                  </a:lnTo>
                  <a:lnTo>
                    <a:pt x="14024" y="31025"/>
                  </a:lnTo>
                  <a:lnTo>
                    <a:pt x="20329" y="23478"/>
                  </a:lnTo>
                  <a:lnTo>
                    <a:pt x="27933" y="17202"/>
                  </a:lnTo>
                  <a:lnTo>
                    <a:pt x="37835" y="11595"/>
                  </a:lnTo>
                  <a:lnTo>
                    <a:pt x="54257" y="616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06362" y="436693"/>
              <a:ext cx="147400" cy="205546"/>
            </a:xfrm>
            <a:custGeom>
              <a:avLst/>
              <a:gdLst/>
              <a:ahLst/>
              <a:cxnLst/>
              <a:rect l="0" t="0" r="0" b="0"/>
              <a:pathLst>
                <a:path w="147400" h="205546">
                  <a:moveTo>
                    <a:pt x="0" y="37089"/>
                  </a:moveTo>
                  <a:lnTo>
                    <a:pt x="0" y="48824"/>
                  </a:lnTo>
                  <a:lnTo>
                    <a:pt x="0" y="59953"/>
                  </a:lnTo>
                  <a:lnTo>
                    <a:pt x="0" y="71461"/>
                  </a:lnTo>
                  <a:lnTo>
                    <a:pt x="0" y="80261"/>
                  </a:lnTo>
                  <a:lnTo>
                    <a:pt x="0" y="82264"/>
                  </a:lnTo>
                  <a:lnTo>
                    <a:pt x="0" y="78539"/>
                  </a:lnTo>
                  <a:lnTo>
                    <a:pt x="4" y="71022"/>
                  </a:lnTo>
                  <a:lnTo>
                    <a:pt x="178" y="61286"/>
                  </a:lnTo>
                  <a:lnTo>
                    <a:pt x="826" y="50534"/>
                  </a:lnTo>
                  <a:lnTo>
                    <a:pt x="2088" y="39459"/>
                  </a:lnTo>
                  <a:lnTo>
                    <a:pt x="4260" y="28696"/>
                  </a:lnTo>
                  <a:lnTo>
                    <a:pt x="7853" y="18973"/>
                  </a:lnTo>
                  <a:lnTo>
                    <a:pt x="13006" y="10595"/>
                  </a:lnTo>
                  <a:lnTo>
                    <a:pt x="19230" y="4303"/>
                  </a:lnTo>
                  <a:lnTo>
                    <a:pt x="25631" y="1411"/>
                  </a:lnTo>
                  <a:lnTo>
                    <a:pt x="31670" y="2317"/>
                  </a:lnTo>
                  <a:lnTo>
                    <a:pt x="37180" y="6485"/>
                  </a:lnTo>
                  <a:lnTo>
                    <a:pt x="42179" y="12934"/>
                  </a:lnTo>
                  <a:lnTo>
                    <a:pt x="46760" y="20857"/>
                  </a:lnTo>
                  <a:lnTo>
                    <a:pt x="51023" y="29711"/>
                  </a:lnTo>
                  <a:lnTo>
                    <a:pt x="55054" y="39156"/>
                  </a:lnTo>
                  <a:lnTo>
                    <a:pt x="58927" y="48908"/>
                  </a:lnTo>
                  <a:lnTo>
                    <a:pt x="62887" y="56329"/>
                  </a:lnTo>
                  <a:lnTo>
                    <a:pt x="66791" y="58208"/>
                  </a:lnTo>
                  <a:lnTo>
                    <a:pt x="70104" y="55497"/>
                  </a:lnTo>
                  <a:lnTo>
                    <a:pt x="73040" y="49808"/>
                  </a:lnTo>
                  <a:lnTo>
                    <a:pt x="75895" y="42289"/>
                  </a:lnTo>
                  <a:lnTo>
                    <a:pt x="78822" y="33652"/>
                  </a:lnTo>
                  <a:lnTo>
                    <a:pt x="81882" y="24344"/>
                  </a:lnTo>
                  <a:lnTo>
                    <a:pt x="85563" y="15280"/>
                  </a:lnTo>
                  <a:lnTo>
                    <a:pt x="90768" y="7846"/>
                  </a:lnTo>
                  <a:lnTo>
                    <a:pt x="97848" y="2667"/>
                  </a:lnTo>
                  <a:lnTo>
                    <a:pt x="106194" y="0"/>
                  </a:lnTo>
                  <a:lnTo>
                    <a:pt x="114565" y="96"/>
                  </a:lnTo>
                  <a:lnTo>
                    <a:pt x="122222" y="2796"/>
                  </a:lnTo>
                  <a:lnTo>
                    <a:pt x="128799" y="7826"/>
                  </a:lnTo>
                  <a:lnTo>
                    <a:pt x="134058" y="14998"/>
                  </a:lnTo>
                  <a:lnTo>
                    <a:pt x="138031" y="23998"/>
                  </a:lnTo>
                  <a:lnTo>
                    <a:pt x="140918" y="34443"/>
                  </a:lnTo>
                  <a:lnTo>
                    <a:pt x="142962" y="45968"/>
                  </a:lnTo>
                  <a:lnTo>
                    <a:pt x="144383" y="58273"/>
                  </a:lnTo>
                  <a:lnTo>
                    <a:pt x="145361" y="71127"/>
                  </a:lnTo>
                  <a:lnTo>
                    <a:pt x="146026" y="84361"/>
                  </a:lnTo>
                  <a:lnTo>
                    <a:pt x="146477" y="97856"/>
                  </a:lnTo>
                  <a:lnTo>
                    <a:pt x="146781" y="111529"/>
                  </a:lnTo>
                  <a:lnTo>
                    <a:pt x="146986" y="125322"/>
                  </a:lnTo>
                  <a:lnTo>
                    <a:pt x="147123" y="139182"/>
                  </a:lnTo>
                  <a:lnTo>
                    <a:pt x="147214" y="152669"/>
                  </a:lnTo>
                  <a:lnTo>
                    <a:pt x="147286" y="166384"/>
                  </a:lnTo>
                  <a:lnTo>
                    <a:pt x="147344" y="182651"/>
                  </a:lnTo>
                  <a:lnTo>
                    <a:pt x="147399" y="20554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9512" y="583572"/>
              <a:ext cx="5253722" cy="144598"/>
            </a:xfrm>
            <a:custGeom>
              <a:avLst/>
              <a:gdLst/>
              <a:ahLst/>
              <a:cxnLst/>
              <a:rect l="0" t="0" r="0" b="0"/>
              <a:pathLst>
                <a:path w="5253722" h="144598">
                  <a:moveTo>
                    <a:pt x="5253721" y="37609"/>
                  </a:moveTo>
                  <a:lnTo>
                    <a:pt x="5242120" y="40610"/>
                  </a:lnTo>
                  <a:lnTo>
                    <a:pt x="5232271" y="44032"/>
                  </a:lnTo>
                  <a:lnTo>
                    <a:pt x="5223262" y="48224"/>
                  </a:lnTo>
                  <a:lnTo>
                    <a:pt x="5214647" y="52951"/>
                  </a:lnTo>
                  <a:lnTo>
                    <a:pt x="5205972" y="57784"/>
                  </a:lnTo>
                  <a:lnTo>
                    <a:pt x="5196991" y="62457"/>
                  </a:lnTo>
                  <a:lnTo>
                    <a:pt x="5187488" y="66720"/>
                  </a:lnTo>
                  <a:lnTo>
                    <a:pt x="5177192" y="70273"/>
                  </a:lnTo>
                  <a:lnTo>
                    <a:pt x="5166043" y="73024"/>
                  </a:lnTo>
                  <a:lnTo>
                    <a:pt x="5154300" y="74886"/>
                  </a:lnTo>
                  <a:lnTo>
                    <a:pt x="5142427" y="75693"/>
                  </a:lnTo>
                  <a:lnTo>
                    <a:pt x="5130702" y="75460"/>
                  </a:lnTo>
                  <a:lnTo>
                    <a:pt x="5119221" y="74339"/>
                  </a:lnTo>
                  <a:lnTo>
                    <a:pt x="5107979" y="72524"/>
                  </a:lnTo>
                  <a:lnTo>
                    <a:pt x="5096936" y="70190"/>
                  </a:lnTo>
                  <a:lnTo>
                    <a:pt x="5086045" y="67320"/>
                  </a:lnTo>
                  <a:lnTo>
                    <a:pt x="5075265" y="63716"/>
                  </a:lnTo>
                  <a:lnTo>
                    <a:pt x="5064565" y="59333"/>
                  </a:lnTo>
                  <a:lnTo>
                    <a:pt x="5053920" y="54424"/>
                  </a:lnTo>
                  <a:lnTo>
                    <a:pt x="5043312" y="49436"/>
                  </a:lnTo>
                  <a:lnTo>
                    <a:pt x="5032730" y="44638"/>
                  </a:lnTo>
                  <a:lnTo>
                    <a:pt x="5022166" y="40112"/>
                  </a:lnTo>
                  <a:lnTo>
                    <a:pt x="5011614" y="35846"/>
                  </a:lnTo>
                  <a:lnTo>
                    <a:pt x="5001069" y="31793"/>
                  </a:lnTo>
                  <a:lnTo>
                    <a:pt x="4990530" y="27901"/>
                  </a:lnTo>
                  <a:lnTo>
                    <a:pt x="4979994" y="24127"/>
                  </a:lnTo>
                  <a:lnTo>
                    <a:pt x="4969457" y="20451"/>
                  </a:lnTo>
                  <a:lnTo>
                    <a:pt x="4958752" y="17337"/>
                  </a:lnTo>
                  <a:lnTo>
                    <a:pt x="4947573" y="15689"/>
                  </a:lnTo>
                  <a:lnTo>
                    <a:pt x="4935795" y="15879"/>
                  </a:lnTo>
                  <a:lnTo>
                    <a:pt x="4923612" y="17635"/>
                  </a:lnTo>
                  <a:lnTo>
                    <a:pt x="4911435" y="20342"/>
                  </a:lnTo>
                  <a:lnTo>
                    <a:pt x="4899503" y="23530"/>
                  </a:lnTo>
                  <a:lnTo>
                    <a:pt x="4887881" y="26939"/>
                  </a:lnTo>
                  <a:lnTo>
                    <a:pt x="4876545" y="30439"/>
                  </a:lnTo>
                  <a:lnTo>
                    <a:pt x="4865438" y="33971"/>
                  </a:lnTo>
                  <a:lnTo>
                    <a:pt x="4854504" y="37509"/>
                  </a:lnTo>
                  <a:lnTo>
                    <a:pt x="4843696" y="41045"/>
                  </a:lnTo>
                  <a:lnTo>
                    <a:pt x="4832972" y="44567"/>
                  </a:lnTo>
                  <a:lnTo>
                    <a:pt x="4822141" y="47746"/>
                  </a:lnTo>
                  <a:lnTo>
                    <a:pt x="4810877" y="49970"/>
                  </a:lnTo>
                  <a:lnTo>
                    <a:pt x="4799040" y="50981"/>
                  </a:lnTo>
                  <a:lnTo>
                    <a:pt x="4786820" y="50845"/>
                  </a:lnTo>
                  <a:lnTo>
                    <a:pt x="4774617" y="49766"/>
                  </a:lnTo>
                  <a:lnTo>
                    <a:pt x="4762668" y="47961"/>
                  </a:lnTo>
                  <a:lnTo>
                    <a:pt x="4751035" y="45463"/>
                  </a:lnTo>
                  <a:lnTo>
                    <a:pt x="4739690" y="42116"/>
                  </a:lnTo>
                  <a:lnTo>
                    <a:pt x="4728574" y="37910"/>
                  </a:lnTo>
                  <a:lnTo>
                    <a:pt x="4717464" y="33120"/>
                  </a:lnTo>
                  <a:lnTo>
                    <a:pt x="4706005" y="28214"/>
                  </a:lnTo>
                  <a:lnTo>
                    <a:pt x="4694035" y="23470"/>
                  </a:lnTo>
                  <a:lnTo>
                    <a:pt x="4681723" y="18981"/>
                  </a:lnTo>
                  <a:lnTo>
                    <a:pt x="4669458" y="14740"/>
                  </a:lnTo>
                  <a:lnTo>
                    <a:pt x="4657458" y="10707"/>
                  </a:lnTo>
                  <a:lnTo>
                    <a:pt x="4645452" y="7000"/>
                  </a:lnTo>
                  <a:lnTo>
                    <a:pt x="4632792" y="3881"/>
                  </a:lnTo>
                  <a:lnTo>
                    <a:pt x="4619170" y="1458"/>
                  </a:lnTo>
                  <a:lnTo>
                    <a:pt x="4604919" y="0"/>
                  </a:lnTo>
                  <a:lnTo>
                    <a:pt x="4590807" y="3"/>
                  </a:lnTo>
                  <a:lnTo>
                    <a:pt x="4577272" y="1601"/>
                  </a:lnTo>
                  <a:lnTo>
                    <a:pt x="4564251" y="4625"/>
                  </a:lnTo>
                  <a:lnTo>
                    <a:pt x="4551369" y="8788"/>
                  </a:lnTo>
                  <a:lnTo>
                    <a:pt x="4538374" y="13804"/>
                  </a:lnTo>
                  <a:lnTo>
                    <a:pt x="4525343" y="19270"/>
                  </a:lnTo>
                  <a:lnTo>
                    <a:pt x="4512580" y="24698"/>
                  </a:lnTo>
                  <a:lnTo>
                    <a:pt x="4500243" y="29819"/>
                  </a:lnTo>
                  <a:lnTo>
                    <a:pt x="4488178" y="34408"/>
                  </a:lnTo>
                  <a:lnTo>
                    <a:pt x="4476010" y="38191"/>
                  </a:lnTo>
                  <a:lnTo>
                    <a:pt x="4463522" y="41106"/>
                  </a:lnTo>
                  <a:lnTo>
                    <a:pt x="4450507" y="43250"/>
                  </a:lnTo>
                  <a:lnTo>
                    <a:pt x="4436698" y="44780"/>
                  </a:lnTo>
                  <a:lnTo>
                    <a:pt x="4422033" y="45846"/>
                  </a:lnTo>
                  <a:lnTo>
                    <a:pt x="4406606" y="46411"/>
                  </a:lnTo>
                  <a:lnTo>
                    <a:pt x="4390572" y="46267"/>
                  </a:lnTo>
                  <a:lnTo>
                    <a:pt x="4374088" y="45356"/>
                  </a:lnTo>
                  <a:lnTo>
                    <a:pt x="4357444" y="43762"/>
                  </a:lnTo>
                  <a:lnTo>
                    <a:pt x="4341044" y="41621"/>
                  </a:lnTo>
                  <a:lnTo>
                    <a:pt x="4325088" y="39065"/>
                  </a:lnTo>
                  <a:lnTo>
                    <a:pt x="4309595" y="36044"/>
                  </a:lnTo>
                  <a:lnTo>
                    <a:pt x="4294497" y="32338"/>
                  </a:lnTo>
                  <a:lnTo>
                    <a:pt x="4279704" y="27891"/>
                  </a:lnTo>
                  <a:lnTo>
                    <a:pt x="4264972" y="23109"/>
                  </a:lnTo>
                  <a:lnTo>
                    <a:pt x="4249927" y="18739"/>
                  </a:lnTo>
                  <a:lnTo>
                    <a:pt x="4234396" y="15173"/>
                  </a:lnTo>
                  <a:lnTo>
                    <a:pt x="4218540" y="12459"/>
                  </a:lnTo>
                  <a:lnTo>
                    <a:pt x="4202742" y="10480"/>
                  </a:lnTo>
                  <a:lnTo>
                    <a:pt x="4187226" y="9081"/>
                  </a:lnTo>
                  <a:lnTo>
                    <a:pt x="4172045" y="8277"/>
                  </a:lnTo>
                  <a:lnTo>
                    <a:pt x="4157166" y="8253"/>
                  </a:lnTo>
                  <a:lnTo>
                    <a:pt x="4142527" y="9053"/>
                  </a:lnTo>
                  <a:lnTo>
                    <a:pt x="4128069" y="10741"/>
                  </a:lnTo>
                  <a:lnTo>
                    <a:pt x="4113741" y="13476"/>
                  </a:lnTo>
                  <a:lnTo>
                    <a:pt x="4099505" y="17244"/>
                  </a:lnTo>
                  <a:lnTo>
                    <a:pt x="4085332" y="21894"/>
                  </a:lnTo>
                  <a:lnTo>
                    <a:pt x="4071204" y="27232"/>
                  </a:lnTo>
                  <a:lnTo>
                    <a:pt x="4057105" y="33075"/>
                  </a:lnTo>
                  <a:lnTo>
                    <a:pt x="4043026" y="39115"/>
                  </a:lnTo>
                  <a:lnTo>
                    <a:pt x="4028961" y="44937"/>
                  </a:lnTo>
                  <a:lnTo>
                    <a:pt x="4014905" y="50326"/>
                  </a:lnTo>
                  <a:lnTo>
                    <a:pt x="4000854" y="55095"/>
                  </a:lnTo>
                  <a:lnTo>
                    <a:pt x="3986808" y="59000"/>
                  </a:lnTo>
                  <a:lnTo>
                    <a:pt x="3972765" y="61992"/>
                  </a:lnTo>
                  <a:lnTo>
                    <a:pt x="3958723" y="64018"/>
                  </a:lnTo>
                  <a:lnTo>
                    <a:pt x="3944683" y="64937"/>
                  </a:lnTo>
                  <a:lnTo>
                    <a:pt x="3930639" y="64779"/>
                  </a:lnTo>
                  <a:lnTo>
                    <a:pt x="3916426" y="63708"/>
                  </a:lnTo>
                  <a:lnTo>
                    <a:pt x="3901739" y="61927"/>
                  </a:lnTo>
                  <a:lnTo>
                    <a:pt x="3886447" y="59616"/>
                  </a:lnTo>
                  <a:lnTo>
                    <a:pt x="3870583" y="56761"/>
                  </a:lnTo>
                  <a:lnTo>
                    <a:pt x="3854249" y="53167"/>
                  </a:lnTo>
                  <a:lnTo>
                    <a:pt x="3837559" y="48791"/>
                  </a:lnTo>
                  <a:lnTo>
                    <a:pt x="3820776" y="43886"/>
                  </a:lnTo>
                  <a:lnTo>
                    <a:pt x="3804282" y="38902"/>
                  </a:lnTo>
                  <a:lnTo>
                    <a:pt x="3788268" y="34106"/>
                  </a:lnTo>
                  <a:lnTo>
                    <a:pt x="3772905" y="29581"/>
                  </a:lnTo>
                  <a:lnTo>
                    <a:pt x="3758428" y="25316"/>
                  </a:lnTo>
                  <a:lnTo>
                    <a:pt x="3744864" y="21263"/>
                  </a:lnTo>
                  <a:lnTo>
                    <a:pt x="3731771" y="17372"/>
                  </a:lnTo>
                  <a:lnTo>
                    <a:pt x="3718366" y="13598"/>
                  </a:lnTo>
                  <a:lnTo>
                    <a:pt x="3704227" y="9917"/>
                  </a:lnTo>
                  <a:lnTo>
                    <a:pt x="3689287" y="6631"/>
                  </a:lnTo>
                  <a:lnTo>
                    <a:pt x="3673646" y="4335"/>
                  </a:lnTo>
                  <a:lnTo>
                    <a:pt x="3657454" y="3276"/>
                  </a:lnTo>
                  <a:lnTo>
                    <a:pt x="3640851" y="3380"/>
                  </a:lnTo>
                  <a:lnTo>
                    <a:pt x="3623954" y="4438"/>
                  </a:lnTo>
                  <a:lnTo>
                    <a:pt x="3606850" y="6224"/>
                  </a:lnTo>
                  <a:lnTo>
                    <a:pt x="3589603" y="8540"/>
                  </a:lnTo>
                  <a:lnTo>
                    <a:pt x="3572258" y="11232"/>
                  </a:lnTo>
                  <a:lnTo>
                    <a:pt x="3554847" y="14190"/>
                  </a:lnTo>
                  <a:lnTo>
                    <a:pt x="3537391" y="17496"/>
                  </a:lnTo>
                  <a:lnTo>
                    <a:pt x="3519905" y="21401"/>
                  </a:lnTo>
                  <a:lnTo>
                    <a:pt x="3502403" y="25994"/>
                  </a:lnTo>
                  <a:lnTo>
                    <a:pt x="3485056" y="31215"/>
                  </a:lnTo>
                  <a:lnTo>
                    <a:pt x="3468175" y="36944"/>
                  </a:lnTo>
                  <a:lnTo>
                    <a:pt x="3451888" y="43050"/>
                  </a:lnTo>
                  <a:lnTo>
                    <a:pt x="3436001" y="49098"/>
                  </a:lnTo>
                  <a:lnTo>
                    <a:pt x="3420107" y="54392"/>
                  </a:lnTo>
                  <a:lnTo>
                    <a:pt x="3403967" y="58614"/>
                  </a:lnTo>
                  <a:lnTo>
                    <a:pt x="3387514" y="61786"/>
                  </a:lnTo>
                  <a:lnTo>
                    <a:pt x="3370776" y="64080"/>
                  </a:lnTo>
                  <a:lnTo>
                    <a:pt x="3353812" y="65693"/>
                  </a:lnTo>
                  <a:lnTo>
                    <a:pt x="3336844" y="66643"/>
                  </a:lnTo>
                  <a:lnTo>
                    <a:pt x="3320224" y="66765"/>
                  </a:lnTo>
                  <a:lnTo>
                    <a:pt x="3304127" y="66036"/>
                  </a:lnTo>
                  <a:lnTo>
                    <a:pt x="3288707" y="64565"/>
                  </a:lnTo>
                  <a:lnTo>
                    <a:pt x="3274192" y="62508"/>
                  </a:lnTo>
                  <a:lnTo>
                    <a:pt x="3260604" y="60012"/>
                  </a:lnTo>
                  <a:lnTo>
                    <a:pt x="3247494" y="57202"/>
                  </a:lnTo>
                  <a:lnTo>
                    <a:pt x="3234078" y="54169"/>
                  </a:lnTo>
                  <a:lnTo>
                    <a:pt x="3219941" y="50984"/>
                  </a:lnTo>
                  <a:lnTo>
                    <a:pt x="3205341" y="47693"/>
                  </a:lnTo>
                  <a:lnTo>
                    <a:pt x="3190994" y="44330"/>
                  </a:lnTo>
                  <a:lnTo>
                    <a:pt x="3177301" y="40919"/>
                  </a:lnTo>
                  <a:lnTo>
                    <a:pt x="3164175" y="37476"/>
                  </a:lnTo>
                  <a:lnTo>
                    <a:pt x="3151221" y="34010"/>
                  </a:lnTo>
                  <a:lnTo>
                    <a:pt x="3138166" y="30540"/>
                  </a:lnTo>
                  <a:lnTo>
                    <a:pt x="3124584" y="27396"/>
                  </a:lnTo>
                  <a:lnTo>
                    <a:pt x="3109855" y="25196"/>
                  </a:lnTo>
                  <a:lnTo>
                    <a:pt x="3093754" y="24202"/>
                  </a:lnTo>
                  <a:lnTo>
                    <a:pt x="3076548" y="24349"/>
                  </a:lnTo>
                  <a:lnTo>
                    <a:pt x="3058780" y="25437"/>
                  </a:lnTo>
                  <a:lnTo>
                    <a:pt x="3040836" y="27242"/>
                  </a:lnTo>
                  <a:lnTo>
                    <a:pt x="3023060" y="29571"/>
                  </a:lnTo>
                  <a:lnTo>
                    <a:pt x="3005826" y="32271"/>
                  </a:lnTo>
                  <a:lnTo>
                    <a:pt x="2989280" y="35231"/>
                  </a:lnTo>
                  <a:lnTo>
                    <a:pt x="2973543" y="38368"/>
                  </a:lnTo>
                  <a:lnTo>
                    <a:pt x="2958807" y="41627"/>
                  </a:lnTo>
                  <a:lnTo>
                    <a:pt x="2945071" y="44968"/>
                  </a:lnTo>
                  <a:lnTo>
                    <a:pt x="2932031" y="48365"/>
                  </a:lnTo>
                  <a:lnTo>
                    <a:pt x="2919192" y="51799"/>
                  </a:lnTo>
                  <a:lnTo>
                    <a:pt x="2906256" y="55258"/>
                  </a:lnTo>
                  <a:lnTo>
                    <a:pt x="2893278" y="58734"/>
                  </a:lnTo>
                  <a:lnTo>
                    <a:pt x="2880557" y="62221"/>
                  </a:lnTo>
                  <a:lnTo>
                    <a:pt x="2868253" y="65710"/>
                  </a:lnTo>
                  <a:lnTo>
                    <a:pt x="2856210" y="69037"/>
                  </a:lnTo>
                  <a:lnTo>
                    <a:pt x="2844058" y="71892"/>
                  </a:lnTo>
                  <a:lnTo>
                    <a:pt x="2831590" y="74139"/>
                  </a:lnTo>
                  <a:lnTo>
                    <a:pt x="2818929" y="75647"/>
                  </a:lnTo>
                  <a:lnTo>
                    <a:pt x="2806422" y="76210"/>
                  </a:lnTo>
                  <a:lnTo>
                    <a:pt x="2794257" y="75809"/>
                  </a:lnTo>
                  <a:lnTo>
                    <a:pt x="2782138" y="74573"/>
                  </a:lnTo>
                  <a:lnTo>
                    <a:pt x="2769402" y="72681"/>
                  </a:lnTo>
                  <a:lnTo>
                    <a:pt x="2755729" y="70300"/>
                  </a:lnTo>
                  <a:lnTo>
                    <a:pt x="2741444" y="67568"/>
                  </a:lnTo>
                  <a:lnTo>
                    <a:pt x="2727309" y="64589"/>
                  </a:lnTo>
                  <a:lnTo>
                    <a:pt x="2713754" y="61439"/>
                  </a:lnTo>
                  <a:lnTo>
                    <a:pt x="2700550" y="58172"/>
                  </a:lnTo>
                  <a:lnTo>
                    <a:pt x="2687013" y="54826"/>
                  </a:lnTo>
                  <a:lnTo>
                    <a:pt x="2672765" y="51426"/>
                  </a:lnTo>
                  <a:lnTo>
                    <a:pt x="2658078" y="47990"/>
                  </a:lnTo>
                  <a:lnTo>
                    <a:pt x="2643665" y="44529"/>
                  </a:lnTo>
                  <a:lnTo>
                    <a:pt x="2629920" y="41053"/>
                  </a:lnTo>
                  <a:lnTo>
                    <a:pt x="2616587" y="37565"/>
                  </a:lnTo>
                  <a:lnTo>
                    <a:pt x="2602962" y="34070"/>
                  </a:lnTo>
                  <a:lnTo>
                    <a:pt x="2588651" y="30579"/>
                  </a:lnTo>
                  <a:lnTo>
                    <a:pt x="2573752" y="27422"/>
                  </a:lnTo>
                  <a:lnTo>
                    <a:pt x="2558664" y="25214"/>
                  </a:lnTo>
                  <a:lnTo>
                    <a:pt x="2543662" y="24213"/>
                  </a:lnTo>
                  <a:lnTo>
                    <a:pt x="2529011" y="24357"/>
                  </a:lnTo>
                  <a:lnTo>
                    <a:pt x="2515026" y="25442"/>
                  </a:lnTo>
                  <a:lnTo>
                    <a:pt x="2501800" y="27245"/>
                  </a:lnTo>
                  <a:lnTo>
                    <a:pt x="2488937" y="29573"/>
                  </a:lnTo>
                  <a:lnTo>
                    <a:pt x="2475687" y="32273"/>
                  </a:lnTo>
                  <a:lnTo>
                    <a:pt x="2461657" y="35236"/>
                  </a:lnTo>
                  <a:lnTo>
                    <a:pt x="2446960" y="38546"/>
                  </a:lnTo>
                  <a:lnTo>
                    <a:pt x="2432015" y="42453"/>
                  </a:lnTo>
                  <a:lnTo>
                    <a:pt x="2417111" y="47043"/>
                  </a:lnTo>
                  <a:lnTo>
                    <a:pt x="2402528" y="52092"/>
                  </a:lnTo>
                  <a:lnTo>
                    <a:pt x="2388589" y="57174"/>
                  </a:lnTo>
                  <a:lnTo>
                    <a:pt x="2375399" y="62031"/>
                  </a:lnTo>
                  <a:lnTo>
                    <a:pt x="2362730" y="66427"/>
                  </a:lnTo>
                  <a:lnTo>
                    <a:pt x="2350142" y="70074"/>
                  </a:lnTo>
                  <a:lnTo>
                    <a:pt x="2337361" y="72893"/>
                  </a:lnTo>
                  <a:lnTo>
                    <a:pt x="2323978" y="74972"/>
                  </a:lnTo>
                  <a:lnTo>
                    <a:pt x="2309388" y="76458"/>
                  </a:lnTo>
                  <a:lnTo>
                    <a:pt x="2293384" y="77489"/>
                  </a:lnTo>
                  <a:lnTo>
                    <a:pt x="2276244" y="77861"/>
                  </a:lnTo>
                  <a:lnTo>
                    <a:pt x="2258522" y="77055"/>
                  </a:lnTo>
                  <a:lnTo>
                    <a:pt x="2240603" y="74886"/>
                  </a:lnTo>
                  <a:lnTo>
                    <a:pt x="2222676" y="71633"/>
                  </a:lnTo>
                  <a:lnTo>
                    <a:pt x="2204807" y="67840"/>
                  </a:lnTo>
                  <a:lnTo>
                    <a:pt x="2187021" y="63883"/>
                  </a:lnTo>
                  <a:lnTo>
                    <a:pt x="2169637" y="59939"/>
                  </a:lnTo>
                  <a:lnTo>
                    <a:pt x="2153257" y="56073"/>
                  </a:lnTo>
                  <a:lnTo>
                    <a:pt x="2138126" y="52291"/>
                  </a:lnTo>
                  <a:lnTo>
                    <a:pt x="2124168" y="48583"/>
                  </a:lnTo>
                  <a:lnTo>
                    <a:pt x="2111171" y="44933"/>
                  </a:lnTo>
                  <a:lnTo>
                    <a:pt x="2098897" y="41326"/>
                  </a:lnTo>
                  <a:lnTo>
                    <a:pt x="2086821" y="37749"/>
                  </a:lnTo>
                  <a:lnTo>
                    <a:pt x="2074173" y="34194"/>
                  </a:lnTo>
                  <a:lnTo>
                    <a:pt x="2060579" y="30662"/>
                  </a:lnTo>
                  <a:lnTo>
                    <a:pt x="2046021" y="27478"/>
                  </a:lnTo>
                  <a:lnTo>
                    <a:pt x="2030644" y="25251"/>
                  </a:lnTo>
                  <a:lnTo>
                    <a:pt x="2014633" y="24238"/>
                  </a:lnTo>
                  <a:lnTo>
                    <a:pt x="1998153" y="24374"/>
                  </a:lnTo>
                  <a:lnTo>
                    <a:pt x="1981339" y="25453"/>
                  </a:lnTo>
                  <a:lnTo>
                    <a:pt x="1964290" y="27257"/>
                  </a:lnTo>
                  <a:lnTo>
                    <a:pt x="1947081" y="29755"/>
                  </a:lnTo>
                  <a:lnTo>
                    <a:pt x="1929761" y="33102"/>
                  </a:lnTo>
                  <a:lnTo>
                    <a:pt x="1912372" y="37308"/>
                  </a:lnTo>
                  <a:lnTo>
                    <a:pt x="1895100" y="42097"/>
                  </a:lnTo>
                  <a:lnTo>
                    <a:pt x="1878269" y="47004"/>
                  </a:lnTo>
                  <a:lnTo>
                    <a:pt x="1862017" y="51743"/>
                  </a:lnTo>
                  <a:lnTo>
                    <a:pt x="1846153" y="56059"/>
                  </a:lnTo>
                  <a:lnTo>
                    <a:pt x="1830274" y="59652"/>
                  </a:lnTo>
                  <a:lnTo>
                    <a:pt x="1814143" y="62436"/>
                  </a:lnTo>
                  <a:lnTo>
                    <a:pt x="1797698" y="64491"/>
                  </a:lnTo>
                  <a:lnTo>
                    <a:pt x="1780964" y="65961"/>
                  </a:lnTo>
                  <a:lnTo>
                    <a:pt x="1764008" y="66986"/>
                  </a:lnTo>
                  <a:lnTo>
                    <a:pt x="1747214" y="67524"/>
                  </a:lnTo>
                  <a:lnTo>
                    <a:pt x="1731244" y="67362"/>
                  </a:lnTo>
                  <a:lnTo>
                    <a:pt x="1716386" y="66438"/>
                  </a:lnTo>
                  <a:lnTo>
                    <a:pt x="1702275" y="64836"/>
                  </a:lnTo>
                  <a:lnTo>
                    <a:pt x="1688112" y="62689"/>
                  </a:lnTo>
                  <a:lnTo>
                    <a:pt x="1673429" y="60134"/>
                  </a:lnTo>
                  <a:lnTo>
                    <a:pt x="1658107" y="57283"/>
                  </a:lnTo>
                  <a:lnTo>
                    <a:pt x="1642202" y="54224"/>
                  </a:lnTo>
                  <a:lnTo>
                    <a:pt x="1625829" y="51024"/>
                  </a:lnTo>
                  <a:lnTo>
                    <a:pt x="1609103" y="47894"/>
                  </a:lnTo>
                  <a:lnTo>
                    <a:pt x="1592123" y="45172"/>
                  </a:lnTo>
                  <a:lnTo>
                    <a:pt x="1574963" y="43009"/>
                  </a:lnTo>
                  <a:lnTo>
                    <a:pt x="1557679" y="41387"/>
                  </a:lnTo>
                  <a:lnTo>
                    <a:pt x="1540309" y="40216"/>
                  </a:lnTo>
                  <a:lnTo>
                    <a:pt x="1522881" y="39400"/>
                  </a:lnTo>
                  <a:lnTo>
                    <a:pt x="1505414" y="39173"/>
                  </a:lnTo>
                  <a:lnTo>
                    <a:pt x="1487920" y="40077"/>
                  </a:lnTo>
                  <a:lnTo>
                    <a:pt x="1470413" y="42312"/>
                  </a:lnTo>
                  <a:lnTo>
                    <a:pt x="1453062" y="45610"/>
                  </a:lnTo>
                  <a:lnTo>
                    <a:pt x="1436179" y="49432"/>
                  </a:lnTo>
                  <a:lnTo>
                    <a:pt x="1419900" y="53409"/>
                  </a:lnTo>
                  <a:lnTo>
                    <a:pt x="1404358" y="57366"/>
                  </a:lnTo>
                  <a:lnTo>
                    <a:pt x="1389760" y="61241"/>
                  </a:lnTo>
                  <a:lnTo>
                    <a:pt x="1376121" y="65034"/>
                  </a:lnTo>
                  <a:lnTo>
                    <a:pt x="1363146" y="68918"/>
                  </a:lnTo>
                  <a:lnTo>
                    <a:pt x="1350353" y="73219"/>
                  </a:lnTo>
                  <a:lnTo>
                    <a:pt x="1337439" y="78072"/>
                  </a:lnTo>
                  <a:lnTo>
                    <a:pt x="1324135" y="83130"/>
                  </a:lnTo>
                  <a:lnTo>
                    <a:pt x="1310132" y="87686"/>
                  </a:lnTo>
                  <a:lnTo>
                    <a:pt x="1295330" y="91377"/>
                  </a:lnTo>
                  <a:lnTo>
                    <a:pt x="1279642" y="94175"/>
                  </a:lnTo>
                  <a:lnTo>
                    <a:pt x="1262901" y="96210"/>
                  </a:lnTo>
                  <a:lnTo>
                    <a:pt x="1245134" y="97646"/>
                  </a:lnTo>
                  <a:lnTo>
                    <a:pt x="1226983" y="98476"/>
                  </a:lnTo>
                  <a:lnTo>
                    <a:pt x="1209566" y="98517"/>
                  </a:lnTo>
                  <a:lnTo>
                    <a:pt x="1193449" y="97733"/>
                  </a:lnTo>
                  <a:lnTo>
                    <a:pt x="1178680" y="96225"/>
                  </a:lnTo>
                  <a:lnTo>
                    <a:pt x="1165066" y="94143"/>
                  </a:lnTo>
                  <a:lnTo>
                    <a:pt x="1152339" y="91631"/>
                  </a:lnTo>
                  <a:lnTo>
                    <a:pt x="1139771" y="88809"/>
                  </a:lnTo>
                  <a:lnTo>
                    <a:pt x="1126253" y="85770"/>
                  </a:lnTo>
                  <a:lnTo>
                    <a:pt x="1111267" y="82579"/>
                  </a:lnTo>
                  <a:lnTo>
                    <a:pt x="1095298" y="79285"/>
                  </a:lnTo>
                  <a:lnTo>
                    <a:pt x="1079500" y="75920"/>
                  </a:lnTo>
                  <a:lnTo>
                    <a:pt x="1064531" y="72508"/>
                  </a:lnTo>
                  <a:lnTo>
                    <a:pt x="1050058" y="69063"/>
                  </a:lnTo>
                  <a:lnTo>
                    <a:pt x="1035063" y="65597"/>
                  </a:lnTo>
                  <a:lnTo>
                    <a:pt x="1018979" y="62121"/>
                  </a:lnTo>
                  <a:lnTo>
                    <a:pt x="1001888" y="58804"/>
                  </a:lnTo>
                  <a:lnTo>
                    <a:pt x="984251" y="55956"/>
                  </a:lnTo>
                  <a:lnTo>
                    <a:pt x="966414" y="53713"/>
                  </a:lnTo>
                  <a:lnTo>
                    <a:pt x="948554" y="52208"/>
                  </a:lnTo>
                  <a:lnTo>
                    <a:pt x="930737" y="51647"/>
                  </a:lnTo>
                  <a:lnTo>
                    <a:pt x="912984" y="52054"/>
                  </a:lnTo>
                  <a:lnTo>
                    <a:pt x="895454" y="53463"/>
                  </a:lnTo>
                  <a:lnTo>
                    <a:pt x="878444" y="56004"/>
                  </a:lnTo>
                  <a:lnTo>
                    <a:pt x="862068" y="59638"/>
                  </a:lnTo>
                  <a:lnTo>
                    <a:pt x="846120" y="64196"/>
                  </a:lnTo>
                  <a:lnTo>
                    <a:pt x="830184" y="69472"/>
                  </a:lnTo>
                  <a:lnTo>
                    <a:pt x="814019" y="75278"/>
                  </a:lnTo>
                  <a:lnTo>
                    <a:pt x="797720" y="81464"/>
                  </a:lnTo>
                  <a:lnTo>
                    <a:pt x="781618" y="87914"/>
                  </a:lnTo>
                  <a:lnTo>
                    <a:pt x="765889" y="94539"/>
                  </a:lnTo>
                  <a:lnTo>
                    <a:pt x="750394" y="100953"/>
                  </a:lnTo>
                  <a:lnTo>
                    <a:pt x="734771" y="106501"/>
                  </a:lnTo>
                  <a:lnTo>
                    <a:pt x="718815" y="110896"/>
                  </a:lnTo>
                  <a:lnTo>
                    <a:pt x="702489" y="114186"/>
                  </a:lnTo>
                  <a:lnTo>
                    <a:pt x="685836" y="116559"/>
                  </a:lnTo>
                  <a:lnTo>
                    <a:pt x="668930" y="118231"/>
                  </a:lnTo>
                  <a:lnTo>
                    <a:pt x="651999" y="119390"/>
                  </a:lnTo>
                  <a:lnTo>
                    <a:pt x="635406" y="120185"/>
                  </a:lnTo>
                  <a:lnTo>
                    <a:pt x="619325" y="120720"/>
                  </a:lnTo>
                  <a:lnTo>
                    <a:pt x="603917" y="120913"/>
                  </a:lnTo>
                  <a:lnTo>
                    <a:pt x="589410" y="120511"/>
                  </a:lnTo>
                  <a:lnTo>
                    <a:pt x="575826" y="119423"/>
                  </a:lnTo>
                  <a:lnTo>
                    <a:pt x="562720" y="117709"/>
                  </a:lnTo>
                  <a:lnTo>
                    <a:pt x="549306" y="115486"/>
                  </a:lnTo>
                  <a:lnTo>
                    <a:pt x="535161" y="112885"/>
                  </a:lnTo>
                  <a:lnTo>
                    <a:pt x="520217" y="110172"/>
                  </a:lnTo>
                  <a:lnTo>
                    <a:pt x="504574" y="107738"/>
                  </a:lnTo>
                  <a:lnTo>
                    <a:pt x="488384" y="105772"/>
                  </a:lnTo>
                  <a:lnTo>
                    <a:pt x="471953" y="104284"/>
                  </a:lnTo>
                  <a:lnTo>
                    <a:pt x="455703" y="103203"/>
                  </a:lnTo>
                  <a:lnTo>
                    <a:pt x="439852" y="102439"/>
                  </a:lnTo>
                  <a:lnTo>
                    <a:pt x="424430" y="101907"/>
                  </a:lnTo>
                  <a:lnTo>
                    <a:pt x="409382" y="101542"/>
                  </a:lnTo>
                  <a:lnTo>
                    <a:pt x="394631" y="101302"/>
                  </a:lnTo>
                  <a:lnTo>
                    <a:pt x="380266" y="101479"/>
                  </a:lnTo>
                  <a:lnTo>
                    <a:pt x="366533" y="102662"/>
                  </a:lnTo>
                  <a:lnTo>
                    <a:pt x="353509" y="105092"/>
                  </a:lnTo>
                  <a:lnTo>
                    <a:pt x="340965" y="108692"/>
                  </a:lnTo>
                  <a:lnTo>
                    <a:pt x="328468" y="113251"/>
                  </a:lnTo>
                  <a:lnTo>
                    <a:pt x="315765" y="118535"/>
                  </a:lnTo>
                  <a:lnTo>
                    <a:pt x="302944" y="124184"/>
                  </a:lnTo>
                  <a:lnTo>
                    <a:pt x="290330" y="129734"/>
                  </a:lnTo>
                  <a:lnTo>
                    <a:pt x="278097" y="134933"/>
                  </a:lnTo>
                  <a:lnTo>
                    <a:pt x="266102" y="139404"/>
                  </a:lnTo>
                  <a:lnTo>
                    <a:pt x="253982" y="142576"/>
                  </a:lnTo>
                  <a:lnTo>
                    <a:pt x="241527" y="144262"/>
                  </a:lnTo>
                  <a:lnTo>
                    <a:pt x="228535" y="144597"/>
                  </a:lnTo>
                  <a:lnTo>
                    <a:pt x="214741" y="143842"/>
                  </a:lnTo>
                  <a:lnTo>
                    <a:pt x="200090" y="142268"/>
                  </a:lnTo>
                  <a:lnTo>
                    <a:pt x="184842" y="140266"/>
                  </a:lnTo>
                  <a:lnTo>
                    <a:pt x="169461" y="138317"/>
                  </a:lnTo>
                  <a:lnTo>
                    <a:pt x="154233" y="136676"/>
                  </a:lnTo>
                  <a:lnTo>
                    <a:pt x="139417" y="135238"/>
                  </a:lnTo>
                  <a:lnTo>
                    <a:pt x="125314" y="133659"/>
                  </a:lnTo>
                  <a:lnTo>
                    <a:pt x="112011" y="131751"/>
                  </a:lnTo>
                  <a:lnTo>
                    <a:pt x="99264" y="129807"/>
                  </a:lnTo>
                  <a:lnTo>
                    <a:pt x="86623" y="128487"/>
                  </a:lnTo>
                  <a:lnTo>
                    <a:pt x="73825" y="128119"/>
                  </a:lnTo>
                  <a:lnTo>
                    <a:pt x="61005" y="128738"/>
                  </a:lnTo>
                  <a:lnTo>
                    <a:pt x="47138" y="130422"/>
                  </a:lnTo>
                  <a:lnTo>
                    <a:pt x="28767" y="134440"/>
                  </a:lnTo>
                  <a:lnTo>
                    <a:pt x="0" y="14289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33297" y="968621"/>
            <a:ext cx="3757046" cy="526426"/>
            <a:chOff x="433297" y="968621"/>
            <a:chExt cx="3757046" cy="526426"/>
          </a:xfrm>
        </p:grpSpPr>
        <p:sp>
          <p:nvSpPr>
            <p:cNvPr id="39" name="Freeform 38"/>
            <p:cNvSpPr/>
            <p:nvPr/>
          </p:nvSpPr>
          <p:spPr>
            <a:xfrm>
              <a:off x="560723" y="1158134"/>
              <a:ext cx="18345" cy="221100"/>
            </a:xfrm>
            <a:custGeom>
              <a:avLst/>
              <a:gdLst/>
              <a:ahLst/>
              <a:cxnLst/>
              <a:rect l="0" t="0" r="0" b="0"/>
              <a:pathLst>
                <a:path w="18345" h="221100">
                  <a:moveTo>
                    <a:pt x="7815" y="0"/>
                  </a:moveTo>
                  <a:lnTo>
                    <a:pt x="4949" y="11869"/>
                  </a:lnTo>
                  <a:lnTo>
                    <a:pt x="2807" y="24279"/>
                  </a:lnTo>
                  <a:lnTo>
                    <a:pt x="1208" y="38461"/>
                  </a:lnTo>
                  <a:lnTo>
                    <a:pt x="200" y="53996"/>
                  </a:lnTo>
                  <a:lnTo>
                    <a:pt x="0" y="69992"/>
                  </a:lnTo>
                  <a:lnTo>
                    <a:pt x="656" y="85875"/>
                  </a:lnTo>
                  <a:lnTo>
                    <a:pt x="2067" y="101423"/>
                  </a:lnTo>
                  <a:lnTo>
                    <a:pt x="4079" y="116609"/>
                  </a:lnTo>
                  <a:lnTo>
                    <a:pt x="6537" y="131479"/>
                  </a:lnTo>
                  <a:lnTo>
                    <a:pt x="9163" y="146073"/>
                  </a:lnTo>
                  <a:lnTo>
                    <a:pt x="11815" y="162154"/>
                  </a:lnTo>
                  <a:lnTo>
                    <a:pt x="14724" y="184491"/>
                  </a:lnTo>
                  <a:lnTo>
                    <a:pt x="18344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3297" y="1070709"/>
              <a:ext cx="311701" cy="373911"/>
            </a:xfrm>
            <a:custGeom>
              <a:avLst/>
              <a:gdLst/>
              <a:ahLst/>
              <a:cxnLst/>
              <a:rect l="0" t="0" r="0" b="0"/>
              <a:pathLst>
                <a:path w="311701" h="373911">
                  <a:moveTo>
                    <a:pt x="208941" y="34783"/>
                  </a:moveTo>
                  <a:lnTo>
                    <a:pt x="202872" y="29049"/>
                  </a:lnTo>
                  <a:lnTo>
                    <a:pt x="195387" y="24765"/>
                  </a:lnTo>
                  <a:lnTo>
                    <a:pt x="185707" y="21564"/>
                  </a:lnTo>
                  <a:lnTo>
                    <a:pt x="174393" y="19376"/>
                  </a:lnTo>
                  <a:lnTo>
                    <a:pt x="162411" y="18327"/>
                  </a:lnTo>
                  <a:lnTo>
                    <a:pt x="150390" y="18389"/>
                  </a:lnTo>
                  <a:lnTo>
                    <a:pt x="138594" y="19559"/>
                  </a:lnTo>
                  <a:lnTo>
                    <a:pt x="127083" y="21936"/>
                  </a:lnTo>
                  <a:lnTo>
                    <a:pt x="115836" y="25463"/>
                  </a:lnTo>
                  <a:lnTo>
                    <a:pt x="104964" y="30118"/>
                  </a:lnTo>
                  <a:lnTo>
                    <a:pt x="94723" y="35991"/>
                  </a:lnTo>
                  <a:lnTo>
                    <a:pt x="85194" y="43015"/>
                  </a:lnTo>
                  <a:lnTo>
                    <a:pt x="76149" y="51003"/>
                  </a:lnTo>
                  <a:lnTo>
                    <a:pt x="67153" y="59735"/>
                  </a:lnTo>
                  <a:lnTo>
                    <a:pt x="57959" y="69019"/>
                  </a:lnTo>
                  <a:lnTo>
                    <a:pt x="48817" y="78863"/>
                  </a:lnTo>
                  <a:lnTo>
                    <a:pt x="40358" y="89455"/>
                  </a:lnTo>
                  <a:lnTo>
                    <a:pt x="32890" y="100842"/>
                  </a:lnTo>
                  <a:lnTo>
                    <a:pt x="26402" y="112929"/>
                  </a:lnTo>
                  <a:lnTo>
                    <a:pt x="20735" y="125575"/>
                  </a:lnTo>
                  <a:lnTo>
                    <a:pt x="15708" y="138639"/>
                  </a:lnTo>
                  <a:lnTo>
                    <a:pt x="11314" y="152005"/>
                  </a:lnTo>
                  <a:lnTo>
                    <a:pt x="7727" y="165584"/>
                  </a:lnTo>
                  <a:lnTo>
                    <a:pt x="4977" y="179311"/>
                  </a:lnTo>
                  <a:lnTo>
                    <a:pt x="2959" y="193139"/>
                  </a:lnTo>
                  <a:lnTo>
                    <a:pt x="1520" y="207035"/>
                  </a:lnTo>
                  <a:lnTo>
                    <a:pt x="520" y="220974"/>
                  </a:lnTo>
                  <a:lnTo>
                    <a:pt x="0" y="234775"/>
                  </a:lnTo>
                  <a:lnTo>
                    <a:pt x="175" y="248122"/>
                  </a:lnTo>
                  <a:lnTo>
                    <a:pt x="1108" y="260878"/>
                  </a:lnTo>
                  <a:lnTo>
                    <a:pt x="2716" y="273072"/>
                  </a:lnTo>
                  <a:lnTo>
                    <a:pt x="4867" y="284801"/>
                  </a:lnTo>
                  <a:lnTo>
                    <a:pt x="7430" y="296170"/>
                  </a:lnTo>
                  <a:lnTo>
                    <a:pt x="10456" y="307111"/>
                  </a:lnTo>
                  <a:lnTo>
                    <a:pt x="14165" y="317392"/>
                  </a:lnTo>
                  <a:lnTo>
                    <a:pt x="18627" y="326936"/>
                  </a:lnTo>
                  <a:lnTo>
                    <a:pt x="23929" y="335651"/>
                  </a:lnTo>
                  <a:lnTo>
                    <a:pt x="30245" y="343359"/>
                  </a:lnTo>
                  <a:lnTo>
                    <a:pt x="37571" y="350061"/>
                  </a:lnTo>
                  <a:lnTo>
                    <a:pt x="45762" y="355902"/>
                  </a:lnTo>
                  <a:lnTo>
                    <a:pt x="54631" y="361067"/>
                  </a:lnTo>
                  <a:lnTo>
                    <a:pt x="64007" y="365721"/>
                  </a:lnTo>
                  <a:lnTo>
                    <a:pt x="73912" y="369679"/>
                  </a:lnTo>
                  <a:lnTo>
                    <a:pt x="84546" y="372434"/>
                  </a:lnTo>
                  <a:lnTo>
                    <a:pt x="95955" y="373804"/>
                  </a:lnTo>
                  <a:lnTo>
                    <a:pt x="107888" y="373910"/>
                  </a:lnTo>
                  <a:lnTo>
                    <a:pt x="119898" y="372993"/>
                  </a:lnTo>
                  <a:lnTo>
                    <a:pt x="131713" y="371298"/>
                  </a:lnTo>
                  <a:lnTo>
                    <a:pt x="143086" y="368873"/>
                  </a:lnTo>
                  <a:lnTo>
                    <a:pt x="153724" y="365575"/>
                  </a:lnTo>
                  <a:lnTo>
                    <a:pt x="163544" y="361397"/>
                  </a:lnTo>
                  <a:lnTo>
                    <a:pt x="172629" y="356456"/>
                  </a:lnTo>
                  <a:lnTo>
                    <a:pt x="181126" y="350916"/>
                  </a:lnTo>
                  <a:lnTo>
                    <a:pt x="189184" y="344929"/>
                  </a:lnTo>
                  <a:lnTo>
                    <a:pt x="197090" y="338621"/>
                  </a:lnTo>
                  <a:lnTo>
                    <a:pt x="205246" y="332087"/>
                  </a:lnTo>
                  <a:lnTo>
                    <a:pt x="213845" y="325393"/>
                  </a:lnTo>
                  <a:lnTo>
                    <a:pt x="222740" y="318423"/>
                  </a:lnTo>
                  <a:lnTo>
                    <a:pt x="231558" y="310905"/>
                  </a:lnTo>
                  <a:lnTo>
                    <a:pt x="240081" y="302738"/>
                  </a:lnTo>
                  <a:lnTo>
                    <a:pt x="248261" y="294133"/>
                  </a:lnTo>
                  <a:lnTo>
                    <a:pt x="256133" y="285511"/>
                  </a:lnTo>
                  <a:lnTo>
                    <a:pt x="263760" y="277110"/>
                  </a:lnTo>
                  <a:lnTo>
                    <a:pt x="271205" y="268672"/>
                  </a:lnTo>
                  <a:lnTo>
                    <a:pt x="278517" y="259562"/>
                  </a:lnTo>
                  <a:lnTo>
                    <a:pt x="285727" y="249463"/>
                  </a:lnTo>
                  <a:lnTo>
                    <a:pt x="292536" y="238221"/>
                  </a:lnTo>
                  <a:lnTo>
                    <a:pt x="298350" y="225685"/>
                  </a:lnTo>
                  <a:lnTo>
                    <a:pt x="302924" y="211912"/>
                  </a:lnTo>
                  <a:lnTo>
                    <a:pt x="306333" y="197103"/>
                  </a:lnTo>
                  <a:lnTo>
                    <a:pt x="308787" y="181492"/>
                  </a:lnTo>
                  <a:lnTo>
                    <a:pt x="310508" y="165300"/>
                  </a:lnTo>
                  <a:lnTo>
                    <a:pt x="311530" y="149023"/>
                  </a:lnTo>
                  <a:lnTo>
                    <a:pt x="311700" y="133402"/>
                  </a:lnTo>
                  <a:lnTo>
                    <a:pt x="310998" y="118787"/>
                  </a:lnTo>
                  <a:lnTo>
                    <a:pt x="309376" y="105178"/>
                  </a:lnTo>
                  <a:lnTo>
                    <a:pt x="306685" y="92417"/>
                  </a:lnTo>
                  <a:lnTo>
                    <a:pt x="302946" y="80316"/>
                  </a:lnTo>
                  <a:lnTo>
                    <a:pt x="298316" y="68865"/>
                  </a:lnTo>
                  <a:lnTo>
                    <a:pt x="292991" y="58232"/>
                  </a:lnTo>
                  <a:lnTo>
                    <a:pt x="287143" y="48445"/>
                  </a:lnTo>
                  <a:lnTo>
                    <a:pt x="280590" y="39396"/>
                  </a:lnTo>
                  <a:lnTo>
                    <a:pt x="272828" y="30930"/>
                  </a:lnTo>
                  <a:lnTo>
                    <a:pt x="263677" y="22910"/>
                  </a:lnTo>
                  <a:lnTo>
                    <a:pt x="253260" y="15540"/>
                  </a:lnTo>
                  <a:lnTo>
                    <a:pt x="241818" y="9342"/>
                  </a:lnTo>
                  <a:lnTo>
                    <a:pt x="229610" y="4516"/>
                  </a:lnTo>
                  <a:lnTo>
                    <a:pt x="217177" y="1276"/>
                  </a:lnTo>
                  <a:lnTo>
                    <a:pt x="205296" y="0"/>
                  </a:lnTo>
                  <a:lnTo>
                    <a:pt x="194359" y="692"/>
                  </a:lnTo>
                  <a:lnTo>
                    <a:pt x="184682" y="2764"/>
                  </a:lnTo>
                  <a:lnTo>
                    <a:pt x="175746" y="5426"/>
                  </a:lnTo>
                  <a:lnTo>
                    <a:pt x="166770" y="8910"/>
                  </a:lnTo>
                  <a:lnTo>
                    <a:pt x="156298" y="13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79150" y="1137077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252684"/>
                  </a:moveTo>
                  <a:lnTo>
                    <a:pt x="0" y="240949"/>
                  </a:lnTo>
                  <a:lnTo>
                    <a:pt x="0" y="229820"/>
                  </a:lnTo>
                  <a:lnTo>
                    <a:pt x="0" y="218222"/>
                  </a:lnTo>
                  <a:lnTo>
                    <a:pt x="0" y="206061"/>
                  </a:lnTo>
                  <a:lnTo>
                    <a:pt x="0" y="193400"/>
                  </a:lnTo>
                  <a:lnTo>
                    <a:pt x="0" y="180345"/>
                  </a:lnTo>
                  <a:lnTo>
                    <a:pt x="0" y="166993"/>
                  </a:lnTo>
                  <a:lnTo>
                    <a:pt x="0" y="153428"/>
                  </a:lnTo>
                  <a:lnTo>
                    <a:pt x="0" y="139708"/>
                  </a:lnTo>
                  <a:lnTo>
                    <a:pt x="0" y="125716"/>
                  </a:lnTo>
                  <a:lnTo>
                    <a:pt x="0" y="111178"/>
                  </a:lnTo>
                  <a:lnTo>
                    <a:pt x="0" y="95995"/>
                  </a:lnTo>
                  <a:lnTo>
                    <a:pt x="0" y="80400"/>
                  </a:lnTo>
                  <a:lnTo>
                    <a:pt x="0" y="63021"/>
                  </a:lnTo>
                  <a:lnTo>
                    <a:pt x="0" y="38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3865" y="1094963"/>
              <a:ext cx="240051" cy="315856"/>
            </a:xfrm>
            <a:custGeom>
              <a:avLst/>
              <a:gdLst/>
              <a:ahLst/>
              <a:cxnLst/>
              <a:rect l="0" t="0" r="0" b="0"/>
              <a:pathLst>
                <a:path w="240051" h="315856">
                  <a:moveTo>
                    <a:pt x="10528" y="0"/>
                  </a:moveTo>
                  <a:lnTo>
                    <a:pt x="25130" y="0"/>
                  </a:lnTo>
                  <a:lnTo>
                    <a:pt x="38401" y="0"/>
                  </a:lnTo>
                  <a:lnTo>
                    <a:pt x="51603" y="9"/>
                  </a:lnTo>
                  <a:lnTo>
                    <a:pt x="64944" y="355"/>
                  </a:lnTo>
                  <a:lnTo>
                    <a:pt x="78453" y="1652"/>
                  </a:lnTo>
                  <a:lnTo>
                    <a:pt x="92102" y="4154"/>
                  </a:lnTo>
                  <a:lnTo>
                    <a:pt x="105695" y="7632"/>
                  </a:lnTo>
                  <a:lnTo>
                    <a:pt x="118896" y="11577"/>
                  </a:lnTo>
                  <a:lnTo>
                    <a:pt x="131552" y="15640"/>
                  </a:lnTo>
                  <a:lnTo>
                    <a:pt x="143676" y="19824"/>
                  </a:lnTo>
                  <a:lnTo>
                    <a:pt x="155358" y="24384"/>
                  </a:lnTo>
                  <a:lnTo>
                    <a:pt x="166695" y="29450"/>
                  </a:lnTo>
                  <a:lnTo>
                    <a:pt x="177615" y="35004"/>
                  </a:lnTo>
                  <a:lnTo>
                    <a:pt x="187882" y="40964"/>
                  </a:lnTo>
                  <a:lnTo>
                    <a:pt x="197416" y="47241"/>
                  </a:lnTo>
                  <a:lnTo>
                    <a:pt x="206124" y="53915"/>
                  </a:lnTo>
                  <a:lnTo>
                    <a:pt x="213828" y="61227"/>
                  </a:lnTo>
                  <a:lnTo>
                    <a:pt x="220523" y="69266"/>
                  </a:lnTo>
                  <a:lnTo>
                    <a:pt x="226189" y="78293"/>
                  </a:lnTo>
                  <a:lnTo>
                    <a:pt x="230704" y="88795"/>
                  </a:lnTo>
                  <a:lnTo>
                    <a:pt x="234114" y="100898"/>
                  </a:lnTo>
                  <a:lnTo>
                    <a:pt x="236591" y="114264"/>
                  </a:lnTo>
                  <a:lnTo>
                    <a:pt x="238346" y="128299"/>
                  </a:lnTo>
                  <a:lnTo>
                    <a:pt x="239557" y="142584"/>
                  </a:lnTo>
                  <a:lnTo>
                    <a:pt x="240050" y="156750"/>
                  </a:lnTo>
                  <a:lnTo>
                    <a:pt x="239325" y="170407"/>
                  </a:lnTo>
                  <a:lnTo>
                    <a:pt x="237205" y="183399"/>
                  </a:lnTo>
                  <a:lnTo>
                    <a:pt x="233815" y="195596"/>
                  </a:lnTo>
                  <a:lnTo>
                    <a:pt x="229398" y="206803"/>
                  </a:lnTo>
                  <a:lnTo>
                    <a:pt x="224204" y="217016"/>
                  </a:lnTo>
                  <a:lnTo>
                    <a:pt x="218446" y="226538"/>
                  </a:lnTo>
                  <a:lnTo>
                    <a:pt x="212290" y="235861"/>
                  </a:lnTo>
                  <a:lnTo>
                    <a:pt x="205848" y="245283"/>
                  </a:lnTo>
                  <a:lnTo>
                    <a:pt x="198879" y="254749"/>
                  </a:lnTo>
                  <a:lnTo>
                    <a:pt x="190830" y="263958"/>
                  </a:lnTo>
                  <a:lnTo>
                    <a:pt x="181479" y="272738"/>
                  </a:lnTo>
                  <a:lnTo>
                    <a:pt x="170756" y="280753"/>
                  </a:lnTo>
                  <a:lnTo>
                    <a:pt x="158576" y="287450"/>
                  </a:lnTo>
                  <a:lnTo>
                    <a:pt x="145050" y="292657"/>
                  </a:lnTo>
                  <a:lnTo>
                    <a:pt x="130577" y="296678"/>
                  </a:lnTo>
                  <a:lnTo>
                    <a:pt x="115725" y="300081"/>
                  </a:lnTo>
                  <a:lnTo>
                    <a:pt x="100851" y="303262"/>
                  </a:lnTo>
                  <a:lnTo>
                    <a:pt x="86104" y="306249"/>
                  </a:lnTo>
                  <a:lnTo>
                    <a:pt x="71516" y="308810"/>
                  </a:lnTo>
                  <a:lnTo>
                    <a:pt x="57091" y="310832"/>
                  </a:lnTo>
                  <a:lnTo>
                    <a:pt x="43407" y="312347"/>
                  </a:lnTo>
                  <a:lnTo>
                    <a:pt x="30273" y="313603"/>
                  </a:lnTo>
                  <a:lnTo>
                    <a:pt x="16537" y="31470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89720" y="1305533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49"/>
                  </a:lnTo>
                  <a:lnTo>
                    <a:pt x="3694" y="46165"/>
                  </a:lnTo>
                  <a:lnTo>
                    <a:pt x="5545" y="58382"/>
                  </a:lnTo>
                  <a:lnTo>
                    <a:pt x="7712" y="7329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89720" y="1168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73948" y="1242362"/>
              <a:ext cx="105286" cy="134414"/>
            </a:xfrm>
            <a:custGeom>
              <a:avLst/>
              <a:gdLst/>
              <a:ahLst/>
              <a:cxnLst/>
              <a:rect l="0" t="0" r="0" b="0"/>
              <a:pathLst>
                <a:path w="105286" h="134414">
                  <a:moveTo>
                    <a:pt x="0" y="31586"/>
                  </a:moveTo>
                  <a:lnTo>
                    <a:pt x="3000" y="46188"/>
                  </a:lnTo>
                  <a:lnTo>
                    <a:pt x="6423" y="59459"/>
                  </a:lnTo>
                  <a:lnTo>
                    <a:pt x="10614" y="72655"/>
                  </a:lnTo>
                  <a:lnTo>
                    <a:pt x="15342" y="85824"/>
                  </a:lnTo>
                  <a:lnTo>
                    <a:pt x="20175" y="98684"/>
                  </a:lnTo>
                  <a:lnTo>
                    <a:pt x="24857" y="111062"/>
                  </a:lnTo>
                  <a:lnTo>
                    <a:pt x="29490" y="122132"/>
                  </a:lnTo>
                  <a:lnTo>
                    <a:pt x="35208" y="130212"/>
                  </a:lnTo>
                  <a:lnTo>
                    <a:pt x="42253" y="134281"/>
                  </a:lnTo>
                  <a:lnTo>
                    <a:pt x="48924" y="134413"/>
                  </a:lnTo>
                  <a:lnTo>
                    <a:pt x="54757" y="131385"/>
                  </a:lnTo>
                  <a:lnTo>
                    <a:pt x="59874" y="126033"/>
                  </a:lnTo>
                  <a:lnTo>
                    <a:pt x="64473" y="119039"/>
                  </a:lnTo>
                  <a:lnTo>
                    <a:pt x="68714" y="110907"/>
                  </a:lnTo>
                  <a:lnTo>
                    <a:pt x="72713" y="101995"/>
                  </a:lnTo>
                  <a:lnTo>
                    <a:pt x="76551" y="92554"/>
                  </a:lnTo>
                  <a:lnTo>
                    <a:pt x="80279" y="82755"/>
                  </a:lnTo>
                  <a:lnTo>
                    <a:pt x="83935" y="72715"/>
                  </a:lnTo>
                  <a:lnTo>
                    <a:pt x="87542" y="62514"/>
                  </a:lnTo>
                  <a:lnTo>
                    <a:pt x="91112" y="52213"/>
                  </a:lnTo>
                  <a:lnTo>
                    <a:pt x="94504" y="42111"/>
                  </a:lnTo>
                  <a:lnTo>
                    <a:pt x="97763" y="31648"/>
                  </a:lnTo>
                  <a:lnTo>
                    <a:pt x="101174" y="1878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42404" y="1263419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2933" y="8869"/>
                  </a:lnTo>
                  <a:lnTo>
                    <a:pt x="5716" y="17856"/>
                  </a:lnTo>
                  <a:lnTo>
                    <a:pt x="8615" y="27846"/>
                  </a:lnTo>
                  <a:lnTo>
                    <a:pt x="11655" y="38654"/>
                  </a:lnTo>
                  <a:lnTo>
                    <a:pt x="14821" y="49817"/>
                  </a:lnTo>
                  <a:lnTo>
                    <a:pt x="18080" y="61018"/>
                  </a:lnTo>
                  <a:lnTo>
                    <a:pt x="21257" y="72053"/>
                  </a:lnTo>
                  <a:lnTo>
                    <a:pt x="24345" y="84051"/>
                  </a:lnTo>
                  <a:lnTo>
                    <a:pt x="27614" y="100296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42404" y="1147606"/>
              <a:ext cx="31586" cy="10529"/>
            </a:xfrm>
            <a:custGeom>
              <a:avLst/>
              <a:gdLst/>
              <a:ahLst/>
              <a:cxnLst/>
              <a:rect l="0" t="0" r="0" b="0"/>
              <a:pathLst>
                <a:path w="31586" h="10529">
                  <a:moveTo>
                    <a:pt x="0" y="0"/>
                  </a:moveTo>
                  <a:lnTo>
                    <a:pt x="9358" y="3119"/>
                  </a:lnTo>
                  <a:lnTo>
                    <a:pt x="16767" y="5589"/>
                  </a:lnTo>
                  <a:lnTo>
                    <a:pt x="3158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55981" y="1043726"/>
              <a:ext cx="297035" cy="332515"/>
            </a:xfrm>
            <a:custGeom>
              <a:avLst/>
              <a:gdLst/>
              <a:ahLst/>
              <a:cxnLst/>
              <a:rect l="0" t="0" r="0" b="0"/>
              <a:pathLst>
                <a:path w="297035" h="332515">
                  <a:moveTo>
                    <a:pt x="75936" y="219693"/>
                  </a:moveTo>
                  <a:lnTo>
                    <a:pt x="72868" y="211026"/>
                  </a:lnTo>
                  <a:lnTo>
                    <a:pt x="68805" y="203960"/>
                  </a:lnTo>
                  <a:lnTo>
                    <a:pt x="63317" y="197868"/>
                  </a:lnTo>
                  <a:lnTo>
                    <a:pt x="56730" y="192985"/>
                  </a:lnTo>
                  <a:lnTo>
                    <a:pt x="49581" y="190068"/>
                  </a:lnTo>
                  <a:lnTo>
                    <a:pt x="42241" y="189373"/>
                  </a:lnTo>
                  <a:lnTo>
                    <a:pt x="35055" y="190856"/>
                  </a:lnTo>
                  <a:lnTo>
                    <a:pt x="28394" y="194434"/>
                  </a:lnTo>
                  <a:lnTo>
                    <a:pt x="22403" y="199844"/>
                  </a:lnTo>
                  <a:lnTo>
                    <a:pt x="17045" y="206881"/>
                  </a:lnTo>
                  <a:lnTo>
                    <a:pt x="12204" y="215490"/>
                  </a:lnTo>
                  <a:lnTo>
                    <a:pt x="7768" y="225494"/>
                  </a:lnTo>
                  <a:lnTo>
                    <a:pt x="3957" y="236463"/>
                  </a:lnTo>
                  <a:lnTo>
                    <a:pt x="1300" y="247816"/>
                  </a:lnTo>
                  <a:lnTo>
                    <a:pt x="0" y="259191"/>
                  </a:lnTo>
                  <a:lnTo>
                    <a:pt x="110" y="270438"/>
                  </a:lnTo>
                  <a:lnTo>
                    <a:pt x="1705" y="281523"/>
                  </a:lnTo>
                  <a:lnTo>
                    <a:pt x="4673" y="292452"/>
                  </a:lnTo>
                  <a:lnTo>
                    <a:pt x="8936" y="302926"/>
                  </a:lnTo>
                  <a:lnTo>
                    <a:pt x="14539" y="312363"/>
                  </a:lnTo>
                  <a:lnTo>
                    <a:pt x="21375" y="320512"/>
                  </a:lnTo>
                  <a:lnTo>
                    <a:pt x="29065" y="326967"/>
                  </a:lnTo>
                  <a:lnTo>
                    <a:pt x="37064" y="331022"/>
                  </a:lnTo>
                  <a:lnTo>
                    <a:pt x="45029" y="332514"/>
                  </a:lnTo>
                  <a:lnTo>
                    <a:pt x="52663" y="331413"/>
                  </a:lnTo>
                  <a:lnTo>
                    <a:pt x="59636" y="327566"/>
                  </a:lnTo>
                  <a:lnTo>
                    <a:pt x="65843" y="321166"/>
                  </a:lnTo>
                  <a:lnTo>
                    <a:pt x="71349" y="312650"/>
                  </a:lnTo>
                  <a:lnTo>
                    <a:pt x="76290" y="302510"/>
                  </a:lnTo>
                  <a:lnTo>
                    <a:pt x="80803" y="291178"/>
                  </a:lnTo>
                  <a:lnTo>
                    <a:pt x="85006" y="278997"/>
                  </a:lnTo>
                  <a:lnTo>
                    <a:pt x="88990" y="266223"/>
                  </a:lnTo>
                  <a:lnTo>
                    <a:pt x="92817" y="253036"/>
                  </a:lnTo>
                  <a:lnTo>
                    <a:pt x="96371" y="239401"/>
                  </a:lnTo>
                  <a:lnTo>
                    <a:pt x="99379" y="225103"/>
                  </a:lnTo>
                  <a:lnTo>
                    <a:pt x="101734" y="210067"/>
                  </a:lnTo>
                  <a:lnTo>
                    <a:pt x="103484" y="194204"/>
                  </a:lnTo>
                  <a:lnTo>
                    <a:pt x="104741" y="177338"/>
                  </a:lnTo>
                  <a:lnTo>
                    <a:pt x="105619" y="159477"/>
                  </a:lnTo>
                  <a:lnTo>
                    <a:pt x="106057" y="141093"/>
                  </a:lnTo>
                  <a:lnTo>
                    <a:pt x="105827" y="122985"/>
                  </a:lnTo>
                  <a:lnTo>
                    <a:pt x="104858" y="105587"/>
                  </a:lnTo>
                  <a:lnTo>
                    <a:pt x="103225" y="88974"/>
                  </a:lnTo>
                  <a:lnTo>
                    <a:pt x="101058" y="73051"/>
                  </a:lnTo>
                  <a:lnTo>
                    <a:pt x="98488" y="57672"/>
                  </a:lnTo>
                  <a:lnTo>
                    <a:pt x="95628" y="42699"/>
                  </a:lnTo>
                  <a:lnTo>
                    <a:pt x="92563" y="28017"/>
                  </a:lnTo>
                  <a:lnTo>
                    <a:pt x="89347" y="13638"/>
                  </a:lnTo>
                  <a:lnTo>
                    <a:pt x="85766" y="2927"/>
                  </a:lnTo>
                  <a:lnTo>
                    <a:pt x="82202" y="0"/>
                  </a:lnTo>
                  <a:lnTo>
                    <a:pt x="79688" y="3292"/>
                  </a:lnTo>
                  <a:lnTo>
                    <a:pt x="78328" y="10764"/>
                  </a:lnTo>
                  <a:lnTo>
                    <a:pt x="78082" y="21199"/>
                  </a:lnTo>
                  <a:lnTo>
                    <a:pt x="78814" y="33788"/>
                  </a:lnTo>
                  <a:lnTo>
                    <a:pt x="80333" y="48084"/>
                  </a:lnTo>
                  <a:lnTo>
                    <a:pt x="82445" y="63938"/>
                  </a:lnTo>
                  <a:lnTo>
                    <a:pt x="84983" y="81148"/>
                  </a:lnTo>
                  <a:lnTo>
                    <a:pt x="87659" y="99447"/>
                  </a:lnTo>
                  <a:lnTo>
                    <a:pt x="90071" y="118567"/>
                  </a:lnTo>
                  <a:lnTo>
                    <a:pt x="92028" y="138276"/>
                  </a:lnTo>
                  <a:lnTo>
                    <a:pt x="93680" y="158071"/>
                  </a:lnTo>
                  <a:lnTo>
                    <a:pt x="95404" y="177208"/>
                  </a:lnTo>
                  <a:lnTo>
                    <a:pt x="97414" y="195337"/>
                  </a:lnTo>
                  <a:lnTo>
                    <a:pt x="99597" y="212460"/>
                  </a:lnTo>
                  <a:lnTo>
                    <a:pt x="101609" y="228733"/>
                  </a:lnTo>
                  <a:lnTo>
                    <a:pt x="103264" y="244319"/>
                  </a:lnTo>
                  <a:lnTo>
                    <a:pt x="104720" y="258210"/>
                  </a:lnTo>
                  <a:lnTo>
                    <a:pt x="107095" y="267226"/>
                  </a:lnTo>
                  <a:lnTo>
                    <a:pt x="110832" y="269725"/>
                  </a:lnTo>
                  <a:lnTo>
                    <a:pt x="114703" y="267527"/>
                  </a:lnTo>
                  <a:lnTo>
                    <a:pt x="118710" y="262508"/>
                  </a:lnTo>
                  <a:lnTo>
                    <a:pt x="123529" y="256074"/>
                  </a:lnTo>
                  <a:lnTo>
                    <a:pt x="129503" y="249049"/>
                  </a:lnTo>
                  <a:lnTo>
                    <a:pt x="136776" y="242158"/>
                  </a:lnTo>
                  <a:lnTo>
                    <a:pt x="145471" y="236186"/>
                  </a:lnTo>
                  <a:lnTo>
                    <a:pt x="155497" y="231452"/>
                  </a:lnTo>
                  <a:lnTo>
                    <a:pt x="166462" y="227740"/>
                  </a:lnTo>
                  <a:lnTo>
                    <a:pt x="177805" y="224540"/>
                  </a:lnTo>
                  <a:lnTo>
                    <a:pt x="189168" y="221485"/>
                  </a:lnTo>
                  <a:lnTo>
                    <a:pt x="200405" y="218241"/>
                  </a:lnTo>
                  <a:lnTo>
                    <a:pt x="211483" y="214442"/>
                  </a:lnTo>
                  <a:lnTo>
                    <a:pt x="222406" y="209947"/>
                  </a:lnTo>
                  <a:lnTo>
                    <a:pt x="232877" y="204638"/>
                  </a:lnTo>
                  <a:lnTo>
                    <a:pt x="242310" y="198324"/>
                  </a:lnTo>
                  <a:lnTo>
                    <a:pt x="250458" y="191007"/>
                  </a:lnTo>
                  <a:lnTo>
                    <a:pt x="256911" y="182994"/>
                  </a:lnTo>
                  <a:lnTo>
                    <a:pt x="260966" y="174778"/>
                  </a:lnTo>
                  <a:lnTo>
                    <a:pt x="262457" y="166671"/>
                  </a:lnTo>
                  <a:lnTo>
                    <a:pt x="261356" y="159112"/>
                  </a:lnTo>
                  <a:lnTo>
                    <a:pt x="257509" y="152721"/>
                  </a:lnTo>
                  <a:lnTo>
                    <a:pt x="251117" y="147734"/>
                  </a:lnTo>
                  <a:lnTo>
                    <a:pt x="242947" y="144369"/>
                  </a:lnTo>
                  <a:lnTo>
                    <a:pt x="234104" y="143002"/>
                  </a:lnTo>
                  <a:lnTo>
                    <a:pt x="225278" y="143643"/>
                  </a:lnTo>
                  <a:lnTo>
                    <a:pt x="216748" y="146174"/>
                  </a:lnTo>
                  <a:lnTo>
                    <a:pt x="208567" y="150530"/>
                  </a:lnTo>
                  <a:lnTo>
                    <a:pt x="200701" y="156494"/>
                  </a:lnTo>
                  <a:lnTo>
                    <a:pt x="193249" y="163750"/>
                  </a:lnTo>
                  <a:lnTo>
                    <a:pt x="186456" y="171981"/>
                  </a:lnTo>
                  <a:lnTo>
                    <a:pt x="180403" y="180926"/>
                  </a:lnTo>
                  <a:lnTo>
                    <a:pt x="175184" y="190541"/>
                  </a:lnTo>
                  <a:lnTo>
                    <a:pt x="170975" y="200979"/>
                  </a:lnTo>
                  <a:lnTo>
                    <a:pt x="167779" y="212262"/>
                  </a:lnTo>
                  <a:lnTo>
                    <a:pt x="165616" y="224280"/>
                  </a:lnTo>
                  <a:lnTo>
                    <a:pt x="164605" y="236879"/>
                  </a:lnTo>
                  <a:lnTo>
                    <a:pt x="164707" y="249903"/>
                  </a:lnTo>
                  <a:lnTo>
                    <a:pt x="165909" y="262903"/>
                  </a:lnTo>
                  <a:lnTo>
                    <a:pt x="168312" y="275171"/>
                  </a:lnTo>
                  <a:lnTo>
                    <a:pt x="171857" y="286378"/>
                  </a:lnTo>
                  <a:lnTo>
                    <a:pt x="176526" y="296376"/>
                  </a:lnTo>
                  <a:lnTo>
                    <a:pt x="182409" y="305027"/>
                  </a:lnTo>
                  <a:lnTo>
                    <a:pt x="189440" y="312393"/>
                  </a:lnTo>
                  <a:lnTo>
                    <a:pt x="197432" y="318357"/>
                  </a:lnTo>
                  <a:lnTo>
                    <a:pt x="206167" y="322549"/>
                  </a:lnTo>
                  <a:lnTo>
                    <a:pt x="215444" y="324923"/>
                  </a:lnTo>
                  <a:lnTo>
                    <a:pt x="224943" y="325553"/>
                  </a:lnTo>
                  <a:lnTo>
                    <a:pt x="234240" y="324464"/>
                  </a:lnTo>
                  <a:lnTo>
                    <a:pt x="243120" y="321848"/>
                  </a:lnTo>
                  <a:lnTo>
                    <a:pt x="251642" y="318114"/>
                  </a:lnTo>
                  <a:lnTo>
                    <a:pt x="261085" y="313331"/>
                  </a:lnTo>
                  <a:lnTo>
                    <a:pt x="274511" y="305964"/>
                  </a:lnTo>
                  <a:lnTo>
                    <a:pt x="297034" y="2933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90558" y="1042321"/>
              <a:ext cx="121575" cy="273753"/>
            </a:xfrm>
            <a:custGeom>
              <a:avLst/>
              <a:gdLst/>
              <a:ahLst/>
              <a:cxnLst/>
              <a:rect l="0" t="0" r="0" b="0"/>
              <a:pathLst>
                <a:path w="121575" h="273753">
                  <a:moveTo>
                    <a:pt x="4612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6" y="65175"/>
                  </a:lnTo>
                  <a:lnTo>
                    <a:pt x="3003" y="79765"/>
                  </a:lnTo>
                  <a:lnTo>
                    <a:pt x="4177" y="94695"/>
                  </a:lnTo>
                  <a:lnTo>
                    <a:pt x="5812" y="109619"/>
                  </a:lnTo>
                  <a:lnTo>
                    <a:pt x="7740" y="124400"/>
                  </a:lnTo>
                  <a:lnTo>
                    <a:pt x="9579" y="139010"/>
                  </a:lnTo>
                  <a:lnTo>
                    <a:pt x="11114" y="153468"/>
                  </a:lnTo>
                  <a:lnTo>
                    <a:pt x="12297" y="167804"/>
                  </a:lnTo>
                  <a:lnTo>
                    <a:pt x="13166" y="182050"/>
                  </a:lnTo>
                  <a:lnTo>
                    <a:pt x="13781" y="196227"/>
                  </a:lnTo>
                  <a:lnTo>
                    <a:pt x="14041" y="210190"/>
                  </a:lnTo>
                  <a:lnTo>
                    <a:pt x="13690" y="223646"/>
                  </a:lnTo>
                  <a:lnTo>
                    <a:pt x="12638" y="236408"/>
                  </a:lnTo>
                  <a:lnTo>
                    <a:pt x="10875" y="246127"/>
                  </a:lnTo>
                  <a:lnTo>
                    <a:pt x="8853" y="249442"/>
                  </a:lnTo>
                  <a:lnTo>
                    <a:pt x="7316" y="246606"/>
                  </a:lnTo>
                  <a:lnTo>
                    <a:pt x="6319" y="239127"/>
                  </a:lnTo>
                  <a:lnTo>
                    <a:pt x="5866" y="228720"/>
                  </a:lnTo>
                  <a:lnTo>
                    <a:pt x="6125" y="217035"/>
                  </a:lnTo>
                  <a:lnTo>
                    <a:pt x="7138" y="205055"/>
                  </a:lnTo>
                  <a:lnTo>
                    <a:pt x="8982" y="193206"/>
                  </a:lnTo>
                  <a:lnTo>
                    <a:pt x="11827" y="181620"/>
                  </a:lnTo>
                  <a:lnTo>
                    <a:pt x="15681" y="170312"/>
                  </a:lnTo>
                  <a:lnTo>
                    <a:pt x="20728" y="159730"/>
                  </a:lnTo>
                  <a:lnTo>
                    <a:pt x="27398" y="150744"/>
                  </a:lnTo>
                  <a:lnTo>
                    <a:pt x="35768" y="143705"/>
                  </a:lnTo>
                  <a:lnTo>
                    <a:pt x="45303" y="138807"/>
                  </a:lnTo>
                  <a:lnTo>
                    <a:pt x="55080" y="136335"/>
                  </a:lnTo>
                  <a:lnTo>
                    <a:pt x="64539" y="136193"/>
                  </a:lnTo>
                  <a:lnTo>
                    <a:pt x="73498" y="138011"/>
                  </a:lnTo>
                  <a:lnTo>
                    <a:pt x="81967" y="141350"/>
                  </a:lnTo>
                  <a:lnTo>
                    <a:pt x="90026" y="145818"/>
                  </a:lnTo>
                  <a:lnTo>
                    <a:pt x="97608" y="151424"/>
                  </a:lnTo>
                  <a:lnTo>
                    <a:pt x="104488" y="158541"/>
                  </a:lnTo>
                  <a:lnTo>
                    <a:pt x="110594" y="167250"/>
                  </a:lnTo>
                  <a:lnTo>
                    <a:pt x="115679" y="177200"/>
                  </a:lnTo>
                  <a:lnTo>
                    <a:pt x="119265" y="187796"/>
                  </a:lnTo>
                  <a:lnTo>
                    <a:pt x="121225" y="198627"/>
                  </a:lnTo>
                  <a:lnTo>
                    <a:pt x="121574" y="209492"/>
                  </a:lnTo>
                  <a:lnTo>
                    <a:pt x="120296" y="220312"/>
                  </a:lnTo>
                  <a:lnTo>
                    <a:pt x="117544" y="231061"/>
                  </a:lnTo>
                  <a:lnTo>
                    <a:pt x="113426" y="241413"/>
                  </a:lnTo>
                  <a:lnTo>
                    <a:pt x="107922" y="250766"/>
                  </a:lnTo>
                  <a:lnTo>
                    <a:pt x="101148" y="258864"/>
                  </a:lnTo>
                  <a:lnTo>
                    <a:pt x="93330" y="265454"/>
                  </a:lnTo>
                  <a:lnTo>
                    <a:pt x="84713" y="270133"/>
                  </a:lnTo>
                  <a:lnTo>
                    <a:pt x="75515" y="272865"/>
                  </a:lnTo>
                  <a:lnTo>
                    <a:pt x="66068" y="273752"/>
                  </a:lnTo>
                  <a:lnTo>
                    <a:pt x="56807" y="272842"/>
                  </a:lnTo>
                  <a:lnTo>
                    <a:pt x="47918" y="270328"/>
                  </a:lnTo>
                  <a:lnTo>
                    <a:pt x="38884" y="266639"/>
                  </a:lnTo>
                  <a:lnTo>
                    <a:pt x="28588" y="261118"/>
                  </a:lnTo>
                  <a:lnTo>
                    <a:pt x="1514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74155" y="1189720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3001" y="8868"/>
                  </a:lnTo>
                  <a:lnTo>
                    <a:pt x="6423" y="17855"/>
                  </a:lnTo>
                  <a:lnTo>
                    <a:pt x="10615" y="27841"/>
                  </a:lnTo>
                  <a:lnTo>
                    <a:pt x="15390" y="38576"/>
                  </a:lnTo>
                  <a:lnTo>
                    <a:pt x="20971" y="50716"/>
                  </a:lnTo>
                  <a:lnTo>
                    <a:pt x="28966" y="67567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63626" y="1147606"/>
              <a:ext cx="168457" cy="347441"/>
            </a:xfrm>
            <a:custGeom>
              <a:avLst/>
              <a:gdLst/>
              <a:ahLst/>
              <a:cxnLst/>
              <a:rect l="0" t="0" r="0" b="0"/>
              <a:pathLst>
                <a:path w="168457" h="347441">
                  <a:moveTo>
                    <a:pt x="168456" y="0"/>
                  </a:moveTo>
                  <a:lnTo>
                    <a:pt x="162589" y="5867"/>
                  </a:lnTo>
                  <a:lnTo>
                    <a:pt x="157024" y="11432"/>
                  </a:lnTo>
                  <a:lnTo>
                    <a:pt x="151226" y="17240"/>
                  </a:lnTo>
                  <a:lnTo>
                    <a:pt x="145145" y="23666"/>
                  </a:lnTo>
                  <a:lnTo>
                    <a:pt x="138815" y="31293"/>
                  </a:lnTo>
                  <a:lnTo>
                    <a:pt x="132287" y="40327"/>
                  </a:lnTo>
                  <a:lnTo>
                    <a:pt x="125611" y="50654"/>
                  </a:lnTo>
                  <a:lnTo>
                    <a:pt x="118828" y="62030"/>
                  </a:lnTo>
                  <a:lnTo>
                    <a:pt x="111971" y="74200"/>
                  </a:lnTo>
                  <a:lnTo>
                    <a:pt x="105061" y="86946"/>
                  </a:lnTo>
                  <a:lnTo>
                    <a:pt x="98116" y="100100"/>
                  </a:lnTo>
                  <a:lnTo>
                    <a:pt x="91147" y="113542"/>
                  </a:lnTo>
                  <a:lnTo>
                    <a:pt x="84161" y="127347"/>
                  </a:lnTo>
                  <a:lnTo>
                    <a:pt x="77165" y="141760"/>
                  </a:lnTo>
                  <a:lnTo>
                    <a:pt x="70160" y="156863"/>
                  </a:lnTo>
                  <a:lnTo>
                    <a:pt x="63151" y="172431"/>
                  </a:lnTo>
                  <a:lnTo>
                    <a:pt x="56139" y="188035"/>
                  </a:lnTo>
                  <a:lnTo>
                    <a:pt x="49129" y="203416"/>
                  </a:lnTo>
                  <a:lnTo>
                    <a:pt x="42286" y="218337"/>
                  </a:lnTo>
                  <a:lnTo>
                    <a:pt x="35917" y="232510"/>
                  </a:lnTo>
                  <a:lnTo>
                    <a:pt x="30153" y="245857"/>
                  </a:lnTo>
                  <a:lnTo>
                    <a:pt x="24960" y="258463"/>
                  </a:lnTo>
                  <a:lnTo>
                    <a:pt x="20238" y="270477"/>
                  </a:lnTo>
                  <a:lnTo>
                    <a:pt x="15880" y="282040"/>
                  </a:lnTo>
                  <a:lnTo>
                    <a:pt x="11939" y="293209"/>
                  </a:lnTo>
                  <a:lnTo>
                    <a:pt x="8245" y="305257"/>
                  </a:lnTo>
                  <a:lnTo>
                    <a:pt x="4469" y="32148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11109" y="1031792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7661" y="11802"/>
                  </a:lnTo>
                  <a:lnTo>
                    <a:pt x="5519" y="23571"/>
                  </a:lnTo>
                  <a:lnTo>
                    <a:pt x="3921" y="36457"/>
                  </a:lnTo>
                  <a:lnTo>
                    <a:pt x="2913" y="50133"/>
                  </a:lnTo>
                  <a:lnTo>
                    <a:pt x="2713" y="63812"/>
                  </a:lnTo>
                  <a:lnTo>
                    <a:pt x="3364" y="77037"/>
                  </a:lnTo>
                  <a:lnTo>
                    <a:pt x="4603" y="90008"/>
                  </a:lnTo>
                  <a:lnTo>
                    <a:pt x="5966" y="103384"/>
                  </a:lnTo>
                  <a:lnTo>
                    <a:pt x="7176" y="117524"/>
                  </a:lnTo>
                  <a:lnTo>
                    <a:pt x="8138" y="132309"/>
                  </a:lnTo>
                  <a:lnTo>
                    <a:pt x="8858" y="147319"/>
                  </a:lnTo>
                  <a:lnTo>
                    <a:pt x="9372" y="162269"/>
                  </a:lnTo>
                  <a:lnTo>
                    <a:pt x="9564" y="176885"/>
                  </a:lnTo>
                  <a:lnTo>
                    <a:pt x="9169" y="190846"/>
                  </a:lnTo>
                  <a:lnTo>
                    <a:pt x="8093" y="204038"/>
                  </a:lnTo>
                  <a:lnTo>
                    <a:pt x="6550" y="216269"/>
                  </a:lnTo>
                  <a:lnTo>
                    <a:pt x="4816" y="228481"/>
                  </a:lnTo>
                  <a:lnTo>
                    <a:pt x="2738" y="24286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95295" y="1137077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91106" y="2934"/>
                  </a:lnTo>
                  <a:lnTo>
                    <a:pt x="181479" y="5716"/>
                  </a:lnTo>
                  <a:lnTo>
                    <a:pt x="170187" y="8616"/>
                  </a:lnTo>
                  <a:lnTo>
                    <a:pt x="157347" y="11656"/>
                  </a:lnTo>
                  <a:lnTo>
                    <a:pt x="143219" y="14821"/>
                  </a:lnTo>
                  <a:lnTo>
                    <a:pt x="128099" y="18085"/>
                  </a:lnTo>
                  <a:lnTo>
                    <a:pt x="112410" y="21423"/>
                  </a:lnTo>
                  <a:lnTo>
                    <a:pt x="96671" y="24814"/>
                  </a:lnTo>
                  <a:lnTo>
                    <a:pt x="81176" y="28239"/>
                  </a:lnTo>
                  <a:lnTo>
                    <a:pt x="66225" y="31533"/>
                  </a:lnTo>
                  <a:lnTo>
                    <a:pt x="50545" y="34715"/>
                  </a:lnTo>
                  <a:lnTo>
                    <a:pt x="30524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16394" y="968621"/>
              <a:ext cx="301934" cy="330473"/>
            </a:xfrm>
            <a:custGeom>
              <a:avLst/>
              <a:gdLst/>
              <a:ahLst/>
              <a:cxnLst/>
              <a:rect l="0" t="0" r="0" b="0"/>
              <a:pathLst>
                <a:path w="301934" h="330473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3" y="54239"/>
                  </a:lnTo>
                  <a:lnTo>
                    <a:pt x="6179" y="67099"/>
                  </a:lnTo>
                  <a:lnTo>
                    <a:pt x="8842" y="79504"/>
                  </a:lnTo>
                  <a:lnTo>
                    <a:pt x="11592" y="91617"/>
                  </a:lnTo>
                  <a:lnTo>
                    <a:pt x="14051" y="103819"/>
                  </a:lnTo>
                  <a:lnTo>
                    <a:pt x="16033" y="116324"/>
                  </a:lnTo>
                  <a:lnTo>
                    <a:pt x="17532" y="129181"/>
                  </a:lnTo>
                  <a:lnTo>
                    <a:pt x="18620" y="142352"/>
                  </a:lnTo>
                  <a:lnTo>
                    <a:pt x="19389" y="155776"/>
                  </a:lnTo>
                  <a:lnTo>
                    <a:pt x="19924" y="169555"/>
                  </a:lnTo>
                  <a:lnTo>
                    <a:pt x="20291" y="183944"/>
                  </a:lnTo>
                  <a:lnTo>
                    <a:pt x="20541" y="199027"/>
                  </a:lnTo>
                  <a:lnTo>
                    <a:pt x="20710" y="214580"/>
                  </a:lnTo>
                  <a:lnTo>
                    <a:pt x="20825" y="230173"/>
                  </a:lnTo>
                  <a:lnTo>
                    <a:pt x="20897" y="245519"/>
                  </a:lnTo>
                  <a:lnTo>
                    <a:pt x="20764" y="259360"/>
                  </a:lnTo>
                  <a:lnTo>
                    <a:pt x="19749" y="268240"/>
                  </a:lnTo>
                  <a:lnTo>
                    <a:pt x="18094" y="270155"/>
                  </a:lnTo>
                  <a:lnTo>
                    <a:pt x="17251" y="266752"/>
                  </a:lnTo>
                  <a:lnTo>
                    <a:pt x="17380" y="259769"/>
                  </a:lnTo>
                  <a:lnTo>
                    <a:pt x="17988" y="250413"/>
                  </a:lnTo>
                  <a:lnTo>
                    <a:pt x="18703" y="239488"/>
                  </a:lnTo>
                  <a:lnTo>
                    <a:pt x="19677" y="227690"/>
                  </a:lnTo>
                  <a:lnTo>
                    <a:pt x="21473" y="215675"/>
                  </a:lnTo>
                  <a:lnTo>
                    <a:pt x="24352" y="203809"/>
                  </a:lnTo>
                  <a:lnTo>
                    <a:pt x="28271" y="192379"/>
                  </a:lnTo>
                  <a:lnTo>
                    <a:pt x="33053" y="181692"/>
                  </a:lnTo>
                  <a:lnTo>
                    <a:pt x="38500" y="171851"/>
                  </a:lnTo>
                  <a:lnTo>
                    <a:pt x="44599" y="163429"/>
                  </a:lnTo>
                  <a:lnTo>
                    <a:pt x="51517" y="157505"/>
                  </a:lnTo>
                  <a:lnTo>
                    <a:pt x="59275" y="154455"/>
                  </a:lnTo>
                  <a:lnTo>
                    <a:pt x="67602" y="154186"/>
                  </a:lnTo>
                  <a:lnTo>
                    <a:pt x="76037" y="156507"/>
                  </a:lnTo>
                  <a:lnTo>
                    <a:pt x="84298" y="161034"/>
                  </a:lnTo>
                  <a:lnTo>
                    <a:pt x="92132" y="167459"/>
                  </a:lnTo>
                  <a:lnTo>
                    <a:pt x="99241" y="175650"/>
                  </a:lnTo>
                  <a:lnTo>
                    <a:pt x="105533" y="185375"/>
                  </a:lnTo>
                  <a:lnTo>
                    <a:pt x="110927" y="196324"/>
                  </a:lnTo>
                  <a:lnTo>
                    <a:pt x="115260" y="208196"/>
                  </a:lnTo>
                  <a:lnTo>
                    <a:pt x="118547" y="220737"/>
                  </a:lnTo>
                  <a:lnTo>
                    <a:pt x="120943" y="233751"/>
                  </a:lnTo>
                  <a:lnTo>
                    <a:pt x="122642" y="247094"/>
                  </a:lnTo>
                  <a:lnTo>
                    <a:pt x="123832" y="260567"/>
                  </a:lnTo>
                  <a:lnTo>
                    <a:pt x="124874" y="270798"/>
                  </a:lnTo>
                  <a:lnTo>
                    <a:pt x="126180" y="273886"/>
                  </a:lnTo>
                  <a:lnTo>
                    <a:pt x="127857" y="271547"/>
                  </a:lnTo>
                  <a:lnTo>
                    <a:pt x="130099" y="266069"/>
                  </a:lnTo>
                  <a:lnTo>
                    <a:pt x="133180" y="259126"/>
                  </a:lnTo>
                  <a:lnTo>
                    <a:pt x="137171" y="251652"/>
                  </a:lnTo>
                  <a:lnTo>
                    <a:pt x="142132" y="244240"/>
                  </a:lnTo>
                  <a:lnTo>
                    <a:pt x="148207" y="237361"/>
                  </a:lnTo>
                  <a:lnTo>
                    <a:pt x="155371" y="231197"/>
                  </a:lnTo>
                  <a:lnTo>
                    <a:pt x="163620" y="225875"/>
                  </a:lnTo>
                  <a:lnTo>
                    <a:pt x="173059" y="221585"/>
                  </a:lnTo>
                  <a:lnTo>
                    <a:pt x="183631" y="218323"/>
                  </a:lnTo>
                  <a:lnTo>
                    <a:pt x="195154" y="215943"/>
                  </a:lnTo>
                  <a:lnTo>
                    <a:pt x="207412" y="214253"/>
                  </a:lnTo>
                  <a:lnTo>
                    <a:pt x="220208" y="213071"/>
                  </a:lnTo>
                  <a:lnTo>
                    <a:pt x="233223" y="212087"/>
                  </a:lnTo>
                  <a:lnTo>
                    <a:pt x="246034" y="210886"/>
                  </a:lnTo>
                  <a:lnTo>
                    <a:pt x="258417" y="209249"/>
                  </a:lnTo>
                  <a:lnTo>
                    <a:pt x="270020" y="206825"/>
                  </a:lnTo>
                  <a:lnTo>
                    <a:pt x="280286" y="203062"/>
                  </a:lnTo>
                  <a:lnTo>
                    <a:pt x="289029" y="197790"/>
                  </a:lnTo>
                  <a:lnTo>
                    <a:pt x="295899" y="191317"/>
                  </a:lnTo>
                  <a:lnTo>
                    <a:pt x="300241" y="184217"/>
                  </a:lnTo>
                  <a:lnTo>
                    <a:pt x="301933" y="176895"/>
                  </a:lnTo>
                  <a:lnTo>
                    <a:pt x="301138" y="169710"/>
                  </a:lnTo>
                  <a:lnTo>
                    <a:pt x="298029" y="163047"/>
                  </a:lnTo>
                  <a:lnTo>
                    <a:pt x="292942" y="157062"/>
                  </a:lnTo>
                  <a:lnTo>
                    <a:pt x="286293" y="152045"/>
                  </a:lnTo>
                  <a:lnTo>
                    <a:pt x="278476" y="148498"/>
                  </a:lnTo>
                  <a:lnTo>
                    <a:pt x="269822" y="146561"/>
                  </a:lnTo>
                  <a:lnTo>
                    <a:pt x="260745" y="146226"/>
                  </a:lnTo>
                  <a:lnTo>
                    <a:pt x="251731" y="147513"/>
                  </a:lnTo>
                  <a:lnTo>
                    <a:pt x="243041" y="150276"/>
                  </a:lnTo>
                  <a:lnTo>
                    <a:pt x="234732" y="154570"/>
                  </a:lnTo>
                  <a:lnTo>
                    <a:pt x="226765" y="160724"/>
                  </a:lnTo>
                  <a:lnTo>
                    <a:pt x="219074" y="168749"/>
                  </a:lnTo>
                  <a:lnTo>
                    <a:pt x="211755" y="178220"/>
                  </a:lnTo>
                  <a:lnTo>
                    <a:pt x="205059" y="188486"/>
                  </a:lnTo>
                  <a:lnTo>
                    <a:pt x="199075" y="199097"/>
                  </a:lnTo>
                  <a:lnTo>
                    <a:pt x="193904" y="209982"/>
                  </a:lnTo>
                  <a:lnTo>
                    <a:pt x="189728" y="221348"/>
                  </a:lnTo>
                  <a:lnTo>
                    <a:pt x="186554" y="233285"/>
                  </a:lnTo>
                  <a:lnTo>
                    <a:pt x="184405" y="245589"/>
                  </a:lnTo>
                  <a:lnTo>
                    <a:pt x="183405" y="257856"/>
                  </a:lnTo>
                  <a:lnTo>
                    <a:pt x="183513" y="269847"/>
                  </a:lnTo>
                  <a:lnTo>
                    <a:pt x="184720" y="281340"/>
                  </a:lnTo>
                  <a:lnTo>
                    <a:pt x="187126" y="292059"/>
                  </a:lnTo>
                  <a:lnTo>
                    <a:pt x="190678" y="301924"/>
                  </a:lnTo>
                  <a:lnTo>
                    <a:pt x="195521" y="310700"/>
                  </a:lnTo>
                  <a:lnTo>
                    <a:pt x="202052" y="317925"/>
                  </a:lnTo>
                  <a:lnTo>
                    <a:pt x="210333" y="323484"/>
                  </a:lnTo>
                  <a:lnTo>
                    <a:pt x="219978" y="327404"/>
                  </a:lnTo>
                  <a:lnTo>
                    <a:pt x="230362" y="329677"/>
                  </a:lnTo>
                  <a:lnTo>
                    <a:pt x="241037" y="330472"/>
                  </a:lnTo>
                  <a:lnTo>
                    <a:pt x="251523" y="330223"/>
                  </a:lnTo>
                  <a:lnTo>
                    <a:pt x="262350" y="329514"/>
                  </a:lnTo>
                  <a:lnTo>
                    <a:pt x="275579" y="328288"/>
                  </a:lnTo>
                  <a:lnTo>
                    <a:pt x="29479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34903" y="1041306"/>
              <a:ext cx="213243" cy="273157"/>
            </a:xfrm>
            <a:custGeom>
              <a:avLst/>
              <a:gdLst/>
              <a:ahLst/>
              <a:cxnLst/>
              <a:rect l="0" t="0" r="0" b="0"/>
              <a:pathLst>
                <a:path w="213243" h="273157">
                  <a:moveTo>
                    <a:pt x="129014" y="11543"/>
                  </a:moveTo>
                  <a:lnTo>
                    <a:pt x="123012" y="5877"/>
                  </a:lnTo>
                  <a:lnTo>
                    <a:pt x="116167" y="2233"/>
                  </a:lnTo>
                  <a:lnTo>
                    <a:pt x="107784" y="328"/>
                  </a:lnTo>
                  <a:lnTo>
                    <a:pt x="98330" y="0"/>
                  </a:lnTo>
                  <a:lnTo>
                    <a:pt x="88664" y="1267"/>
                  </a:lnTo>
                  <a:lnTo>
                    <a:pt x="79309" y="3992"/>
                  </a:lnTo>
                  <a:lnTo>
                    <a:pt x="70437" y="7912"/>
                  </a:lnTo>
                  <a:lnTo>
                    <a:pt x="62033" y="12748"/>
                  </a:lnTo>
                  <a:lnTo>
                    <a:pt x="54021" y="18257"/>
                  </a:lnTo>
                  <a:lnTo>
                    <a:pt x="46473" y="24410"/>
                  </a:lnTo>
                  <a:lnTo>
                    <a:pt x="39616" y="31371"/>
                  </a:lnTo>
                  <a:lnTo>
                    <a:pt x="33518" y="39170"/>
                  </a:lnTo>
                  <a:lnTo>
                    <a:pt x="28098" y="47865"/>
                  </a:lnTo>
                  <a:lnTo>
                    <a:pt x="23223" y="57612"/>
                  </a:lnTo>
                  <a:lnTo>
                    <a:pt x="18757" y="68391"/>
                  </a:lnTo>
                  <a:lnTo>
                    <a:pt x="14587" y="79884"/>
                  </a:lnTo>
                  <a:lnTo>
                    <a:pt x="10626" y="91590"/>
                  </a:lnTo>
                  <a:lnTo>
                    <a:pt x="6820" y="103212"/>
                  </a:lnTo>
                  <a:lnTo>
                    <a:pt x="3449" y="114964"/>
                  </a:lnTo>
                  <a:lnTo>
                    <a:pt x="1097" y="127452"/>
                  </a:lnTo>
                  <a:lnTo>
                    <a:pt x="0" y="140963"/>
                  </a:lnTo>
                  <a:lnTo>
                    <a:pt x="78" y="155310"/>
                  </a:lnTo>
                  <a:lnTo>
                    <a:pt x="1120" y="170019"/>
                  </a:lnTo>
                  <a:lnTo>
                    <a:pt x="2899" y="184759"/>
                  </a:lnTo>
                  <a:lnTo>
                    <a:pt x="5380" y="199063"/>
                  </a:lnTo>
                  <a:lnTo>
                    <a:pt x="8715" y="212282"/>
                  </a:lnTo>
                  <a:lnTo>
                    <a:pt x="12924" y="224167"/>
                  </a:lnTo>
                  <a:lnTo>
                    <a:pt x="18054" y="234806"/>
                  </a:lnTo>
                  <a:lnTo>
                    <a:pt x="24254" y="244428"/>
                  </a:lnTo>
                  <a:lnTo>
                    <a:pt x="31506" y="253262"/>
                  </a:lnTo>
                  <a:lnTo>
                    <a:pt x="39817" y="261029"/>
                  </a:lnTo>
                  <a:lnTo>
                    <a:pt x="49299" y="266969"/>
                  </a:lnTo>
                  <a:lnTo>
                    <a:pt x="59896" y="270818"/>
                  </a:lnTo>
                  <a:lnTo>
                    <a:pt x="71266" y="272758"/>
                  </a:lnTo>
                  <a:lnTo>
                    <a:pt x="82889" y="273156"/>
                  </a:lnTo>
                  <a:lnTo>
                    <a:pt x="94440" y="272373"/>
                  </a:lnTo>
                  <a:lnTo>
                    <a:pt x="105636" y="270240"/>
                  </a:lnTo>
                  <a:lnTo>
                    <a:pt x="116154" y="266081"/>
                  </a:lnTo>
                  <a:lnTo>
                    <a:pt x="125884" y="259692"/>
                  </a:lnTo>
                  <a:lnTo>
                    <a:pt x="134570" y="251301"/>
                  </a:lnTo>
                  <a:lnTo>
                    <a:pt x="141734" y="241302"/>
                  </a:lnTo>
                  <a:lnTo>
                    <a:pt x="147243" y="230107"/>
                  </a:lnTo>
                  <a:lnTo>
                    <a:pt x="150791" y="218542"/>
                  </a:lnTo>
                  <a:lnTo>
                    <a:pt x="151749" y="207784"/>
                  </a:lnTo>
                  <a:lnTo>
                    <a:pt x="150020" y="198413"/>
                  </a:lnTo>
                  <a:lnTo>
                    <a:pt x="145945" y="190464"/>
                  </a:lnTo>
                  <a:lnTo>
                    <a:pt x="140014" y="183728"/>
                  </a:lnTo>
                  <a:lnTo>
                    <a:pt x="132741" y="177920"/>
                  </a:lnTo>
                  <a:lnTo>
                    <a:pt x="126160" y="172275"/>
                  </a:lnTo>
                  <a:lnTo>
                    <a:pt x="123302" y="166487"/>
                  </a:lnTo>
                  <a:lnTo>
                    <a:pt x="124701" y="161329"/>
                  </a:lnTo>
                  <a:lnTo>
                    <a:pt x="129312" y="156820"/>
                  </a:lnTo>
                  <a:lnTo>
                    <a:pt x="136047" y="152734"/>
                  </a:lnTo>
                  <a:lnTo>
                    <a:pt x="144136" y="148896"/>
                  </a:lnTo>
                  <a:lnTo>
                    <a:pt x="153085" y="145196"/>
                  </a:lnTo>
                  <a:lnTo>
                    <a:pt x="162576" y="141575"/>
                  </a:lnTo>
                  <a:lnTo>
                    <a:pt x="172149" y="137957"/>
                  </a:lnTo>
                  <a:lnTo>
                    <a:pt x="182208" y="133782"/>
                  </a:lnTo>
                  <a:lnTo>
                    <a:pt x="194749" y="127564"/>
                  </a:lnTo>
                  <a:lnTo>
                    <a:pt x="213242" y="116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71036" y="1065771"/>
              <a:ext cx="166623" cy="239886"/>
            </a:xfrm>
            <a:custGeom>
              <a:avLst/>
              <a:gdLst/>
              <a:ahLst/>
              <a:cxnLst/>
              <a:rect l="0" t="0" r="0" b="0"/>
              <a:pathLst>
                <a:path w="166623" h="239886">
                  <a:moveTo>
                    <a:pt x="145565" y="60778"/>
                  </a:moveTo>
                  <a:lnTo>
                    <a:pt x="142565" y="51976"/>
                  </a:lnTo>
                  <a:lnTo>
                    <a:pt x="139142" y="43630"/>
                  </a:lnTo>
                  <a:lnTo>
                    <a:pt x="134941" y="34940"/>
                  </a:lnTo>
                  <a:lnTo>
                    <a:pt x="129869" y="26165"/>
                  </a:lnTo>
                  <a:lnTo>
                    <a:pt x="123739" y="17967"/>
                  </a:lnTo>
                  <a:lnTo>
                    <a:pt x="116555" y="10695"/>
                  </a:lnTo>
                  <a:lnTo>
                    <a:pt x="108468" y="4850"/>
                  </a:lnTo>
                  <a:lnTo>
                    <a:pt x="99673" y="1214"/>
                  </a:lnTo>
                  <a:lnTo>
                    <a:pt x="90357" y="0"/>
                  </a:lnTo>
                  <a:lnTo>
                    <a:pt x="80833" y="949"/>
                  </a:lnTo>
                  <a:lnTo>
                    <a:pt x="71520" y="3630"/>
                  </a:lnTo>
                  <a:lnTo>
                    <a:pt x="62629" y="7617"/>
                  </a:lnTo>
                  <a:lnTo>
                    <a:pt x="54185" y="12713"/>
                  </a:lnTo>
                  <a:lnTo>
                    <a:pt x="46128" y="18947"/>
                  </a:lnTo>
                  <a:lnTo>
                    <a:pt x="38377" y="26247"/>
                  </a:lnTo>
                  <a:lnTo>
                    <a:pt x="31018" y="34435"/>
                  </a:lnTo>
                  <a:lnTo>
                    <a:pt x="24295" y="43309"/>
                  </a:lnTo>
                  <a:lnTo>
                    <a:pt x="18293" y="52691"/>
                  </a:lnTo>
                  <a:lnTo>
                    <a:pt x="13109" y="62603"/>
                  </a:lnTo>
                  <a:lnTo>
                    <a:pt x="8925" y="73241"/>
                  </a:lnTo>
                  <a:lnTo>
                    <a:pt x="5742" y="84659"/>
                  </a:lnTo>
                  <a:lnTo>
                    <a:pt x="3417" y="96767"/>
                  </a:lnTo>
                  <a:lnTo>
                    <a:pt x="1766" y="109427"/>
                  </a:lnTo>
                  <a:lnTo>
                    <a:pt x="619" y="122496"/>
                  </a:lnTo>
                  <a:lnTo>
                    <a:pt x="0" y="135696"/>
                  </a:lnTo>
                  <a:lnTo>
                    <a:pt x="108" y="148631"/>
                  </a:lnTo>
                  <a:lnTo>
                    <a:pt x="1000" y="161107"/>
                  </a:lnTo>
                  <a:lnTo>
                    <a:pt x="2751" y="173111"/>
                  </a:lnTo>
                  <a:lnTo>
                    <a:pt x="5530" y="184713"/>
                  </a:lnTo>
                  <a:lnTo>
                    <a:pt x="9332" y="195991"/>
                  </a:lnTo>
                  <a:lnTo>
                    <a:pt x="14174" y="206702"/>
                  </a:lnTo>
                  <a:lnTo>
                    <a:pt x="20173" y="216297"/>
                  </a:lnTo>
                  <a:lnTo>
                    <a:pt x="27283" y="224557"/>
                  </a:lnTo>
                  <a:lnTo>
                    <a:pt x="35328" y="231256"/>
                  </a:lnTo>
                  <a:lnTo>
                    <a:pt x="44098" y="236008"/>
                  </a:lnTo>
                  <a:lnTo>
                    <a:pt x="53403" y="238794"/>
                  </a:lnTo>
                  <a:lnTo>
                    <a:pt x="63091" y="239885"/>
                  </a:lnTo>
                  <a:lnTo>
                    <a:pt x="73047" y="239646"/>
                  </a:lnTo>
                  <a:lnTo>
                    <a:pt x="83188" y="238412"/>
                  </a:lnTo>
                  <a:lnTo>
                    <a:pt x="93454" y="236300"/>
                  </a:lnTo>
                  <a:lnTo>
                    <a:pt x="103807" y="233213"/>
                  </a:lnTo>
                  <a:lnTo>
                    <a:pt x="114209" y="229182"/>
                  </a:lnTo>
                  <a:lnTo>
                    <a:pt x="124378" y="224461"/>
                  </a:lnTo>
                  <a:lnTo>
                    <a:pt x="134893" y="218891"/>
                  </a:lnTo>
                  <a:lnTo>
                    <a:pt x="147794" y="210867"/>
                  </a:lnTo>
                  <a:lnTo>
                    <a:pt x="166622" y="1976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00829" y="1021264"/>
              <a:ext cx="189514" cy="290541"/>
            </a:xfrm>
            <a:custGeom>
              <a:avLst/>
              <a:gdLst/>
              <a:ahLst/>
              <a:cxnLst/>
              <a:rect l="0" t="0" r="0" b="0"/>
              <a:pathLst>
                <a:path w="189514" h="290541">
                  <a:moveTo>
                    <a:pt x="0" y="168456"/>
                  </a:moveTo>
                  <a:lnTo>
                    <a:pt x="67" y="183058"/>
                  </a:lnTo>
                  <a:lnTo>
                    <a:pt x="707" y="196328"/>
                  </a:lnTo>
                  <a:lnTo>
                    <a:pt x="2004" y="209525"/>
                  </a:lnTo>
                  <a:lnTo>
                    <a:pt x="3864" y="222694"/>
                  </a:lnTo>
                  <a:lnTo>
                    <a:pt x="6180" y="235554"/>
                  </a:lnTo>
                  <a:lnTo>
                    <a:pt x="8846" y="247955"/>
                  </a:lnTo>
                  <a:lnTo>
                    <a:pt x="11770" y="259895"/>
                  </a:lnTo>
                  <a:lnTo>
                    <a:pt x="14877" y="271448"/>
                  </a:lnTo>
                  <a:lnTo>
                    <a:pt x="18096" y="282609"/>
                  </a:lnTo>
                  <a:lnTo>
                    <a:pt x="20806" y="290239"/>
                  </a:lnTo>
                  <a:lnTo>
                    <a:pt x="22234" y="290540"/>
                  </a:lnTo>
                  <a:lnTo>
                    <a:pt x="22642" y="284963"/>
                  </a:lnTo>
                  <a:lnTo>
                    <a:pt x="22535" y="275400"/>
                  </a:lnTo>
                  <a:lnTo>
                    <a:pt x="22086" y="263507"/>
                  </a:lnTo>
                  <a:lnTo>
                    <a:pt x="21144" y="250791"/>
                  </a:lnTo>
                  <a:lnTo>
                    <a:pt x="19645" y="238095"/>
                  </a:lnTo>
                  <a:lnTo>
                    <a:pt x="17798" y="225421"/>
                  </a:lnTo>
                  <a:lnTo>
                    <a:pt x="16007" y="212214"/>
                  </a:lnTo>
                  <a:lnTo>
                    <a:pt x="14507" y="198177"/>
                  </a:lnTo>
                  <a:lnTo>
                    <a:pt x="13516" y="183625"/>
                  </a:lnTo>
                  <a:lnTo>
                    <a:pt x="13307" y="169299"/>
                  </a:lnTo>
                  <a:lnTo>
                    <a:pt x="13948" y="155620"/>
                  </a:lnTo>
                  <a:lnTo>
                    <a:pt x="15347" y="142671"/>
                  </a:lnTo>
                  <a:lnTo>
                    <a:pt x="17348" y="130367"/>
                  </a:lnTo>
                  <a:lnTo>
                    <a:pt x="19807" y="118580"/>
                  </a:lnTo>
                  <a:lnTo>
                    <a:pt x="22762" y="107342"/>
                  </a:lnTo>
                  <a:lnTo>
                    <a:pt x="26422" y="96854"/>
                  </a:lnTo>
                  <a:lnTo>
                    <a:pt x="30852" y="87164"/>
                  </a:lnTo>
                  <a:lnTo>
                    <a:pt x="36132" y="78180"/>
                  </a:lnTo>
                  <a:lnTo>
                    <a:pt x="42433" y="69758"/>
                  </a:lnTo>
                  <a:lnTo>
                    <a:pt x="49748" y="61762"/>
                  </a:lnTo>
                  <a:lnTo>
                    <a:pt x="57933" y="54240"/>
                  </a:lnTo>
                  <a:lnTo>
                    <a:pt x="66797" y="47406"/>
                  </a:lnTo>
                  <a:lnTo>
                    <a:pt x="76166" y="41327"/>
                  </a:lnTo>
                  <a:lnTo>
                    <a:pt x="85896" y="35921"/>
                  </a:lnTo>
                  <a:lnTo>
                    <a:pt x="95880" y="31056"/>
                  </a:lnTo>
                  <a:lnTo>
                    <a:pt x="106045" y="26602"/>
                  </a:lnTo>
                  <a:lnTo>
                    <a:pt x="116497" y="22610"/>
                  </a:lnTo>
                  <a:lnTo>
                    <a:pt x="127506" y="19301"/>
                  </a:lnTo>
                  <a:lnTo>
                    <a:pt x="139158" y="16736"/>
                  </a:lnTo>
                  <a:lnTo>
                    <a:pt x="150790" y="14641"/>
                  </a:lnTo>
                  <a:lnTo>
                    <a:pt x="162233" y="12181"/>
                  </a:lnTo>
                  <a:lnTo>
                    <a:pt x="174493" y="8021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32415" y="1158134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130868" y="5801"/>
                  </a:lnTo>
                  <a:lnTo>
                    <a:pt x="124023" y="10725"/>
                  </a:lnTo>
                  <a:lnTo>
                    <a:pt x="115636" y="15228"/>
                  </a:lnTo>
                  <a:lnTo>
                    <a:pt x="106008" y="19448"/>
                  </a:lnTo>
                  <a:lnTo>
                    <a:pt x="95694" y="23462"/>
                  </a:lnTo>
                  <a:lnTo>
                    <a:pt x="85082" y="27324"/>
                  </a:lnTo>
                  <a:lnTo>
                    <a:pt x="74211" y="31076"/>
                  </a:lnTo>
                  <a:lnTo>
                    <a:pt x="62862" y="34751"/>
                  </a:lnTo>
                  <a:lnTo>
                    <a:pt x="50955" y="38369"/>
                  </a:lnTo>
                  <a:lnTo>
                    <a:pt x="39137" y="41794"/>
                  </a:lnTo>
                  <a:lnTo>
                    <a:pt x="27542" y="45079"/>
                  </a:lnTo>
                  <a:lnTo>
                    <a:pt x="15152" y="4851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792231" y="852808"/>
            <a:ext cx="2122424" cy="652768"/>
            <a:chOff x="5792231" y="852808"/>
            <a:chExt cx="2122424" cy="652768"/>
          </a:xfrm>
        </p:grpSpPr>
        <p:sp>
          <p:nvSpPr>
            <p:cNvPr id="60" name="Freeform 59"/>
            <p:cNvSpPr/>
            <p:nvPr/>
          </p:nvSpPr>
          <p:spPr>
            <a:xfrm>
              <a:off x="5887915" y="905450"/>
              <a:ext cx="218614" cy="326764"/>
            </a:xfrm>
            <a:custGeom>
              <a:avLst/>
              <a:gdLst/>
              <a:ahLst/>
              <a:cxnLst/>
              <a:rect l="0" t="0" r="0" b="0"/>
              <a:pathLst>
                <a:path w="218614" h="326764">
                  <a:moveTo>
                    <a:pt x="71214" y="0"/>
                  </a:moveTo>
                  <a:lnTo>
                    <a:pt x="68280" y="8802"/>
                  </a:lnTo>
                  <a:lnTo>
                    <a:pt x="65498" y="17148"/>
                  </a:lnTo>
                  <a:lnTo>
                    <a:pt x="62603" y="25852"/>
                  </a:lnTo>
                  <a:lnTo>
                    <a:pt x="59736" y="35145"/>
                  </a:lnTo>
                  <a:lnTo>
                    <a:pt x="57219" y="45289"/>
                  </a:lnTo>
                  <a:lnTo>
                    <a:pt x="55199" y="56306"/>
                  </a:lnTo>
                  <a:lnTo>
                    <a:pt x="53320" y="67105"/>
                  </a:lnTo>
                  <a:lnTo>
                    <a:pt x="50198" y="75503"/>
                  </a:lnTo>
                  <a:lnTo>
                    <a:pt x="45558" y="79937"/>
                  </a:lnTo>
                  <a:lnTo>
                    <a:pt x="41138" y="79889"/>
                  </a:lnTo>
                  <a:lnTo>
                    <a:pt x="37624" y="75953"/>
                  </a:lnTo>
                  <a:lnTo>
                    <a:pt x="35193" y="69184"/>
                  </a:lnTo>
                  <a:lnTo>
                    <a:pt x="33984" y="60700"/>
                  </a:lnTo>
                  <a:lnTo>
                    <a:pt x="33946" y="51276"/>
                  </a:lnTo>
                  <a:lnTo>
                    <a:pt x="35051" y="41516"/>
                  </a:lnTo>
                  <a:lnTo>
                    <a:pt x="37386" y="31963"/>
                  </a:lnTo>
                  <a:lnTo>
                    <a:pt x="40887" y="22885"/>
                  </a:lnTo>
                  <a:lnTo>
                    <a:pt x="45525" y="14805"/>
                  </a:lnTo>
                  <a:lnTo>
                    <a:pt x="51386" y="8580"/>
                  </a:lnTo>
                  <a:lnTo>
                    <a:pt x="58395" y="4513"/>
                  </a:lnTo>
                  <a:lnTo>
                    <a:pt x="66032" y="2748"/>
                  </a:lnTo>
                  <a:lnTo>
                    <a:pt x="73464" y="3524"/>
                  </a:lnTo>
                  <a:lnTo>
                    <a:pt x="80240" y="6708"/>
                  </a:lnTo>
                  <a:lnTo>
                    <a:pt x="86431" y="11742"/>
                  </a:lnTo>
                  <a:lnTo>
                    <a:pt x="92430" y="17859"/>
                  </a:lnTo>
                  <a:lnTo>
                    <a:pt x="98499" y="24529"/>
                  </a:lnTo>
                  <a:lnTo>
                    <a:pt x="104576" y="31781"/>
                  </a:lnTo>
                  <a:lnTo>
                    <a:pt x="110364" y="40087"/>
                  </a:lnTo>
                  <a:lnTo>
                    <a:pt x="115702" y="49642"/>
                  </a:lnTo>
                  <a:lnTo>
                    <a:pt x="120424" y="60517"/>
                  </a:lnTo>
                  <a:lnTo>
                    <a:pt x="124290" y="72807"/>
                  </a:lnTo>
                  <a:lnTo>
                    <a:pt x="127256" y="86411"/>
                  </a:lnTo>
                  <a:lnTo>
                    <a:pt x="129435" y="100937"/>
                  </a:lnTo>
                  <a:lnTo>
                    <a:pt x="130987" y="115826"/>
                  </a:lnTo>
                  <a:lnTo>
                    <a:pt x="132066" y="130720"/>
                  </a:lnTo>
                  <a:lnTo>
                    <a:pt x="132641" y="145312"/>
                  </a:lnTo>
                  <a:lnTo>
                    <a:pt x="132503" y="159263"/>
                  </a:lnTo>
                  <a:lnTo>
                    <a:pt x="131597" y="172464"/>
                  </a:lnTo>
                  <a:lnTo>
                    <a:pt x="130004" y="185143"/>
                  </a:lnTo>
                  <a:lnTo>
                    <a:pt x="127865" y="197738"/>
                  </a:lnTo>
                  <a:lnTo>
                    <a:pt x="125310" y="210515"/>
                  </a:lnTo>
                  <a:lnTo>
                    <a:pt x="122290" y="223557"/>
                  </a:lnTo>
                  <a:lnTo>
                    <a:pt x="118585" y="236852"/>
                  </a:lnTo>
                  <a:lnTo>
                    <a:pt x="114129" y="250347"/>
                  </a:lnTo>
                  <a:lnTo>
                    <a:pt x="109002" y="263665"/>
                  </a:lnTo>
                  <a:lnTo>
                    <a:pt x="103335" y="276146"/>
                  </a:lnTo>
                  <a:lnTo>
                    <a:pt x="97258" y="287495"/>
                  </a:lnTo>
                  <a:lnTo>
                    <a:pt x="90720" y="297589"/>
                  </a:lnTo>
                  <a:lnTo>
                    <a:pt x="83501" y="306304"/>
                  </a:lnTo>
                  <a:lnTo>
                    <a:pt x="75532" y="313712"/>
                  </a:lnTo>
                  <a:lnTo>
                    <a:pt x="66892" y="319706"/>
                  </a:lnTo>
                  <a:lnTo>
                    <a:pt x="57715" y="323917"/>
                  </a:lnTo>
                  <a:lnTo>
                    <a:pt x="48137" y="326298"/>
                  </a:lnTo>
                  <a:lnTo>
                    <a:pt x="38434" y="326763"/>
                  </a:lnTo>
                  <a:lnTo>
                    <a:pt x="29000" y="325032"/>
                  </a:lnTo>
                  <a:lnTo>
                    <a:pt x="20042" y="321162"/>
                  </a:lnTo>
                  <a:lnTo>
                    <a:pt x="12062" y="315480"/>
                  </a:lnTo>
                  <a:lnTo>
                    <a:pt x="5914" y="308386"/>
                  </a:lnTo>
                  <a:lnTo>
                    <a:pt x="1899" y="300253"/>
                  </a:lnTo>
                  <a:lnTo>
                    <a:pt x="0" y="291542"/>
                  </a:lnTo>
                  <a:lnTo>
                    <a:pt x="155" y="282782"/>
                  </a:lnTo>
                  <a:lnTo>
                    <a:pt x="2118" y="274275"/>
                  </a:lnTo>
                  <a:lnTo>
                    <a:pt x="5858" y="266430"/>
                  </a:lnTo>
                  <a:lnTo>
                    <a:pt x="11633" y="259839"/>
                  </a:lnTo>
                  <a:lnTo>
                    <a:pt x="19402" y="254713"/>
                  </a:lnTo>
                  <a:lnTo>
                    <a:pt x="28871" y="251255"/>
                  </a:lnTo>
                  <a:lnTo>
                    <a:pt x="39667" y="249824"/>
                  </a:lnTo>
                  <a:lnTo>
                    <a:pt x="51443" y="250413"/>
                  </a:lnTo>
                  <a:lnTo>
                    <a:pt x="63755" y="252569"/>
                  </a:lnTo>
                  <a:lnTo>
                    <a:pt x="76085" y="255608"/>
                  </a:lnTo>
                  <a:lnTo>
                    <a:pt x="88152" y="259053"/>
                  </a:lnTo>
                  <a:lnTo>
                    <a:pt x="99880" y="262649"/>
                  </a:lnTo>
                  <a:lnTo>
                    <a:pt x="111296" y="266282"/>
                  </a:lnTo>
                  <a:lnTo>
                    <a:pt x="122464" y="269897"/>
                  </a:lnTo>
                  <a:lnTo>
                    <a:pt x="133610" y="273154"/>
                  </a:lnTo>
                  <a:lnTo>
                    <a:pt x="145095" y="275436"/>
                  </a:lnTo>
                  <a:lnTo>
                    <a:pt x="157072" y="276494"/>
                  </a:lnTo>
                  <a:lnTo>
                    <a:pt x="169125" y="276556"/>
                  </a:lnTo>
                  <a:lnTo>
                    <a:pt x="181640" y="276156"/>
                  </a:lnTo>
                  <a:lnTo>
                    <a:pt x="196837" y="275256"/>
                  </a:lnTo>
                  <a:lnTo>
                    <a:pt x="21861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92231" y="852808"/>
              <a:ext cx="384149" cy="427028"/>
            </a:xfrm>
            <a:custGeom>
              <a:avLst/>
              <a:gdLst/>
              <a:ahLst/>
              <a:cxnLst/>
              <a:rect l="0" t="0" r="0" b="0"/>
              <a:pathLst>
                <a:path w="384149" h="427028">
                  <a:moveTo>
                    <a:pt x="198484" y="0"/>
                  </a:moveTo>
                  <a:lnTo>
                    <a:pt x="183882" y="0"/>
                  </a:lnTo>
                  <a:lnTo>
                    <a:pt x="170611" y="0"/>
                  </a:lnTo>
                  <a:lnTo>
                    <a:pt x="157410" y="9"/>
                  </a:lnTo>
                  <a:lnTo>
                    <a:pt x="144068" y="355"/>
                  </a:lnTo>
                  <a:lnTo>
                    <a:pt x="130559" y="1651"/>
                  </a:lnTo>
                  <a:lnTo>
                    <a:pt x="116914" y="4162"/>
                  </a:lnTo>
                  <a:lnTo>
                    <a:pt x="103494" y="7986"/>
                  </a:lnTo>
                  <a:lnTo>
                    <a:pt x="90942" y="13228"/>
                  </a:lnTo>
                  <a:lnTo>
                    <a:pt x="79540" y="19797"/>
                  </a:lnTo>
                  <a:lnTo>
                    <a:pt x="69241" y="27632"/>
                  </a:lnTo>
                  <a:lnTo>
                    <a:pt x="59855" y="36786"/>
                  </a:lnTo>
                  <a:lnTo>
                    <a:pt x="51175" y="47159"/>
                  </a:lnTo>
                  <a:lnTo>
                    <a:pt x="43173" y="58377"/>
                  </a:lnTo>
                  <a:lnTo>
                    <a:pt x="36010" y="69897"/>
                  </a:lnTo>
                  <a:lnTo>
                    <a:pt x="29706" y="81385"/>
                  </a:lnTo>
                  <a:lnTo>
                    <a:pt x="24148" y="92707"/>
                  </a:lnTo>
                  <a:lnTo>
                    <a:pt x="19180" y="103842"/>
                  </a:lnTo>
                  <a:lnTo>
                    <a:pt x="14657" y="114818"/>
                  </a:lnTo>
                  <a:lnTo>
                    <a:pt x="10619" y="125834"/>
                  </a:lnTo>
                  <a:lnTo>
                    <a:pt x="7278" y="137230"/>
                  </a:lnTo>
                  <a:lnTo>
                    <a:pt x="4696" y="149163"/>
                  </a:lnTo>
                  <a:lnTo>
                    <a:pt x="2793" y="161620"/>
                  </a:lnTo>
                  <a:lnTo>
                    <a:pt x="1433" y="174514"/>
                  </a:lnTo>
                  <a:lnTo>
                    <a:pt x="485" y="187750"/>
                  </a:lnTo>
                  <a:lnTo>
                    <a:pt x="0" y="201402"/>
                  </a:lnTo>
                  <a:lnTo>
                    <a:pt x="199" y="215704"/>
                  </a:lnTo>
                  <a:lnTo>
                    <a:pt x="1147" y="230730"/>
                  </a:lnTo>
                  <a:lnTo>
                    <a:pt x="2767" y="246243"/>
                  </a:lnTo>
                  <a:lnTo>
                    <a:pt x="4924" y="261811"/>
                  </a:lnTo>
                  <a:lnTo>
                    <a:pt x="7492" y="277167"/>
                  </a:lnTo>
                  <a:lnTo>
                    <a:pt x="10521" y="292071"/>
                  </a:lnTo>
                  <a:lnTo>
                    <a:pt x="14232" y="306232"/>
                  </a:lnTo>
                  <a:lnTo>
                    <a:pt x="18696" y="319571"/>
                  </a:lnTo>
                  <a:lnTo>
                    <a:pt x="23999" y="332173"/>
                  </a:lnTo>
                  <a:lnTo>
                    <a:pt x="30315" y="344183"/>
                  </a:lnTo>
                  <a:lnTo>
                    <a:pt x="37637" y="355744"/>
                  </a:lnTo>
                  <a:lnTo>
                    <a:pt x="45655" y="366816"/>
                  </a:lnTo>
                  <a:lnTo>
                    <a:pt x="53876" y="377186"/>
                  </a:lnTo>
                  <a:lnTo>
                    <a:pt x="61999" y="386789"/>
                  </a:lnTo>
                  <a:lnTo>
                    <a:pt x="70079" y="395543"/>
                  </a:lnTo>
                  <a:lnTo>
                    <a:pt x="78416" y="403278"/>
                  </a:lnTo>
                  <a:lnTo>
                    <a:pt x="87184" y="409994"/>
                  </a:lnTo>
                  <a:lnTo>
                    <a:pt x="96717" y="415674"/>
                  </a:lnTo>
                  <a:lnTo>
                    <a:pt x="107567" y="420199"/>
                  </a:lnTo>
                  <a:lnTo>
                    <a:pt x="119907" y="423610"/>
                  </a:lnTo>
                  <a:lnTo>
                    <a:pt x="133434" y="425919"/>
                  </a:lnTo>
                  <a:lnTo>
                    <a:pt x="147577" y="427027"/>
                  </a:lnTo>
                  <a:lnTo>
                    <a:pt x="161935" y="426996"/>
                  </a:lnTo>
                  <a:lnTo>
                    <a:pt x="176150" y="426011"/>
                  </a:lnTo>
                  <a:lnTo>
                    <a:pt x="189840" y="424287"/>
                  </a:lnTo>
                  <a:lnTo>
                    <a:pt x="202859" y="422014"/>
                  </a:lnTo>
                  <a:lnTo>
                    <a:pt x="215243" y="419184"/>
                  </a:lnTo>
                  <a:lnTo>
                    <a:pt x="227108" y="415607"/>
                  </a:lnTo>
                  <a:lnTo>
                    <a:pt x="238576" y="411238"/>
                  </a:lnTo>
                  <a:lnTo>
                    <a:pt x="249755" y="406168"/>
                  </a:lnTo>
                  <a:lnTo>
                    <a:pt x="260729" y="400540"/>
                  </a:lnTo>
                  <a:lnTo>
                    <a:pt x="271560" y="394489"/>
                  </a:lnTo>
                  <a:lnTo>
                    <a:pt x="282293" y="387969"/>
                  </a:lnTo>
                  <a:lnTo>
                    <a:pt x="292960" y="380760"/>
                  </a:lnTo>
                  <a:lnTo>
                    <a:pt x="303577" y="372799"/>
                  </a:lnTo>
                  <a:lnTo>
                    <a:pt x="313995" y="364165"/>
                  </a:lnTo>
                  <a:lnTo>
                    <a:pt x="323916" y="354991"/>
                  </a:lnTo>
                  <a:lnTo>
                    <a:pt x="333215" y="345406"/>
                  </a:lnTo>
                  <a:lnTo>
                    <a:pt x="341764" y="335359"/>
                  </a:lnTo>
                  <a:lnTo>
                    <a:pt x="349360" y="324630"/>
                  </a:lnTo>
                  <a:lnTo>
                    <a:pt x="355987" y="313152"/>
                  </a:lnTo>
                  <a:lnTo>
                    <a:pt x="361777" y="301003"/>
                  </a:lnTo>
                  <a:lnTo>
                    <a:pt x="366908" y="288317"/>
                  </a:lnTo>
                  <a:lnTo>
                    <a:pt x="371544" y="275225"/>
                  </a:lnTo>
                  <a:lnTo>
                    <a:pt x="375660" y="261840"/>
                  </a:lnTo>
                  <a:lnTo>
                    <a:pt x="379053" y="248249"/>
                  </a:lnTo>
                  <a:lnTo>
                    <a:pt x="381666" y="234514"/>
                  </a:lnTo>
                  <a:lnTo>
                    <a:pt x="383420" y="220681"/>
                  </a:lnTo>
                  <a:lnTo>
                    <a:pt x="384148" y="206781"/>
                  </a:lnTo>
                  <a:lnTo>
                    <a:pt x="383859" y="192835"/>
                  </a:lnTo>
                  <a:lnTo>
                    <a:pt x="382697" y="178859"/>
                  </a:lnTo>
                  <a:lnTo>
                    <a:pt x="380855" y="164863"/>
                  </a:lnTo>
                  <a:lnTo>
                    <a:pt x="378503" y="150857"/>
                  </a:lnTo>
                  <a:lnTo>
                    <a:pt x="375620" y="137011"/>
                  </a:lnTo>
                  <a:lnTo>
                    <a:pt x="372007" y="123633"/>
                  </a:lnTo>
                  <a:lnTo>
                    <a:pt x="367609" y="110857"/>
                  </a:lnTo>
                  <a:lnTo>
                    <a:pt x="362351" y="98650"/>
                  </a:lnTo>
                  <a:lnTo>
                    <a:pt x="356064" y="86912"/>
                  </a:lnTo>
                  <a:lnTo>
                    <a:pt x="348758" y="75537"/>
                  </a:lnTo>
                  <a:lnTo>
                    <a:pt x="340580" y="64592"/>
                  </a:lnTo>
                  <a:lnTo>
                    <a:pt x="331721" y="54308"/>
                  </a:lnTo>
                  <a:lnTo>
                    <a:pt x="322350" y="44762"/>
                  </a:lnTo>
                  <a:lnTo>
                    <a:pt x="312449" y="36046"/>
                  </a:lnTo>
                  <a:lnTo>
                    <a:pt x="301817" y="28338"/>
                  </a:lnTo>
                  <a:lnTo>
                    <a:pt x="290405" y="21639"/>
                  </a:lnTo>
                  <a:lnTo>
                    <a:pt x="278300" y="15971"/>
                  </a:lnTo>
                  <a:lnTo>
                    <a:pt x="265643" y="11454"/>
                  </a:lnTo>
                  <a:lnTo>
                    <a:pt x="252571" y="8043"/>
                  </a:lnTo>
                  <a:lnTo>
                    <a:pt x="239200" y="5565"/>
                  </a:lnTo>
                  <a:lnTo>
                    <a:pt x="225616" y="3810"/>
                  </a:lnTo>
                  <a:lnTo>
                    <a:pt x="211892" y="2599"/>
                  </a:lnTo>
                  <a:lnTo>
                    <a:pt x="198236" y="2106"/>
                  </a:lnTo>
                  <a:lnTo>
                    <a:pt x="184987" y="2831"/>
                  </a:lnTo>
                  <a:lnTo>
                    <a:pt x="172301" y="4945"/>
                  </a:lnTo>
                  <a:lnTo>
                    <a:pt x="160226" y="8208"/>
                  </a:lnTo>
                  <a:lnTo>
                    <a:pt x="147399" y="12559"/>
                  </a:lnTo>
                  <a:lnTo>
                    <a:pt x="130460" y="19499"/>
                  </a:lnTo>
                  <a:lnTo>
                    <a:pt x="103727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64456" y="937036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7662" y="8935"/>
                  </a:lnTo>
                  <a:lnTo>
                    <a:pt x="5519" y="18562"/>
                  </a:lnTo>
                  <a:lnTo>
                    <a:pt x="3916" y="29849"/>
                  </a:lnTo>
                  <a:lnTo>
                    <a:pt x="2736" y="42517"/>
                  </a:lnTo>
                  <a:lnTo>
                    <a:pt x="1887" y="55997"/>
                  </a:lnTo>
                  <a:lnTo>
                    <a:pt x="1290" y="69877"/>
                  </a:lnTo>
                  <a:lnTo>
                    <a:pt x="876" y="84259"/>
                  </a:lnTo>
                  <a:lnTo>
                    <a:pt x="591" y="99647"/>
                  </a:lnTo>
                  <a:lnTo>
                    <a:pt x="398" y="116250"/>
                  </a:lnTo>
                  <a:lnTo>
                    <a:pt x="267" y="133822"/>
                  </a:lnTo>
                  <a:lnTo>
                    <a:pt x="179" y="151849"/>
                  </a:lnTo>
                  <a:lnTo>
                    <a:pt x="120" y="169974"/>
                  </a:lnTo>
                  <a:lnTo>
                    <a:pt x="80" y="187873"/>
                  </a:lnTo>
                  <a:lnTo>
                    <a:pt x="53" y="205192"/>
                  </a:lnTo>
                  <a:lnTo>
                    <a:pt x="36" y="221800"/>
                  </a:lnTo>
                  <a:lnTo>
                    <a:pt x="24" y="237748"/>
                  </a:lnTo>
                  <a:lnTo>
                    <a:pt x="15" y="253159"/>
                  </a:lnTo>
                  <a:lnTo>
                    <a:pt x="10" y="268151"/>
                  </a:lnTo>
                  <a:lnTo>
                    <a:pt x="7" y="282618"/>
                  </a:lnTo>
                  <a:lnTo>
                    <a:pt x="4" y="297851"/>
                  </a:lnTo>
                  <a:lnTo>
                    <a:pt x="2" y="31742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59125" y="1010735"/>
              <a:ext cx="142202" cy="252685"/>
            </a:xfrm>
            <a:custGeom>
              <a:avLst/>
              <a:gdLst/>
              <a:ahLst/>
              <a:cxnLst/>
              <a:rect l="0" t="0" r="0" b="0"/>
              <a:pathLst>
                <a:path w="142202" h="252685">
                  <a:moveTo>
                    <a:pt x="121144" y="0"/>
                  </a:moveTo>
                  <a:lnTo>
                    <a:pt x="115277" y="5868"/>
                  </a:lnTo>
                  <a:lnTo>
                    <a:pt x="109713" y="11432"/>
                  </a:lnTo>
                  <a:lnTo>
                    <a:pt x="103913" y="17232"/>
                  </a:lnTo>
                  <a:lnTo>
                    <a:pt x="97833" y="23312"/>
                  </a:lnTo>
                  <a:lnTo>
                    <a:pt x="91503" y="29642"/>
                  </a:lnTo>
                  <a:lnTo>
                    <a:pt x="84970" y="36166"/>
                  </a:lnTo>
                  <a:lnTo>
                    <a:pt x="78121" y="42669"/>
                  </a:lnTo>
                  <a:lnTo>
                    <a:pt x="70690" y="48803"/>
                  </a:lnTo>
                  <a:lnTo>
                    <a:pt x="62584" y="54412"/>
                  </a:lnTo>
                  <a:lnTo>
                    <a:pt x="54022" y="59669"/>
                  </a:lnTo>
                  <a:lnTo>
                    <a:pt x="45428" y="64966"/>
                  </a:lnTo>
                  <a:lnTo>
                    <a:pt x="37056" y="70532"/>
                  </a:lnTo>
                  <a:lnTo>
                    <a:pt x="28978" y="76425"/>
                  </a:lnTo>
                  <a:lnTo>
                    <a:pt x="21173" y="82614"/>
                  </a:lnTo>
                  <a:lnTo>
                    <a:pt x="13609" y="89040"/>
                  </a:lnTo>
                  <a:lnTo>
                    <a:pt x="6887" y="95644"/>
                  </a:lnTo>
                  <a:lnTo>
                    <a:pt x="2188" y="102376"/>
                  </a:lnTo>
                  <a:lnTo>
                    <a:pt x="0" y="109195"/>
                  </a:lnTo>
                  <a:lnTo>
                    <a:pt x="329" y="115909"/>
                  </a:lnTo>
                  <a:lnTo>
                    <a:pt x="3059" y="122190"/>
                  </a:lnTo>
                  <a:lnTo>
                    <a:pt x="7855" y="127900"/>
                  </a:lnTo>
                  <a:lnTo>
                    <a:pt x="14124" y="133225"/>
                  </a:lnTo>
                  <a:lnTo>
                    <a:pt x="21145" y="138569"/>
                  </a:lnTo>
                  <a:lnTo>
                    <a:pt x="28452" y="144167"/>
                  </a:lnTo>
                  <a:lnTo>
                    <a:pt x="35980" y="150081"/>
                  </a:lnTo>
                  <a:lnTo>
                    <a:pt x="43946" y="156284"/>
                  </a:lnTo>
                  <a:lnTo>
                    <a:pt x="52449" y="162720"/>
                  </a:lnTo>
                  <a:lnTo>
                    <a:pt x="61296" y="169330"/>
                  </a:lnTo>
                  <a:lnTo>
                    <a:pt x="70090" y="176067"/>
                  </a:lnTo>
                  <a:lnTo>
                    <a:pt x="78600" y="182893"/>
                  </a:lnTo>
                  <a:lnTo>
                    <a:pt x="86772" y="189782"/>
                  </a:lnTo>
                  <a:lnTo>
                    <a:pt x="94641" y="196712"/>
                  </a:lnTo>
                  <a:lnTo>
                    <a:pt x="102262" y="203672"/>
                  </a:lnTo>
                  <a:lnTo>
                    <a:pt x="109586" y="210733"/>
                  </a:lnTo>
                  <a:lnTo>
                    <a:pt x="117277" y="218955"/>
                  </a:lnTo>
                  <a:lnTo>
                    <a:pt x="127129" y="231295"/>
                  </a:lnTo>
                  <a:lnTo>
                    <a:pt x="14220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90798" y="1102486"/>
              <a:ext cx="123310" cy="176085"/>
            </a:xfrm>
            <a:custGeom>
              <a:avLst/>
              <a:gdLst/>
              <a:ahLst/>
              <a:cxnLst/>
              <a:rect l="0" t="0" r="0" b="0"/>
              <a:pathLst>
                <a:path w="123310" h="176085">
                  <a:moveTo>
                    <a:pt x="0" y="76705"/>
                  </a:moveTo>
                  <a:lnTo>
                    <a:pt x="11735" y="76705"/>
                  </a:lnTo>
                  <a:lnTo>
                    <a:pt x="22864" y="76705"/>
                  </a:lnTo>
                  <a:lnTo>
                    <a:pt x="34457" y="76701"/>
                  </a:lnTo>
                  <a:lnTo>
                    <a:pt x="46446" y="76528"/>
                  </a:lnTo>
                  <a:lnTo>
                    <a:pt x="58457" y="75880"/>
                  </a:lnTo>
                  <a:lnTo>
                    <a:pt x="70256" y="74622"/>
                  </a:lnTo>
                  <a:lnTo>
                    <a:pt x="81610" y="72623"/>
                  </a:lnTo>
                  <a:lnTo>
                    <a:pt x="92229" y="69679"/>
                  </a:lnTo>
                  <a:lnTo>
                    <a:pt x="102021" y="65765"/>
                  </a:lnTo>
                  <a:lnTo>
                    <a:pt x="110578" y="60848"/>
                  </a:lnTo>
                  <a:lnTo>
                    <a:pt x="117123" y="54799"/>
                  </a:lnTo>
                  <a:lnTo>
                    <a:pt x="121402" y="47660"/>
                  </a:lnTo>
                  <a:lnTo>
                    <a:pt x="123309" y="39766"/>
                  </a:lnTo>
                  <a:lnTo>
                    <a:pt x="122628" y="31629"/>
                  </a:lnTo>
                  <a:lnTo>
                    <a:pt x="119498" y="23576"/>
                  </a:lnTo>
                  <a:lnTo>
                    <a:pt x="114161" y="16053"/>
                  </a:lnTo>
                  <a:lnTo>
                    <a:pt x="106775" y="9686"/>
                  </a:lnTo>
                  <a:lnTo>
                    <a:pt x="97632" y="4714"/>
                  </a:lnTo>
                  <a:lnTo>
                    <a:pt x="87259" y="1360"/>
                  </a:lnTo>
                  <a:lnTo>
                    <a:pt x="76314" y="0"/>
                  </a:lnTo>
                  <a:lnTo>
                    <a:pt x="65221" y="646"/>
                  </a:lnTo>
                  <a:lnTo>
                    <a:pt x="54335" y="3180"/>
                  </a:lnTo>
                  <a:lnTo>
                    <a:pt x="44025" y="7538"/>
                  </a:lnTo>
                  <a:lnTo>
                    <a:pt x="34434" y="13508"/>
                  </a:lnTo>
                  <a:lnTo>
                    <a:pt x="25841" y="20937"/>
                  </a:lnTo>
                  <a:lnTo>
                    <a:pt x="18740" y="29818"/>
                  </a:lnTo>
                  <a:lnTo>
                    <a:pt x="13263" y="40012"/>
                  </a:lnTo>
                  <a:lnTo>
                    <a:pt x="9397" y="51279"/>
                  </a:lnTo>
                  <a:lnTo>
                    <a:pt x="7161" y="63366"/>
                  </a:lnTo>
                  <a:lnTo>
                    <a:pt x="6400" y="76052"/>
                  </a:lnTo>
                  <a:lnTo>
                    <a:pt x="7005" y="89162"/>
                  </a:lnTo>
                  <a:lnTo>
                    <a:pt x="8998" y="102570"/>
                  </a:lnTo>
                  <a:lnTo>
                    <a:pt x="12266" y="116167"/>
                  </a:lnTo>
                  <a:lnTo>
                    <a:pt x="16746" y="129399"/>
                  </a:lnTo>
                  <a:lnTo>
                    <a:pt x="22502" y="141299"/>
                  </a:lnTo>
                  <a:lnTo>
                    <a:pt x="29453" y="151443"/>
                  </a:lnTo>
                  <a:lnTo>
                    <a:pt x="37560" y="159745"/>
                  </a:lnTo>
                  <a:lnTo>
                    <a:pt x="46905" y="166187"/>
                  </a:lnTo>
                  <a:lnTo>
                    <a:pt x="57401" y="170961"/>
                  </a:lnTo>
                  <a:lnTo>
                    <a:pt x="68435" y="174198"/>
                  </a:lnTo>
                  <a:lnTo>
                    <a:pt x="80148" y="176084"/>
                  </a:lnTo>
                  <a:lnTo>
                    <a:pt x="94682" y="175674"/>
                  </a:lnTo>
                  <a:lnTo>
                    <a:pt x="115813" y="171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33648" y="1125549"/>
              <a:ext cx="107039" cy="167322"/>
            </a:xfrm>
            <a:custGeom>
              <a:avLst/>
              <a:gdLst/>
              <a:ahLst/>
              <a:cxnLst/>
              <a:rect l="0" t="0" r="0" b="0"/>
              <a:pathLst>
                <a:path w="107039" h="167322">
                  <a:moveTo>
                    <a:pt x="36134" y="64171"/>
                  </a:moveTo>
                  <a:lnTo>
                    <a:pt x="47802" y="64104"/>
                  </a:lnTo>
                  <a:lnTo>
                    <a:pt x="58291" y="63463"/>
                  </a:lnTo>
                  <a:lnTo>
                    <a:pt x="68583" y="62158"/>
                  </a:lnTo>
                  <a:lnTo>
                    <a:pt x="78539" y="59952"/>
                  </a:lnTo>
                  <a:lnTo>
                    <a:pt x="87586" y="56339"/>
                  </a:lnTo>
                  <a:lnTo>
                    <a:pt x="95455" y="51171"/>
                  </a:lnTo>
                  <a:lnTo>
                    <a:pt x="101715" y="44769"/>
                  </a:lnTo>
                  <a:lnTo>
                    <a:pt x="105635" y="37717"/>
                  </a:lnTo>
                  <a:lnTo>
                    <a:pt x="107038" y="30428"/>
                  </a:lnTo>
                  <a:lnTo>
                    <a:pt x="106047" y="23265"/>
                  </a:lnTo>
                  <a:lnTo>
                    <a:pt x="102805" y="16617"/>
                  </a:lnTo>
                  <a:lnTo>
                    <a:pt x="97629" y="10642"/>
                  </a:lnTo>
                  <a:lnTo>
                    <a:pt x="90920" y="5632"/>
                  </a:lnTo>
                  <a:lnTo>
                    <a:pt x="83064" y="2090"/>
                  </a:lnTo>
                  <a:lnTo>
                    <a:pt x="74379" y="161"/>
                  </a:lnTo>
                  <a:lnTo>
                    <a:pt x="65111" y="0"/>
                  </a:lnTo>
                  <a:lnTo>
                    <a:pt x="55438" y="1937"/>
                  </a:lnTo>
                  <a:lnTo>
                    <a:pt x="45496" y="5944"/>
                  </a:lnTo>
                  <a:lnTo>
                    <a:pt x="35702" y="11719"/>
                  </a:lnTo>
                  <a:lnTo>
                    <a:pt x="26730" y="18874"/>
                  </a:lnTo>
                  <a:lnTo>
                    <a:pt x="18888" y="27057"/>
                  </a:lnTo>
                  <a:lnTo>
                    <a:pt x="12300" y="36141"/>
                  </a:lnTo>
                  <a:lnTo>
                    <a:pt x="7091" y="46216"/>
                  </a:lnTo>
                  <a:lnTo>
                    <a:pt x="3189" y="57250"/>
                  </a:lnTo>
                  <a:lnTo>
                    <a:pt x="703" y="69101"/>
                  </a:lnTo>
                  <a:lnTo>
                    <a:pt x="0" y="81587"/>
                  </a:lnTo>
                  <a:lnTo>
                    <a:pt x="1117" y="94535"/>
                  </a:lnTo>
                  <a:lnTo>
                    <a:pt x="3815" y="107484"/>
                  </a:lnTo>
                  <a:lnTo>
                    <a:pt x="7759" y="119718"/>
                  </a:lnTo>
                  <a:lnTo>
                    <a:pt x="12636" y="130902"/>
                  </a:lnTo>
                  <a:lnTo>
                    <a:pt x="18350" y="140884"/>
                  </a:lnTo>
                  <a:lnTo>
                    <a:pt x="25008" y="149525"/>
                  </a:lnTo>
                  <a:lnTo>
                    <a:pt x="32591" y="156879"/>
                  </a:lnTo>
                  <a:lnTo>
                    <a:pt x="40802" y="162666"/>
                  </a:lnTo>
                  <a:lnTo>
                    <a:pt x="49158" y="166207"/>
                  </a:lnTo>
                  <a:lnTo>
                    <a:pt x="57402" y="167321"/>
                  </a:lnTo>
                  <a:lnTo>
                    <a:pt x="65917" y="166780"/>
                  </a:lnTo>
                  <a:lnTo>
                    <a:pt x="75771" y="164183"/>
                  </a:lnTo>
                  <a:lnTo>
                    <a:pt x="88777" y="158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65690" y="1120833"/>
              <a:ext cx="115747" cy="297854"/>
            </a:xfrm>
            <a:custGeom>
              <a:avLst/>
              <a:gdLst/>
              <a:ahLst/>
              <a:cxnLst/>
              <a:rect l="0" t="0" r="0" b="0"/>
              <a:pathLst>
                <a:path w="115747" h="297854">
                  <a:moveTo>
                    <a:pt x="19905" y="142586"/>
                  </a:moveTo>
                  <a:lnTo>
                    <a:pt x="19973" y="157255"/>
                  </a:lnTo>
                  <a:lnTo>
                    <a:pt x="20612" y="171166"/>
                  </a:lnTo>
                  <a:lnTo>
                    <a:pt x="21904" y="185660"/>
                  </a:lnTo>
                  <a:lnTo>
                    <a:pt x="23591" y="200688"/>
                  </a:lnTo>
                  <a:lnTo>
                    <a:pt x="25259" y="215865"/>
                  </a:lnTo>
                  <a:lnTo>
                    <a:pt x="26677" y="230932"/>
                  </a:lnTo>
                  <a:lnTo>
                    <a:pt x="27949" y="245796"/>
                  </a:lnTo>
                  <a:lnTo>
                    <a:pt x="29407" y="260456"/>
                  </a:lnTo>
                  <a:lnTo>
                    <a:pt x="31228" y="274914"/>
                  </a:lnTo>
                  <a:lnTo>
                    <a:pt x="32994" y="288085"/>
                  </a:lnTo>
                  <a:lnTo>
                    <a:pt x="33584" y="296446"/>
                  </a:lnTo>
                  <a:lnTo>
                    <a:pt x="32596" y="297853"/>
                  </a:lnTo>
                  <a:lnTo>
                    <a:pt x="30681" y="294079"/>
                  </a:lnTo>
                  <a:lnTo>
                    <a:pt x="28233" y="286698"/>
                  </a:lnTo>
                  <a:lnTo>
                    <a:pt x="25441" y="276560"/>
                  </a:lnTo>
                  <a:lnTo>
                    <a:pt x="22421" y="264304"/>
                  </a:lnTo>
                  <a:lnTo>
                    <a:pt x="19412" y="250634"/>
                  </a:lnTo>
                  <a:lnTo>
                    <a:pt x="16772" y="236294"/>
                  </a:lnTo>
                  <a:lnTo>
                    <a:pt x="14661" y="221755"/>
                  </a:lnTo>
                  <a:lnTo>
                    <a:pt x="12903" y="207396"/>
                  </a:lnTo>
                  <a:lnTo>
                    <a:pt x="11109" y="193597"/>
                  </a:lnTo>
                  <a:lnTo>
                    <a:pt x="9052" y="180495"/>
                  </a:lnTo>
                  <a:lnTo>
                    <a:pt x="6837" y="167883"/>
                  </a:lnTo>
                  <a:lnTo>
                    <a:pt x="4803" y="155331"/>
                  </a:lnTo>
                  <a:lnTo>
                    <a:pt x="3138" y="142584"/>
                  </a:lnTo>
                  <a:lnTo>
                    <a:pt x="1868" y="129561"/>
                  </a:lnTo>
                  <a:lnTo>
                    <a:pt x="941" y="116279"/>
                  </a:lnTo>
                  <a:lnTo>
                    <a:pt x="286" y="102788"/>
                  </a:lnTo>
                  <a:lnTo>
                    <a:pt x="0" y="89303"/>
                  </a:lnTo>
                  <a:lnTo>
                    <a:pt x="334" y="76177"/>
                  </a:lnTo>
                  <a:lnTo>
                    <a:pt x="1372" y="63572"/>
                  </a:lnTo>
                  <a:lnTo>
                    <a:pt x="3051" y="51483"/>
                  </a:lnTo>
                  <a:lnTo>
                    <a:pt x="5249" y="39824"/>
                  </a:lnTo>
                  <a:lnTo>
                    <a:pt x="7853" y="28516"/>
                  </a:lnTo>
                  <a:lnTo>
                    <a:pt x="11245" y="18125"/>
                  </a:lnTo>
                  <a:lnTo>
                    <a:pt x="16264" y="9810"/>
                  </a:lnTo>
                  <a:lnTo>
                    <a:pt x="23234" y="4040"/>
                  </a:lnTo>
                  <a:lnTo>
                    <a:pt x="31848" y="812"/>
                  </a:lnTo>
                  <a:lnTo>
                    <a:pt x="41465" y="0"/>
                  </a:lnTo>
                  <a:lnTo>
                    <a:pt x="51595" y="1274"/>
                  </a:lnTo>
                  <a:lnTo>
                    <a:pt x="61800" y="4364"/>
                  </a:lnTo>
                  <a:lnTo>
                    <a:pt x="71639" y="9162"/>
                  </a:lnTo>
                  <a:lnTo>
                    <a:pt x="80909" y="15456"/>
                  </a:lnTo>
                  <a:lnTo>
                    <a:pt x="89454" y="22948"/>
                  </a:lnTo>
                  <a:lnTo>
                    <a:pt x="97054" y="31346"/>
                  </a:lnTo>
                  <a:lnTo>
                    <a:pt x="103678" y="40402"/>
                  </a:lnTo>
                  <a:lnTo>
                    <a:pt x="109128" y="49922"/>
                  </a:lnTo>
                  <a:lnTo>
                    <a:pt x="112968" y="59766"/>
                  </a:lnTo>
                  <a:lnTo>
                    <a:pt x="115106" y="69831"/>
                  </a:lnTo>
                  <a:lnTo>
                    <a:pt x="115746" y="80048"/>
                  </a:lnTo>
                  <a:lnTo>
                    <a:pt x="115196" y="90367"/>
                  </a:lnTo>
                  <a:lnTo>
                    <a:pt x="113746" y="100746"/>
                  </a:lnTo>
                  <a:lnTo>
                    <a:pt x="111318" y="110835"/>
                  </a:lnTo>
                  <a:lnTo>
                    <a:pt x="107485" y="120004"/>
                  </a:lnTo>
                  <a:lnTo>
                    <a:pt x="102131" y="127984"/>
                  </a:lnTo>
                  <a:lnTo>
                    <a:pt x="95416" y="134833"/>
                  </a:lnTo>
                  <a:lnTo>
                    <a:pt x="87614" y="140750"/>
                  </a:lnTo>
                  <a:lnTo>
                    <a:pt x="79007" y="145950"/>
                  </a:lnTo>
                  <a:lnTo>
                    <a:pt x="70281" y="150475"/>
                  </a:lnTo>
                  <a:lnTo>
                    <a:pt x="61652" y="154633"/>
                  </a:lnTo>
                  <a:lnTo>
                    <a:pt x="52367" y="158795"/>
                  </a:lnTo>
                  <a:lnTo>
                    <a:pt x="40963" y="163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55805" y="852967"/>
              <a:ext cx="128438" cy="414972"/>
            </a:xfrm>
            <a:custGeom>
              <a:avLst/>
              <a:gdLst/>
              <a:ahLst/>
              <a:cxnLst/>
              <a:rect l="0" t="0" r="0" b="0"/>
              <a:pathLst>
                <a:path w="128438" h="414972">
                  <a:moveTo>
                    <a:pt x="108817" y="315696"/>
                  </a:moveTo>
                  <a:lnTo>
                    <a:pt x="105816" y="306894"/>
                  </a:lnTo>
                  <a:lnTo>
                    <a:pt x="102393" y="298548"/>
                  </a:lnTo>
                  <a:lnTo>
                    <a:pt x="98193" y="289858"/>
                  </a:lnTo>
                  <a:lnTo>
                    <a:pt x="93120" y="281083"/>
                  </a:lnTo>
                  <a:lnTo>
                    <a:pt x="86990" y="272885"/>
                  </a:lnTo>
                  <a:lnTo>
                    <a:pt x="79811" y="265613"/>
                  </a:lnTo>
                  <a:lnTo>
                    <a:pt x="71897" y="259768"/>
                  </a:lnTo>
                  <a:lnTo>
                    <a:pt x="63751" y="256132"/>
                  </a:lnTo>
                  <a:lnTo>
                    <a:pt x="55683" y="254918"/>
                  </a:lnTo>
                  <a:lnTo>
                    <a:pt x="47811" y="255867"/>
                  </a:lnTo>
                  <a:lnTo>
                    <a:pt x="40146" y="258548"/>
                  </a:lnTo>
                  <a:lnTo>
                    <a:pt x="32667" y="262539"/>
                  </a:lnTo>
                  <a:lnTo>
                    <a:pt x="25663" y="267808"/>
                  </a:lnTo>
                  <a:lnTo>
                    <a:pt x="19709" y="274691"/>
                  </a:lnTo>
                  <a:lnTo>
                    <a:pt x="15034" y="283240"/>
                  </a:lnTo>
                  <a:lnTo>
                    <a:pt x="11386" y="293080"/>
                  </a:lnTo>
                  <a:lnTo>
                    <a:pt x="8238" y="303602"/>
                  </a:lnTo>
                  <a:lnTo>
                    <a:pt x="5238" y="314387"/>
                  </a:lnTo>
                  <a:lnTo>
                    <a:pt x="2543" y="325391"/>
                  </a:lnTo>
                  <a:lnTo>
                    <a:pt x="710" y="336838"/>
                  </a:lnTo>
                  <a:lnTo>
                    <a:pt x="0" y="348829"/>
                  </a:lnTo>
                  <a:lnTo>
                    <a:pt x="523" y="361169"/>
                  </a:lnTo>
                  <a:lnTo>
                    <a:pt x="2402" y="373460"/>
                  </a:lnTo>
                  <a:lnTo>
                    <a:pt x="5570" y="385454"/>
                  </a:lnTo>
                  <a:lnTo>
                    <a:pt x="10138" y="396440"/>
                  </a:lnTo>
                  <a:lnTo>
                    <a:pt x="16478" y="405221"/>
                  </a:lnTo>
                  <a:lnTo>
                    <a:pt x="24623" y="411331"/>
                  </a:lnTo>
                  <a:lnTo>
                    <a:pt x="34005" y="414634"/>
                  </a:lnTo>
                  <a:lnTo>
                    <a:pt x="43680" y="414971"/>
                  </a:lnTo>
                  <a:lnTo>
                    <a:pt x="53066" y="412564"/>
                  </a:lnTo>
                  <a:lnTo>
                    <a:pt x="61804" y="407730"/>
                  </a:lnTo>
                  <a:lnTo>
                    <a:pt x="69594" y="400690"/>
                  </a:lnTo>
                  <a:lnTo>
                    <a:pt x="76385" y="391779"/>
                  </a:lnTo>
                  <a:lnTo>
                    <a:pt x="82300" y="381393"/>
                  </a:lnTo>
                  <a:lnTo>
                    <a:pt x="87522" y="369908"/>
                  </a:lnTo>
                  <a:lnTo>
                    <a:pt x="92228" y="357634"/>
                  </a:lnTo>
                  <a:lnTo>
                    <a:pt x="96562" y="344971"/>
                  </a:lnTo>
                  <a:lnTo>
                    <a:pt x="100634" y="332397"/>
                  </a:lnTo>
                  <a:lnTo>
                    <a:pt x="104526" y="320153"/>
                  </a:lnTo>
                  <a:lnTo>
                    <a:pt x="108293" y="307966"/>
                  </a:lnTo>
                  <a:lnTo>
                    <a:pt x="111975" y="295176"/>
                  </a:lnTo>
                  <a:lnTo>
                    <a:pt x="115596" y="281450"/>
                  </a:lnTo>
                  <a:lnTo>
                    <a:pt x="119011" y="266618"/>
                  </a:lnTo>
                  <a:lnTo>
                    <a:pt x="121925" y="250518"/>
                  </a:lnTo>
                  <a:lnTo>
                    <a:pt x="124216" y="233198"/>
                  </a:lnTo>
                  <a:lnTo>
                    <a:pt x="125923" y="214855"/>
                  </a:lnTo>
                  <a:lnTo>
                    <a:pt x="127151" y="195717"/>
                  </a:lnTo>
                  <a:lnTo>
                    <a:pt x="128011" y="176000"/>
                  </a:lnTo>
                  <a:lnTo>
                    <a:pt x="128437" y="156033"/>
                  </a:lnTo>
                  <a:lnTo>
                    <a:pt x="128198" y="136249"/>
                  </a:lnTo>
                  <a:lnTo>
                    <a:pt x="127227" y="116873"/>
                  </a:lnTo>
                  <a:lnTo>
                    <a:pt x="125762" y="98099"/>
                  </a:lnTo>
                  <a:lnTo>
                    <a:pt x="124240" y="80179"/>
                  </a:lnTo>
                  <a:lnTo>
                    <a:pt x="122918" y="63164"/>
                  </a:lnTo>
                  <a:lnTo>
                    <a:pt x="121711" y="47110"/>
                  </a:lnTo>
                  <a:lnTo>
                    <a:pt x="120292" y="32160"/>
                  </a:lnTo>
                  <a:lnTo>
                    <a:pt x="118474" y="18314"/>
                  </a:lnTo>
                  <a:lnTo>
                    <a:pt x="115803" y="6509"/>
                  </a:lnTo>
                  <a:lnTo>
                    <a:pt x="111773" y="0"/>
                  </a:lnTo>
                  <a:lnTo>
                    <a:pt x="107063" y="676"/>
                  </a:lnTo>
                  <a:lnTo>
                    <a:pt x="102662" y="6680"/>
                  </a:lnTo>
                  <a:lnTo>
                    <a:pt x="98835" y="16334"/>
                  </a:lnTo>
                  <a:lnTo>
                    <a:pt x="95738" y="28505"/>
                  </a:lnTo>
                  <a:lnTo>
                    <a:pt x="93379" y="42412"/>
                  </a:lnTo>
                  <a:lnTo>
                    <a:pt x="91657" y="57672"/>
                  </a:lnTo>
                  <a:lnTo>
                    <a:pt x="90431" y="74212"/>
                  </a:lnTo>
                  <a:lnTo>
                    <a:pt x="89577" y="91897"/>
                  </a:lnTo>
                  <a:lnTo>
                    <a:pt x="88989" y="110353"/>
                  </a:lnTo>
                  <a:lnTo>
                    <a:pt x="88588" y="129050"/>
                  </a:lnTo>
                  <a:lnTo>
                    <a:pt x="88316" y="147672"/>
                  </a:lnTo>
                  <a:lnTo>
                    <a:pt x="88134" y="166263"/>
                  </a:lnTo>
                  <a:lnTo>
                    <a:pt x="88010" y="185118"/>
                  </a:lnTo>
                  <a:lnTo>
                    <a:pt x="87932" y="204389"/>
                  </a:lnTo>
                  <a:lnTo>
                    <a:pt x="88048" y="223755"/>
                  </a:lnTo>
                  <a:lnTo>
                    <a:pt x="88660" y="242538"/>
                  </a:lnTo>
                  <a:lnTo>
                    <a:pt x="89888" y="260392"/>
                  </a:lnTo>
                  <a:lnTo>
                    <a:pt x="91698" y="277144"/>
                  </a:lnTo>
                  <a:lnTo>
                    <a:pt x="93983" y="292629"/>
                  </a:lnTo>
                  <a:lnTo>
                    <a:pt x="96627" y="306896"/>
                  </a:lnTo>
                  <a:lnTo>
                    <a:pt x="99379" y="320267"/>
                  </a:lnTo>
                  <a:lnTo>
                    <a:pt x="102130" y="334865"/>
                  </a:lnTo>
                  <a:lnTo>
                    <a:pt x="105119" y="355328"/>
                  </a:lnTo>
                  <a:lnTo>
                    <a:pt x="108817" y="3893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33709" y="1179191"/>
              <a:ext cx="4613" cy="115815"/>
            </a:xfrm>
            <a:custGeom>
              <a:avLst/>
              <a:gdLst/>
              <a:ahLst/>
              <a:cxnLst/>
              <a:rect l="0" t="0" r="0" b="0"/>
              <a:pathLst>
                <a:path w="4613" h="115815">
                  <a:moveTo>
                    <a:pt x="4612" y="0"/>
                  </a:moveTo>
                  <a:lnTo>
                    <a:pt x="1812" y="8869"/>
                  </a:lnTo>
                  <a:lnTo>
                    <a:pt x="310" y="17856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5" y="50643"/>
                  </a:lnTo>
                  <a:lnTo>
                    <a:pt x="2140" y="63083"/>
                  </a:lnTo>
                  <a:lnTo>
                    <a:pt x="2827" y="75376"/>
                  </a:lnTo>
                  <a:lnTo>
                    <a:pt x="3429" y="87398"/>
                  </a:lnTo>
                  <a:lnTo>
                    <a:pt x="3994" y="100200"/>
                  </a:lnTo>
                  <a:lnTo>
                    <a:pt x="4612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38321" y="1042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01492" y="1147606"/>
              <a:ext cx="94758" cy="114612"/>
            </a:xfrm>
            <a:custGeom>
              <a:avLst/>
              <a:gdLst/>
              <a:ahLst/>
              <a:cxnLst/>
              <a:rect l="0" t="0" r="0" b="0"/>
              <a:pathLst>
                <a:path w="94758" h="114612">
                  <a:moveTo>
                    <a:pt x="0" y="10528"/>
                  </a:moveTo>
                  <a:lnTo>
                    <a:pt x="2934" y="22196"/>
                  </a:lnTo>
                  <a:lnTo>
                    <a:pt x="5716" y="32685"/>
                  </a:lnTo>
                  <a:lnTo>
                    <a:pt x="8615" y="42987"/>
                  </a:lnTo>
                  <a:lnTo>
                    <a:pt x="11656" y="53288"/>
                  </a:lnTo>
                  <a:lnTo>
                    <a:pt x="14821" y="63632"/>
                  </a:lnTo>
                  <a:lnTo>
                    <a:pt x="18089" y="74017"/>
                  </a:lnTo>
                  <a:lnTo>
                    <a:pt x="21600" y="84272"/>
                  </a:lnTo>
                  <a:lnTo>
                    <a:pt x="25639" y="94082"/>
                  </a:lnTo>
                  <a:lnTo>
                    <a:pt x="30334" y="103277"/>
                  </a:lnTo>
                  <a:lnTo>
                    <a:pt x="36090" y="110750"/>
                  </a:lnTo>
                  <a:lnTo>
                    <a:pt x="42586" y="114611"/>
                  </a:lnTo>
                  <a:lnTo>
                    <a:pt x="48456" y="114351"/>
                  </a:lnTo>
                  <a:lnTo>
                    <a:pt x="53519" y="110424"/>
                  </a:lnTo>
                  <a:lnTo>
                    <a:pt x="57999" y="103585"/>
                  </a:lnTo>
                  <a:lnTo>
                    <a:pt x="62112" y="94573"/>
                  </a:lnTo>
                  <a:lnTo>
                    <a:pt x="66000" y="83997"/>
                  </a:lnTo>
                  <a:lnTo>
                    <a:pt x="69749" y="72332"/>
                  </a:lnTo>
                  <a:lnTo>
                    <a:pt x="73453" y="60138"/>
                  </a:lnTo>
                  <a:lnTo>
                    <a:pt x="77696" y="46694"/>
                  </a:lnTo>
                  <a:lnTo>
                    <a:pt x="83968" y="2859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54807" y="1179191"/>
              <a:ext cx="4613" cy="136872"/>
            </a:xfrm>
            <a:custGeom>
              <a:avLst/>
              <a:gdLst/>
              <a:ahLst/>
              <a:cxnLst/>
              <a:rect l="0" t="0" r="0" b="0"/>
              <a:pathLst>
                <a:path w="4613" h="136872">
                  <a:moveTo>
                    <a:pt x="4612" y="0"/>
                  </a:moveTo>
                  <a:lnTo>
                    <a:pt x="1812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1" y="63092"/>
                  </a:lnTo>
                  <a:lnTo>
                    <a:pt x="2827" y="75789"/>
                  </a:lnTo>
                  <a:lnTo>
                    <a:pt x="3428" y="89613"/>
                  </a:lnTo>
                  <a:lnTo>
                    <a:pt x="3994" y="108012"/>
                  </a:lnTo>
                  <a:lnTo>
                    <a:pt x="4612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369948" y="1063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20585" y="954437"/>
              <a:ext cx="120936" cy="350098"/>
            </a:xfrm>
            <a:custGeom>
              <a:avLst/>
              <a:gdLst/>
              <a:ahLst/>
              <a:cxnLst/>
              <a:rect l="0" t="0" r="0" b="0"/>
              <a:pathLst>
                <a:path w="120936" h="350098">
                  <a:moveTo>
                    <a:pt x="107291" y="245811"/>
                  </a:moveTo>
                  <a:lnTo>
                    <a:pt x="104289" y="237077"/>
                  </a:lnTo>
                  <a:lnTo>
                    <a:pt x="100868" y="229370"/>
                  </a:lnTo>
                  <a:lnTo>
                    <a:pt x="96667" y="221973"/>
                  </a:lnTo>
                  <a:lnTo>
                    <a:pt x="91594" y="214885"/>
                  </a:lnTo>
                  <a:lnTo>
                    <a:pt x="85464" y="208354"/>
                  </a:lnTo>
                  <a:lnTo>
                    <a:pt x="78280" y="202496"/>
                  </a:lnTo>
                  <a:lnTo>
                    <a:pt x="70194" y="197749"/>
                  </a:lnTo>
                  <a:lnTo>
                    <a:pt x="61398" y="194924"/>
                  </a:lnTo>
                  <a:lnTo>
                    <a:pt x="52087" y="194298"/>
                  </a:lnTo>
                  <a:lnTo>
                    <a:pt x="42736" y="195998"/>
                  </a:lnTo>
                  <a:lnTo>
                    <a:pt x="34071" y="200256"/>
                  </a:lnTo>
                  <a:lnTo>
                    <a:pt x="26434" y="206931"/>
                  </a:lnTo>
                  <a:lnTo>
                    <a:pt x="19815" y="215462"/>
                  </a:lnTo>
                  <a:lnTo>
                    <a:pt x="14054" y="225081"/>
                  </a:lnTo>
                  <a:lnTo>
                    <a:pt x="8963" y="235246"/>
                  </a:lnTo>
                  <a:lnTo>
                    <a:pt x="4696" y="245659"/>
                  </a:lnTo>
                  <a:lnTo>
                    <a:pt x="1726" y="256175"/>
                  </a:lnTo>
                  <a:lnTo>
                    <a:pt x="207" y="266731"/>
                  </a:lnTo>
                  <a:lnTo>
                    <a:pt x="0" y="277464"/>
                  </a:lnTo>
                  <a:lnTo>
                    <a:pt x="848" y="288670"/>
                  </a:lnTo>
                  <a:lnTo>
                    <a:pt x="2501" y="300461"/>
                  </a:lnTo>
                  <a:lnTo>
                    <a:pt x="5067" y="312314"/>
                  </a:lnTo>
                  <a:lnTo>
                    <a:pt x="8993" y="323207"/>
                  </a:lnTo>
                  <a:lnTo>
                    <a:pt x="14411" y="332631"/>
                  </a:lnTo>
                  <a:lnTo>
                    <a:pt x="21168" y="340262"/>
                  </a:lnTo>
                  <a:lnTo>
                    <a:pt x="28998" y="345713"/>
                  </a:lnTo>
                  <a:lnTo>
                    <a:pt x="37627" y="348995"/>
                  </a:lnTo>
                  <a:lnTo>
                    <a:pt x="46504" y="350097"/>
                  </a:lnTo>
                  <a:lnTo>
                    <a:pt x="54844" y="348807"/>
                  </a:lnTo>
                  <a:lnTo>
                    <a:pt x="62266" y="345241"/>
                  </a:lnTo>
                  <a:lnTo>
                    <a:pt x="68907" y="339766"/>
                  </a:lnTo>
                  <a:lnTo>
                    <a:pt x="75215" y="332812"/>
                  </a:lnTo>
                  <a:lnTo>
                    <a:pt x="81491" y="324760"/>
                  </a:lnTo>
                  <a:lnTo>
                    <a:pt x="87538" y="315594"/>
                  </a:lnTo>
                  <a:lnTo>
                    <a:pt x="92776" y="304932"/>
                  </a:lnTo>
                  <a:lnTo>
                    <a:pt x="96935" y="292685"/>
                  </a:lnTo>
                  <a:lnTo>
                    <a:pt x="100221" y="279036"/>
                  </a:lnTo>
                  <a:lnTo>
                    <a:pt x="103116" y="264272"/>
                  </a:lnTo>
                  <a:lnTo>
                    <a:pt x="105953" y="248666"/>
                  </a:lnTo>
                  <a:lnTo>
                    <a:pt x="108876" y="232289"/>
                  </a:lnTo>
                  <a:lnTo>
                    <a:pt x="111925" y="215010"/>
                  </a:lnTo>
                  <a:lnTo>
                    <a:pt x="115084" y="196837"/>
                  </a:lnTo>
                  <a:lnTo>
                    <a:pt x="118003" y="178057"/>
                  </a:lnTo>
                  <a:lnTo>
                    <a:pt x="120046" y="159144"/>
                  </a:lnTo>
                  <a:lnTo>
                    <a:pt x="120935" y="140384"/>
                  </a:lnTo>
                  <a:lnTo>
                    <a:pt x="120884" y="121871"/>
                  </a:lnTo>
                  <a:lnTo>
                    <a:pt x="120394" y="103600"/>
                  </a:lnTo>
                  <a:lnTo>
                    <a:pt x="119802" y="85536"/>
                  </a:lnTo>
                  <a:lnTo>
                    <a:pt x="119102" y="67795"/>
                  </a:lnTo>
                  <a:lnTo>
                    <a:pt x="118035" y="50641"/>
                  </a:lnTo>
                  <a:lnTo>
                    <a:pt x="116462" y="34200"/>
                  </a:lnTo>
                  <a:lnTo>
                    <a:pt x="114216" y="19398"/>
                  </a:lnTo>
                  <a:lnTo>
                    <a:pt x="110308" y="8039"/>
                  </a:lnTo>
                  <a:lnTo>
                    <a:pt x="104626" y="1415"/>
                  </a:lnTo>
                  <a:lnTo>
                    <a:pt x="98873" y="0"/>
                  </a:lnTo>
                  <a:lnTo>
                    <a:pt x="93628" y="3020"/>
                  </a:lnTo>
                  <a:lnTo>
                    <a:pt x="89051" y="9556"/>
                  </a:lnTo>
                  <a:lnTo>
                    <a:pt x="85334" y="18971"/>
                  </a:lnTo>
                  <a:lnTo>
                    <a:pt x="82494" y="30673"/>
                  </a:lnTo>
                  <a:lnTo>
                    <a:pt x="80415" y="44108"/>
                  </a:lnTo>
                  <a:lnTo>
                    <a:pt x="78936" y="58806"/>
                  </a:lnTo>
                  <a:lnTo>
                    <a:pt x="77909" y="74390"/>
                  </a:lnTo>
                  <a:lnTo>
                    <a:pt x="77371" y="90264"/>
                  </a:lnTo>
                  <a:lnTo>
                    <a:pt x="77534" y="105616"/>
                  </a:lnTo>
                  <a:lnTo>
                    <a:pt x="78454" y="120060"/>
                  </a:lnTo>
                  <a:lnTo>
                    <a:pt x="79884" y="133895"/>
                  </a:lnTo>
                  <a:lnTo>
                    <a:pt x="81384" y="147873"/>
                  </a:lnTo>
                  <a:lnTo>
                    <a:pt x="82691" y="162428"/>
                  </a:lnTo>
                  <a:lnTo>
                    <a:pt x="83888" y="177495"/>
                  </a:lnTo>
                  <a:lnTo>
                    <a:pt x="85301" y="192697"/>
                  </a:lnTo>
                  <a:lnTo>
                    <a:pt x="87102" y="207776"/>
                  </a:lnTo>
                  <a:lnTo>
                    <a:pt x="89311" y="222479"/>
                  </a:lnTo>
                  <a:lnTo>
                    <a:pt x="91874" y="236498"/>
                  </a:lnTo>
                  <a:lnTo>
                    <a:pt x="94712" y="249733"/>
                  </a:lnTo>
                  <a:lnTo>
                    <a:pt x="97795" y="262192"/>
                  </a:lnTo>
                  <a:lnTo>
                    <a:pt x="101548" y="275326"/>
                  </a:lnTo>
                  <a:lnTo>
                    <a:pt x="107419" y="292524"/>
                  </a:lnTo>
                  <a:lnTo>
                    <a:pt x="117819" y="3195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14816" y="1200248"/>
              <a:ext cx="7817" cy="115815"/>
            </a:xfrm>
            <a:custGeom>
              <a:avLst/>
              <a:gdLst/>
              <a:ahLst/>
              <a:cxnLst/>
              <a:rect l="0" t="0" r="0" b="0"/>
              <a:pathLst>
                <a:path w="7817" h="115815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2" y="70247"/>
                  </a:lnTo>
                  <a:lnTo>
                    <a:pt x="1898" y="81294"/>
                  </a:lnTo>
                  <a:lnTo>
                    <a:pt x="3394" y="91818"/>
                  </a:lnTo>
                  <a:lnTo>
                    <a:pt x="5274" y="102742"/>
                  </a:lnTo>
                  <a:lnTo>
                    <a:pt x="7816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12103" y="107390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676653" y="1122731"/>
              <a:ext cx="93379" cy="193332"/>
            </a:xfrm>
            <a:custGeom>
              <a:avLst/>
              <a:gdLst/>
              <a:ahLst/>
              <a:cxnLst/>
              <a:rect l="0" t="0" r="0" b="0"/>
              <a:pathLst>
                <a:path w="93379" h="193332">
                  <a:moveTo>
                    <a:pt x="19678" y="130160"/>
                  </a:moveTo>
                  <a:lnTo>
                    <a:pt x="16431" y="138138"/>
                  </a:lnTo>
                  <a:lnTo>
                    <a:pt x="11887" y="139302"/>
                  </a:lnTo>
                  <a:lnTo>
                    <a:pt x="7762" y="134924"/>
                  </a:lnTo>
                  <a:lnTo>
                    <a:pt x="4757" y="126744"/>
                  </a:lnTo>
                  <a:lnTo>
                    <a:pt x="2707" y="115969"/>
                  </a:lnTo>
                  <a:lnTo>
                    <a:pt x="1338" y="103663"/>
                  </a:lnTo>
                  <a:lnTo>
                    <a:pt x="432" y="90534"/>
                  </a:lnTo>
                  <a:lnTo>
                    <a:pt x="0" y="77141"/>
                  </a:lnTo>
                  <a:lnTo>
                    <a:pt x="246" y="64001"/>
                  </a:lnTo>
                  <a:lnTo>
                    <a:pt x="1238" y="51354"/>
                  </a:lnTo>
                  <a:lnTo>
                    <a:pt x="3058" y="39387"/>
                  </a:lnTo>
                  <a:lnTo>
                    <a:pt x="5885" y="28334"/>
                  </a:lnTo>
                  <a:lnTo>
                    <a:pt x="9716" y="18247"/>
                  </a:lnTo>
                  <a:lnTo>
                    <a:pt x="14407" y="9657"/>
                  </a:lnTo>
                  <a:lnTo>
                    <a:pt x="19772" y="3622"/>
                  </a:lnTo>
                  <a:lnTo>
                    <a:pt x="25638" y="492"/>
                  </a:lnTo>
                  <a:lnTo>
                    <a:pt x="31865" y="0"/>
                  </a:lnTo>
                  <a:lnTo>
                    <a:pt x="38343" y="1639"/>
                  </a:lnTo>
                  <a:lnTo>
                    <a:pt x="44991" y="4895"/>
                  </a:lnTo>
                  <a:lnTo>
                    <a:pt x="51590" y="9653"/>
                  </a:lnTo>
                  <a:lnTo>
                    <a:pt x="57795" y="16185"/>
                  </a:lnTo>
                  <a:lnTo>
                    <a:pt x="63448" y="24500"/>
                  </a:lnTo>
                  <a:lnTo>
                    <a:pt x="68568" y="34352"/>
                  </a:lnTo>
                  <a:lnTo>
                    <a:pt x="73239" y="45413"/>
                  </a:lnTo>
                  <a:lnTo>
                    <a:pt x="77564" y="57374"/>
                  </a:lnTo>
                  <a:lnTo>
                    <a:pt x="81470" y="69982"/>
                  </a:lnTo>
                  <a:lnTo>
                    <a:pt x="84722" y="83044"/>
                  </a:lnTo>
                  <a:lnTo>
                    <a:pt x="87242" y="96420"/>
                  </a:lnTo>
                  <a:lnTo>
                    <a:pt x="89107" y="110012"/>
                  </a:lnTo>
                  <a:lnTo>
                    <a:pt x="90441" y="123749"/>
                  </a:lnTo>
                  <a:lnTo>
                    <a:pt x="91375" y="137568"/>
                  </a:lnTo>
                  <a:lnTo>
                    <a:pt x="92023" y="150828"/>
                  </a:lnTo>
                  <a:lnTo>
                    <a:pt x="92535" y="163622"/>
                  </a:lnTo>
                  <a:lnTo>
                    <a:pt x="92961" y="177074"/>
                  </a:lnTo>
                  <a:lnTo>
                    <a:pt x="93378" y="193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580518" y="1140492"/>
              <a:ext cx="334137" cy="365084"/>
            </a:xfrm>
            <a:custGeom>
              <a:avLst/>
              <a:gdLst/>
              <a:ahLst/>
              <a:cxnLst/>
              <a:rect l="0" t="0" r="0" b="0"/>
              <a:pathLst>
                <a:path w="334137" h="365084">
                  <a:moveTo>
                    <a:pt x="273741" y="143984"/>
                  </a:moveTo>
                  <a:lnTo>
                    <a:pt x="279609" y="135250"/>
                  </a:lnTo>
                  <a:lnTo>
                    <a:pt x="285172" y="127543"/>
                  </a:lnTo>
                  <a:lnTo>
                    <a:pt x="290963" y="120132"/>
                  </a:lnTo>
                  <a:lnTo>
                    <a:pt x="296698" y="112525"/>
                  </a:lnTo>
                  <a:lnTo>
                    <a:pt x="301731" y="104050"/>
                  </a:lnTo>
                  <a:lnTo>
                    <a:pt x="305747" y="94418"/>
                  </a:lnTo>
                  <a:lnTo>
                    <a:pt x="308601" y="83677"/>
                  </a:lnTo>
                  <a:lnTo>
                    <a:pt x="310141" y="72017"/>
                  </a:lnTo>
                  <a:lnTo>
                    <a:pt x="310429" y="59663"/>
                  </a:lnTo>
                  <a:lnTo>
                    <a:pt x="309504" y="47132"/>
                  </a:lnTo>
                  <a:lnTo>
                    <a:pt x="307295" y="35186"/>
                  </a:lnTo>
                  <a:lnTo>
                    <a:pt x="303883" y="24210"/>
                  </a:lnTo>
                  <a:lnTo>
                    <a:pt x="299305" y="14707"/>
                  </a:lnTo>
                  <a:lnTo>
                    <a:pt x="293485" y="7454"/>
                  </a:lnTo>
                  <a:lnTo>
                    <a:pt x="286498" y="2658"/>
                  </a:lnTo>
                  <a:lnTo>
                    <a:pt x="278706" y="217"/>
                  </a:lnTo>
                  <a:lnTo>
                    <a:pt x="270639" y="0"/>
                  </a:lnTo>
                  <a:lnTo>
                    <a:pt x="262632" y="1711"/>
                  </a:lnTo>
                  <a:lnTo>
                    <a:pt x="255140" y="5279"/>
                  </a:lnTo>
                  <a:lnTo>
                    <a:pt x="248794" y="10938"/>
                  </a:lnTo>
                  <a:lnTo>
                    <a:pt x="243827" y="18630"/>
                  </a:lnTo>
                  <a:lnTo>
                    <a:pt x="240136" y="28047"/>
                  </a:lnTo>
                  <a:lnTo>
                    <a:pt x="237486" y="38808"/>
                  </a:lnTo>
                  <a:lnTo>
                    <a:pt x="235630" y="50560"/>
                  </a:lnTo>
                  <a:lnTo>
                    <a:pt x="234515" y="62856"/>
                  </a:lnTo>
                  <a:lnTo>
                    <a:pt x="234281" y="75177"/>
                  </a:lnTo>
                  <a:lnTo>
                    <a:pt x="234945" y="87227"/>
                  </a:lnTo>
                  <a:lnTo>
                    <a:pt x="236711" y="98605"/>
                  </a:lnTo>
                  <a:lnTo>
                    <a:pt x="240031" y="108722"/>
                  </a:lnTo>
                  <a:lnTo>
                    <a:pt x="245007" y="117363"/>
                  </a:lnTo>
                  <a:lnTo>
                    <a:pt x="251281" y="124165"/>
                  </a:lnTo>
                  <a:lnTo>
                    <a:pt x="258248" y="128462"/>
                  </a:lnTo>
                  <a:lnTo>
                    <a:pt x="265486" y="130123"/>
                  </a:lnTo>
                  <a:lnTo>
                    <a:pt x="272784" y="129308"/>
                  </a:lnTo>
                  <a:lnTo>
                    <a:pt x="280056" y="126186"/>
                  </a:lnTo>
                  <a:lnTo>
                    <a:pt x="287273" y="121089"/>
                  </a:lnTo>
                  <a:lnTo>
                    <a:pt x="294270" y="114434"/>
                  </a:lnTo>
                  <a:lnTo>
                    <a:pt x="300749" y="106614"/>
                  </a:lnTo>
                  <a:lnTo>
                    <a:pt x="306595" y="98010"/>
                  </a:lnTo>
                  <a:lnTo>
                    <a:pt x="311954" y="90913"/>
                  </a:lnTo>
                  <a:lnTo>
                    <a:pt x="316599" y="88680"/>
                  </a:lnTo>
                  <a:lnTo>
                    <a:pt x="319958" y="91559"/>
                  </a:lnTo>
                  <a:lnTo>
                    <a:pt x="322194" y="98254"/>
                  </a:lnTo>
                  <a:lnTo>
                    <a:pt x="323651" y="107507"/>
                  </a:lnTo>
                  <a:lnTo>
                    <a:pt x="324766" y="118422"/>
                  </a:lnTo>
                  <a:lnTo>
                    <a:pt x="326028" y="130415"/>
                  </a:lnTo>
                  <a:lnTo>
                    <a:pt x="327678" y="143109"/>
                  </a:lnTo>
                  <a:lnTo>
                    <a:pt x="329595" y="156259"/>
                  </a:lnTo>
                  <a:lnTo>
                    <a:pt x="331416" y="169711"/>
                  </a:lnTo>
                  <a:lnTo>
                    <a:pt x="332929" y="183364"/>
                  </a:lnTo>
                  <a:lnTo>
                    <a:pt x="333926" y="197317"/>
                  </a:lnTo>
                  <a:lnTo>
                    <a:pt x="334136" y="211832"/>
                  </a:lnTo>
                  <a:lnTo>
                    <a:pt x="333491" y="227000"/>
                  </a:lnTo>
                  <a:lnTo>
                    <a:pt x="331919" y="242442"/>
                  </a:lnTo>
                  <a:lnTo>
                    <a:pt x="329269" y="257429"/>
                  </a:lnTo>
                  <a:lnTo>
                    <a:pt x="325556" y="271574"/>
                  </a:lnTo>
                  <a:lnTo>
                    <a:pt x="320776" y="284511"/>
                  </a:lnTo>
                  <a:lnTo>
                    <a:pt x="314819" y="295749"/>
                  </a:lnTo>
                  <a:lnTo>
                    <a:pt x="307733" y="305188"/>
                  </a:lnTo>
                  <a:lnTo>
                    <a:pt x="299534" y="312882"/>
                  </a:lnTo>
                  <a:lnTo>
                    <a:pt x="290128" y="318849"/>
                  </a:lnTo>
                  <a:lnTo>
                    <a:pt x="279578" y="323276"/>
                  </a:lnTo>
                  <a:lnTo>
                    <a:pt x="268071" y="326457"/>
                  </a:lnTo>
                  <a:lnTo>
                    <a:pt x="255822" y="328691"/>
                  </a:lnTo>
                  <a:lnTo>
                    <a:pt x="243023" y="330238"/>
                  </a:lnTo>
                  <a:lnTo>
                    <a:pt x="229668" y="331297"/>
                  </a:lnTo>
                  <a:lnTo>
                    <a:pt x="215563" y="332017"/>
                  </a:lnTo>
                  <a:lnTo>
                    <a:pt x="200665" y="332504"/>
                  </a:lnTo>
                  <a:lnTo>
                    <a:pt x="185068" y="332832"/>
                  </a:lnTo>
                  <a:lnTo>
                    <a:pt x="168913" y="333052"/>
                  </a:lnTo>
                  <a:lnTo>
                    <a:pt x="152338" y="333209"/>
                  </a:lnTo>
                  <a:lnTo>
                    <a:pt x="135462" y="333653"/>
                  </a:lnTo>
                  <a:lnTo>
                    <a:pt x="118373" y="335016"/>
                  </a:lnTo>
                  <a:lnTo>
                    <a:pt x="101146" y="337562"/>
                  </a:lnTo>
                  <a:lnTo>
                    <a:pt x="84155" y="341069"/>
                  </a:lnTo>
                  <a:lnTo>
                    <a:pt x="68046" y="345034"/>
                  </a:lnTo>
                  <a:lnTo>
                    <a:pt x="53114" y="349101"/>
                  </a:lnTo>
                  <a:lnTo>
                    <a:pt x="39756" y="352962"/>
                  </a:lnTo>
                  <a:lnTo>
                    <a:pt x="27334" y="356652"/>
                  </a:lnTo>
                  <a:lnTo>
                    <a:pt x="14761" y="360488"/>
                  </a:lnTo>
                  <a:lnTo>
                    <a:pt x="0" y="365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9" name="Straight Connector 78"/>
          <p:cNvCxnSpPr/>
          <p:nvPr/>
        </p:nvCxnSpPr>
        <p:spPr>
          <a:xfrm>
            <a:off x="5506465" y="842263"/>
            <a:ext cx="0" cy="552742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568538" y="1958300"/>
            <a:ext cx="452727" cy="880231"/>
            <a:chOff x="568538" y="1958300"/>
            <a:chExt cx="452727" cy="880231"/>
          </a:xfrm>
        </p:grpSpPr>
        <p:sp>
          <p:nvSpPr>
            <p:cNvPr id="80" name="Freeform 79"/>
            <p:cNvSpPr/>
            <p:nvPr/>
          </p:nvSpPr>
          <p:spPr>
            <a:xfrm>
              <a:off x="663295" y="197935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8190" y="11869"/>
                  </a:lnTo>
                  <a:lnTo>
                    <a:pt x="16048" y="24279"/>
                  </a:lnTo>
                  <a:lnTo>
                    <a:pt x="14445" y="38461"/>
                  </a:lnTo>
                  <a:lnTo>
                    <a:pt x="13264" y="53996"/>
                  </a:lnTo>
                  <a:lnTo>
                    <a:pt x="12416" y="69992"/>
                  </a:lnTo>
                  <a:lnTo>
                    <a:pt x="11818" y="85879"/>
                  </a:lnTo>
                  <a:lnTo>
                    <a:pt x="11404" y="101600"/>
                  </a:lnTo>
                  <a:lnTo>
                    <a:pt x="11120" y="117435"/>
                  </a:lnTo>
                  <a:lnTo>
                    <a:pt x="10927" y="133558"/>
                  </a:lnTo>
                  <a:lnTo>
                    <a:pt x="10796" y="149840"/>
                  </a:lnTo>
                  <a:lnTo>
                    <a:pt x="10707" y="165938"/>
                  </a:lnTo>
                  <a:lnTo>
                    <a:pt x="10648" y="181662"/>
                  </a:lnTo>
                  <a:lnTo>
                    <a:pt x="10609" y="196986"/>
                  </a:lnTo>
                  <a:lnTo>
                    <a:pt x="10582" y="211962"/>
                  </a:lnTo>
                  <a:lnTo>
                    <a:pt x="10560" y="226662"/>
                  </a:lnTo>
                  <a:lnTo>
                    <a:pt x="10375" y="240991"/>
                  </a:lnTo>
                  <a:lnTo>
                    <a:pt x="9719" y="254700"/>
                  </a:lnTo>
                  <a:lnTo>
                    <a:pt x="8465" y="267689"/>
                  </a:lnTo>
                  <a:lnTo>
                    <a:pt x="6800" y="279571"/>
                  </a:lnTo>
                  <a:lnTo>
                    <a:pt x="4970" y="290760"/>
                  </a:lnTo>
                  <a:lnTo>
                    <a:pt x="2814" y="30223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3377" y="1958300"/>
              <a:ext cx="167610" cy="357898"/>
            </a:xfrm>
            <a:custGeom>
              <a:avLst/>
              <a:gdLst/>
              <a:ahLst/>
              <a:cxnLst/>
              <a:rect l="0" t="0" r="0" b="0"/>
              <a:pathLst>
                <a:path w="167610" h="357898">
                  <a:moveTo>
                    <a:pt x="111545" y="0"/>
                  </a:moveTo>
                  <a:lnTo>
                    <a:pt x="105677" y="8801"/>
                  </a:lnTo>
                  <a:lnTo>
                    <a:pt x="100113" y="17148"/>
                  </a:lnTo>
                  <a:lnTo>
                    <a:pt x="94314" y="25847"/>
                  </a:lnTo>
                  <a:lnTo>
                    <a:pt x="88233" y="34968"/>
                  </a:lnTo>
                  <a:lnTo>
                    <a:pt x="81903" y="44463"/>
                  </a:lnTo>
                  <a:lnTo>
                    <a:pt x="75380" y="54259"/>
                  </a:lnTo>
                  <a:lnTo>
                    <a:pt x="68876" y="64446"/>
                  </a:lnTo>
                  <a:lnTo>
                    <a:pt x="62742" y="75268"/>
                  </a:lnTo>
                  <a:lnTo>
                    <a:pt x="57138" y="86804"/>
                  </a:lnTo>
                  <a:lnTo>
                    <a:pt x="52054" y="98820"/>
                  </a:lnTo>
                  <a:lnTo>
                    <a:pt x="47405" y="110886"/>
                  </a:lnTo>
                  <a:lnTo>
                    <a:pt x="43092" y="122747"/>
                  </a:lnTo>
                  <a:lnTo>
                    <a:pt x="39025" y="134492"/>
                  </a:lnTo>
                  <a:lnTo>
                    <a:pt x="35133" y="146443"/>
                  </a:lnTo>
                  <a:lnTo>
                    <a:pt x="31363" y="158780"/>
                  </a:lnTo>
                  <a:lnTo>
                    <a:pt x="27677" y="171524"/>
                  </a:lnTo>
                  <a:lnTo>
                    <a:pt x="24049" y="184619"/>
                  </a:lnTo>
                  <a:lnTo>
                    <a:pt x="20459" y="197983"/>
                  </a:lnTo>
                  <a:lnTo>
                    <a:pt x="16896" y="211382"/>
                  </a:lnTo>
                  <a:lnTo>
                    <a:pt x="13351" y="224451"/>
                  </a:lnTo>
                  <a:lnTo>
                    <a:pt x="9822" y="237022"/>
                  </a:lnTo>
                  <a:lnTo>
                    <a:pt x="6469" y="249260"/>
                  </a:lnTo>
                  <a:lnTo>
                    <a:pt x="3598" y="261549"/>
                  </a:lnTo>
                  <a:lnTo>
                    <a:pt x="1343" y="274113"/>
                  </a:lnTo>
                  <a:lnTo>
                    <a:pt x="0" y="286840"/>
                  </a:lnTo>
                  <a:lnTo>
                    <a:pt x="81" y="299392"/>
                  </a:lnTo>
                  <a:lnTo>
                    <a:pt x="1736" y="311569"/>
                  </a:lnTo>
                  <a:lnTo>
                    <a:pt x="4967" y="323018"/>
                  </a:lnTo>
                  <a:lnTo>
                    <a:pt x="9803" y="333174"/>
                  </a:lnTo>
                  <a:lnTo>
                    <a:pt x="16092" y="341843"/>
                  </a:lnTo>
                  <a:lnTo>
                    <a:pt x="23568" y="348833"/>
                  </a:lnTo>
                  <a:lnTo>
                    <a:pt x="31947" y="353786"/>
                  </a:lnTo>
                  <a:lnTo>
                    <a:pt x="40987" y="356711"/>
                  </a:lnTo>
                  <a:lnTo>
                    <a:pt x="50495" y="357897"/>
                  </a:lnTo>
                  <a:lnTo>
                    <a:pt x="60330" y="357722"/>
                  </a:lnTo>
                  <a:lnTo>
                    <a:pt x="70384" y="356531"/>
                  </a:lnTo>
                  <a:lnTo>
                    <a:pt x="80424" y="354448"/>
                  </a:lnTo>
                  <a:lnTo>
                    <a:pt x="90092" y="351381"/>
                  </a:lnTo>
                  <a:lnTo>
                    <a:pt x="99225" y="347358"/>
                  </a:lnTo>
                  <a:lnTo>
                    <a:pt x="107832" y="342521"/>
                  </a:lnTo>
                  <a:lnTo>
                    <a:pt x="116000" y="337051"/>
                  </a:lnTo>
                  <a:lnTo>
                    <a:pt x="123830" y="331106"/>
                  </a:lnTo>
                  <a:lnTo>
                    <a:pt x="131412" y="324655"/>
                  </a:lnTo>
                  <a:lnTo>
                    <a:pt x="138817" y="317494"/>
                  </a:lnTo>
                  <a:lnTo>
                    <a:pt x="146090" y="309560"/>
                  </a:lnTo>
                  <a:lnTo>
                    <a:pt x="152941" y="300774"/>
                  </a:lnTo>
                  <a:lnTo>
                    <a:pt x="158783" y="290966"/>
                  </a:lnTo>
                  <a:lnTo>
                    <a:pt x="163367" y="280147"/>
                  </a:lnTo>
                  <a:lnTo>
                    <a:pt x="166443" y="268627"/>
                  </a:lnTo>
                  <a:lnTo>
                    <a:pt x="167609" y="256901"/>
                  </a:lnTo>
                  <a:lnTo>
                    <a:pt x="166824" y="245295"/>
                  </a:lnTo>
                  <a:lnTo>
                    <a:pt x="164026" y="234572"/>
                  </a:lnTo>
                  <a:lnTo>
                    <a:pt x="158957" y="225969"/>
                  </a:lnTo>
                  <a:lnTo>
                    <a:pt x="151701" y="219973"/>
                  </a:lnTo>
                  <a:lnTo>
                    <a:pt x="142764" y="216577"/>
                  </a:lnTo>
                  <a:lnTo>
                    <a:pt x="132864" y="215646"/>
                  </a:lnTo>
                  <a:lnTo>
                    <a:pt x="122512" y="216831"/>
                  </a:lnTo>
                  <a:lnTo>
                    <a:pt x="112142" y="219691"/>
                  </a:lnTo>
                  <a:lnTo>
                    <a:pt x="102186" y="223802"/>
                  </a:lnTo>
                  <a:lnTo>
                    <a:pt x="92828" y="228815"/>
                  </a:lnTo>
                  <a:lnTo>
                    <a:pt x="84054" y="234464"/>
                  </a:lnTo>
                  <a:lnTo>
                    <a:pt x="75766" y="240553"/>
                  </a:lnTo>
                  <a:lnTo>
                    <a:pt x="67853" y="246944"/>
                  </a:lnTo>
                  <a:lnTo>
                    <a:pt x="60213" y="253540"/>
                  </a:lnTo>
                  <a:lnTo>
                    <a:pt x="52769" y="260276"/>
                  </a:lnTo>
                  <a:lnTo>
                    <a:pt x="45469" y="267100"/>
                  </a:lnTo>
                  <a:lnTo>
                    <a:pt x="38576" y="273872"/>
                  </a:lnTo>
                  <a:lnTo>
                    <a:pt x="31972" y="281125"/>
                  </a:lnTo>
                  <a:lnTo>
                    <a:pt x="25078" y="290612"/>
                  </a:lnTo>
                  <a:lnTo>
                    <a:pt x="1678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8538" y="2358383"/>
              <a:ext cx="452727" cy="52644"/>
            </a:xfrm>
            <a:custGeom>
              <a:avLst/>
              <a:gdLst/>
              <a:ahLst/>
              <a:cxnLst/>
              <a:rect l="0" t="0" r="0" b="0"/>
              <a:pathLst>
                <a:path w="452727" h="52644">
                  <a:moveTo>
                    <a:pt x="452726" y="0"/>
                  </a:moveTo>
                  <a:lnTo>
                    <a:pt x="443791" y="2934"/>
                  </a:lnTo>
                  <a:lnTo>
                    <a:pt x="434163" y="5716"/>
                  </a:lnTo>
                  <a:lnTo>
                    <a:pt x="422876" y="8611"/>
                  </a:lnTo>
                  <a:lnTo>
                    <a:pt x="410209" y="11478"/>
                  </a:lnTo>
                  <a:lnTo>
                    <a:pt x="396729" y="13995"/>
                  </a:lnTo>
                  <a:lnTo>
                    <a:pt x="382857" y="16006"/>
                  </a:lnTo>
                  <a:lnTo>
                    <a:pt x="368821" y="17519"/>
                  </a:lnTo>
                  <a:lnTo>
                    <a:pt x="354730" y="18613"/>
                  </a:lnTo>
                  <a:lnTo>
                    <a:pt x="340633" y="19391"/>
                  </a:lnTo>
                  <a:lnTo>
                    <a:pt x="326712" y="20100"/>
                  </a:lnTo>
                  <a:lnTo>
                    <a:pt x="313279" y="21116"/>
                  </a:lnTo>
                  <a:lnTo>
                    <a:pt x="300452" y="22615"/>
                  </a:lnTo>
                  <a:lnTo>
                    <a:pt x="287871" y="24438"/>
                  </a:lnTo>
                  <a:lnTo>
                    <a:pt x="274816" y="26200"/>
                  </a:lnTo>
                  <a:lnTo>
                    <a:pt x="260917" y="27680"/>
                  </a:lnTo>
                  <a:lnTo>
                    <a:pt x="246138" y="28824"/>
                  </a:lnTo>
                  <a:lnTo>
                    <a:pt x="230606" y="29666"/>
                  </a:lnTo>
                  <a:lnTo>
                    <a:pt x="214492" y="30272"/>
                  </a:lnTo>
                  <a:lnTo>
                    <a:pt x="198111" y="30865"/>
                  </a:lnTo>
                  <a:lnTo>
                    <a:pt x="181894" y="31804"/>
                  </a:lnTo>
                  <a:lnTo>
                    <a:pt x="166061" y="33250"/>
                  </a:lnTo>
                  <a:lnTo>
                    <a:pt x="150481" y="35037"/>
                  </a:lnTo>
                  <a:lnTo>
                    <a:pt x="134795" y="36776"/>
                  </a:lnTo>
                  <a:lnTo>
                    <a:pt x="118798" y="38244"/>
                  </a:lnTo>
                  <a:lnTo>
                    <a:pt x="102612" y="39551"/>
                  </a:lnTo>
                  <a:lnTo>
                    <a:pt x="86585" y="41035"/>
                  </a:lnTo>
                  <a:lnTo>
                    <a:pt x="70925" y="42880"/>
                  </a:lnTo>
                  <a:lnTo>
                    <a:pt x="56075" y="44959"/>
                  </a:lnTo>
                  <a:lnTo>
                    <a:pt x="41222" y="47119"/>
                  </a:lnTo>
                  <a:lnTo>
                    <a:pt x="23947" y="4955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7523" y="253736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8190" y="8869"/>
                  </a:lnTo>
                  <a:lnTo>
                    <a:pt x="16048" y="17856"/>
                  </a:lnTo>
                  <a:lnTo>
                    <a:pt x="14445" y="27856"/>
                  </a:lnTo>
                  <a:lnTo>
                    <a:pt x="13265" y="39009"/>
                  </a:lnTo>
                  <a:lnTo>
                    <a:pt x="12416" y="51469"/>
                  </a:lnTo>
                  <a:lnTo>
                    <a:pt x="11818" y="65176"/>
                  </a:lnTo>
                  <a:lnTo>
                    <a:pt x="11404" y="79766"/>
                  </a:lnTo>
                  <a:lnTo>
                    <a:pt x="11120" y="94695"/>
                  </a:lnTo>
                  <a:lnTo>
                    <a:pt x="10927" y="109620"/>
                  </a:lnTo>
                  <a:lnTo>
                    <a:pt x="10796" y="124401"/>
                  </a:lnTo>
                  <a:lnTo>
                    <a:pt x="10707" y="139011"/>
                  </a:lnTo>
                  <a:lnTo>
                    <a:pt x="10644" y="153464"/>
                  </a:lnTo>
                  <a:lnTo>
                    <a:pt x="10431" y="167627"/>
                  </a:lnTo>
                  <a:lnTo>
                    <a:pt x="9756" y="181225"/>
                  </a:lnTo>
                  <a:lnTo>
                    <a:pt x="8490" y="194158"/>
                  </a:lnTo>
                  <a:lnTo>
                    <a:pt x="6825" y="206641"/>
                  </a:lnTo>
                  <a:lnTo>
                    <a:pt x="5169" y="219097"/>
                  </a:lnTo>
                  <a:lnTo>
                    <a:pt x="3761" y="231764"/>
                  </a:lnTo>
                  <a:lnTo>
                    <a:pt x="2662" y="244296"/>
                  </a:lnTo>
                  <a:lnTo>
                    <a:pt x="1731" y="257192"/>
                  </a:lnTo>
                  <a:lnTo>
                    <a:pt x="891" y="27270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80817" y="2568953"/>
              <a:ext cx="156178" cy="198924"/>
            </a:xfrm>
            <a:custGeom>
              <a:avLst/>
              <a:gdLst/>
              <a:ahLst/>
              <a:cxnLst/>
              <a:rect l="0" t="0" r="0" b="0"/>
              <a:pathLst>
                <a:path w="156178" h="198924">
                  <a:moveTo>
                    <a:pt x="156177" y="115813"/>
                  </a:moveTo>
                  <a:lnTo>
                    <a:pt x="147443" y="118881"/>
                  </a:lnTo>
                  <a:lnTo>
                    <a:pt x="139737" y="122944"/>
                  </a:lnTo>
                  <a:lnTo>
                    <a:pt x="132325" y="128432"/>
                  </a:lnTo>
                  <a:lnTo>
                    <a:pt x="124719" y="135019"/>
                  </a:lnTo>
                  <a:lnTo>
                    <a:pt x="116243" y="142168"/>
                  </a:lnTo>
                  <a:lnTo>
                    <a:pt x="106620" y="149512"/>
                  </a:lnTo>
                  <a:lnTo>
                    <a:pt x="96225" y="156872"/>
                  </a:lnTo>
                  <a:lnTo>
                    <a:pt x="85861" y="164181"/>
                  </a:lnTo>
                  <a:lnTo>
                    <a:pt x="76000" y="171420"/>
                  </a:lnTo>
                  <a:lnTo>
                    <a:pt x="66602" y="178432"/>
                  </a:lnTo>
                  <a:lnTo>
                    <a:pt x="57304" y="184920"/>
                  </a:lnTo>
                  <a:lnTo>
                    <a:pt x="47871" y="190754"/>
                  </a:lnTo>
                  <a:lnTo>
                    <a:pt x="38383" y="195486"/>
                  </a:lnTo>
                  <a:lnTo>
                    <a:pt x="29152" y="198302"/>
                  </a:lnTo>
                  <a:lnTo>
                    <a:pt x="20359" y="198923"/>
                  </a:lnTo>
                  <a:lnTo>
                    <a:pt x="12504" y="197219"/>
                  </a:lnTo>
                  <a:lnTo>
                    <a:pt x="6446" y="192959"/>
                  </a:lnTo>
                  <a:lnTo>
                    <a:pt x="2490" y="186282"/>
                  </a:lnTo>
                  <a:lnTo>
                    <a:pt x="463" y="177750"/>
                  </a:lnTo>
                  <a:lnTo>
                    <a:pt x="0" y="168130"/>
                  </a:lnTo>
                  <a:lnTo>
                    <a:pt x="727" y="157961"/>
                  </a:lnTo>
                  <a:lnTo>
                    <a:pt x="2482" y="147374"/>
                  </a:lnTo>
                  <a:lnTo>
                    <a:pt x="5321" y="136210"/>
                  </a:lnTo>
                  <a:lnTo>
                    <a:pt x="9184" y="124409"/>
                  </a:lnTo>
                  <a:lnTo>
                    <a:pt x="13740" y="112196"/>
                  </a:lnTo>
                  <a:lnTo>
                    <a:pt x="18490" y="99990"/>
                  </a:lnTo>
                  <a:lnTo>
                    <a:pt x="23129" y="88036"/>
                  </a:lnTo>
                  <a:lnTo>
                    <a:pt x="27548" y="76397"/>
                  </a:lnTo>
                  <a:lnTo>
                    <a:pt x="31742" y="65048"/>
                  </a:lnTo>
                  <a:lnTo>
                    <a:pt x="35748" y="53942"/>
                  </a:lnTo>
                  <a:lnTo>
                    <a:pt x="39649" y="43282"/>
                  </a:lnTo>
                  <a:lnTo>
                    <a:pt x="44057" y="32377"/>
                  </a:lnTo>
                  <a:lnTo>
                    <a:pt x="50477" y="19149"/>
                  </a:lnTo>
                  <a:lnTo>
                    <a:pt x="614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97434" y="2468057"/>
              <a:ext cx="160660" cy="370474"/>
            </a:xfrm>
            <a:custGeom>
              <a:avLst/>
              <a:gdLst/>
              <a:ahLst/>
              <a:cxnLst/>
              <a:rect l="0" t="0" r="0" b="0"/>
              <a:pathLst>
                <a:path w="160660" h="370474">
                  <a:moveTo>
                    <a:pt x="160659" y="132481"/>
                  </a:moveTo>
                  <a:lnTo>
                    <a:pt x="154791" y="138349"/>
                  </a:lnTo>
                  <a:lnTo>
                    <a:pt x="149227" y="143914"/>
                  </a:lnTo>
                  <a:lnTo>
                    <a:pt x="143432" y="149717"/>
                  </a:lnTo>
                  <a:lnTo>
                    <a:pt x="137524" y="155971"/>
                  </a:lnTo>
                  <a:lnTo>
                    <a:pt x="131843" y="162949"/>
                  </a:lnTo>
                  <a:lnTo>
                    <a:pt x="126563" y="170730"/>
                  </a:lnTo>
                  <a:lnTo>
                    <a:pt x="121540" y="179232"/>
                  </a:lnTo>
                  <a:lnTo>
                    <a:pt x="116406" y="188311"/>
                  </a:lnTo>
                  <a:lnTo>
                    <a:pt x="110955" y="197824"/>
                  </a:lnTo>
                  <a:lnTo>
                    <a:pt x="105312" y="207652"/>
                  </a:lnTo>
                  <a:lnTo>
                    <a:pt x="99823" y="217702"/>
                  </a:lnTo>
                  <a:lnTo>
                    <a:pt x="94685" y="227905"/>
                  </a:lnTo>
                  <a:lnTo>
                    <a:pt x="89930" y="238214"/>
                  </a:lnTo>
                  <a:lnTo>
                    <a:pt x="85509" y="248595"/>
                  </a:lnTo>
                  <a:lnTo>
                    <a:pt x="81348" y="259024"/>
                  </a:lnTo>
                  <a:lnTo>
                    <a:pt x="77214" y="269486"/>
                  </a:lnTo>
                  <a:lnTo>
                    <a:pt x="72745" y="279970"/>
                  </a:lnTo>
                  <a:lnTo>
                    <a:pt x="67784" y="290473"/>
                  </a:lnTo>
                  <a:lnTo>
                    <a:pt x="62824" y="301155"/>
                  </a:lnTo>
                  <a:lnTo>
                    <a:pt x="58866" y="312318"/>
                  </a:lnTo>
                  <a:lnTo>
                    <a:pt x="56404" y="324077"/>
                  </a:lnTo>
                  <a:lnTo>
                    <a:pt x="55755" y="335907"/>
                  </a:lnTo>
                  <a:lnTo>
                    <a:pt x="57298" y="346783"/>
                  </a:lnTo>
                  <a:lnTo>
                    <a:pt x="61005" y="356192"/>
                  </a:lnTo>
                  <a:lnTo>
                    <a:pt x="66392" y="363642"/>
                  </a:lnTo>
                  <a:lnTo>
                    <a:pt x="72748" y="368439"/>
                  </a:lnTo>
                  <a:lnTo>
                    <a:pt x="79568" y="370473"/>
                  </a:lnTo>
                  <a:lnTo>
                    <a:pt x="86583" y="370093"/>
                  </a:lnTo>
                  <a:lnTo>
                    <a:pt x="93664" y="367802"/>
                  </a:lnTo>
                  <a:lnTo>
                    <a:pt x="100756" y="364080"/>
                  </a:lnTo>
                  <a:lnTo>
                    <a:pt x="107840" y="359164"/>
                  </a:lnTo>
                  <a:lnTo>
                    <a:pt x="114910" y="353050"/>
                  </a:lnTo>
                  <a:lnTo>
                    <a:pt x="121958" y="345827"/>
                  </a:lnTo>
                  <a:lnTo>
                    <a:pt x="128658" y="337521"/>
                  </a:lnTo>
                  <a:lnTo>
                    <a:pt x="134400" y="328036"/>
                  </a:lnTo>
                  <a:lnTo>
                    <a:pt x="138921" y="317434"/>
                  </a:lnTo>
                  <a:lnTo>
                    <a:pt x="142125" y="306058"/>
                  </a:lnTo>
                  <a:lnTo>
                    <a:pt x="143909" y="294431"/>
                  </a:lnTo>
                  <a:lnTo>
                    <a:pt x="144362" y="282871"/>
                  </a:lnTo>
                  <a:lnTo>
                    <a:pt x="143549" y="271501"/>
                  </a:lnTo>
                  <a:lnTo>
                    <a:pt x="141416" y="260333"/>
                  </a:lnTo>
                  <a:lnTo>
                    <a:pt x="138059" y="249343"/>
                  </a:lnTo>
                  <a:lnTo>
                    <a:pt x="133689" y="238658"/>
                  </a:lnTo>
                  <a:lnTo>
                    <a:pt x="128539" y="228549"/>
                  </a:lnTo>
                  <a:lnTo>
                    <a:pt x="122818" y="219116"/>
                  </a:lnTo>
                  <a:lnTo>
                    <a:pt x="116689" y="210306"/>
                  </a:lnTo>
                  <a:lnTo>
                    <a:pt x="110277" y="202002"/>
                  </a:lnTo>
                  <a:lnTo>
                    <a:pt x="103664" y="194080"/>
                  </a:lnTo>
                  <a:lnTo>
                    <a:pt x="96748" y="186437"/>
                  </a:lnTo>
                  <a:lnTo>
                    <a:pt x="89267" y="178991"/>
                  </a:lnTo>
                  <a:lnTo>
                    <a:pt x="81119" y="171687"/>
                  </a:lnTo>
                  <a:lnTo>
                    <a:pt x="72358" y="164644"/>
                  </a:lnTo>
                  <a:lnTo>
                    <a:pt x="63099" y="158142"/>
                  </a:lnTo>
                  <a:lnTo>
                    <a:pt x="53466" y="152282"/>
                  </a:lnTo>
                  <a:lnTo>
                    <a:pt x="43726" y="146857"/>
                  </a:lnTo>
                  <a:lnTo>
                    <a:pt x="34267" y="141446"/>
                  </a:lnTo>
                  <a:lnTo>
                    <a:pt x="25288" y="135794"/>
                  </a:lnTo>
                  <a:lnTo>
                    <a:pt x="17124" y="129505"/>
                  </a:lnTo>
                  <a:lnTo>
                    <a:pt x="10319" y="121985"/>
                  </a:lnTo>
                  <a:lnTo>
                    <a:pt x="5050" y="113039"/>
                  </a:lnTo>
                  <a:lnTo>
                    <a:pt x="1495" y="103114"/>
                  </a:lnTo>
                  <a:lnTo>
                    <a:pt x="0" y="93075"/>
                  </a:lnTo>
                  <a:lnTo>
                    <a:pt x="550" y="83439"/>
                  </a:lnTo>
                  <a:lnTo>
                    <a:pt x="2850" y="74363"/>
                  </a:lnTo>
                  <a:lnTo>
                    <a:pt x="6520" y="65814"/>
                  </a:lnTo>
                  <a:lnTo>
                    <a:pt x="11204" y="57698"/>
                  </a:lnTo>
                  <a:lnTo>
                    <a:pt x="16617" y="49908"/>
                  </a:lnTo>
                  <a:lnTo>
                    <a:pt x="22541" y="42356"/>
                  </a:lnTo>
                  <a:lnTo>
                    <a:pt x="28822" y="34977"/>
                  </a:lnTo>
                  <a:lnTo>
                    <a:pt x="35513" y="27883"/>
                  </a:lnTo>
                  <a:lnTo>
                    <a:pt x="42844" y="21345"/>
                  </a:lnTo>
                  <a:lnTo>
                    <a:pt x="50895" y="15471"/>
                  </a:lnTo>
                  <a:lnTo>
                    <a:pt x="59760" y="10374"/>
                  </a:lnTo>
                  <a:lnTo>
                    <a:pt x="69623" y="6249"/>
                  </a:lnTo>
                  <a:lnTo>
                    <a:pt x="80479" y="3110"/>
                  </a:lnTo>
                  <a:lnTo>
                    <a:pt x="92024" y="985"/>
                  </a:lnTo>
                  <a:lnTo>
                    <a:pt x="103765" y="0"/>
                  </a:lnTo>
                  <a:lnTo>
                    <a:pt x="115392" y="124"/>
                  </a:lnTo>
                  <a:lnTo>
                    <a:pt x="126468" y="1511"/>
                  </a:lnTo>
                  <a:lnTo>
                    <a:pt x="136373" y="4569"/>
                  </a:lnTo>
                  <a:lnTo>
                    <a:pt x="144874" y="9373"/>
                  </a:lnTo>
                  <a:lnTo>
                    <a:pt x="151750" y="15871"/>
                  </a:lnTo>
                  <a:lnTo>
                    <a:pt x="156628" y="24052"/>
                  </a:lnTo>
                  <a:lnTo>
                    <a:pt x="159502" y="33736"/>
                  </a:lnTo>
                  <a:lnTo>
                    <a:pt x="160655" y="44475"/>
                  </a:lnTo>
                  <a:lnTo>
                    <a:pt x="160457" y="55667"/>
                  </a:lnTo>
                  <a:lnTo>
                    <a:pt x="159256" y="66930"/>
                  </a:lnTo>
                  <a:lnTo>
                    <a:pt x="157336" y="78100"/>
                  </a:lnTo>
                  <a:lnTo>
                    <a:pt x="154910" y="89133"/>
                  </a:lnTo>
                  <a:lnTo>
                    <a:pt x="152140" y="100027"/>
                  </a:lnTo>
                  <a:lnTo>
                    <a:pt x="149288" y="110544"/>
                  </a:lnTo>
                  <a:lnTo>
                    <a:pt x="146451" y="121338"/>
                  </a:lnTo>
                  <a:lnTo>
                    <a:pt x="143383" y="134475"/>
                  </a:lnTo>
                  <a:lnTo>
                    <a:pt x="139602" y="153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917015" y="1842487"/>
            <a:ext cx="473784" cy="892031"/>
            <a:chOff x="5917015" y="1842487"/>
            <a:chExt cx="473784" cy="892031"/>
          </a:xfrm>
        </p:grpSpPr>
        <p:sp>
          <p:nvSpPr>
            <p:cNvPr id="87" name="Freeform 86"/>
            <p:cNvSpPr/>
            <p:nvPr/>
          </p:nvSpPr>
          <p:spPr>
            <a:xfrm>
              <a:off x="6085471" y="1842487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5"/>
                  </a:lnTo>
                  <a:lnTo>
                    <a:pt x="0" y="101366"/>
                  </a:lnTo>
                  <a:lnTo>
                    <a:pt x="0" y="120334"/>
                  </a:lnTo>
                  <a:lnTo>
                    <a:pt x="0" y="139932"/>
                  </a:lnTo>
                  <a:lnTo>
                    <a:pt x="0" y="159648"/>
                  </a:lnTo>
                  <a:lnTo>
                    <a:pt x="0" y="178730"/>
                  </a:lnTo>
                  <a:lnTo>
                    <a:pt x="0" y="196822"/>
                  </a:lnTo>
                  <a:lnTo>
                    <a:pt x="0" y="213918"/>
                  </a:lnTo>
                  <a:lnTo>
                    <a:pt x="0" y="230174"/>
                  </a:lnTo>
                  <a:lnTo>
                    <a:pt x="0" y="245770"/>
                  </a:lnTo>
                  <a:lnTo>
                    <a:pt x="0" y="260660"/>
                  </a:lnTo>
                  <a:lnTo>
                    <a:pt x="0" y="276230"/>
                  </a:lnTo>
                  <a:lnTo>
                    <a:pt x="0" y="29608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73411" y="1863544"/>
              <a:ext cx="157465" cy="358691"/>
            </a:xfrm>
            <a:custGeom>
              <a:avLst/>
              <a:gdLst/>
              <a:ahLst/>
              <a:cxnLst/>
              <a:rect l="0" t="0" r="0" b="0"/>
              <a:pathLst>
                <a:path w="157465" h="358691">
                  <a:moveTo>
                    <a:pt x="101573" y="0"/>
                  </a:moveTo>
                  <a:lnTo>
                    <a:pt x="95773" y="5934"/>
                  </a:lnTo>
                  <a:lnTo>
                    <a:pt x="90849" y="12139"/>
                  </a:lnTo>
                  <a:lnTo>
                    <a:pt x="86341" y="19235"/>
                  </a:lnTo>
                  <a:lnTo>
                    <a:pt x="81947" y="27175"/>
                  </a:lnTo>
                  <a:lnTo>
                    <a:pt x="77285" y="35821"/>
                  </a:lnTo>
                  <a:lnTo>
                    <a:pt x="72175" y="45020"/>
                  </a:lnTo>
                  <a:lnTo>
                    <a:pt x="66770" y="54793"/>
                  </a:lnTo>
                  <a:lnTo>
                    <a:pt x="61446" y="65331"/>
                  </a:lnTo>
                  <a:lnTo>
                    <a:pt x="56417" y="76677"/>
                  </a:lnTo>
                  <a:lnTo>
                    <a:pt x="51566" y="88736"/>
                  </a:lnTo>
                  <a:lnTo>
                    <a:pt x="46549" y="101362"/>
                  </a:lnTo>
                  <a:lnTo>
                    <a:pt x="41179" y="114412"/>
                  </a:lnTo>
                  <a:lnTo>
                    <a:pt x="35588" y="127770"/>
                  </a:lnTo>
                  <a:lnTo>
                    <a:pt x="30135" y="141343"/>
                  </a:lnTo>
                  <a:lnTo>
                    <a:pt x="25022" y="155065"/>
                  </a:lnTo>
                  <a:lnTo>
                    <a:pt x="20283" y="168890"/>
                  </a:lnTo>
                  <a:lnTo>
                    <a:pt x="15873" y="182784"/>
                  </a:lnTo>
                  <a:lnTo>
                    <a:pt x="11728" y="196730"/>
                  </a:lnTo>
                  <a:lnTo>
                    <a:pt x="7945" y="210877"/>
                  </a:lnTo>
                  <a:lnTo>
                    <a:pt x="4776" y="225520"/>
                  </a:lnTo>
                  <a:lnTo>
                    <a:pt x="2315" y="240773"/>
                  </a:lnTo>
                  <a:lnTo>
                    <a:pt x="661" y="256272"/>
                  </a:lnTo>
                  <a:lnTo>
                    <a:pt x="0" y="271297"/>
                  </a:lnTo>
                  <a:lnTo>
                    <a:pt x="340" y="285471"/>
                  </a:lnTo>
                  <a:lnTo>
                    <a:pt x="1705" y="298598"/>
                  </a:lnTo>
                  <a:lnTo>
                    <a:pt x="4215" y="310495"/>
                  </a:lnTo>
                  <a:lnTo>
                    <a:pt x="7835" y="321195"/>
                  </a:lnTo>
                  <a:lnTo>
                    <a:pt x="12552" y="330719"/>
                  </a:lnTo>
                  <a:lnTo>
                    <a:pt x="18467" y="338986"/>
                  </a:lnTo>
                  <a:lnTo>
                    <a:pt x="25520" y="346062"/>
                  </a:lnTo>
                  <a:lnTo>
                    <a:pt x="33527" y="351817"/>
                  </a:lnTo>
                  <a:lnTo>
                    <a:pt x="42272" y="355861"/>
                  </a:lnTo>
                  <a:lnTo>
                    <a:pt x="51560" y="358131"/>
                  </a:lnTo>
                  <a:lnTo>
                    <a:pt x="61236" y="358690"/>
                  </a:lnTo>
                  <a:lnTo>
                    <a:pt x="71185" y="357553"/>
                  </a:lnTo>
                  <a:lnTo>
                    <a:pt x="81316" y="354900"/>
                  </a:lnTo>
                  <a:lnTo>
                    <a:pt x="91406" y="351019"/>
                  </a:lnTo>
                  <a:lnTo>
                    <a:pt x="101109" y="346205"/>
                  </a:lnTo>
                  <a:lnTo>
                    <a:pt x="110264" y="340708"/>
                  </a:lnTo>
                  <a:lnTo>
                    <a:pt x="118887" y="334562"/>
                  </a:lnTo>
                  <a:lnTo>
                    <a:pt x="127066" y="327605"/>
                  </a:lnTo>
                  <a:lnTo>
                    <a:pt x="134893" y="319809"/>
                  </a:lnTo>
                  <a:lnTo>
                    <a:pt x="142134" y="311116"/>
                  </a:lnTo>
                  <a:lnTo>
                    <a:pt x="148245" y="301369"/>
                  </a:lnTo>
                  <a:lnTo>
                    <a:pt x="153013" y="290596"/>
                  </a:lnTo>
                  <a:lnTo>
                    <a:pt x="156214" y="279276"/>
                  </a:lnTo>
                  <a:lnTo>
                    <a:pt x="157464" y="268218"/>
                  </a:lnTo>
                  <a:lnTo>
                    <a:pt x="156741" y="257864"/>
                  </a:lnTo>
                  <a:lnTo>
                    <a:pt x="154154" y="248456"/>
                  </a:lnTo>
                  <a:lnTo>
                    <a:pt x="149759" y="240209"/>
                  </a:lnTo>
                  <a:lnTo>
                    <a:pt x="143765" y="233118"/>
                  </a:lnTo>
                  <a:lnTo>
                    <a:pt x="136318" y="227340"/>
                  </a:lnTo>
                  <a:lnTo>
                    <a:pt x="127427" y="223273"/>
                  </a:lnTo>
                  <a:lnTo>
                    <a:pt x="117234" y="220983"/>
                  </a:lnTo>
                  <a:lnTo>
                    <a:pt x="106307" y="220410"/>
                  </a:lnTo>
                  <a:lnTo>
                    <a:pt x="95514" y="221537"/>
                  </a:lnTo>
                  <a:lnTo>
                    <a:pt x="85333" y="224183"/>
                  </a:lnTo>
                  <a:lnTo>
                    <a:pt x="75871" y="228059"/>
                  </a:lnTo>
                  <a:lnTo>
                    <a:pt x="67056" y="232868"/>
                  </a:lnTo>
                  <a:lnTo>
                    <a:pt x="58760" y="238354"/>
                  </a:lnTo>
                  <a:lnTo>
                    <a:pt x="50964" y="244204"/>
                  </a:lnTo>
                  <a:lnTo>
                    <a:pt x="42896" y="250729"/>
                  </a:lnTo>
                  <a:lnTo>
                    <a:pt x="32729" y="259613"/>
                  </a:lnTo>
                  <a:lnTo>
                    <a:pt x="1734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17015" y="2295212"/>
              <a:ext cx="473784" cy="10530"/>
            </a:xfrm>
            <a:custGeom>
              <a:avLst/>
              <a:gdLst/>
              <a:ahLst/>
              <a:cxnLst/>
              <a:rect l="0" t="0" r="0" b="0"/>
              <a:pathLst>
                <a:path w="473784" h="10530">
                  <a:moveTo>
                    <a:pt x="473783" y="10529"/>
                  </a:moveTo>
                  <a:lnTo>
                    <a:pt x="461980" y="10529"/>
                  </a:lnTo>
                  <a:lnTo>
                    <a:pt x="450211" y="10529"/>
                  </a:lnTo>
                  <a:lnTo>
                    <a:pt x="437326" y="10524"/>
                  </a:lnTo>
                  <a:lnTo>
                    <a:pt x="423651" y="10351"/>
                  </a:lnTo>
                  <a:lnTo>
                    <a:pt x="409970" y="9703"/>
                  </a:lnTo>
                  <a:lnTo>
                    <a:pt x="396750" y="8454"/>
                  </a:lnTo>
                  <a:lnTo>
                    <a:pt x="383953" y="6802"/>
                  </a:lnTo>
                  <a:lnTo>
                    <a:pt x="371225" y="5153"/>
                  </a:lnTo>
                  <a:lnTo>
                    <a:pt x="358333" y="3750"/>
                  </a:lnTo>
                  <a:lnTo>
                    <a:pt x="345201" y="2658"/>
                  </a:lnTo>
                  <a:lnTo>
                    <a:pt x="331840" y="1850"/>
                  </a:lnTo>
                  <a:lnTo>
                    <a:pt x="318283" y="1272"/>
                  </a:lnTo>
                  <a:lnTo>
                    <a:pt x="304414" y="867"/>
                  </a:lnTo>
                  <a:lnTo>
                    <a:pt x="289965" y="587"/>
                  </a:lnTo>
                  <a:lnTo>
                    <a:pt x="274840" y="396"/>
                  </a:lnTo>
                  <a:lnTo>
                    <a:pt x="259259" y="266"/>
                  </a:lnTo>
                  <a:lnTo>
                    <a:pt x="243648" y="179"/>
                  </a:lnTo>
                  <a:lnTo>
                    <a:pt x="228252" y="120"/>
                  </a:lnTo>
                  <a:lnTo>
                    <a:pt x="212982" y="80"/>
                  </a:lnTo>
                  <a:lnTo>
                    <a:pt x="197511" y="54"/>
                  </a:lnTo>
                  <a:lnTo>
                    <a:pt x="181661" y="36"/>
                  </a:lnTo>
                  <a:lnTo>
                    <a:pt x="165576" y="24"/>
                  </a:lnTo>
                  <a:lnTo>
                    <a:pt x="149617" y="16"/>
                  </a:lnTo>
                  <a:lnTo>
                    <a:pt x="133985" y="11"/>
                  </a:lnTo>
                  <a:lnTo>
                    <a:pt x="118554" y="7"/>
                  </a:lnTo>
                  <a:lnTo>
                    <a:pt x="102975" y="5"/>
                  </a:lnTo>
                  <a:lnTo>
                    <a:pt x="87062" y="3"/>
                  </a:lnTo>
                  <a:lnTo>
                    <a:pt x="71157" y="2"/>
                  </a:lnTo>
                  <a:lnTo>
                    <a:pt x="54273" y="1"/>
                  </a:lnTo>
                  <a:lnTo>
                    <a:pt x="32688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053886" y="2474197"/>
              <a:ext cx="31586" cy="252684"/>
            </a:xfrm>
            <a:custGeom>
              <a:avLst/>
              <a:gdLst/>
              <a:ahLst/>
              <a:cxnLst/>
              <a:rect l="0" t="0" r="0" b="0"/>
              <a:pathLst>
                <a:path w="31586" h="252684">
                  <a:moveTo>
                    <a:pt x="31585" y="0"/>
                  </a:moveTo>
                  <a:lnTo>
                    <a:pt x="28719" y="11735"/>
                  </a:lnTo>
                  <a:lnTo>
                    <a:pt x="26576" y="22863"/>
                  </a:lnTo>
                  <a:lnTo>
                    <a:pt x="24968" y="34462"/>
                  </a:lnTo>
                  <a:lnTo>
                    <a:pt x="23615" y="46623"/>
                  </a:lnTo>
                  <a:lnTo>
                    <a:pt x="22119" y="59283"/>
                  </a:lnTo>
                  <a:lnTo>
                    <a:pt x="20273" y="72339"/>
                  </a:lnTo>
                  <a:lnTo>
                    <a:pt x="18205" y="85691"/>
                  </a:lnTo>
                  <a:lnTo>
                    <a:pt x="16273" y="99256"/>
                  </a:lnTo>
                  <a:lnTo>
                    <a:pt x="14676" y="112976"/>
                  </a:lnTo>
                  <a:lnTo>
                    <a:pt x="13453" y="126968"/>
                  </a:lnTo>
                  <a:lnTo>
                    <a:pt x="12557" y="141506"/>
                  </a:lnTo>
                  <a:lnTo>
                    <a:pt x="11915" y="156689"/>
                  </a:lnTo>
                  <a:lnTo>
                    <a:pt x="11298" y="172140"/>
                  </a:lnTo>
                  <a:lnTo>
                    <a:pt x="10343" y="187133"/>
                  </a:lnTo>
                  <a:lnTo>
                    <a:pt x="8886" y="201277"/>
                  </a:lnTo>
                  <a:lnTo>
                    <a:pt x="7083" y="214087"/>
                  </a:lnTo>
                  <a:lnTo>
                    <a:pt x="5145" y="226072"/>
                  </a:lnTo>
                  <a:lnTo>
                    <a:pt x="2899" y="238281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23677" y="2442611"/>
              <a:ext cx="130210" cy="161061"/>
            </a:xfrm>
            <a:custGeom>
              <a:avLst/>
              <a:gdLst/>
              <a:ahLst/>
              <a:cxnLst/>
              <a:rect l="0" t="0" r="0" b="0"/>
              <a:pathLst>
                <a:path w="130210" h="161061">
                  <a:moveTo>
                    <a:pt x="130209" y="147399"/>
                  </a:moveTo>
                  <a:lnTo>
                    <a:pt x="115607" y="150266"/>
                  </a:lnTo>
                  <a:lnTo>
                    <a:pt x="102336" y="152408"/>
                  </a:lnTo>
                  <a:lnTo>
                    <a:pt x="89139" y="154015"/>
                  </a:lnTo>
                  <a:lnTo>
                    <a:pt x="75971" y="155369"/>
                  </a:lnTo>
                  <a:lnTo>
                    <a:pt x="63111" y="156865"/>
                  </a:lnTo>
                  <a:lnTo>
                    <a:pt x="50715" y="158703"/>
                  </a:lnTo>
                  <a:lnTo>
                    <a:pt x="38947" y="160424"/>
                  </a:lnTo>
                  <a:lnTo>
                    <a:pt x="28042" y="161060"/>
                  </a:lnTo>
                  <a:lnTo>
                    <a:pt x="18061" y="160140"/>
                  </a:lnTo>
                  <a:lnTo>
                    <a:pt x="9547" y="157367"/>
                  </a:lnTo>
                  <a:lnTo>
                    <a:pt x="3563" y="152374"/>
                  </a:lnTo>
                  <a:lnTo>
                    <a:pt x="468" y="145193"/>
                  </a:lnTo>
                  <a:lnTo>
                    <a:pt x="0" y="136150"/>
                  </a:lnTo>
                  <a:lnTo>
                    <a:pt x="1655" y="125654"/>
                  </a:lnTo>
                  <a:lnTo>
                    <a:pt x="4908" y="114087"/>
                  </a:lnTo>
                  <a:lnTo>
                    <a:pt x="9155" y="101918"/>
                  </a:lnTo>
                  <a:lnTo>
                    <a:pt x="13747" y="89685"/>
                  </a:lnTo>
                  <a:lnTo>
                    <a:pt x="18301" y="77684"/>
                  </a:lnTo>
                  <a:lnTo>
                    <a:pt x="22520" y="65874"/>
                  </a:lnTo>
                  <a:lnTo>
                    <a:pt x="26503" y="52510"/>
                  </a:lnTo>
                  <a:lnTo>
                    <a:pt x="30596" y="33069"/>
                  </a:lnTo>
                  <a:lnTo>
                    <a:pt x="354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126237" y="2380671"/>
              <a:ext cx="147165" cy="353847"/>
            </a:xfrm>
            <a:custGeom>
              <a:avLst/>
              <a:gdLst/>
              <a:ahLst/>
              <a:cxnLst/>
              <a:rect l="0" t="0" r="0" b="0"/>
              <a:pathLst>
                <a:path w="147165" h="353847">
                  <a:moveTo>
                    <a:pt x="138219" y="125111"/>
                  </a:moveTo>
                  <a:lnTo>
                    <a:pt x="132351" y="130979"/>
                  </a:lnTo>
                  <a:lnTo>
                    <a:pt x="126787" y="136543"/>
                  </a:lnTo>
                  <a:lnTo>
                    <a:pt x="120987" y="142347"/>
                  </a:lnTo>
                  <a:lnTo>
                    <a:pt x="114907" y="148600"/>
                  </a:lnTo>
                  <a:lnTo>
                    <a:pt x="108577" y="155579"/>
                  </a:lnTo>
                  <a:lnTo>
                    <a:pt x="102049" y="163360"/>
                  </a:lnTo>
                  <a:lnTo>
                    <a:pt x="95373" y="171861"/>
                  </a:lnTo>
                  <a:lnTo>
                    <a:pt x="88590" y="180940"/>
                  </a:lnTo>
                  <a:lnTo>
                    <a:pt x="81737" y="190454"/>
                  </a:lnTo>
                  <a:lnTo>
                    <a:pt x="75001" y="200282"/>
                  </a:lnTo>
                  <a:lnTo>
                    <a:pt x="68704" y="210331"/>
                  </a:lnTo>
                  <a:lnTo>
                    <a:pt x="62988" y="220535"/>
                  </a:lnTo>
                  <a:lnTo>
                    <a:pt x="57828" y="230844"/>
                  </a:lnTo>
                  <a:lnTo>
                    <a:pt x="53128" y="241224"/>
                  </a:lnTo>
                  <a:lnTo>
                    <a:pt x="48780" y="251653"/>
                  </a:lnTo>
                  <a:lnTo>
                    <a:pt x="44689" y="262115"/>
                  </a:lnTo>
                  <a:lnTo>
                    <a:pt x="40781" y="272599"/>
                  </a:lnTo>
                  <a:lnTo>
                    <a:pt x="37010" y="283098"/>
                  </a:lnTo>
                  <a:lnTo>
                    <a:pt x="33662" y="293607"/>
                  </a:lnTo>
                  <a:lnTo>
                    <a:pt x="31326" y="304122"/>
                  </a:lnTo>
                  <a:lnTo>
                    <a:pt x="30250" y="314633"/>
                  </a:lnTo>
                  <a:lnTo>
                    <a:pt x="30681" y="324810"/>
                  </a:lnTo>
                  <a:lnTo>
                    <a:pt x="33024" y="334038"/>
                  </a:lnTo>
                  <a:lnTo>
                    <a:pt x="37308" y="342043"/>
                  </a:lnTo>
                  <a:lnTo>
                    <a:pt x="43269" y="348400"/>
                  </a:lnTo>
                  <a:lnTo>
                    <a:pt x="50551" y="352390"/>
                  </a:lnTo>
                  <a:lnTo>
                    <a:pt x="58814" y="353846"/>
                  </a:lnTo>
                  <a:lnTo>
                    <a:pt x="67783" y="353060"/>
                  </a:lnTo>
                  <a:lnTo>
                    <a:pt x="77247" y="350490"/>
                  </a:lnTo>
                  <a:lnTo>
                    <a:pt x="87050" y="346577"/>
                  </a:lnTo>
                  <a:lnTo>
                    <a:pt x="96918" y="341532"/>
                  </a:lnTo>
                  <a:lnTo>
                    <a:pt x="106471" y="335330"/>
                  </a:lnTo>
                  <a:lnTo>
                    <a:pt x="115521" y="328053"/>
                  </a:lnTo>
                  <a:lnTo>
                    <a:pt x="123905" y="319879"/>
                  </a:lnTo>
                  <a:lnTo>
                    <a:pt x="131390" y="311016"/>
                  </a:lnTo>
                  <a:lnTo>
                    <a:pt x="137929" y="301649"/>
                  </a:lnTo>
                  <a:lnTo>
                    <a:pt x="143152" y="292088"/>
                  </a:lnTo>
                  <a:lnTo>
                    <a:pt x="146306" y="282749"/>
                  </a:lnTo>
                  <a:lnTo>
                    <a:pt x="147164" y="273840"/>
                  </a:lnTo>
                  <a:lnTo>
                    <a:pt x="145961" y="265384"/>
                  </a:lnTo>
                  <a:lnTo>
                    <a:pt x="143103" y="257318"/>
                  </a:lnTo>
                  <a:lnTo>
                    <a:pt x="138989" y="249557"/>
                  </a:lnTo>
                  <a:lnTo>
                    <a:pt x="133637" y="242021"/>
                  </a:lnTo>
                  <a:lnTo>
                    <a:pt x="126697" y="234647"/>
                  </a:lnTo>
                  <a:lnTo>
                    <a:pt x="118111" y="227386"/>
                  </a:lnTo>
                  <a:lnTo>
                    <a:pt x="108244" y="220203"/>
                  </a:lnTo>
                  <a:lnTo>
                    <a:pt x="97705" y="213073"/>
                  </a:lnTo>
                  <a:lnTo>
                    <a:pt x="86917" y="205980"/>
                  </a:lnTo>
                  <a:lnTo>
                    <a:pt x="76251" y="198911"/>
                  </a:lnTo>
                  <a:lnTo>
                    <a:pt x="66095" y="191859"/>
                  </a:lnTo>
                  <a:lnTo>
                    <a:pt x="56603" y="184817"/>
                  </a:lnTo>
                  <a:lnTo>
                    <a:pt x="47738" y="177783"/>
                  </a:lnTo>
                  <a:lnTo>
                    <a:pt x="39390" y="170755"/>
                  </a:lnTo>
                  <a:lnTo>
                    <a:pt x="31441" y="163724"/>
                  </a:lnTo>
                  <a:lnTo>
                    <a:pt x="23948" y="156528"/>
                  </a:lnTo>
                  <a:lnTo>
                    <a:pt x="17134" y="148858"/>
                  </a:lnTo>
                  <a:lnTo>
                    <a:pt x="11075" y="140583"/>
                  </a:lnTo>
                  <a:lnTo>
                    <a:pt x="6023" y="131738"/>
                  </a:lnTo>
                  <a:lnTo>
                    <a:pt x="2460" y="122421"/>
                  </a:lnTo>
                  <a:lnTo>
                    <a:pt x="511" y="112746"/>
                  </a:lnTo>
                  <a:lnTo>
                    <a:pt x="0" y="102808"/>
                  </a:lnTo>
                  <a:lnTo>
                    <a:pt x="637" y="92684"/>
                  </a:lnTo>
                  <a:lnTo>
                    <a:pt x="2142" y="82436"/>
                  </a:lnTo>
                  <a:lnTo>
                    <a:pt x="4436" y="72266"/>
                  </a:lnTo>
                  <a:lnTo>
                    <a:pt x="7647" y="62511"/>
                  </a:lnTo>
                  <a:lnTo>
                    <a:pt x="11771" y="53320"/>
                  </a:lnTo>
                  <a:lnTo>
                    <a:pt x="16844" y="44673"/>
                  </a:lnTo>
                  <a:lnTo>
                    <a:pt x="23006" y="36479"/>
                  </a:lnTo>
                  <a:lnTo>
                    <a:pt x="30229" y="28637"/>
                  </a:lnTo>
                  <a:lnTo>
                    <a:pt x="38350" y="21216"/>
                  </a:lnTo>
                  <a:lnTo>
                    <a:pt x="47173" y="14452"/>
                  </a:lnTo>
                  <a:lnTo>
                    <a:pt x="56509" y="8432"/>
                  </a:lnTo>
                  <a:lnTo>
                    <a:pt x="66048" y="3576"/>
                  </a:lnTo>
                  <a:lnTo>
                    <a:pt x="75372" y="676"/>
                  </a:lnTo>
                  <a:lnTo>
                    <a:pt x="84260" y="0"/>
                  </a:lnTo>
                  <a:lnTo>
                    <a:pt x="92363" y="1666"/>
                  </a:lnTo>
                  <a:lnTo>
                    <a:pt x="99127" y="5901"/>
                  </a:lnTo>
                  <a:lnTo>
                    <a:pt x="104369" y="12562"/>
                  </a:lnTo>
                  <a:lnTo>
                    <a:pt x="107906" y="21083"/>
                  </a:lnTo>
                  <a:lnTo>
                    <a:pt x="109389" y="30695"/>
                  </a:lnTo>
                  <a:lnTo>
                    <a:pt x="108835" y="40850"/>
                  </a:lnTo>
                  <a:lnTo>
                    <a:pt x="106658" y="51183"/>
                  </a:lnTo>
                  <a:lnTo>
                    <a:pt x="103172" y="62632"/>
                  </a:lnTo>
                  <a:lnTo>
                    <a:pt x="96953" y="78432"/>
                  </a:lnTo>
                  <a:lnTo>
                    <a:pt x="85576" y="1040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6517140" y="1967960"/>
            <a:ext cx="3453348" cy="939029"/>
            <a:chOff x="6517140" y="1967960"/>
            <a:chExt cx="3453348" cy="939029"/>
          </a:xfrm>
        </p:grpSpPr>
        <p:sp>
          <p:nvSpPr>
            <p:cNvPr id="94" name="Freeform 93"/>
            <p:cNvSpPr/>
            <p:nvPr/>
          </p:nvSpPr>
          <p:spPr>
            <a:xfrm>
              <a:off x="6517140" y="2284683"/>
              <a:ext cx="210571" cy="21059"/>
            </a:xfrm>
            <a:custGeom>
              <a:avLst/>
              <a:gdLst/>
              <a:ahLst/>
              <a:cxnLst/>
              <a:rect l="0" t="0" r="0" b="0"/>
              <a:pathLst>
                <a:path w="210571" h="21059">
                  <a:moveTo>
                    <a:pt x="210570" y="0"/>
                  </a:moveTo>
                  <a:lnTo>
                    <a:pt x="195902" y="0"/>
                  </a:lnTo>
                  <a:lnTo>
                    <a:pt x="181989" y="0"/>
                  </a:lnTo>
                  <a:lnTo>
                    <a:pt x="167501" y="5"/>
                  </a:lnTo>
                  <a:lnTo>
                    <a:pt x="152645" y="178"/>
                  </a:lnTo>
                  <a:lnTo>
                    <a:pt x="138116" y="826"/>
                  </a:lnTo>
                  <a:lnTo>
                    <a:pt x="124298" y="2075"/>
                  </a:lnTo>
                  <a:lnTo>
                    <a:pt x="111087" y="3727"/>
                  </a:lnTo>
                  <a:lnTo>
                    <a:pt x="98075" y="5376"/>
                  </a:lnTo>
                  <a:lnTo>
                    <a:pt x="84994" y="6783"/>
                  </a:lnTo>
                  <a:lnTo>
                    <a:pt x="71905" y="8048"/>
                  </a:lnTo>
                  <a:lnTo>
                    <a:pt x="59103" y="9505"/>
                  </a:lnTo>
                  <a:lnTo>
                    <a:pt x="46759" y="11332"/>
                  </a:lnTo>
                  <a:lnTo>
                    <a:pt x="35327" y="13399"/>
                  </a:lnTo>
                  <a:lnTo>
                    <a:pt x="24497" y="15550"/>
                  </a:lnTo>
                  <a:lnTo>
                    <a:pt x="13321" y="1797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590839" y="2189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622425" y="2368911"/>
              <a:ext cx="10529" cy="21059"/>
            </a:xfrm>
            <a:custGeom>
              <a:avLst/>
              <a:gdLst/>
              <a:ahLst/>
              <a:cxnLst/>
              <a:rect l="0" t="0" r="0" b="0"/>
              <a:pathLst>
                <a:path w="10529" h="21059">
                  <a:moveTo>
                    <a:pt x="10528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11482" y="2023521"/>
              <a:ext cx="137327" cy="229366"/>
            </a:xfrm>
            <a:custGeom>
              <a:avLst/>
              <a:gdLst/>
              <a:ahLst/>
              <a:cxnLst/>
              <a:rect l="0" t="0" r="0" b="0"/>
              <a:pathLst>
                <a:path w="137327" h="229366">
                  <a:moveTo>
                    <a:pt x="21513" y="40064"/>
                  </a:moveTo>
                  <a:lnTo>
                    <a:pt x="24447" y="31263"/>
                  </a:lnTo>
                  <a:lnTo>
                    <a:pt x="27229" y="22916"/>
                  </a:lnTo>
                  <a:lnTo>
                    <a:pt x="30153" y="14239"/>
                  </a:lnTo>
                  <a:lnTo>
                    <a:pt x="34140" y="5958"/>
                  </a:lnTo>
                  <a:lnTo>
                    <a:pt x="40401" y="649"/>
                  </a:lnTo>
                  <a:lnTo>
                    <a:pt x="47792" y="0"/>
                  </a:lnTo>
                  <a:lnTo>
                    <a:pt x="54408" y="2951"/>
                  </a:lnTo>
                  <a:lnTo>
                    <a:pt x="59989" y="8367"/>
                  </a:lnTo>
                  <a:lnTo>
                    <a:pt x="64813" y="15456"/>
                  </a:lnTo>
                  <a:lnTo>
                    <a:pt x="69152" y="23679"/>
                  </a:lnTo>
                  <a:lnTo>
                    <a:pt x="73187" y="32833"/>
                  </a:lnTo>
                  <a:lnTo>
                    <a:pt x="77033" y="42974"/>
                  </a:lnTo>
                  <a:lnTo>
                    <a:pt x="80756" y="54068"/>
                  </a:lnTo>
                  <a:lnTo>
                    <a:pt x="84234" y="66132"/>
                  </a:lnTo>
                  <a:lnTo>
                    <a:pt x="87188" y="79296"/>
                  </a:lnTo>
                  <a:lnTo>
                    <a:pt x="89500" y="93527"/>
                  </a:lnTo>
                  <a:lnTo>
                    <a:pt x="91052" y="108662"/>
                  </a:lnTo>
                  <a:lnTo>
                    <a:pt x="91642" y="124500"/>
                  </a:lnTo>
                  <a:lnTo>
                    <a:pt x="91256" y="140848"/>
                  </a:lnTo>
                  <a:lnTo>
                    <a:pt x="89861" y="157232"/>
                  </a:lnTo>
                  <a:lnTo>
                    <a:pt x="87328" y="172925"/>
                  </a:lnTo>
                  <a:lnTo>
                    <a:pt x="83690" y="187574"/>
                  </a:lnTo>
                  <a:lnTo>
                    <a:pt x="78790" y="200697"/>
                  </a:lnTo>
                  <a:lnTo>
                    <a:pt x="72221" y="211535"/>
                  </a:lnTo>
                  <a:lnTo>
                    <a:pt x="63920" y="219887"/>
                  </a:lnTo>
                  <a:lnTo>
                    <a:pt x="54430" y="225699"/>
                  </a:lnTo>
                  <a:lnTo>
                    <a:pt x="44684" y="228800"/>
                  </a:lnTo>
                  <a:lnTo>
                    <a:pt x="35249" y="229365"/>
                  </a:lnTo>
                  <a:lnTo>
                    <a:pt x="26478" y="227665"/>
                  </a:lnTo>
                  <a:lnTo>
                    <a:pt x="18666" y="223873"/>
                  </a:lnTo>
                  <a:lnTo>
                    <a:pt x="11869" y="218288"/>
                  </a:lnTo>
                  <a:lnTo>
                    <a:pt x="6290" y="211118"/>
                  </a:lnTo>
                  <a:lnTo>
                    <a:pt x="2358" y="202412"/>
                  </a:lnTo>
                  <a:lnTo>
                    <a:pt x="168" y="192353"/>
                  </a:lnTo>
                  <a:lnTo>
                    <a:pt x="0" y="181855"/>
                  </a:lnTo>
                  <a:lnTo>
                    <a:pt x="2465" y="172414"/>
                  </a:lnTo>
                  <a:lnTo>
                    <a:pt x="7644" y="164777"/>
                  </a:lnTo>
                  <a:lnTo>
                    <a:pt x="15188" y="158992"/>
                  </a:lnTo>
                  <a:lnTo>
                    <a:pt x="24603" y="154786"/>
                  </a:lnTo>
                  <a:lnTo>
                    <a:pt x="35404" y="151818"/>
                  </a:lnTo>
                  <a:lnTo>
                    <a:pt x="46873" y="150093"/>
                  </a:lnTo>
                  <a:lnTo>
                    <a:pt x="58096" y="149968"/>
                  </a:lnTo>
                  <a:lnTo>
                    <a:pt x="68602" y="151501"/>
                  </a:lnTo>
                  <a:lnTo>
                    <a:pt x="78467" y="154323"/>
                  </a:lnTo>
                  <a:lnTo>
                    <a:pt x="88092" y="157825"/>
                  </a:lnTo>
                  <a:lnTo>
                    <a:pt x="97744" y="161582"/>
                  </a:lnTo>
                  <a:lnTo>
                    <a:pt x="107077" y="165234"/>
                  </a:lnTo>
                  <a:lnTo>
                    <a:pt x="116130" y="168761"/>
                  </a:lnTo>
                  <a:lnTo>
                    <a:pt x="125703" y="172466"/>
                  </a:lnTo>
                  <a:lnTo>
                    <a:pt x="137326" y="176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38238" y="2316269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209364" y="0"/>
                  </a:lnTo>
                  <a:lnTo>
                    <a:pt x="198234" y="0"/>
                  </a:lnTo>
                  <a:lnTo>
                    <a:pt x="186636" y="0"/>
                  </a:lnTo>
                  <a:lnTo>
                    <a:pt x="174475" y="0"/>
                  </a:lnTo>
                  <a:lnTo>
                    <a:pt x="161815" y="0"/>
                  </a:lnTo>
                  <a:lnTo>
                    <a:pt x="148759" y="5"/>
                  </a:lnTo>
                  <a:lnTo>
                    <a:pt x="135406" y="177"/>
                  </a:lnTo>
                  <a:lnTo>
                    <a:pt x="121841" y="826"/>
                  </a:lnTo>
                  <a:lnTo>
                    <a:pt x="108127" y="2074"/>
                  </a:lnTo>
                  <a:lnTo>
                    <a:pt x="94307" y="3727"/>
                  </a:lnTo>
                  <a:lnTo>
                    <a:pt x="80417" y="5375"/>
                  </a:lnTo>
                  <a:lnTo>
                    <a:pt x="66493" y="6778"/>
                  </a:lnTo>
                  <a:lnTo>
                    <a:pt x="52962" y="7874"/>
                  </a:lnTo>
                  <a:lnTo>
                    <a:pt x="39214" y="8801"/>
                  </a:lnTo>
                  <a:lnTo>
                    <a:pt x="22920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764783" y="2401758"/>
              <a:ext cx="226140" cy="218457"/>
            </a:xfrm>
            <a:custGeom>
              <a:avLst/>
              <a:gdLst/>
              <a:ahLst/>
              <a:cxnLst/>
              <a:rect l="0" t="0" r="0" b="0"/>
              <a:pathLst>
                <a:path w="226140" h="218457">
                  <a:moveTo>
                    <a:pt x="36626" y="30324"/>
                  </a:moveTo>
                  <a:lnTo>
                    <a:pt x="42561" y="21657"/>
                  </a:lnTo>
                  <a:lnTo>
                    <a:pt x="48766" y="14591"/>
                  </a:lnTo>
                  <a:lnTo>
                    <a:pt x="55857" y="8499"/>
                  </a:lnTo>
                  <a:lnTo>
                    <a:pt x="63624" y="3616"/>
                  </a:lnTo>
                  <a:lnTo>
                    <a:pt x="71622" y="699"/>
                  </a:lnTo>
                  <a:lnTo>
                    <a:pt x="79562" y="0"/>
                  </a:lnTo>
                  <a:lnTo>
                    <a:pt x="87337" y="1310"/>
                  </a:lnTo>
                  <a:lnTo>
                    <a:pt x="94930" y="4239"/>
                  </a:lnTo>
                  <a:lnTo>
                    <a:pt x="102358" y="8401"/>
                  </a:lnTo>
                  <a:lnTo>
                    <a:pt x="109328" y="13785"/>
                  </a:lnTo>
                  <a:lnTo>
                    <a:pt x="115257" y="20747"/>
                  </a:lnTo>
                  <a:lnTo>
                    <a:pt x="119911" y="29352"/>
                  </a:lnTo>
                  <a:lnTo>
                    <a:pt x="123375" y="39400"/>
                  </a:lnTo>
                  <a:lnTo>
                    <a:pt x="125866" y="50594"/>
                  </a:lnTo>
                  <a:lnTo>
                    <a:pt x="127618" y="62644"/>
                  </a:lnTo>
                  <a:lnTo>
                    <a:pt x="128829" y="75312"/>
                  </a:lnTo>
                  <a:lnTo>
                    <a:pt x="129658" y="88414"/>
                  </a:lnTo>
                  <a:lnTo>
                    <a:pt x="130213" y="101812"/>
                  </a:lnTo>
                  <a:lnTo>
                    <a:pt x="130249" y="115248"/>
                  </a:lnTo>
                  <a:lnTo>
                    <a:pt x="129210" y="128349"/>
                  </a:lnTo>
                  <a:lnTo>
                    <a:pt x="126875" y="140936"/>
                  </a:lnTo>
                  <a:lnTo>
                    <a:pt x="123341" y="152846"/>
                  </a:lnTo>
                  <a:lnTo>
                    <a:pt x="118825" y="163852"/>
                  </a:lnTo>
                  <a:lnTo>
                    <a:pt x="113556" y="173923"/>
                  </a:lnTo>
                  <a:lnTo>
                    <a:pt x="107408" y="183178"/>
                  </a:lnTo>
                  <a:lnTo>
                    <a:pt x="99926" y="191790"/>
                  </a:lnTo>
                  <a:lnTo>
                    <a:pt x="90970" y="199906"/>
                  </a:lnTo>
                  <a:lnTo>
                    <a:pt x="80855" y="207173"/>
                  </a:lnTo>
                  <a:lnTo>
                    <a:pt x="70150" y="212770"/>
                  </a:lnTo>
                  <a:lnTo>
                    <a:pt x="59246" y="216384"/>
                  </a:lnTo>
                  <a:lnTo>
                    <a:pt x="48331" y="218165"/>
                  </a:lnTo>
                  <a:lnTo>
                    <a:pt x="37478" y="218456"/>
                  </a:lnTo>
                  <a:lnTo>
                    <a:pt x="26717" y="217605"/>
                  </a:lnTo>
                  <a:lnTo>
                    <a:pt x="16696" y="215596"/>
                  </a:lnTo>
                  <a:lnTo>
                    <a:pt x="8629" y="212054"/>
                  </a:lnTo>
                  <a:lnTo>
                    <a:pt x="3031" y="206901"/>
                  </a:lnTo>
                  <a:lnTo>
                    <a:pt x="88" y="200493"/>
                  </a:lnTo>
                  <a:lnTo>
                    <a:pt x="0" y="193430"/>
                  </a:lnTo>
                  <a:lnTo>
                    <a:pt x="2576" y="186129"/>
                  </a:lnTo>
                  <a:lnTo>
                    <a:pt x="7526" y="178957"/>
                  </a:lnTo>
                  <a:lnTo>
                    <a:pt x="14644" y="172301"/>
                  </a:lnTo>
                  <a:lnTo>
                    <a:pt x="23608" y="166316"/>
                  </a:lnTo>
                  <a:lnTo>
                    <a:pt x="34029" y="161129"/>
                  </a:lnTo>
                  <a:lnTo>
                    <a:pt x="45538" y="156936"/>
                  </a:lnTo>
                  <a:lnTo>
                    <a:pt x="57832" y="153743"/>
                  </a:lnTo>
                  <a:lnTo>
                    <a:pt x="70678" y="151410"/>
                  </a:lnTo>
                  <a:lnTo>
                    <a:pt x="83908" y="149753"/>
                  </a:lnTo>
                  <a:lnTo>
                    <a:pt x="97400" y="148597"/>
                  </a:lnTo>
                  <a:lnTo>
                    <a:pt x="111070" y="147802"/>
                  </a:lnTo>
                  <a:lnTo>
                    <a:pt x="124862" y="147259"/>
                  </a:lnTo>
                  <a:lnTo>
                    <a:pt x="138730" y="146887"/>
                  </a:lnTo>
                  <a:lnTo>
                    <a:pt x="152485" y="146466"/>
                  </a:lnTo>
                  <a:lnTo>
                    <a:pt x="165800" y="145650"/>
                  </a:lnTo>
                  <a:lnTo>
                    <a:pt x="178522" y="144289"/>
                  </a:lnTo>
                  <a:lnTo>
                    <a:pt x="190224" y="142553"/>
                  </a:lnTo>
                  <a:lnTo>
                    <a:pt x="201271" y="140668"/>
                  </a:lnTo>
                  <a:lnTo>
                    <a:pt x="212633" y="138466"/>
                  </a:lnTo>
                  <a:lnTo>
                    <a:pt x="226139" y="1356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96207" y="2242570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6484" y="2933"/>
                  </a:lnTo>
                  <a:lnTo>
                    <a:pt x="88137" y="5716"/>
                  </a:lnTo>
                  <a:lnTo>
                    <a:pt x="79434" y="8615"/>
                  </a:lnTo>
                  <a:lnTo>
                    <a:pt x="70140" y="11656"/>
                  </a:lnTo>
                  <a:lnTo>
                    <a:pt x="59997" y="14820"/>
                  </a:lnTo>
                  <a:lnTo>
                    <a:pt x="48970" y="18080"/>
                  </a:lnTo>
                  <a:lnTo>
                    <a:pt x="37777" y="21257"/>
                  </a:lnTo>
                  <a:lnTo>
                    <a:pt x="26687" y="24345"/>
                  </a:lnTo>
                  <a:lnTo>
                    <a:pt x="14725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096207" y="2316269"/>
              <a:ext cx="115815" cy="4614"/>
            </a:xfrm>
            <a:custGeom>
              <a:avLst/>
              <a:gdLst/>
              <a:ahLst/>
              <a:cxnLst/>
              <a:rect l="0" t="0" r="0" b="0"/>
              <a:pathLst>
                <a:path w="115815" h="4614">
                  <a:moveTo>
                    <a:pt x="115814" y="0"/>
                  </a:moveTo>
                  <a:lnTo>
                    <a:pt x="104078" y="2800"/>
                  </a:lnTo>
                  <a:lnTo>
                    <a:pt x="92949" y="4301"/>
                  </a:lnTo>
                  <a:lnTo>
                    <a:pt x="81355" y="4613"/>
                  </a:lnTo>
                  <a:lnTo>
                    <a:pt x="69235" y="4100"/>
                  </a:lnTo>
                  <a:lnTo>
                    <a:pt x="55216" y="3228"/>
                  </a:lnTo>
                  <a:lnTo>
                    <a:pt x="34706" y="1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61323" y="1967960"/>
              <a:ext cx="140253" cy="313221"/>
            </a:xfrm>
            <a:custGeom>
              <a:avLst/>
              <a:gdLst/>
              <a:ahLst/>
              <a:cxnLst/>
              <a:rect l="0" t="0" r="0" b="0"/>
              <a:pathLst>
                <a:path w="140253" h="313221">
                  <a:moveTo>
                    <a:pt x="140252" y="64040"/>
                  </a:moveTo>
                  <a:lnTo>
                    <a:pt x="134384" y="69974"/>
                  </a:lnTo>
                  <a:lnTo>
                    <a:pt x="128820" y="76178"/>
                  </a:lnTo>
                  <a:lnTo>
                    <a:pt x="123025" y="83274"/>
                  </a:lnTo>
                  <a:lnTo>
                    <a:pt x="117118" y="91215"/>
                  </a:lnTo>
                  <a:lnTo>
                    <a:pt x="111437" y="99861"/>
                  </a:lnTo>
                  <a:lnTo>
                    <a:pt x="106157" y="109060"/>
                  </a:lnTo>
                  <a:lnTo>
                    <a:pt x="101134" y="118833"/>
                  </a:lnTo>
                  <a:lnTo>
                    <a:pt x="95999" y="129371"/>
                  </a:lnTo>
                  <a:lnTo>
                    <a:pt x="90544" y="140712"/>
                  </a:lnTo>
                  <a:lnTo>
                    <a:pt x="84728" y="152599"/>
                  </a:lnTo>
                  <a:lnTo>
                    <a:pt x="78590" y="164576"/>
                  </a:lnTo>
                  <a:lnTo>
                    <a:pt x="72203" y="176378"/>
                  </a:lnTo>
                  <a:lnTo>
                    <a:pt x="65795" y="188083"/>
                  </a:lnTo>
                  <a:lnTo>
                    <a:pt x="59728" y="200007"/>
                  </a:lnTo>
                  <a:lnTo>
                    <a:pt x="54172" y="212327"/>
                  </a:lnTo>
                  <a:lnTo>
                    <a:pt x="49291" y="225059"/>
                  </a:lnTo>
                  <a:lnTo>
                    <a:pt x="45311" y="238146"/>
                  </a:lnTo>
                  <a:lnTo>
                    <a:pt x="42274" y="251500"/>
                  </a:lnTo>
                  <a:lnTo>
                    <a:pt x="40388" y="264723"/>
                  </a:lnTo>
                  <a:lnTo>
                    <a:pt x="40095" y="277142"/>
                  </a:lnTo>
                  <a:lnTo>
                    <a:pt x="41501" y="288440"/>
                  </a:lnTo>
                  <a:lnTo>
                    <a:pt x="44732" y="298159"/>
                  </a:lnTo>
                  <a:lnTo>
                    <a:pt x="50100" y="305558"/>
                  </a:lnTo>
                  <a:lnTo>
                    <a:pt x="57555" y="310453"/>
                  </a:lnTo>
                  <a:lnTo>
                    <a:pt x="66458" y="312959"/>
                  </a:lnTo>
                  <a:lnTo>
                    <a:pt x="75803" y="313220"/>
                  </a:lnTo>
                  <a:lnTo>
                    <a:pt x="84969" y="311548"/>
                  </a:lnTo>
                  <a:lnTo>
                    <a:pt x="93729" y="308346"/>
                  </a:lnTo>
                  <a:lnTo>
                    <a:pt x="102064" y="303996"/>
                  </a:lnTo>
                  <a:lnTo>
                    <a:pt x="110030" y="298810"/>
                  </a:lnTo>
                  <a:lnTo>
                    <a:pt x="117377" y="292705"/>
                  </a:lnTo>
                  <a:lnTo>
                    <a:pt x="123569" y="285243"/>
                  </a:lnTo>
                  <a:lnTo>
                    <a:pt x="128395" y="276299"/>
                  </a:lnTo>
                  <a:lnTo>
                    <a:pt x="131636" y="266191"/>
                  </a:lnTo>
                  <a:lnTo>
                    <a:pt x="132914" y="255488"/>
                  </a:lnTo>
                  <a:lnTo>
                    <a:pt x="132215" y="244589"/>
                  </a:lnTo>
                  <a:lnTo>
                    <a:pt x="129813" y="233849"/>
                  </a:lnTo>
                  <a:lnTo>
                    <a:pt x="126076" y="223644"/>
                  </a:lnTo>
                  <a:lnTo>
                    <a:pt x="121345" y="214118"/>
                  </a:lnTo>
                  <a:lnTo>
                    <a:pt x="115900" y="205231"/>
                  </a:lnTo>
                  <a:lnTo>
                    <a:pt x="109955" y="196868"/>
                  </a:lnTo>
                  <a:lnTo>
                    <a:pt x="103660" y="188905"/>
                  </a:lnTo>
                  <a:lnTo>
                    <a:pt x="96960" y="181231"/>
                  </a:lnTo>
                  <a:lnTo>
                    <a:pt x="89623" y="173765"/>
                  </a:lnTo>
                  <a:lnTo>
                    <a:pt x="81577" y="166441"/>
                  </a:lnTo>
                  <a:lnTo>
                    <a:pt x="73055" y="159216"/>
                  </a:lnTo>
                  <a:lnTo>
                    <a:pt x="64487" y="152059"/>
                  </a:lnTo>
                  <a:lnTo>
                    <a:pt x="56128" y="144946"/>
                  </a:lnTo>
                  <a:lnTo>
                    <a:pt x="47887" y="137865"/>
                  </a:lnTo>
                  <a:lnTo>
                    <a:pt x="39441" y="130804"/>
                  </a:lnTo>
                  <a:lnTo>
                    <a:pt x="30625" y="123748"/>
                  </a:lnTo>
                  <a:lnTo>
                    <a:pt x="21907" y="116365"/>
                  </a:lnTo>
                  <a:lnTo>
                    <a:pt x="14265" y="108037"/>
                  </a:lnTo>
                  <a:lnTo>
                    <a:pt x="8169" y="98508"/>
                  </a:lnTo>
                  <a:lnTo>
                    <a:pt x="3756" y="88005"/>
                  </a:lnTo>
                  <a:lnTo>
                    <a:pt x="1085" y="77037"/>
                  </a:lnTo>
                  <a:lnTo>
                    <a:pt x="0" y="65961"/>
                  </a:lnTo>
                  <a:lnTo>
                    <a:pt x="373" y="55103"/>
                  </a:lnTo>
                  <a:lnTo>
                    <a:pt x="2202" y="44819"/>
                  </a:lnTo>
                  <a:lnTo>
                    <a:pt x="5358" y="35244"/>
                  </a:lnTo>
                  <a:lnTo>
                    <a:pt x="9760" y="26495"/>
                  </a:lnTo>
                  <a:lnTo>
                    <a:pt x="15464" y="18757"/>
                  </a:lnTo>
                  <a:lnTo>
                    <a:pt x="22374" y="12040"/>
                  </a:lnTo>
                  <a:lnTo>
                    <a:pt x="30284" y="6527"/>
                  </a:lnTo>
                  <a:lnTo>
                    <a:pt x="38965" y="2647"/>
                  </a:lnTo>
                  <a:lnTo>
                    <a:pt x="48206" y="485"/>
                  </a:lnTo>
                  <a:lnTo>
                    <a:pt x="57681" y="0"/>
                  </a:lnTo>
                  <a:lnTo>
                    <a:pt x="66962" y="1186"/>
                  </a:lnTo>
                  <a:lnTo>
                    <a:pt x="75823" y="3876"/>
                  </a:lnTo>
                  <a:lnTo>
                    <a:pt x="83934" y="8057"/>
                  </a:lnTo>
                  <a:lnTo>
                    <a:pt x="91567" y="14678"/>
                  </a:lnTo>
                  <a:lnTo>
                    <a:pt x="99392" y="27669"/>
                  </a:lnTo>
                  <a:lnTo>
                    <a:pt x="108666" y="535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338362" y="2347854"/>
              <a:ext cx="315857" cy="9477"/>
            </a:xfrm>
            <a:custGeom>
              <a:avLst/>
              <a:gdLst/>
              <a:ahLst/>
              <a:cxnLst/>
              <a:rect l="0" t="0" r="0" b="0"/>
              <a:pathLst>
                <a:path w="315857" h="9477">
                  <a:moveTo>
                    <a:pt x="315856" y="0"/>
                  </a:moveTo>
                  <a:lnTo>
                    <a:pt x="304121" y="2867"/>
                  </a:lnTo>
                  <a:lnTo>
                    <a:pt x="292991" y="5009"/>
                  </a:lnTo>
                  <a:lnTo>
                    <a:pt x="281389" y="6612"/>
                  </a:lnTo>
                  <a:lnTo>
                    <a:pt x="269055" y="7793"/>
                  </a:lnTo>
                  <a:lnTo>
                    <a:pt x="255746" y="8641"/>
                  </a:lnTo>
                  <a:lnTo>
                    <a:pt x="241438" y="9234"/>
                  </a:lnTo>
                  <a:lnTo>
                    <a:pt x="226259" y="9476"/>
                  </a:lnTo>
                  <a:lnTo>
                    <a:pt x="210397" y="9112"/>
                  </a:lnTo>
                  <a:lnTo>
                    <a:pt x="194030" y="8056"/>
                  </a:lnTo>
                  <a:lnTo>
                    <a:pt x="177466" y="6535"/>
                  </a:lnTo>
                  <a:lnTo>
                    <a:pt x="161120" y="4975"/>
                  </a:lnTo>
                  <a:lnTo>
                    <a:pt x="145201" y="3631"/>
                  </a:lnTo>
                  <a:lnTo>
                    <a:pt x="129731" y="2578"/>
                  </a:lnTo>
                  <a:lnTo>
                    <a:pt x="114650" y="1797"/>
                  </a:lnTo>
                  <a:lnTo>
                    <a:pt x="99874" y="1236"/>
                  </a:lnTo>
                  <a:lnTo>
                    <a:pt x="85321" y="843"/>
                  </a:lnTo>
                  <a:lnTo>
                    <a:pt x="70929" y="572"/>
                  </a:lnTo>
                  <a:lnTo>
                    <a:pt x="56668" y="386"/>
                  </a:lnTo>
                  <a:lnTo>
                    <a:pt x="43109" y="259"/>
                  </a:lnTo>
                  <a:lnTo>
                    <a:pt x="30082" y="160"/>
                  </a:lnTo>
                  <a:lnTo>
                    <a:pt x="16440" y="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309629" y="2422185"/>
              <a:ext cx="228776" cy="242434"/>
            </a:xfrm>
            <a:custGeom>
              <a:avLst/>
              <a:gdLst/>
              <a:ahLst/>
              <a:cxnLst/>
              <a:rect l="0" t="0" r="0" b="0"/>
              <a:pathLst>
                <a:path w="228776" h="242434">
                  <a:moveTo>
                    <a:pt x="39262" y="30954"/>
                  </a:moveTo>
                  <a:lnTo>
                    <a:pt x="45129" y="25087"/>
                  </a:lnTo>
                  <a:lnTo>
                    <a:pt x="50694" y="19522"/>
                  </a:lnTo>
                  <a:lnTo>
                    <a:pt x="56498" y="13737"/>
                  </a:lnTo>
                  <a:lnTo>
                    <a:pt x="62752" y="8175"/>
                  </a:lnTo>
                  <a:lnTo>
                    <a:pt x="69729" y="3790"/>
                  </a:lnTo>
                  <a:lnTo>
                    <a:pt x="77506" y="1026"/>
                  </a:lnTo>
                  <a:lnTo>
                    <a:pt x="85835" y="0"/>
                  </a:lnTo>
                  <a:lnTo>
                    <a:pt x="94265" y="755"/>
                  </a:lnTo>
                  <a:lnTo>
                    <a:pt x="102521" y="3123"/>
                  </a:lnTo>
                  <a:lnTo>
                    <a:pt x="110352" y="6967"/>
                  </a:lnTo>
                  <a:lnTo>
                    <a:pt x="117456" y="12280"/>
                  </a:lnTo>
                  <a:lnTo>
                    <a:pt x="123750" y="18923"/>
                  </a:lnTo>
                  <a:lnTo>
                    <a:pt x="129315" y="26650"/>
                  </a:lnTo>
                  <a:lnTo>
                    <a:pt x="134294" y="35207"/>
                  </a:lnTo>
                  <a:lnTo>
                    <a:pt x="138829" y="44373"/>
                  </a:lnTo>
                  <a:lnTo>
                    <a:pt x="142876" y="54138"/>
                  </a:lnTo>
                  <a:lnTo>
                    <a:pt x="146224" y="64677"/>
                  </a:lnTo>
                  <a:lnTo>
                    <a:pt x="148805" y="76023"/>
                  </a:lnTo>
                  <a:lnTo>
                    <a:pt x="150540" y="87914"/>
                  </a:lnTo>
                  <a:lnTo>
                    <a:pt x="151255" y="99895"/>
                  </a:lnTo>
                  <a:lnTo>
                    <a:pt x="150956" y="111696"/>
                  </a:lnTo>
                  <a:lnTo>
                    <a:pt x="149788" y="123229"/>
                  </a:lnTo>
                  <a:lnTo>
                    <a:pt x="147942" y="134507"/>
                  </a:lnTo>
                  <a:lnTo>
                    <a:pt x="145588" y="145575"/>
                  </a:lnTo>
                  <a:lnTo>
                    <a:pt x="142702" y="156482"/>
                  </a:lnTo>
                  <a:lnTo>
                    <a:pt x="139089" y="167273"/>
                  </a:lnTo>
                  <a:lnTo>
                    <a:pt x="134695" y="177976"/>
                  </a:lnTo>
                  <a:lnTo>
                    <a:pt x="129609" y="188454"/>
                  </a:lnTo>
                  <a:lnTo>
                    <a:pt x="123969" y="198416"/>
                  </a:lnTo>
                  <a:lnTo>
                    <a:pt x="117912" y="207743"/>
                  </a:lnTo>
                  <a:lnTo>
                    <a:pt x="111387" y="216310"/>
                  </a:lnTo>
                  <a:lnTo>
                    <a:pt x="104175" y="223919"/>
                  </a:lnTo>
                  <a:lnTo>
                    <a:pt x="96211" y="230546"/>
                  </a:lnTo>
                  <a:lnTo>
                    <a:pt x="87575" y="235996"/>
                  </a:lnTo>
                  <a:lnTo>
                    <a:pt x="78399" y="239834"/>
                  </a:lnTo>
                  <a:lnTo>
                    <a:pt x="68819" y="241967"/>
                  </a:lnTo>
                  <a:lnTo>
                    <a:pt x="58945" y="242433"/>
                  </a:lnTo>
                  <a:lnTo>
                    <a:pt x="48865" y="241234"/>
                  </a:lnTo>
                  <a:lnTo>
                    <a:pt x="38648" y="238535"/>
                  </a:lnTo>
                  <a:lnTo>
                    <a:pt x="28671" y="234453"/>
                  </a:lnTo>
                  <a:lnTo>
                    <a:pt x="19577" y="228973"/>
                  </a:lnTo>
                  <a:lnTo>
                    <a:pt x="11661" y="222215"/>
                  </a:lnTo>
                  <a:lnTo>
                    <a:pt x="5364" y="214407"/>
                  </a:lnTo>
                  <a:lnTo>
                    <a:pt x="1415" y="205797"/>
                  </a:lnTo>
                  <a:lnTo>
                    <a:pt x="0" y="196613"/>
                  </a:lnTo>
                  <a:lnTo>
                    <a:pt x="1322" y="187515"/>
                  </a:lnTo>
                  <a:lnTo>
                    <a:pt x="5850" y="179552"/>
                  </a:lnTo>
                  <a:lnTo>
                    <a:pt x="13520" y="173204"/>
                  </a:lnTo>
                  <a:lnTo>
                    <a:pt x="23702" y="168435"/>
                  </a:lnTo>
                  <a:lnTo>
                    <a:pt x="35500" y="164986"/>
                  </a:lnTo>
                  <a:lnTo>
                    <a:pt x="48237" y="162562"/>
                  </a:lnTo>
                  <a:lnTo>
                    <a:pt x="61342" y="161220"/>
                  </a:lnTo>
                  <a:lnTo>
                    <a:pt x="74279" y="161359"/>
                  </a:lnTo>
                  <a:lnTo>
                    <a:pt x="86789" y="163073"/>
                  </a:lnTo>
                  <a:lnTo>
                    <a:pt x="98831" y="166017"/>
                  </a:lnTo>
                  <a:lnTo>
                    <a:pt x="110465" y="169603"/>
                  </a:lnTo>
                  <a:lnTo>
                    <a:pt x="121783" y="173416"/>
                  </a:lnTo>
                  <a:lnTo>
                    <a:pt x="133032" y="177092"/>
                  </a:lnTo>
                  <a:lnTo>
                    <a:pt x="144586" y="180247"/>
                  </a:lnTo>
                  <a:lnTo>
                    <a:pt x="156616" y="182729"/>
                  </a:lnTo>
                  <a:lnTo>
                    <a:pt x="168901" y="184386"/>
                  </a:lnTo>
                  <a:lnTo>
                    <a:pt x="182342" y="185023"/>
                  </a:lnTo>
                  <a:lnTo>
                    <a:pt x="200357" y="183577"/>
                  </a:lnTo>
                  <a:lnTo>
                    <a:pt x="228775" y="178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22632" y="2463668"/>
              <a:ext cx="42115" cy="221099"/>
            </a:xfrm>
            <a:custGeom>
              <a:avLst/>
              <a:gdLst/>
              <a:ahLst/>
              <a:cxnLst/>
              <a:rect l="0" t="0" r="0" b="0"/>
              <a:pathLst>
                <a:path w="42115" h="221099">
                  <a:moveTo>
                    <a:pt x="42114" y="0"/>
                  </a:moveTo>
                  <a:lnTo>
                    <a:pt x="39180" y="8868"/>
                  </a:lnTo>
                  <a:lnTo>
                    <a:pt x="36398" y="17855"/>
                  </a:lnTo>
                  <a:lnTo>
                    <a:pt x="33499" y="27851"/>
                  </a:lnTo>
                  <a:lnTo>
                    <a:pt x="30458" y="38831"/>
                  </a:lnTo>
                  <a:lnTo>
                    <a:pt x="27294" y="50643"/>
                  </a:lnTo>
                  <a:lnTo>
                    <a:pt x="24033" y="63101"/>
                  </a:lnTo>
                  <a:lnTo>
                    <a:pt x="20868" y="76038"/>
                  </a:lnTo>
                  <a:lnTo>
                    <a:pt x="18126" y="89319"/>
                  </a:lnTo>
                  <a:lnTo>
                    <a:pt x="15949" y="102841"/>
                  </a:lnTo>
                  <a:lnTo>
                    <a:pt x="14322" y="116530"/>
                  </a:lnTo>
                  <a:lnTo>
                    <a:pt x="13144" y="130332"/>
                  </a:lnTo>
                  <a:lnTo>
                    <a:pt x="12311" y="144202"/>
                  </a:lnTo>
                  <a:lnTo>
                    <a:pt x="11533" y="157894"/>
                  </a:lnTo>
                  <a:lnTo>
                    <a:pt x="10176" y="172514"/>
                  </a:lnTo>
                  <a:lnTo>
                    <a:pt x="6996" y="19158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500801" y="2453139"/>
              <a:ext cx="142889" cy="124676"/>
            </a:xfrm>
            <a:custGeom>
              <a:avLst/>
              <a:gdLst/>
              <a:ahLst/>
              <a:cxnLst/>
              <a:rect l="0" t="0" r="0" b="0"/>
              <a:pathLst>
                <a:path w="142889" h="124676">
                  <a:moveTo>
                    <a:pt x="142888" y="105286"/>
                  </a:moveTo>
                  <a:lnTo>
                    <a:pt x="134086" y="108219"/>
                  </a:lnTo>
                  <a:lnTo>
                    <a:pt x="125740" y="111002"/>
                  </a:lnTo>
                  <a:lnTo>
                    <a:pt x="117037" y="113897"/>
                  </a:lnTo>
                  <a:lnTo>
                    <a:pt x="107743" y="116764"/>
                  </a:lnTo>
                  <a:lnTo>
                    <a:pt x="97599" y="119281"/>
                  </a:lnTo>
                  <a:lnTo>
                    <a:pt x="86555" y="121291"/>
                  </a:lnTo>
                  <a:lnTo>
                    <a:pt x="74715" y="122804"/>
                  </a:lnTo>
                  <a:lnTo>
                    <a:pt x="62245" y="123899"/>
                  </a:lnTo>
                  <a:lnTo>
                    <a:pt x="49315" y="124658"/>
                  </a:lnTo>
                  <a:lnTo>
                    <a:pt x="36552" y="124675"/>
                  </a:lnTo>
                  <a:lnTo>
                    <a:pt x="24974" y="123099"/>
                  </a:lnTo>
                  <a:lnTo>
                    <a:pt x="15059" y="119590"/>
                  </a:lnTo>
                  <a:lnTo>
                    <a:pt x="7253" y="114283"/>
                  </a:lnTo>
                  <a:lnTo>
                    <a:pt x="2209" y="107507"/>
                  </a:lnTo>
                  <a:lnTo>
                    <a:pt x="0" y="99616"/>
                  </a:lnTo>
                  <a:lnTo>
                    <a:pt x="93" y="90913"/>
                  </a:lnTo>
                  <a:lnTo>
                    <a:pt x="1658" y="81634"/>
                  </a:lnTo>
                  <a:lnTo>
                    <a:pt x="4068" y="71954"/>
                  </a:lnTo>
                  <a:lnTo>
                    <a:pt x="6951" y="62000"/>
                  </a:lnTo>
                  <a:lnTo>
                    <a:pt x="10096" y="51858"/>
                  </a:lnTo>
                  <a:lnTo>
                    <a:pt x="13385" y="41603"/>
                  </a:lnTo>
                  <a:lnTo>
                    <a:pt x="16603" y="31731"/>
                  </a:lnTo>
                  <a:lnTo>
                    <a:pt x="19733" y="22192"/>
                  </a:lnTo>
                  <a:lnTo>
                    <a:pt x="23048" y="12149"/>
                  </a:lnTo>
                  <a:lnTo>
                    <a:pt x="270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80601" y="2374736"/>
              <a:ext cx="178985" cy="4705"/>
            </a:xfrm>
            <a:custGeom>
              <a:avLst/>
              <a:gdLst/>
              <a:ahLst/>
              <a:cxnLst/>
              <a:rect l="0" t="0" r="0" b="0"/>
              <a:pathLst>
                <a:path w="178985" h="4705">
                  <a:moveTo>
                    <a:pt x="178984" y="4704"/>
                  </a:moveTo>
                  <a:lnTo>
                    <a:pt x="167249" y="4704"/>
                  </a:lnTo>
                  <a:lnTo>
                    <a:pt x="156120" y="4704"/>
                  </a:lnTo>
                  <a:lnTo>
                    <a:pt x="144526" y="4699"/>
                  </a:lnTo>
                  <a:lnTo>
                    <a:pt x="132538" y="4527"/>
                  </a:lnTo>
                  <a:lnTo>
                    <a:pt x="120526" y="3878"/>
                  </a:lnTo>
                  <a:lnTo>
                    <a:pt x="108719" y="2634"/>
                  </a:lnTo>
                  <a:lnTo>
                    <a:pt x="97020" y="1154"/>
                  </a:lnTo>
                  <a:lnTo>
                    <a:pt x="85103" y="154"/>
                  </a:lnTo>
                  <a:lnTo>
                    <a:pt x="72799" y="0"/>
                  </a:lnTo>
                  <a:lnTo>
                    <a:pt x="60314" y="566"/>
                  </a:lnTo>
                  <a:lnTo>
                    <a:pt x="46712" y="1465"/>
                  </a:lnTo>
                  <a:lnTo>
                    <a:pt x="28558" y="2781"/>
                  </a:lnTo>
                  <a:lnTo>
                    <a:pt x="0" y="47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033243" y="226362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054300" y="2453139"/>
              <a:ext cx="10530" cy="21059"/>
            </a:xfrm>
            <a:custGeom>
              <a:avLst/>
              <a:gdLst/>
              <a:ahLst/>
              <a:cxnLst/>
              <a:rect l="0" t="0" r="0" b="0"/>
              <a:pathLst>
                <a:path w="10530" h="21059">
                  <a:moveTo>
                    <a:pt x="10529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296456" y="2104351"/>
              <a:ext cx="189514" cy="266949"/>
            </a:xfrm>
            <a:custGeom>
              <a:avLst/>
              <a:gdLst/>
              <a:ahLst/>
              <a:cxnLst/>
              <a:rect l="0" t="0" r="0" b="0"/>
              <a:pathLst>
                <a:path w="189514" h="266949">
                  <a:moveTo>
                    <a:pt x="0" y="43462"/>
                  </a:moveTo>
                  <a:lnTo>
                    <a:pt x="5868" y="37595"/>
                  </a:lnTo>
                  <a:lnTo>
                    <a:pt x="11432" y="32030"/>
                  </a:lnTo>
                  <a:lnTo>
                    <a:pt x="17235" y="26236"/>
                  </a:lnTo>
                  <a:lnTo>
                    <a:pt x="23489" y="20328"/>
                  </a:lnTo>
                  <a:lnTo>
                    <a:pt x="30467" y="14646"/>
                  </a:lnTo>
                  <a:lnTo>
                    <a:pt x="38248" y="9380"/>
                  </a:lnTo>
                  <a:lnTo>
                    <a:pt x="46750" y="4876"/>
                  </a:lnTo>
                  <a:lnTo>
                    <a:pt x="55828" y="1686"/>
                  </a:lnTo>
                  <a:lnTo>
                    <a:pt x="65338" y="0"/>
                  </a:lnTo>
                  <a:lnTo>
                    <a:pt x="74992" y="6"/>
                  </a:lnTo>
                  <a:lnTo>
                    <a:pt x="84394" y="2055"/>
                  </a:lnTo>
                  <a:lnTo>
                    <a:pt x="93339" y="6143"/>
                  </a:lnTo>
                  <a:lnTo>
                    <a:pt x="101650" y="12141"/>
                  </a:lnTo>
                  <a:lnTo>
                    <a:pt x="109085" y="19979"/>
                  </a:lnTo>
                  <a:lnTo>
                    <a:pt x="115601" y="29438"/>
                  </a:lnTo>
                  <a:lnTo>
                    <a:pt x="121147" y="40363"/>
                  </a:lnTo>
                  <a:lnTo>
                    <a:pt x="125582" y="52745"/>
                  </a:lnTo>
                  <a:lnTo>
                    <a:pt x="128938" y="66438"/>
                  </a:lnTo>
                  <a:lnTo>
                    <a:pt x="131379" y="81038"/>
                  </a:lnTo>
                  <a:lnTo>
                    <a:pt x="133109" y="95983"/>
                  </a:lnTo>
                  <a:lnTo>
                    <a:pt x="134310" y="110918"/>
                  </a:lnTo>
                  <a:lnTo>
                    <a:pt x="134965" y="125539"/>
                  </a:lnTo>
                  <a:lnTo>
                    <a:pt x="134880" y="139510"/>
                  </a:lnTo>
                  <a:lnTo>
                    <a:pt x="134010" y="152721"/>
                  </a:lnTo>
                  <a:lnTo>
                    <a:pt x="132441" y="165237"/>
                  </a:lnTo>
                  <a:lnTo>
                    <a:pt x="130318" y="177190"/>
                  </a:lnTo>
                  <a:lnTo>
                    <a:pt x="127774" y="188714"/>
                  </a:lnTo>
                  <a:lnTo>
                    <a:pt x="124760" y="199760"/>
                  </a:lnTo>
                  <a:lnTo>
                    <a:pt x="121060" y="210112"/>
                  </a:lnTo>
                  <a:lnTo>
                    <a:pt x="116608" y="219709"/>
                  </a:lnTo>
                  <a:lnTo>
                    <a:pt x="111482" y="228628"/>
                  </a:lnTo>
                  <a:lnTo>
                    <a:pt x="105818" y="237007"/>
                  </a:lnTo>
                  <a:lnTo>
                    <a:pt x="99738" y="244968"/>
                  </a:lnTo>
                  <a:lnTo>
                    <a:pt x="93027" y="252298"/>
                  </a:lnTo>
                  <a:lnTo>
                    <a:pt x="85159" y="258469"/>
                  </a:lnTo>
                  <a:lnTo>
                    <a:pt x="75946" y="263273"/>
                  </a:lnTo>
                  <a:lnTo>
                    <a:pt x="65828" y="266328"/>
                  </a:lnTo>
                  <a:lnTo>
                    <a:pt x="55650" y="266948"/>
                  </a:lnTo>
                  <a:lnTo>
                    <a:pt x="45932" y="264984"/>
                  </a:lnTo>
                  <a:lnTo>
                    <a:pt x="37308" y="260579"/>
                  </a:lnTo>
                  <a:lnTo>
                    <a:pt x="30659" y="253893"/>
                  </a:lnTo>
                  <a:lnTo>
                    <a:pt x="26281" y="245264"/>
                  </a:lnTo>
                  <a:lnTo>
                    <a:pt x="24291" y="235593"/>
                  </a:lnTo>
                  <a:lnTo>
                    <a:pt x="24913" y="226191"/>
                  </a:lnTo>
                  <a:lnTo>
                    <a:pt x="28000" y="217774"/>
                  </a:lnTo>
                  <a:lnTo>
                    <a:pt x="33306" y="210654"/>
                  </a:lnTo>
                  <a:lnTo>
                    <a:pt x="40669" y="205015"/>
                  </a:lnTo>
                  <a:lnTo>
                    <a:pt x="49798" y="200784"/>
                  </a:lnTo>
                  <a:lnTo>
                    <a:pt x="60161" y="197890"/>
                  </a:lnTo>
                  <a:lnTo>
                    <a:pt x="71099" y="196373"/>
                  </a:lnTo>
                  <a:lnTo>
                    <a:pt x="82196" y="196123"/>
                  </a:lnTo>
                  <a:lnTo>
                    <a:pt x="93425" y="196916"/>
                  </a:lnTo>
                  <a:lnTo>
                    <a:pt x="105029" y="198510"/>
                  </a:lnTo>
                  <a:lnTo>
                    <a:pt x="117125" y="200690"/>
                  </a:lnTo>
                  <a:lnTo>
                    <a:pt x="129471" y="203327"/>
                  </a:lnTo>
                  <a:lnTo>
                    <a:pt x="142967" y="206733"/>
                  </a:lnTo>
                  <a:lnTo>
                    <a:pt x="161036" y="212320"/>
                  </a:lnTo>
                  <a:lnTo>
                    <a:pt x="189513" y="222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212228" y="2400497"/>
              <a:ext cx="315856" cy="20005"/>
            </a:xfrm>
            <a:custGeom>
              <a:avLst/>
              <a:gdLst/>
              <a:ahLst/>
              <a:cxnLst/>
              <a:rect l="0" t="0" r="0" b="0"/>
              <a:pathLst>
                <a:path w="315856" h="20005">
                  <a:moveTo>
                    <a:pt x="315855" y="10529"/>
                  </a:moveTo>
                  <a:lnTo>
                    <a:pt x="306986" y="13395"/>
                  </a:lnTo>
                  <a:lnTo>
                    <a:pt x="297999" y="15537"/>
                  </a:lnTo>
                  <a:lnTo>
                    <a:pt x="287999" y="17140"/>
                  </a:lnTo>
                  <a:lnTo>
                    <a:pt x="276846" y="18321"/>
                  </a:lnTo>
                  <a:lnTo>
                    <a:pt x="264387" y="19170"/>
                  </a:lnTo>
                  <a:lnTo>
                    <a:pt x="250679" y="19762"/>
                  </a:lnTo>
                  <a:lnTo>
                    <a:pt x="236089" y="20004"/>
                  </a:lnTo>
                  <a:lnTo>
                    <a:pt x="221159" y="19640"/>
                  </a:lnTo>
                  <a:lnTo>
                    <a:pt x="206231" y="18584"/>
                  </a:lnTo>
                  <a:lnTo>
                    <a:pt x="191276" y="17062"/>
                  </a:lnTo>
                  <a:lnTo>
                    <a:pt x="176018" y="15503"/>
                  </a:lnTo>
                  <a:lnTo>
                    <a:pt x="160312" y="14159"/>
                  </a:lnTo>
                  <a:lnTo>
                    <a:pt x="144323" y="13106"/>
                  </a:lnTo>
                  <a:lnTo>
                    <a:pt x="128428" y="12325"/>
                  </a:lnTo>
                  <a:lnTo>
                    <a:pt x="112845" y="11765"/>
                  </a:lnTo>
                  <a:lnTo>
                    <a:pt x="97616" y="11372"/>
                  </a:lnTo>
                  <a:lnTo>
                    <a:pt x="82704" y="11100"/>
                  </a:lnTo>
                  <a:lnTo>
                    <a:pt x="68056" y="10910"/>
                  </a:lnTo>
                  <a:lnTo>
                    <a:pt x="54024" y="10581"/>
                  </a:lnTo>
                  <a:lnTo>
                    <a:pt x="39875" y="9581"/>
                  </a:lnTo>
                  <a:lnTo>
                    <a:pt x="23248" y="67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285927" y="2515331"/>
              <a:ext cx="231628" cy="251950"/>
            </a:xfrm>
            <a:custGeom>
              <a:avLst/>
              <a:gdLst/>
              <a:ahLst/>
              <a:cxnLst/>
              <a:rect l="0" t="0" r="0" b="0"/>
              <a:pathLst>
                <a:path w="231628" h="251950">
                  <a:moveTo>
                    <a:pt x="0" y="32565"/>
                  </a:moveTo>
                  <a:lnTo>
                    <a:pt x="3068" y="23898"/>
                  </a:lnTo>
                  <a:lnTo>
                    <a:pt x="7131" y="16831"/>
                  </a:lnTo>
                  <a:lnTo>
                    <a:pt x="12628" y="10735"/>
                  </a:lnTo>
                  <a:lnTo>
                    <a:pt x="19562" y="5679"/>
                  </a:lnTo>
                  <a:lnTo>
                    <a:pt x="28007" y="2114"/>
                  </a:lnTo>
                  <a:lnTo>
                    <a:pt x="37848" y="170"/>
                  </a:lnTo>
                  <a:lnTo>
                    <a:pt x="48513" y="0"/>
                  </a:lnTo>
                  <a:lnTo>
                    <a:pt x="59118" y="1930"/>
                  </a:lnTo>
                  <a:lnTo>
                    <a:pt x="69163" y="5933"/>
                  </a:lnTo>
                  <a:lnTo>
                    <a:pt x="78360" y="11705"/>
                  </a:lnTo>
                  <a:lnTo>
                    <a:pt x="86464" y="18858"/>
                  </a:lnTo>
                  <a:lnTo>
                    <a:pt x="93464" y="27044"/>
                  </a:lnTo>
                  <a:lnTo>
                    <a:pt x="99352" y="36300"/>
                  </a:lnTo>
                  <a:lnTo>
                    <a:pt x="104024" y="47023"/>
                  </a:lnTo>
                  <a:lnTo>
                    <a:pt x="107542" y="59310"/>
                  </a:lnTo>
                  <a:lnTo>
                    <a:pt x="110094" y="72985"/>
                  </a:lnTo>
                  <a:lnTo>
                    <a:pt x="111899" y="87768"/>
                  </a:lnTo>
                  <a:lnTo>
                    <a:pt x="113151" y="103372"/>
                  </a:lnTo>
                  <a:lnTo>
                    <a:pt x="113840" y="119239"/>
                  </a:lnTo>
                  <a:lnTo>
                    <a:pt x="113778" y="134577"/>
                  </a:lnTo>
                  <a:lnTo>
                    <a:pt x="112917" y="148995"/>
                  </a:lnTo>
                  <a:lnTo>
                    <a:pt x="111186" y="162301"/>
                  </a:lnTo>
                  <a:lnTo>
                    <a:pt x="108423" y="174325"/>
                  </a:lnTo>
                  <a:lnTo>
                    <a:pt x="104633" y="185119"/>
                  </a:lnTo>
                  <a:lnTo>
                    <a:pt x="99971" y="194878"/>
                  </a:lnTo>
                  <a:lnTo>
                    <a:pt x="94625" y="203835"/>
                  </a:lnTo>
                  <a:lnTo>
                    <a:pt x="88771" y="212202"/>
                  </a:lnTo>
                  <a:lnTo>
                    <a:pt x="82553" y="220147"/>
                  </a:lnTo>
                  <a:lnTo>
                    <a:pt x="76081" y="227796"/>
                  </a:lnTo>
                  <a:lnTo>
                    <a:pt x="69428" y="235229"/>
                  </a:lnTo>
                  <a:lnTo>
                    <a:pt x="62486" y="242017"/>
                  </a:lnTo>
                  <a:lnTo>
                    <a:pt x="54987" y="247285"/>
                  </a:lnTo>
                  <a:lnTo>
                    <a:pt x="46837" y="250665"/>
                  </a:lnTo>
                  <a:lnTo>
                    <a:pt x="38412" y="251949"/>
                  </a:lnTo>
                  <a:lnTo>
                    <a:pt x="30444" y="250840"/>
                  </a:lnTo>
                  <a:lnTo>
                    <a:pt x="23314" y="247419"/>
                  </a:lnTo>
                  <a:lnTo>
                    <a:pt x="17222" y="241885"/>
                  </a:lnTo>
                  <a:lnTo>
                    <a:pt x="12356" y="234366"/>
                  </a:lnTo>
                  <a:lnTo>
                    <a:pt x="8691" y="225143"/>
                  </a:lnTo>
                  <a:lnTo>
                    <a:pt x="6536" y="215056"/>
                  </a:lnTo>
                  <a:lnTo>
                    <a:pt x="6588" y="205367"/>
                  </a:lnTo>
                  <a:lnTo>
                    <a:pt x="9035" y="196754"/>
                  </a:lnTo>
                  <a:lnTo>
                    <a:pt x="13780" y="189501"/>
                  </a:lnTo>
                  <a:lnTo>
                    <a:pt x="20702" y="183772"/>
                  </a:lnTo>
                  <a:lnTo>
                    <a:pt x="29500" y="179481"/>
                  </a:lnTo>
                  <a:lnTo>
                    <a:pt x="39626" y="176547"/>
                  </a:lnTo>
                  <a:lnTo>
                    <a:pt x="50399" y="175002"/>
                  </a:lnTo>
                  <a:lnTo>
                    <a:pt x="61377" y="174734"/>
                  </a:lnTo>
                  <a:lnTo>
                    <a:pt x="72355" y="175515"/>
                  </a:lnTo>
                  <a:lnTo>
                    <a:pt x="83258" y="177100"/>
                  </a:lnTo>
                  <a:lnTo>
                    <a:pt x="94077" y="179276"/>
                  </a:lnTo>
                  <a:lnTo>
                    <a:pt x="104988" y="181870"/>
                  </a:lnTo>
                  <a:lnTo>
                    <a:pt x="116314" y="184756"/>
                  </a:lnTo>
                  <a:lnTo>
                    <a:pt x="128195" y="187835"/>
                  </a:lnTo>
                  <a:lnTo>
                    <a:pt x="140448" y="190715"/>
                  </a:lnTo>
                  <a:lnTo>
                    <a:pt x="152673" y="192737"/>
                  </a:lnTo>
                  <a:lnTo>
                    <a:pt x="164633" y="193612"/>
                  </a:lnTo>
                  <a:lnTo>
                    <a:pt x="176202" y="193350"/>
                  </a:lnTo>
                  <a:lnTo>
                    <a:pt x="188625" y="191954"/>
                  </a:lnTo>
                  <a:lnTo>
                    <a:pt x="205227" y="188177"/>
                  </a:lnTo>
                  <a:lnTo>
                    <a:pt x="231627" y="179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64954" y="2358383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3022" y="0"/>
                  </a:lnTo>
                  <a:lnTo>
                    <a:pt x="71892" y="0"/>
                  </a:lnTo>
                  <a:lnTo>
                    <a:pt x="60307" y="0"/>
                  </a:lnTo>
                  <a:lnTo>
                    <a:pt x="48591" y="0"/>
                  </a:lnTo>
                  <a:lnTo>
                    <a:pt x="36375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675482" y="2442611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85887" y="7662"/>
                  </a:lnTo>
                  <a:lnTo>
                    <a:pt x="76900" y="5519"/>
                  </a:lnTo>
                  <a:lnTo>
                    <a:pt x="66914" y="3917"/>
                  </a:lnTo>
                  <a:lnTo>
                    <a:pt x="56180" y="2734"/>
                  </a:lnTo>
                  <a:lnTo>
                    <a:pt x="44039" y="1755"/>
                  </a:lnTo>
                  <a:lnTo>
                    <a:pt x="27189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075968" y="2105699"/>
              <a:ext cx="10126" cy="347441"/>
            </a:xfrm>
            <a:custGeom>
              <a:avLst/>
              <a:gdLst/>
              <a:ahLst/>
              <a:cxnLst/>
              <a:rect l="0" t="0" r="0" b="0"/>
              <a:pathLst>
                <a:path w="10126" h="347441">
                  <a:moveTo>
                    <a:pt x="10125" y="0"/>
                  </a:moveTo>
                  <a:lnTo>
                    <a:pt x="7258" y="8935"/>
                  </a:lnTo>
                  <a:lnTo>
                    <a:pt x="5116" y="18562"/>
                  </a:lnTo>
                  <a:lnTo>
                    <a:pt x="3513" y="29854"/>
                  </a:lnTo>
                  <a:lnTo>
                    <a:pt x="2332" y="42695"/>
                  </a:lnTo>
                  <a:lnTo>
                    <a:pt x="1484" y="56823"/>
                  </a:lnTo>
                  <a:lnTo>
                    <a:pt x="888" y="71952"/>
                  </a:lnTo>
                  <a:lnTo>
                    <a:pt x="473" y="87986"/>
                  </a:lnTo>
                  <a:lnTo>
                    <a:pt x="188" y="105023"/>
                  </a:lnTo>
                  <a:lnTo>
                    <a:pt x="0" y="123020"/>
                  </a:lnTo>
                  <a:lnTo>
                    <a:pt x="42" y="141339"/>
                  </a:lnTo>
                  <a:lnTo>
                    <a:pt x="602" y="158876"/>
                  </a:lnTo>
                  <a:lnTo>
                    <a:pt x="1792" y="175086"/>
                  </a:lnTo>
                  <a:lnTo>
                    <a:pt x="3405" y="190258"/>
                  </a:lnTo>
                  <a:lnTo>
                    <a:pt x="5026" y="205208"/>
                  </a:lnTo>
                  <a:lnTo>
                    <a:pt x="6410" y="220451"/>
                  </a:lnTo>
                  <a:lnTo>
                    <a:pt x="7492" y="235996"/>
                  </a:lnTo>
                  <a:lnTo>
                    <a:pt x="8292" y="251526"/>
                  </a:lnTo>
                  <a:lnTo>
                    <a:pt x="8865" y="266825"/>
                  </a:lnTo>
                  <a:lnTo>
                    <a:pt x="9266" y="281615"/>
                  </a:lnTo>
                  <a:lnTo>
                    <a:pt x="9588" y="297158"/>
                  </a:lnTo>
                  <a:lnTo>
                    <a:pt x="9858" y="317052"/>
                  </a:lnTo>
                  <a:lnTo>
                    <a:pt x="10125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921395" y="2168870"/>
              <a:ext cx="164699" cy="146963"/>
            </a:xfrm>
            <a:custGeom>
              <a:avLst/>
              <a:gdLst/>
              <a:ahLst/>
              <a:cxnLst/>
              <a:rect l="0" t="0" r="0" b="0"/>
              <a:pathLst>
                <a:path w="164699" h="146963">
                  <a:moveTo>
                    <a:pt x="164698" y="105285"/>
                  </a:moveTo>
                  <a:lnTo>
                    <a:pt x="150162" y="108219"/>
                  </a:lnTo>
                  <a:lnTo>
                    <a:pt x="137531" y="111001"/>
                  </a:lnTo>
                  <a:lnTo>
                    <a:pt x="125627" y="113901"/>
                  </a:lnTo>
                  <a:lnTo>
                    <a:pt x="114145" y="116941"/>
                  </a:lnTo>
                  <a:lnTo>
                    <a:pt x="102954" y="120106"/>
                  </a:lnTo>
                  <a:lnTo>
                    <a:pt x="91966" y="123374"/>
                  </a:lnTo>
                  <a:lnTo>
                    <a:pt x="81123" y="126885"/>
                  </a:lnTo>
                  <a:lnTo>
                    <a:pt x="70381" y="130925"/>
                  </a:lnTo>
                  <a:lnTo>
                    <a:pt x="59709" y="135593"/>
                  </a:lnTo>
                  <a:lnTo>
                    <a:pt x="49083" y="140355"/>
                  </a:lnTo>
                  <a:lnTo>
                    <a:pt x="38489" y="144179"/>
                  </a:lnTo>
                  <a:lnTo>
                    <a:pt x="27935" y="146546"/>
                  </a:lnTo>
                  <a:lnTo>
                    <a:pt x="18067" y="146962"/>
                  </a:lnTo>
                  <a:lnTo>
                    <a:pt x="10113" y="144731"/>
                  </a:lnTo>
                  <a:lnTo>
                    <a:pt x="4584" y="139744"/>
                  </a:lnTo>
                  <a:lnTo>
                    <a:pt x="1349" y="132512"/>
                  </a:lnTo>
                  <a:lnTo>
                    <a:pt x="0" y="123848"/>
                  </a:lnTo>
                  <a:lnTo>
                    <a:pt x="97" y="114359"/>
                  </a:lnTo>
                  <a:lnTo>
                    <a:pt x="1412" y="104248"/>
                  </a:lnTo>
                  <a:lnTo>
                    <a:pt x="3948" y="93411"/>
                  </a:lnTo>
                  <a:lnTo>
                    <a:pt x="7603" y="81833"/>
                  </a:lnTo>
                  <a:lnTo>
                    <a:pt x="12020" y="69772"/>
                  </a:lnTo>
                  <a:lnTo>
                    <a:pt x="16675" y="57668"/>
                  </a:lnTo>
                  <a:lnTo>
                    <a:pt x="21251" y="45796"/>
                  </a:lnTo>
                  <a:lnTo>
                    <a:pt x="25671" y="34683"/>
                  </a:lnTo>
                  <a:lnTo>
                    <a:pt x="30547" y="24102"/>
                  </a:lnTo>
                  <a:lnTo>
                    <a:pt x="37426" y="13128"/>
                  </a:lnTo>
                  <a:lnTo>
                    <a:pt x="488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875523" y="2474197"/>
              <a:ext cx="294799" cy="21057"/>
            </a:xfrm>
            <a:custGeom>
              <a:avLst/>
              <a:gdLst/>
              <a:ahLst/>
              <a:cxnLst/>
              <a:rect l="0" t="0" r="0" b="0"/>
              <a:pathLst>
                <a:path w="294799" h="21057">
                  <a:moveTo>
                    <a:pt x="294798" y="21056"/>
                  </a:moveTo>
                  <a:lnTo>
                    <a:pt x="280129" y="21056"/>
                  </a:lnTo>
                  <a:lnTo>
                    <a:pt x="266218" y="21056"/>
                  </a:lnTo>
                  <a:lnTo>
                    <a:pt x="251725" y="21052"/>
                  </a:lnTo>
                  <a:lnTo>
                    <a:pt x="236697" y="20879"/>
                  </a:lnTo>
                  <a:lnTo>
                    <a:pt x="221520" y="20230"/>
                  </a:lnTo>
                  <a:lnTo>
                    <a:pt x="206449" y="18977"/>
                  </a:lnTo>
                  <a:lnTo>
                    <a:pt x="191411" y="17152"/>
                  </a:lnTo>
                  <a:lnTo>
                    <a:pt x="176102" y="14855"/>
                  </a:lnTo>
                  <a:lnTo>
                    <a:pt x="160365" y="12204"/>
                  </a:lnTo>
                  <a:lnTo>
                    <a:pt x="144358" y="9458"/>
                  </a:lnTo>
                  <a:lnTo>
                    <a:pt x="128451" y="7002"/>
                  </a:lnTo>
                  <a:lnTo>
                    <a:pt x="112860" y="5021"/>
                  </a:lnTo>
                  <a:lnTo>
                    <a:pt x="97626" y="3524"/>
                  </a:lnTo>
                  <a:lnTo>
                    <a:pt x="82710" y="2436"/>
                  </a:lnTo>
                  <a:lnTo>
                    <a:pt x="68060" y="1667"/>
                  </a:lnTo>
                  <a:lnTo>
                    <a:pt x="54027" y="1131"/>
                  </a:lnTo>
                  <a:lnTo>
                    <a:pt x="39877" y="705"/>
                  </a:lnTo>
                  <a:lnTo>
                    <a:pt x="23249" y="3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949223" y="2663709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6" y="27851"/>
                  </a:lnTo>
                  <a:lnTo>
                    <a:pt x="2736" y="38832"/>
                  </a:lnTo>
                  <a:lnTo>
                    <a:pt x="1887" y="50643"/>
                  </a:lnTo>
                  <a:lnTo>
                    <a:pt x="1290" y="63106"/>
                  </a:lnTo>
                  <a:lnTo>
                    <a:pt x="875" y="76216"/>
                  </a:lnTo>
                  <a:lnTo>
                    <a:pt x="591" y="90146"/>
                  </a:lnTo>
                  <a:lnTo>
                    <a:pt x="398" y="104907"/>
                  </a:lnTo>
                  <a:lnTo>
                    <a:pt x="267" y="120017"/>
                  </a:lnTo>
                  <a:lnTo>
                    <a:pt x="164" y="136272"/>
                  </a:lnTo>
                  <a:lnTo>
                    <a:pt x="81" y="15733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024774" y="2621566"/>
              <a:ext cx="208719" cy="282472"/>
            </a:xfrm>
            <a:custGeom>
              <a:avLst/>
              <a:gdLst/>
              <a:ahLst/>
              <a:cxnLst/>
              <a:rect l="0" t="0" r="0" b="0"/>
              <a:pathLst>
                <a:path w="208719" h="282472">
                  <a:moveTo>
                    <a:pt x="19205" y="21087"/>
                  </a:moveTo>
                  <a:lnTo>
                    <a:pt x="25140" y="15286"/>
                  </a:lnTo>
                  <a:lnTo>
                    <a:pt x="31344" y="10362"/>
                  </a:lnTo>
                  <a:lnTo>
                    <a:pt x="38435" y="5873"/>
                  </a:lnTo>
                  <a:lnTo>
                    <a:pt x="46204" y="2170"/>
                  </a:lnTo>
                  <a:lnTo>
                    <a:pt x="54201" y="102"/>
                  </a:lnTo>
                  <a:lnTo>
                    <a:pt x="62142" y="0"/>
                  </a:lnTo>
                  <a:lnTo>
                    <a:pt x="69918" y="1724"/>
                  </a:lnTo>
                  <a:lnTo>
                    <a:pt x="77509" y="4938"/>
                  </a:lnTo>
                  <a:lnTo>
                    <a:pt x="84942" y="9288"/>
                  </a:lnTo>
                  <a:lnTo>
                    <a:pt x="92084" y="14631"/>
                  </a:lnTo>
                  <a:lnTo>
                    <a:pt x="98660" y="21032"/>
                  </a:lnTo>
                  <a:lnTo>
                    <a:pt x="104567" y="28444"/>
                  </a:lnTo>
                  <a:lnTo>
                    <a:pt x="109857" y="36706"/>
                  </a:lnTo>
                  <a:lnTo>
                    <a:pt x="114647" y="45630"/>
                  </a:lnTo>
                  <a:lnTo>
                    <a:pt x="119049" y="55046"/>
                  </a:lnTo>
                  <a:lnTo>
                    <a:pt x="123005" y="64980"/>
                  </a:lnTo>
                  <a:lnTo>
                    <a:pt x="126292" y="75634"/>
                  </a:lnTo>
                  <a:lnTo>
                    <a:pt x="128833" y="87066"/>
                  </a:lnTo>
                  <a:lnTo>
                    <a:pt x="130539" y="99354"/>
                  </a:lnTo>
                  <a:lnTo>
                    <a:pt x="131235" y="112667"/>
                  </a:lnTo>
                  <a:lnTo>
                    <a:pt x="130923" y="126992"/>
                  </a:lnTo>
                  <a:lnTo>
                    <a:pt x="129748" y="142019"/>
                  </a:lnTo>
                  <a:lnTo>
                    <a:pt x="127896" y="157252"/>
                  </a:lnTo>
                  <a:lnTo>
                    <a:pt x="125541" y="172381"/>
                  </a:lnTo>
                  <a:lnTo>
                    <a:pt x="122828" y="187131"/>
                  </a:lnTo>
                  <a:lnTo>
                    <a:pt x="119861" y="201189"/>
                  </a:lnTo>
                  <a:lnTo>
                    <a:pt x="116709" y="214453"/>
                  </a:lnTo>
                  <a:lnTo>
                    <a:pt x="113102" y="226835"/>
                  </a:lnTo>
                  <a:lnTo>
                    <a:pt x="108463" y="238165"/>
                  </a:lnTo>
                  <a:lnTo>
                    <a:pt x="102558" y="248452"/>
                  </a:lnTo>
                  <a:lnTo>
                    <a:pt x="95473" y="257684"/>
                  </a:lnTo>
                  <a:lnTo>
                    <a:pt x="87420" y="265748"/>
                  </a:lnTo>
                  <a:lnTo>
                    <a:pt x="78633" y="272680"/>
                  </a:lnTo>
                  <a:lnTo>
                    <a:pt x="69309" y="278166"/>
                  </a:lnTo>
                  <a:lnTo>
                    <a:pt x="59605" y="281497"/>
                  </a:lnTo>
                  <a:lnTo>
                    <a:pt x="49643" y="282471"/>
                  </a:lnTo>
                  <a:lnTo>
                    <a:pt x="39666" y="281175"/>
                  </a:lnTo>
                  <a:lnTo>
                    <a:pt x="30041" y="277722"/>
                  </a:lnTo>
                  <a:lnTo>
                    <a:pt x="20950" y="272400"/>
                  </a:lnTo>
                  <a:lnTo>
                    <a:pt x="12881" y="265591"/>
                  </a:lnTo>
                  <a:lnTo>
                    <a:pt x="6671" y="257667"/>
                  </a:lnTo>
                  <a:lnTo>
                    <a:pt x="2609" y="248937"/>
                  </a:lnTo>
                  <a:lnTo>
                    <a:pt x="510" y="239638"/>
                  </a:lnTo>
                  <a:lnTo>
                    <a:pt x="0" y="229944"/>
                  </a:lnTo>
                  <a:lnTo>
                    <a:pt x="707" y="219993"/>
                  </a:lnTo>
                  <a:lnTo>
                    <a:pt x="2957" y="210362"/>
                  </a:lnTo>
                  <a:lnTo>
                    <a:pt x="7728" y="202033"/>
                  </a:lnTo>
                  <a:lnTo>
                    <a:pt x="15339" y="195435"/>
                  </a:lnTo>
                  <a:lnTo>
                    <a:pt x="25365" y="190498"/>
                  </a:lnTo>
                  <a:lnTo>
                    <a:pt x="37000" y="186935"/>
                  </a:lnTo>
                  <a:lnTo>
                    <a:pt x="49600" y="184435"/>
                  </a:lnTo>
                  <a:lnTo>
                    <a:pt x="62599" y="183041"/>
                  </a:lnTo>
                  <a:lnTo>
                    <a:pt x="75457" y="183145"/>
                  </a:lnTo>
                  <a:lnTo>
                    <a:pt x="87910" y="184836"/>
                  </a:lnTo>
                  <a:lnTo>
                    <a:pt x="99913" y="187766"/>
                  </a:lnTo>
                  <a:lnTo>
                    <a:pt x="111521" y="191341"/>
                  </a:lnTo>
                  <a:lnTo>
                    <a:pt x="122816" y="195151"/>
                  </a:lnTo>
                  <a:lnTo>
                    <a:pt x="133880" y="198996"/>
                  </a:lnTo>
                  <a:lnTo>
                    <a:pt x="144777" y="202797"/>
                  </a:lnTo>
                  <a:lnTo>
                    <a:pt x="155548" y="206530"/>
                  </a:lnTo>
                  <a:lnTo>
                    <a:pt x="165966" y="210048"/>
                  </a:lnTo>
                  <a:lnTo>
                    <a:pt x="176676" y="213412"/>
                  </a:lnTo>
                  <a:lnTo>
                    <a:pt x="189737" y="216918"/>
                  </a:lnTo>
                  <a:lnTo>
                    <a:pt x="208718" y="221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475647" y="2537367"/>
              <a:ext cx="189515" cy="10530"/>
            </a:xfrm>
            <a:custGeom>
              <a:avLst/>
              <a:gdLst/>
              <a:ahLst/>
              <a:cxnLst/>
              <a:rect l="0" t="0" r="0" b="0"/>
              <a:pathLst>
                <a:path w="189515" h="10530">
                  <a:moveTo>
                    <a:pt x="189514" y="0"/>
                  </a:moveTo>
                  <a:lnTo>
                    <a:pt x="180645" y="2867"/>
                  </a:lnTo>
                  <a:lnTo>
                    <a:pt x="171658" y="5009"/>
                  </a:lnTo>
                  <a:lnTo>
                    <a:pt x="161662" y="6612"/>
                  </a:lnTo>
                  <a:lnTo>
                    <a:pt x="150682" y="7793"/>
                  </a:lnTo>
                  <a:lnTo>
                    <a:pt x="138871" y="8641"/>
                  </a:lnTo>
                  <a:lnTo>
                    <a:pt x="126413" y="9239"/>
                  </a:lnTo>
                  <a:lnTo>
                    <a:pt x="113475" y="9653"/>
                  </a:lnTo>
                  <a:lnTo>
                    <a:pt x="100194" y="9937"/>
                  </a:lnTo>
                  <a:lnTo>
                    <a:pt x="86677" y="10130"/>
                  </a:lnTo>
                  <a:lnTo>
                    <a:pt x="73025" y="10261"/>
                  </a:lnTo>
                  <a:lnTo>
                    <a:pt x="57697" y="10364"/>
                  </a:lnTo>
                  <a:lnTo>
                    <a:pt x="35989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538819" y="240049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580933" y="2674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770867" y="2235309"/>
              <a:ext cx="136450" cy="259541"/>
            </a:xfrm>
            <a:custGeom>
              <a:avLst/>
              <a:gdLst/>
              <a:ahLst/>
              <a:cxnLst/>
              <a:rect l="0" t="0" r="0" b="0"/>
              <a:pathLst>
                <a:path w="136450" h="259541">
                  <a:moveTo>
                    <a:pt x="20636" y="7261"/>
                  </a:moveTo>
                  <a:lnTo>
                    <a:pt x="29504" y="4394"/>
                  </a:lnTo>
                  <a:lnTo>
                    <a:pt x="38493" y="2252"/>
                  </a:lnTo>
                  <a:lnTo>
                    <a:pt x="48478" y="662"/>
                  </a:lnTo>
                  <a:lnTo>
                    <a:pt x="59113" y="0"/>
                  </a:lnTo>
                  <a:lnTo>
                    <a:pt x="69627" y="1097"/>
                  </a:lnTo>
                  <a:lnTo>
                    <a:pt x="79574" y="4259"/>
                  </a:lnTo>
                  <a:lnTo>
                    <a:pt x="88687" y="9321"/>
                  </a:lnTo>
                  <a:lnTo>
                    <a:pt x="96727" y="15927"/>
                  </a:lnTo>
                  <a:lnTo>
                    <a:pt x="103684" y="23706"/>
                  </a:lnTo>
                  <a:lnTo>
                    <a:pt x="109710" y="32503"/>
                  </a:lnTo>
                  <a:lnTo>
                    <a:pt x="115007" y="42376"/>
                  </a:lnTo>
                  <a:lnTo>
                    <a:pt x="119752" y="53273"/>
                  </a:lnTo>
                  <a:lnTo>
                    <a:pt x="123772" y="65028"/>
                  </a:lnTo>
                  <a:lnTo>
                    <a:pt x="126571" y="77450"/>
                  </a:lnTo>
                  <a:lnTo>
                    <a:pt x="127974" y="90364"/>
                  </a:lnTo>
                  <a:lnTo>
                    <a:pt x="128272" y="103630"/>
                  </a:lnTo>
                  <a:lnTo>
                    <a:pt x="128017" y="117141"/>
                  </a:lnTo>
                  <a:lnTo>
                    <a:pt x="127579" y="130818"/>
                  </a:lnTo>
                  <a:lnTo>
                    <a:pt x="126812" y="144443"/>
                  </a:lnTo>
                  <a:lnTo>
                    <a:pt x="125166" y="157671"/>
                  </a:lnTo>
                  <a:lnTo>
                    <a:pt x="122399" y="170347"/>
                  </a:lnTo>
                  <a:lnTo>
                    <a:pt x="118727" y="182487"/>
                  </a:lnTo>
                  <a:lnTo>
                    <a:pt x="114644" y="194180"/>
                  </a:lnTo>
                  <a:lnTo>
                    <a:pt x="110480" y="205520"/>
                  </a:lnTo>
                  <a:lnTo>
                    <a:pt x="106058" y="216272"/>
                  </a:lnTo>
                  <a:lnTo>
                    <a:pt x="100803" y="225895"/>
                  </a:lnTo>
                  <a:lnTo>
                    <a:pt x="94454" y="234183"/>
                  </a:lnTo>
                  <a:lnTo>
                    <a:pt x="87055" y="241240"/>
                  </a:lnTo>
                  <a:lnTo>
                    <a:pt x="78784" y="247296"/>
                  </a:lnTo>
                  <a:lnTo>
                    <a:pt x="69847" y="252581"/>
                  </a:lnTo>
                  <a:lnTo>
                    <a:pt x="60421" y="256809"/>
                  </a:lnTo>
                  <a:lnTo>
                    <a:pt x="50649" y="259220"/>
                  </a:lnTo>
                  <a:lnTo>
                    <a:pt x="40643" y="259540"/>
                  </a:lnTo>
                  <a:lnTo>
                    <a:pt x="30809" y="257789"/>
                  </a:lnTo>
                  <a:lnTo>
                    <a:pt x="21812" y="254022"/>
                  </a:lnTo>
                  <a:lnTo>
                    <a:pt x="13955" y="248486"/>
                  </a:lnTo>
                  <a:lnTo>
                    <a:pt x="7529" y="241534"/>
                  </a:lnTo>
                  <a:lnTo>
                    <a:pt x="2961" y="233512"/>
                  </a:lnTo>
                  <a:lnTo>
                    <a:pt x="318" y="224729"/>
                  </a:lnTo>
                  <a:lnTo>
                    <a:pt x="0" y="215905"/>
                  </a:lnTo>
                  <a:lnTo>
                    <a:pt x="2887" y="208126"/>
                  </a:lnTo>
                  <a:lnTo>
                    <a:pt x="9166" y="201901"/>
                  </a:lnTo>
                  <a:lnTo>
                    <a:pt x="18431" y="197215"/>
                  </a:lnTo>
                  <a:lnTo>
                    <a:pt x="30072" y="193823"/>
                  </a:lnTo>
                  <a:lnTo>
                    <a:pt x="43482" y="191427"/>
                  </a:lnTo>
                  <a:lnTo>
                    <a:pt x="57980" y="189760"/>
                  </a:lnTo>
                  <a:lnTo>
                    <a:pt x="74550" y="188436"/>
                  </a:lnTo>
                  <a:lnTo>
                    <a:pt x="97992" y="187331"/>
                  </a:lnTo>
                  <a:lnTo>
                    <a:pt x="136449" y="1862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696746" y="2590010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54411" y="2800"/>
                  </a:lnTo>
                  <a:lnTo>
                    <a:pt x="246064" y="4301"/>
                  </a:lnTo>
                  <a:lnTo>
                    <a:pt x="237356" y="4613"/>
                  </a:lnTo>
                  <a:lnTo>
                    <a:pt x="227890" y="4106"/>
                  </a:lnTo>
                  <a:lnTo>
                    <a:pt x="217097" y="3287"/>
                  </a:lnTo>
                  <a:lnTo>
                    <a:pt x="204804" y="2471"/>
                  </a:lnTo>
                  <a:lnTo>
                    <a:pt x="191312" y="1787"/>
                  </a:lnTo>
                  <a:lnTo>
                    <a:pt x="177193" y="1261"/>
                  </a:lnTo>
                  <a:lnTo>
                    <a:pt x="162843" y="875"/>
                  </a:lnTo>
                  <a:lnTo>
                    <a:pt x="148295" y="600"/>
                  </a:lnTo>
                  <a:lnTo>
                    <a:pt x="133317" y="408"/>
                  </a:lnTo>
                  <a:lnTo>
                    <a:pt x="117802" y="276"/>
                  </a:lnTo>
                  <a:lnTo>
                    <a:pt x="101943" y="186"/>
                  </a:lnTo>
                  <a:lnTo>
                    <a:pt x="86137" y="125"/>
                  </a:lnTo>
                  <a:lnTo>
                    <a:pt x="70626" y="88"/>
                  </a:lnTo>
                  <a:lnTo>
                    <a:pt x="55874" y="262"/>
                  </a:lnTo>
                  <a:lnTo>
                    <a:pt x="41099" y="1142"/>
                  </a:lnTo>
                  <a:lnTo>
                    <a:pt x="23887" y="39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751267" y="2651081"/>
              <a:ext cx="219221" cy="255908"/>
            </a:xfrm>
            <a:custGeom>
              <a:avLst/>
              <a:gdLst/>
              <a:ahLst/>
              <a:cxnLst/>
              <a:rect l="0" t="0" r="0" b="0"/>
              <a:pathLst>
                <a:path w="219221" h="255908">
                  <a:moveTo>
                    <a:pt x="8650" y="23157"/>
                  </a:moveTo>
                  <a:lnTo>
                    <a:pt x="17452" y="17356"/>
                  </a:lnTo>
                  <a:lnTo>
                    <a:pt x="25798" y="12432"/>
                  </a:lnTo>
                  <a:lnTo>
                    <a:pt x="34501" y="7939"/>
                  </a:lnTo>
                  <a:lnTo>
                    <a:pt x="43795" y="4064"/>
                  </a:lnTo>
                  <a:lnTo>
                    <a:pt x="53939" y="1347"/>
                  </a:lnTo>
                  <a:lnTo>
                    <a:pt x="64975" y="0"/>
                  </a:lnTo>
                  <a:lnTo>
                    <a:pt x="76468" y="245"/>
                  </a:lnTo>
                  <a:lnTo>
                    <a:pt x="87642" y="2459"/>
                  </a:lnTo>
                  <a:lnTo>
                    <a:pt x="98069" y="6665"/>
                  </a:lnTo>
                  <a:lnTo>
                    <a:pt x="107356" y="12912"/>
                  </a:lnTo>
                  <a:lnTo>
                    <a:pt x="114988" y="21450"/>
                  </a:lnTo>
                  <a:lnTo>
                    <a:pt x="120857" y="32189"/>
                  </a:lnTo>
                  <a:lnTo>
                    <a:pt x="125172" y="44617"/>
                  </a:lnTo>
                  <a:lnTo>
                    <a:pt x="128248" y="58014"/>
                  </a:lnTo>
                  <a:lnTo>
                    <a:pt x="130394" y="71877"/>
                  </a:lnTo>
                  <a:lnTo>
                    <a:pt x="131704" y="86097"/>
                  </a:lnTo>
                  <a:lnTo>
                    <a:pt x="132070" y="100855"/>
                  </a:lnTo>
                  <a:lnTo>
                    <a:pt x="131513" y="116217"/>
                  </a:lnTo>
                  <a:lnTo>
                    <a:pt x="130497" y="131805"/>
                  </a:lnTo>
                  <a:lnTo>
                    <a:pt x="129809" y="146897"/>
                  </a:lnTo>
                  <a:lnTo>
                    <a:pt x="129856" y="161120"/>
                  </a:lnTo>
                  <a:lnTo>
                    <a:pt x="130211" y="174282"/>
                  </a:lnTo>
                  <a:lnTo>
                    <a:pt x="129848" y="186203"/>
                  </a:lnTo>
                  <a:lnTo>
                    <a:pt x="128229" y="196924"/>
                  </a:lnTo>
                  <a:lnTo>
                    <a:pt x="125309" y="206632"/>
                  </a:lnTo>
                  <a:lnTo>
                    <a:pt x="121271" y="215555"/>
                  </a:lnTo>
                  <a:lnTo>
                    <a:pt x="116361" y="223894"/>
                  </a:lnTo>
                  <a:lnTo>
                    <a:pt x="110639" y="231650"/>
                  </a:lnTo>
                  <a:lnTo>
                    <a:pt x="103981" y="238641"/>
                  </a:lnTo>
                  <a:lnTo>
                    <a:pt x="96397" y="244818"/>
                  </a:lnTo>
                  <a:lnTo>
                    <a:pt x="88020" y="249949"/>
                  </a:lnTo>
                  <a:lnTo>
                    <a:pt x="79019" y="253565"/>
                  </a:lnTo>
                  <a:lnTo>
                    <a:pt x="69559" y="255545"/>
                  </a:lnTo>
                  <a:lnTo>
                    <a:pt x="59937" y="255907"/>
                  </a:lnTo>
                  <a:lnTo>
                    <a:pt x="50557" y="254637"/>
                  </a:lnTo>
                  <a:lnTo>
                    <a:pt x="41619" y="251891"/>
                  </a:lnTo>
                  <a:lnTo>
                    <a:pt x="33145" y="247777"/>
                  </a:lnTo>
                  <a:lnTo>
                    <a:pt x="25068" y="242275"/>
                  </a:lnTo>
                  <a:lnTo>
                    <a:pt x="17313" y="235503"/>
                  </a:lnTo>
                  <a:lnTo>
                    <a:pt x="10290" y="227686"/>
                  </a:lnTo>
                  <a:lnTo>
                    <a:pt x="4857" y="219070"/>
                  </a:lnTo>
                  <a:lnTo>
                    <a:pt x="1362" y="209876"/>
                  </a:lnTo>
                  <a:lnTo>
                    <a:pt x="0" y="200603"/>
                  </a:lnTo>
                  <a:lnTo>
                    <a:pt x="1056" y="191990"/>
                  </a:lnTo>
                  <a:lnTo>
                    <a:pt x="4440" y="184392"/>
                  </a:lnTo>
                  <a:lnTo>
                    <a:pt x="9951" y="177969"/>
                  </a:lnTo>
                  <a:lnTo>
                    <a:pt x="17453" y="172872"/>
                  </a:lnTo>
                  <a:lnTo>
                    <a:pt x="26678" y="169045"/>
                  </a:lnTo>
                  <a:lnTo>
                    <a:pt x="37276" y="166609"/>
                  </a:lnTo>
                  <a:lnTo>
                    <a:pt x="48906" y="165939"/>
                  </a:lnTo>
                  <a:lnTo>
                    <a:pt x="61279" y="167080"/>
                  </a:lnTo>
                  <a:lnTo>
                    <a:pt x="74179" y="169792"/>
                  </a:lnTo>
                  <a:lnTo>
                    <a:pt x="87444" y="173746"/>
                  </a:lnTo>
                  <a:lnTo>
                    <a:pt x="100956" y="178621"/>
                  </a:lnTo>
                  <a:lnTo>
                    <a:pt x="114470" y="183993"/>
                  </a:lnTo>
                  <a:lnTo>
                    <a:pt x="127623" y="189358"/>
                  </a:lnTo>
                  <a:lnTo>
                    <a:pt x="140250" y="194442"/>
                  </a:lnTo>
                  <a:lnTo>
                    <a:pt x="152357" y="199174"/>
                  </a:lnTo>
                  <a:lnTo>
                    <a:pt x="164028" y="203587"/>
                  </a:lnTo>
                  <a:lnTo>
                    <a:pt x="175349" y="207737"/>
                  </a:lnTo>
                  <a:lnTo>
                    <a:pt x="185955" y="211539"/>
                  </a:lnTo>
                  <a:lnTo>
                    <a:pt x="196076" y="215126"/>
                  </a:lnTo>
                  <a:lnTo>
                    <a:pt x="206601" y="218814"/>
                  </a:lnTo>
                  <a:lnTo>
                    <a:pt x="219220" y="223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317098" y="3121721"/>
            <a:ext cx="2326237" cy="848069"/>
            <a:chOff x="6317098" y="3121721"/>
            <a:chExt cx="2326237" cy="848069"/>
          </a:xfrm>
        </p:grpSpPr>
        <p:sp>
          <p:nvSpPr>
            <p:cNvPr id="127" name="Freeform 126"/>
            <p:cNvSpPr/>
            <p:nvPr/>
          </p:nvSpPr>
          <p:spPr>
            <a:xfrm>
              <a:off x="6317098" y="3579689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69693" y="67"/>
                  </a:lnTo>
                  <a:lnTo>
                    <a:pt x="57062" y="707"/>
                  </a:lnTo>
                  <a:lnTo>
                    <a:pt x="45172" y="1999"/>
                  </a:lnTo>
                  <a:lnTo>
                    <a:pt x="34170" y="3694"/>
                  </a:lnTo>
                  <a:lnTo>
                    <a:pt x="23726" y="5545"/>
                  </a:lnTo>
                  <a:lnTo>
                    <a:pt x="12917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317098" y="3653388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19" y="6612"/>
                  </a:lnTo>
                  <a:lnTo>
                    <a:pt x="98039" y="7792"/>
                  </a:lnTo>
                  <a:lnTo>
                    <a:pt x="86228" y="8641"/>
                  </a:lnTo>
                  <a:lnTo>
                    <a:pt x="73778" y="9239"/>
                  </a:lnTo>
                  <a:lnTo>
                    <a:pt x="61082" y="9654"/>
                  </a:lnTo>
                  <a:lnTo>
                    <a:pt x="47258" y="9983"/>
                  </a:lnTo>
                  <a:lnTo>
                    <a:pt x="28859" y="1025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674027" y="3255845"/>
              <a:ext cx="211611" cy="269919"/>
            </a:xfrm>
            <a:custGeom>
              <a:avLst/>
              <a:gdLst/>
              <a:ahLst/>
              <a:cxnLst/>
              <a:rect l="0" t="0" r="0" b="0"/>
              <a:pathLst>
                <a:path w="211611" h="269919">
                  <a:moveTo>
                    <a:pt x="22097" y="81688"/>
                  </a:moveTo>
                  <a:lnTo>
                    <a:pt x="22231" y="70020"/>
                  </a:lnTo>
                  <a:lnTo>
                    <a:pt x="23512" y="59532"/>
                  </a:lnTo>
                  <a:lnTo>
                    <a:pt x="26105" y="49235"/>
                  </a:lnTo>
                  <a:lnTo>
                    <a:pt x="29825" y="39106"/>
                  </a:lnTo>
                  <a:lnTo>
                    <a:pt x="34457" y="29410"/>
                  </a:lnTo>
                  <a:lnTo>
                    <a:pt x="39794" y="20287"/>
                  </a:lnTo>
                  <a:lnTo>
                    <a:pt x="45815" y="12203"/>
                  </a:lnTo>
                  <a:lnTo>
                    <a:pt x="52677" y="5987"/>
                  </a:lnTo>
                  <a:lnTo>
                    <a:pt x="60397" y="1928"/>
                  </a:lnTo>
                  <a:lnTo>
                    <a:pt x="68697" y="0"/>
                  </a:lnTo>
                  <a:lnTo>
                    <a:pt x="77114" y="137"/>
                  </a:lnTo>
                  <a:lnTo>
                    <a:pt x="85363" y="2088"/>
                  </a:lnTo>
                  <a:lnTo>
                    <a:pt x="93189" y="5819"/>
                  </a:lnTo>
                  <a:lnTo>
                    <a:pt x="100292" y="11588"/>
                  </a:lnTo>
                  <a:lnTo>
                    <a:pt x="106581" y="19359"/>
                  </a:lnTo>
                  <a:lnTo>
                    <a:pt x="111974" y="28998"/>
                  </a:lnTo>
                  <a:lnTo>
                    <a:pt x="116305" y="40442"/>
                  </a:lnTo>
                  <a:lnTo>
                    <a:pt x="119586" y="53470"/>
                  </a:lnTo>
                  <a:lnTo>
                    <a:pt x="121807" y="67606"/>
                  </a:lnTo>
                  <a:lnTo>
                    <a:pt x="122858" y="82233"/>
                  </a:lnTo>
                  <a:lnTo>
                    <a:pt x="122789" y="96955"/>
                  </a:lnTo>
                  <a:lnTo>
                    <a:pt x="121777" y="111601"/>
                  </a:lnTo>
                  <a:lnTo>
                    <a:pt x="120035" y="126121"/>
                  </a:lnTo>
                  <a:lnTo>
                    <a:pt x="117755" y="140515"/>
                  </a:lnTo>
                  <a:lnTo>
                    <a:pt x="115091" y="154639"/>
                  </a:lnTo>
                  <a:lnTo>
                    <a:pt x="112158" y="168210"/>
                  </a:lnTo>
                  <a:lnTo>
                    <a:pt x="109033" y="181116"/>
                  </a:lnTo>
                  <a:lnTo>
                    <a:pt x="105613" y="193241"/>
                  </a:lnTo>
                  <a:lnTo>
                    <a:pt x="101632" y="204393"/>
                  </a:lnTo>
                  <a:lnTo>
                    <a:pt x="96989" y="214561"/>
                  </a:lnTo>
                  <a:lnTo>
                    <a:pt x="91733" y="223882"/>
                  </a:lnTo>
                  <a:lnTo>
                    <a:pt x="85979" y="232537"/>
                  </a:lnTo>
                  <a:lnTo>
                    <a:pt x="79845" y="240692"/>
                  </a:lnTo>
                  <a:lnTo>
                    <a:pt x="73268" y="248324"/>
                  </a:lnTo>
                  <a:lnTo>
                    <a:pt x="66022" y="255230"/>
                  </a:lnTo>
                  <a:lnTo>
                    <a:pt x="58040" y="261346"/>
                  </a:lnTo>
                  <a:lnTo>
                    <a:pt x="49561" y="266266"/>
                  </a:lnTo>
                  <a:lnTo>
                    <a:pt x="41024" y="269209"/>
                  </a:lnTo>
                  <a:lnTo>
                    <a:pt x="32694" y="269918"/>
                  </a:lnTo>
                  <a:lnTo>
                    <a:pt x="24814" y="268443"/>
                  </a:lnTo>
                  <a:lnTo>
                    <a:pt x="17674" y="264869"/>
                  </a:lnTo>
                  <a:lnTo>
                    <a:pt x="11365" y="259466"/>
                  </a:lnTo>
                  <a:lnTo>
                    <a:pt x="6131" y="252603"/>
                  </a:lnTo>
                  <a:lnTo>
                    <a:pt x="2436" y="244643"/>
                  </a:lnTo>
                  <a:lnTo>
                    <a:pt x="402" y="235893"/>
                  </a:lnTo>
                  <a:lnTo>
                    <a:pt x="0" y="226750"/>
                  </a:lnTo>
                  <a:lnTo>
                    <a:pt x="1243" y="217694"/>
                  </a:lnTo>
                  <a:lnTo>
                    <a:pt x="3972" y="208979"/>
                  </a:lnTo>
                  <a:lnTo>
                    <a:pt x="8073" y="200824"/>
                  </a:lnTo>
                  <a:lnTo>
                    <a:pt x="13567" y="193492"/>
                  </a:lnTo>
                  <a:lnTo>
                    <a:pt x="20334" y="187051"/>
                  </a:lnTo>
                  <a:lnTo>
                    <a:pt x="28146" y="181725"/>
                  </a:lnTo>
                  <a:lnTo>
                    <a:pt x="36760" y="177969"/>
                  </a:lnTo>
                  <a:lnTo>
                    <a:pt x="45961" y="175892"/>
                  </a:lnTo>
                  <a:lnTo>
                    <a:pt x="55579" y="175462"/>
                  </a:lnTo>
                  <a:lnTo>
                    <a:pt x="65487" y="176686"/>
                  </a:lnTo>
                  <a:lnTo>
                    <a:pt x="75597" y="179392"/>
                  </a:lnTo>
                  <a:lnTo>
                    <a:pt x="85842" y="183140"/>
                  </a:lnTo>
                  <a:lnTo>
                    <a:pt x="96180" y="187331"/>
                  </a:lnTo>
                  <a:lnTo>
                    <a:pt x="106582" y="191587"/>
                  </a:lnTo>
                  <a:lnTo>
                    <a:pt x="117025" y="195746"/>
                  </a:lnTo>
                  <a:lnTo>
                    <a:pt x="127496" y="199766"/>
                  </a:lnTo>
                  <a:lnTo>
                    <a:pt x="137986" y="203653"/>
                  </a:lnTo>
                  <a:lnTo>
                    <a:pt x="148489" y="207433"/>
                  </a:lnTo>
                  <a:lnTo>
                    <a:pt x="159001" y="211133"/>
                  </a:lnTo>
                  <a:lnTo>
                    <a:pt x="169505" y="214769"/>
                  </a:lnTo>
                  <a:lnTo>
                    <a:pt x="179544" y="218208"/>
                  </a:lnTo>
                  <a:lnTo>
                    <a:pt x="189212" y="221503"/>
                  </a:lnTo>
                  <a:lnTo>
                    <a:pt x="199361" y="224946"/>
                  </a:lnTo>
                  <a:lnTo>
                    <a:pt x="211610" y="229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527669" y="3558632"/>
              <a:ext cx="400083" cy="31586"/>
            </a:xfrm>
            <a:custGeom>
              <a:avLst/>
              <a:gdLst/>
              <a:ahLst/>
              <a:cxnLst/>
              <a:rect l="0" t="0" r="0" b="0"/>
              <a:pathLst>
                <a:path w="400083" h="31586">
                  <a:moveTo>
                    <a:pt x="400082" y="0"/>
                  </a:moveTo>
                  <a:lnTo>
                    <a:pt x="388414" y="67"/>
                  </a:lnTo>
                  <a:lnTo>
                    <a:pt x="377924" y="707"/>
                  </a:lnTo>
                  <a:lnTo>
                    <a:pt x="367613" y="1999"/>
                  </a:lnTo>
                  <a:lnTo>
                    <a:pt x="356967" y="3686"/>
                  </a:lnTo>
                  <a:lnTo>
                    <a:pt x="345327" y="5354"/>
                  </a:lnTo>
                  <a:lnTo>
                    <a:pt x="332437" y="6772"/>
                  </a:lnTo>
                  <a:lnTo>
                    <a:pt x="318530" y="8043"/>
                  </a:lnTo>
                  <a:lnTo>
                    <a:pt x="304127" y="9502"/>
                  </a:lnTo>
                  <a:lnTo>
                    <a:pt x="289583" y="11330"/>
                  </a:lnTo>
                  <a:lnTo>
                    <a:pt x="274904" y="13388"/>
                  </a:lnTo>
                  <a:lnTo>
                    <a:pt x="259838" y="15316"/>
                  </a:lnTo>
                  <a:lnTo>
                    <a:pt x="244260" y="16910"/>
                  </a:lnTo>
                  <a:lnTo>
                    <a:pt x="228188" y="18133"/>
                  </a:lnTo>
                  <a:lnTo>
                    <a:pt x="211706" y="19029"/>
                  </a:lnTo>
                  <a:lnTo>
                    <a:pt x="194910" y="19666"/>
                  </a:lnTo>
                  <a:lnTo>
                    <a:pt x="177883" y="20110"/>
                  </a:lnTo>
                  <a:lnTo>
                    <a:pt x="160693" y="20416"/>
                  </a:lnTo>
                  <a:lnTo>
                    <a:pt x="143393" y="20625"/>
                  </a:lnTo>
                  <a:lnTo>
                    <a:pt x="126183" y="20766"/>
                  </a:lnTo>
                  <a:lnTo>
                    <a:pt x="109395" y="20862"/>
                  </a:lnTo>
                  <a:lnTo>
                    <a:pt x="93179" y="20931"/>
                  </a:lnTo>
                  <a:lnTo>
                    <a:pt x="77680" y="21147"/>
                  </a:lnTo>
                  <a:lnTo>
                    <a:pt x="63110" y="21824"/>
                  </a:lnTo>
                  <a:lnTo>
                    <a:pt x="49508" y="23092"/>
                  </a:lnTo>
                  <a:lnTo>
                    <a:pt x="37197" y="24767"/>
                  </a:lnTo>
                  <a:lnTo>
                    <a:pt x="25666" y="26603"/>
                  </a:lnTo>
                  <a:lnTo>
                    <a:pt x="13901" y="2876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617107" y="3611274"/>
              <a:ext cx="204239" cy="328233"/>
            </a:xfrm>
            <a:custGeom>
              <a:avLst/>
              <a:gdLst/>
              <a:ahLst/>
              <a:cxnLst/>
              <a:rect l="0" t="0" r="0" b="0"/>
              <a:pathLst>
                <a:path w="204239" h="328233">
                  <a:moveTo>
                    <a:pt x="110603" y="0"/>
                  </a:moveTo>
                  <a:lnTo>
                    <a:pt x="104736" y="6002"/>
                  </a:lnTo>
                  <a:lnTo>
                    <a:pt x="99172" y="12847"/>
                  </a:lnTo>
                  <a:lnTo>
                    <a:pt x="93372" y="21234"/>
                  </a:lnTo>
                  <a:lnTo>
                    <a:pt x="87291" y="30862"/>
                  </a:lnTo>
                  <a:lnTo>
                    <a:pt x="80961" y="41177"/>
                  </a:lnTo>
                  <a:lnTo>
                    <a:pt x="74438" y="51784"/>
                  </a:lnTo>
                  <a:lnTo>
                    <a:pt x="67934" y="62481"/>
                  </a:lnTo>
                  <a:lnTo>
                    <a:pt x="61800" y="73182"/>
                  </a:lnTo>
                  <a:lnTo>
                    <a:pt x="56195" y="83854"/>
                  </a:lnTo>
                  <a:lnTo>
                    <a:pt x="51111" y="94493"/>
                  </a:lnTo>
                  <a:lnTo>
                    <a:pt x="46463" y="105103"/>
                  </a:lnTo>
                  <a:lnTo>
                    <a:pt x="42150" y="115693"/>
                  </a:lnTo>
                  <a:lnTo>
                    <a:pt x="38082" y="126434"/>
                  </a:lnTo>
                  <a:lnTo>
                    <a:pt x="34190" y="137639"/>
                  </a:lnTo>
                  <a:lnTo>
                    <a:pt x="30415" y="149440"/>
                  </a:lnTo>
                  <a:lnTo>
                    <a:pt x="26558" y="161806"/>
                  </a:lnTo>
                  <a:lnTo>
                    <a:pt x="22281" y="174640"/>
                  </a:lnTo>
                  <a:lnTo>
                    <a:pt x="17448" y="187830"/>
                  </a:lnTo>
                  <a:lnTo>
                    <a:pt x="12405" y="201280"/>
                  </a:lnTo>
                  <a:lnTo>
                    <a:pt x="7859" y="214916"/>
                  </a:lnTo>
                  <a:lnTo>
                    <a:pt x="4181" y="228676"/>
                  </a:lnTo>
                  <a:lnTo>
                    <a:pt x="1561" y="242356"/>
                  </a:lnTo>
                  <a:lnTo>
                    <a:pt x="177" y="255621"/>
                  </a:lnTo>
                  <a:lnTo>
                    <a:pt x="0" y="268313"/>
                  </a:lnTo>
                  <a:lnTo>
                    <a:pt x="1171" y="280124"/>
                  </a:lnTo>
                  <a:lnTo>
                    <a:pt x="4077" y="290531"/>
                  </a:lnTo>
                  <a:lnTo>
                    <a:pt x="8771" y="299381"/>
                  </a:lnTo>
                  <a:lnTo>
                    <a:pt x="15023" y="306833"/>
                  </a:lnTo>
                  <a:lnTo>
                    <a:pt x="22507" y="313162"/>
                  </a:lnTo>
                  <a:lnTo>
                    <a:pt x="30913" y="318638"/>
                  </a:lnTo>
                  <a:lnTo>
                    <a:pt x="40149" y="323165"/>
                  </a:lnTo>
                  <a:lnTo>
                    <a:pt x="50326" y="326310"/>
                  </a:lnTo>
                  <a:lnTo>
                    <a:pt x="61424" y="327946"/>
                  </a:lnTo>
                  <a:lnTo>
                    <a:pt x="73147" y="328232"/>
                  </a:lnTo>
                  <a:lnTo>
                    <a:pt x="85016" y="327437"/>
                  </a:lnTo>
                  <a:lnTo>
                    <a:pt x="96736" y="325822"/>
                  </a:lnTo>
                  <a:lnTo>
                    <a:pt x="108046" y="323452"/>
                  </a:lnTo>
                  <a:lnTo>
                    <a:pt x="118642" y="320191"/>
                  </a:lnTo>
                  <a:lnTo>
                    <a:pt x="128433" y="316037"/>
                  </a:lnTo>
                  <a:lnTo>
                    <a:pt x="137500" y="311113"/>
                  </a:lnTo>
                  <a:lnTo>
                    <a:pt x="145984" y="305584"/>
                  </a:lnTo>
                  <a:lnTo>
                    <a:pt x="154029" y="299604"/>
                  </a:lnTo>
                  <a:lnTo>
                    <a:pt x="161756" y="293301"/>
                  </a:lnTo>
                  <a:lnTo>
                    <a:pt x="169260" y="286770"/>
                  </a:lnTo>
                  <a:lnTo>
                    <a:pt x="176603" y="280078"/>
                  </a:lnTo>
                  <a:lnTo>
                    <a:pt x="183672" y="273109"/>
                  </a:lnTo>
                  <a:lnTo>
                    <a:pt x="190192" y="265592"/>
                  </a:lnTo>
                  <a:lnTo>
                    <a:pt x="196044" y="257425"/>
                  </a:lnTo>
                  <a:lnTo>
                    <a:pt x="200786" y="248821"/>
                  </a:lnTo>
                  <a:lnTo>
                    <a:pt x="203610" y="240199"/>
                  </a:lnTo>
                  <a:lnTo>
                    <a:pt x="204238" y="231821"/>
                  </a:lnTo>
                  <a:lnTo>
                    <a:pt x="202710" y="224248"/>
                  </a:lnTo>
                  <a:lnTo>
                    <a:pt x="199100" y="218380"/>
                  </a:lnTo>
                  <a:lnTo>
                    <a:pt x="193672" y="214556"/>
                  </a:lnTo>
                  <a:lnTo>
                    <a:pt x="186793" y="212787"/>
                  </a:lnTo>
                  <a:lnTo>
                    <a:pt x="178823" y="213030"/>
                  </a:lnTo>
                  <a:lnTo>
                    <a:pt x="170065" y="215044"/>
                  </a:lnTo>
                  <a:lnTo>
                    <a:pt x="160918" y="218478"/>
                  </a:lnTo>
                  <a:lnTo>
                    <a:pt x="151858" y="222983"/>
                  </a:lnTo>
                  <a:lnTo>
                    <a:pt x="143141" y="228269"/>
                  </a:lnTo>
                  <a:lnTo>
                    <a:pt x="134984" y="234271"/>
                  </a:lnTo>
                  <a:lnTo>
                    <a:pt x="127651" y="241131"/>
                  </a:lnTo>
                  <a:lnTo>
                    <a:pt x="121201" y="248848"/>
                  </a:lnTo>
                  <a:lnTo>
                    <a:pt x="115482" y="257041"/>
                  </a:lnTo>
                  <a:lnTo>
                    <a:pt x="109576" y="265932"/>
                  </a:lnTo>
                  <a:lnTo>
                    <a:pt x="101842" y="277419"/>
                  </a:lnTo>
                  <a:lnTo>
                    <a:pt x="8954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117264" y="3548103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70050" y="2867"/>
                  </a:lnTo>
                  <a:lnTo>
                    <a:pt x="160423" y="5009"/>
                  </a:lnTo>
                  <a:lnTo>
                    <a:pt x="149139" y="6616"/>
                  </a:lnTo>
                  <a:lnTo>
                    <a:pt x="136645" y="7970"/>
                  </a:lnTo>
                  <a:lnTo>
                    <a:pt x="123813" y="9467"/>
                  </a:lnTo>
                  <a:lnTo>
                    <a:pt x="111190" y="11318"/>
                  </a:lnTo>
                  <a:lnTo>
                    <a:pt x="98807" y="13558"/>
                  </a:lnTo>
                  <a:lnTo>
                    <a:pt x="86364" y="16138"/>
                  </a:lnTo>
                  <a:lnTo>
                    <a:pt x="73674" y="18983"/>
                  </a:lnTo>
                  <a:lnTo>
                    <a:pt x="60916" y="21870"/>
                  </a:lnTo>
                  <a:lnTo>
                    <a:pt x="47090" y="24728"/>
                  </a:lnTo>
                  <a:lnTo>
                    <a:pt x="28747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190964" y="346387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222549" y="365338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464704" y="3276046"/>
              <a:ext cx="136872" cy="253341"/>
            </a:xfrm>
            <a:custGeom>
              <a:avLst/>
              <a:gdLst/>
              <a:ahLst/>
              <a:cxnLst/>
              <a:rect l="0" t="0" r="0" b="0"/>
              <a:pathLst>
                <a:path w="136872" h="253341">
                  <a:moveTo>
                    <a:pt x="0" y="40430"/>
                  </a:moveTo>
                  <a:lnTo>
                    <a:pt x="3002" y="31696"/>
                  </a:lnTo>
                  <a:lnTo>
                    <a:pt x="6423" y="23989"/>
                  </a:lnTo>
                  <a:lnTo>
                    <a:pt x="10629" y="16601"/>
                  </a:lnTo>
                  <a:lnTo>
                    <a:pt x="15875" y="9858"/>
                  </a:lnTo>
                  <a:lnTo>
                    <a:pt x="22653" y="4625"/>
                  </a:lnTo>
                  <a:lnTo>
                    <a:pt x="31081" y="1268"/>
                  </a:lnTo>
                  <a:lnTo>
                    <a:pt x="40647" y="0"/>
                  </a:lnTo>
                  <a:lnTo>
                    <a:pt x="50444" y="1120"/>
                  </a:lnTo>
                  <a:lnTo>
                    <a:pt x="59908" y="4543"/>
                  </a:lnTo>
                  <a:lnTo>
                    <a:pt x="68698" y="9909"/>
                  </a:lnTo>
                  <a:lnTo>
                    <a:pt x="76523" y="16782"/>
                  </a:lnTo>
                  <a:lnTo>
                    <a:pt x="83331" y="24772"/>
                  </a:lnTo>
                  <a:lnTo>
                    <a:pt x="89089" y="33726"/>
                  </a:lnTo>
                  <a:lnTo>
                    <a:pt x="93673" y="43712"/>
                  </a:lnTo>
                  <a:lnTo>
                    <a:pt x="97132" y="54688"/>
                  </a:lnTo>
                  <a:lnTo>
                    <a:pt x="99645" y="66498"/>
                  </a:lnTo>
                  <a:lnTo>
                    <a:pt x="101424" y="78957"/>
                  </a:lnTo>
                  <a:lnTo>
                    <a:pt x="102657" y="91896"/>
                  </a:lnTo>
                  <a:lnTo>
                    <a:pt x="103334" y="105179"/>
                  </a:lnTo>
                  <a:lnTo>
                    <a:pt x="103265" y="118702"/>
                  </a:lnTo>
                  <a:lnTo>
                    <a:pt x="102403" y="132387"/>
                  </a:lnTo>
                  <a:lnTo>
                    <a:pt x="100843" y="146016"/>
                  </a:lnTo>
                  <a:lnTo>
                    <a:pt x="98724" y="159248"/>
                  </a:lnTo>
                  <a:lnTo>
                    <a:pt x="96182" y="171922"/>
                  </a:lnTo>
                  <a:lnTo>
                    <a:pt x="93171" y="183890"/>
                  </a:lnTo>
                  <a:lnTo>
                    <a:pt x="89472" y="194937"/>
                  </a:lnTo>
                  <a:lnTo>
                    <a:pt x="85021" y="205033"/>
                  </a:lnTo>
                  <a:lnTo>
                    <a:pt x="79895" y="214306"/>
                  </a:lnTo>
                  <a:lnTo>
                    <a:pt x="74231" y="222929"/>
                  </a:lnTo>
                  <a:lnTo>
                    <a:pt x="68152" y="231058"/>
                  </a:lnTo>
                  <a:lnTo>
                    <a:pt x="61442" y="238503"/>
                  </a:lnTo>
                  <a:lnTo>
                    <a:pt x="53574" y="244751"/>
                  </a:lnTo>
                  <a:lnTo>
                    <a:pt x="44365" y="249607"/>
                  </a:lnTo>
                  <a:lnTo>
                    <a:pt x="34418" y="252697"/>
                  </a:lnTo>
                  <a:lnTo>
                    <a:pt x="24890" y="253340"/>
                  </a:lnTo>
                  <a:lnTo>
                    <a:pt x="16425" y="251396"/>
                  </a:lnTo>
                  <a:lnTo>
                    <a:pt x="9627" y="247175"/>
                  </a:lnTo>
                  <a:lnTo>
                    <a:pt x="5275" y="241144"/>
                  </a:lnTo>
                  <a:lnTo>
                    <a:pt x="3548" y="233764"/>
                  </a:lnTo>
                  <a:lnTo>
                    <a:pt x="4306" y="225576"/>
                  </a:lnTo>
                  <a:lnTo>
                    <a:pt x="7383" y="217177"/>
                  </a:lnTo>
                  <a:lnTo>
                    <a:pt x="12449" y="208915"/>
                  </a:lnTo>
                  <a:lnTo>
                    <a:pt x="19253" y="201236"/>
                  </a:lnTo>
                  <a:lnTo>
                    <a:pt x="27705" y="194757"/>
                  </a:lnTo>
                  <a:lnTo>
                    <a:pt x="37607" y="189697"/>
                  </a:lnTo>
                  <a:lnTo>
                    <a:pt x="48676" y="185943"/>
                  </a:lnTo>
                  <a:lnTo>
                    <a:pt x="60631" y="183250"/>
                  </a:lnTo>
                  <a:lnTo>
                    <a:pt x="73214" y="181363"/>
                  </a:lnTo>
                  <a:lnTo>
                    <a:pt x="85821" y="180256"/>
                  </a:lnTo>
                  <a:lnTo>
                    <a:pt x="98843" y="180119"/>
                  </a:lnTo>
                  <a:lnTo>
                    <a:pt x="114535" y="182053"/>
                  </a:lnTo>
                  <a:lnTo>
                    <a:pt x="136871" y="187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401534" y="3590217"/>
              <a:ext cx="252685" cy="7852"/>
            </a:xfrm>
            <a:custGeom>
              <a:avLst/>
              <a:gdLst/>
              <a:ahLst/>
              <a:cxnLst/>
              <a:rect l="0" t="0" r="0" b="0"/>
              <a:pathLst>
                <a:path w="252685" h="7852">
                  <a:moveTo>
                    <a:pt x="252684" y="0"/>
                  </a:moveTo>
                  <a:lnTo>
                    <a:pt x="241015" y="67"/>
                  </a:lnTo>
                  <a:lnTo>
                    <a:pt x="230527" y="708"/>
                  </a:lnTo>
                  <a:lnTo>
                    <a:pt x="220220" y="1999"/>
                  </a:lnTo>
                  <a:lnTo>
                    <a:pt x="209746" y="3686"/>
                  </a:lnTo>
                  <a:lnTo>
                    <a:pt x="198754" y="5354"/>
                  </a:lnTo>
                  <a:lnTo>
                    <a:pt x="187106" y="6763"/>
                  </a:lnTo>
                  <a:lnTo>
                    <a:pt x="174679" y="7688"/>
                  </a:lnTo>
                  <a:lnTo>
                    <a:pt x="161277" y="7851"/>
                  </a:lnTo>
                  <a:lnTo>
                    <a:pt x="146892" y="7182"/>
                  </a:lnTo>
                  <a:lnTo>
                    <a:pt x="131827" y="5934"/>
                  </a:lnTo>
                  <a:lnTo>
                    <a:pt x="116568" y="4566"/>
                  </a:lnTo>
                  <a:lnTo>
                    <a:pt x="101418" y="3354"/>
                  </a:lnTo>
                  <a:lnTo>
                    <a:pt x="86484" y="2392"/>
                  </a:lnTo>
                  <a:lnTo>
                    <a:pt x="71771" y="1671"/>
                  </a:lnTo>
                  <a:lnTo>
                    <a:pt x="57261" y="1152"/>
                  </a:lnTo>
                  <a:lnTo>
                    <a:pt x="43520" y="786"/>
                  </a:lnTo>
                  <a:lnTo>
                    <a:pt x="30344" y="493"/>
                  </a:lnTo>
                  <a:lnTo>
                    <a:pt x="16572" y="2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475233" y="3655072"/>
              <a:ext cx="242156" cy="218254"/>
            </a:xfrm>
            <a:custGeom>
              <a:avLst/>
              <a:gdLst/>
              <a:ahLst/>
              <a:cxnLst/>
              <a:rect l="0" t="0" r="0" b="0"/>
              <a:pathLst>
                <a:path w="242156" h="218254">
                  <a:moveTo>
                    <a:pt x="0" y="40430"/>
                  </a:moveTo>
                  <a:lnTo>
                    <a:pt x="3001" y="31696"/>
                  </a:lnTo>
                  <a:lnTo>
                    <a:pt x="6422" y="23989"/>
                  </a:lnTo>
                  <a:lnTo>
                    <a:pt x="10624" y="16601"/>
                  </a:lnTo>
                  <a:lnTo>
                    <a:pt x="15697" y="9858"/>
                  </a:lnTo>
                  <a:lnTo>
                    <a:pt x="21826" y="4625"/>
                  </a:lnTo>
                  <a:lnTo>
                    <a:pt x="29005" y="1268"/>
                  </a:lnTo>
                  <a:lnTo>
                    <a:pt x="36920" y="0"/>
                  </a:lnTo>
                  <a:lnTo>
                    <a:pt x="45066" y="1119"/>
                  </a:lnTo>
                  <a:lnTo>
                    <a:pt x="53133" y="4542"/>
                  </a:lnTo>
                  <a:lnTo>
                    <a:pt x="61004" y="9908"/>
                  </a:lnTo>
                  <a:lnTo>
                    <a:pt x="68669" y="16782"/>
                  </a:lnTo>
                  <a:lnTo>
                    <a:pt x="76154" y="24767"/>
                  </a:lnTo>
                  <a:lnTo>
                    <a:pt x="83332" y="33548"/>
                  </a:lnTo>
                  <a:lnTo>
                    <a:pt x="89933" y="42887"/>
                  </a:lnTo>
                  <a:lnTo>
                    <a:pt x="95852" y="52613"/>
                  </a:lnTo>
                  <a:lnTo>
                    <a:pt x="100981" y="62771"/>
                  </a:lnTo>
                  <a:lnTo>
                    <a:pt x="105129" y="73582"/>
                  </a:lnTo>
                  <a:lnTo>
                    <a:pt x="108283" y="85119"/>
                  </a:lnTo>
                  <a:lnTo>
                    <a:pt x="110417" y="97308"/>
                  </a:lnTo>
                  <a:lnTo>
                    <a:pt x="111410" y="110023"/>
                  </a:lnTo>
                  <a:lnTo>
                    <a:pt x="111295" y="123134"/>
                  </a:lnTo>
                  <a:lnTo>
                    <a:pt x="110084" y="136532"/>
                  </a:lnTo>
                  <a:lnTo>
                    <a:pt x="107677" y="150132"/>
                  </a:lnTo>
                  <a:lnTo>
                    <a:pt x="104122" y="163859"/>
                  </a:lnTo>
                  <a:lnTo>
                    <a:pt x="99279" y="177178"/>
                  </a:lnTo>
                  <a:lnTo>
                    <a:pt x="92746" y="189136"/>
                  </a:lnTo>
                  <a:lnTo>
                    <a:pt x="84465" y="199314"/>
                  </a:lnTo>
                  <a:lnTo>
                    <a:pt x="74819" y="207469"/>
                  </a:lnTo>
                  <a:lnTo>
                    <a:pt x="64437" y="213280"/>
                  </a:lnTo>
                  <a:lnTo>
                    <a:pt x="53755" y="216812"/>
                  </a:lnTo>
                  <a:lnTo>
                    <a:pt x="43163" y="218253"/>
                  </a:lnTo>
                  <a:lnTo>
                    <a:pt x="33059" y="217724"/>
                  </a:lnTo>
                  <a:lnTo>
                    <a:pt x="23613" y="215477"/>
                  </a:lnTo>
                  <a:lnTo>
                    <a:pt x="15291" y="211532"/>
                  </a:lnTo>
                  <a:lnTo>
                    <a:pt x="8903" y="205612"/>
                  </a:lnTo>
                  <a:lnTo>
                    <a:pt x="4729" y="197756"/>
                  </a:lnTo>
                  <a:lnTo>
                    <a:pt x="2891" y="188736"/>
                  </a:lnTo>
                  <a:lnTo>
                    <a:pt x="3619" y="179836"/>
                  </a:lnTo>
                  <a:lnTo>
                    <a:pt x="6776" y="171784"/>
                  </a:lnTo>
                  <a:lnTo>
                    <a:pt x="11961" y="164755"/>
                  </a:lnTo>
                  <a:lnTo>
                    <a:pt x="18712" y="158651"/>
                  </a:lnTo>
                  <a:lnTo>
                    <a:pt x="26617" y="153290"/>
                  </a:lnTo>
                  <a:lnTo>
                    <a:pt x="35343" y="148484"/>
                  </a:lnTo>
                  <a:lnTo>
                    <a:pt x="44645" y="144080"/>
                  </a:lnTo>
                  <a:lnTo>
                    <a:pt x="54342" y="139970"/>
                  </a:lnTo>
                  <a:lnTo>
                    <a:pt x="64310" y="136392"/>
                  </a:lnTo>
                  <a:lnTo>
                    <a:pt x="74461" y="133899"/>
                  </a:lnTo>
                  <a:lnTo>
                    <a:pt x="84746" y="132703"/>
                  </a:lnTo>
                  <a:lnTo>
                    <a:pt x="95452" y="132545"/>
                  </a:lnTo>
                  <a:lnTo>
                    <a:pt x="107163" y="132896"/>
                  </a:lnTo>
                  <a:lnTo>
                    <a:pt x="120113" y="133383"/>
                  </a:lnTo>
                  <a:lnTo>
                    <a:pt x="133897" y="133675"/>
                  </a:lnTo>
                  <a:lnTo>
                    <a:pt x="147689" y="133404"/>
                  </a:lnTo>
                  <a:lnTo>
                    <a:pt x="161001" y="132441"/>
                  </a:lnTo>
                  <a:lnTo>
                    <a:pt x="173828" y="130987"/>
                  </a:lnTo>
                  <a:lnTo>
                    <a:pt x="188051" y="129330"/>
                  </a:lnTo>
                  <a:lnTo>
                    <a:pt x="208267" y="127322"/>
                  </a:lnTo>
                  <a:lnTo>
                    <a:pt x="242155" y="124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875316" y="355863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6416" y="18190"/>
                  </a:lnTo>
                  <a:lnTo>
                    <a:pt x="87428" y="16048"/>
                  </a:lnTo>
                  <a:lnTo>
                    <a:pt x="77438" y="14440"/>
                  </a:lnTo>
                  <a:lnTo>
                    <a:pt x="66631" y="13087"/>
                  </a:lnTo>
                  <a:lnTo>
                    <a:pt x="55468" y="11590"/>
                  </a:lnTo>
                  <a:lnTo>
                    <a:pt x="44276" y="9744"/>
                  </a:lnTo>
                  <a:lnTo>
                    <a:pt x="33645" y="7668"/>
                  </a:lnTo>
                  <a:lnTo>
                    <a:pt x="23450" y="5511"/>
                  </a:lnTo>
                  <a:lnTo>
                    <a:pt x="12802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896373" y="362180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93550" y="10461"/>
                  </a:lnTo>
                  <a:lnTo>
                    <a:pt x="82420" y="9821"/>
                  </a:lnTo>
                  <a:lnTo>
                    <a:pt x="70831" y="8529"/>
                  </a:lnTo>
                  <a:lnTo>
                    <a:pt x="58913" y="6834"/>
                  </a:lnTo>
                  <a:lnTo>
                    <a:pt x="45796" y="4983"/>
                  </a:lnTo>
                  <a:lnTo>
                    <a:pt x="28083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386600" y="3274362"/>
              <a:ext cx="4613" cy="200043"/>
            </a:xfrm>
            <a:custGeom>
              <a:avLst/>
              <a:gdLst/>
              <a:ahLst/>
              <a:cxnLst/>
              <a:rect l="0" t="0" r="0" b="0"/>
              <a:pathLst>
                <a:path w="4613" h="200043">
                  <a:moveTo>
                    <a:pt x="4612" y="0"/>
                  </a:moveTo>
                  <a:lnTo>
                    <a:pt x="1812" y="8802"/>
                  </a:lnTo>
                  <a:lnTo>
                    <a:pt x="311" y="17149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5" y="45289"/>
                  </a:lnTo>
                  <a:lnTo>
                    <a:pt x="2141" y="56339"/>
                  </a:lnTo>
                  <a:lnTo>
                    <a:pt x="2825" y="68351"/>
                  </a:lnTo>
                  <a:lnTo>
                    <a:pt x="3351" y="81469"/>
                  </a:lnTo>
                  <a:lnTo>
                    <a:pt x="3738" y="95661"/>
                  </a:lnTo>
                  <a:lnTo>
                    <a:pt x="4013" y="110596"/>
                  </a:lnTo>
                  <a:lnTo>
                    <a:pt x="4204" y="125766"/>
                  </a:lnTo>
                  <a:lnTo>
                    <a:pt x="4336" y="140839"/>
                  </a:lnTo>
                  <a:lnTo>
                    <a:pt x="4427" y="155093"/>
                  </a:lnTo>
                  <a:lnTo>
                    <a:pt x="4497" y="168735"/>
                  </a:lnTo>
                  <a:lnTo>
                    <a:pt x="4556" y="182960"/>
                  </a:lnTo>
                  <a:lnTo>
                    <a:pt x="4612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306984" y="3537575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6193" y="67"/>
                  </a:lnTo>
                  <a:lnTo>
                    <a:pt x="135064" y="707"/>
                  </a:lnTo>
                  <a:lnTo>
                    <a:pt x="123461" y="1999"/>
                  </a:lnTo>
                  <a:lnTo>
                    <a:pt x="111126" y="3686"/>
                  </a:lnTo>
                  <a:lnTo>
                    <a:pt x="97819" y="5354"/>
                  </a:lnTo>
                  <a:lnTo>
                    <a:pt x="83523" y="6767"/>
                  </a:lnTo>
                  <a:lnTo>
                    <a:pt x="68750" y="7868"/>
                  </a:lnTo>
                  <a:lnTo>
                    <a:pt x="52769" y="8799"/>
                  </a:lnTo>
                  <a:lnTo>
                    <a:pt x="31940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285927" y="3631174"/>
              <a:ext cx="159175" cy="203644"/>
            </a:xfrm>
            <a:custGeom>
              <a:avLst/>
              <a:gdLst/>
              <a:ahLst/>
              <a:cxnLst/>
              <a:rect l="0" t="0" r="0" b="0"/>
              <a:pathLst>
                <a:path w="159175" h="203644">
                  <a:moveTo>
                    <a:pt x="21057" y="32743"/>
                  </a:moveTo>
                  <a:lnTo>
                    <a:pt x="26991" y="24075"/>
                  </a:lnTo>
                  <a:lnTo>
                    <a:pt x="33196" y="17009"/>
                  </a:lnTo>
                  <a:lnTo>
                    <a:pt x="40292" y="10912"/>
                  </a:lnTo>
                  <a:lnTo>
                    <a:pt x="48233" y="5857"/>
                  </a:lnTo>
                  <a:lnTo>
                    <a:pt x="56879" y="2291"/>
                  </a:lnTo>
                  <a:lnTo>
                    <a:pt x="66069" y="343"/>
                  </a:lnTo>
                  <a:lnTo>
                    <a:pt x="75495" y="0"/>
                  </a:lnTo>
                  <a:lnTo>
                    <a:pt x="84737" y="1282"/>
                  </a:lnTo>
                  <a:lnTo>
                    <a:pt x="93571" y="4037"/>
                  </a:lnTo>
                  <a:lnTo>
                    <a:pt x="101807" y="8156"/>
                  </a:lnTo>
                  <a:lnTo>
                    <a:pt x="109192" y="13660"/>
                  </a:lnTo>
                  <a:lnTo>
                    <a:pt x="115668" y="20435"/>
                  </a:lnTo>
                  <a:lnTo>
                    <a:pt x="121017" y="28253"/>
                  </a:lnTo>
                  <a:lnTo>
                    <a:pt x="124788" y="36870"/>
                  </a:lnTo>
                  <a:lnTo>
                    <a:pt x="126875" y="46068"/>
                  </a:lnTo>
                  <a:lnTo>
                    <a:pt x="127311" y="55515"/>
                  </a:lnTo>
                  <a:lnTo>
                    <a:pt x="126091" y="64777"/>
                  </a:lnTo>
                  <a:lnTo>
                    <a:pt x="123379" y="73633"/>
                  </a:lnTo>
                  <a:lnTo>
                    <a:pt x="119289" y="82054"/>
                  </a:lnTo>
                  <a:lnTo>
                    <a:pt x="113802" y="90096"/>
                  </a:lnTo>
                  <a:lnTo>
                    <a:pt x="107087" y="97845"/>
                  </a:lnTo>
                  <a:lnTo>
                    <a:pt x="101040" y="105478"/>
                  </a:lnTo>
                  <a:lnTo>
                    <a:pt x="98637" y="112408"/>
                  </a:lnTo>
                  <a:lnTo>
                    <a:pt x="100361" y="117861"/>
                  </a:lnTo>
                  <a:lnTo>
                    <a:pt x="105188" y="122597"/>
                  </a:lnTo>
                  <a:lnTo>
                    <a:pt x="112057" y="127357"/>
                  </a:lnTo>
                  <a:lnTo>
                    <a:pt x="120061" y="132479"/>
                  </a:lnTo>
                  <a:lnTo>
                    <a:pt x="128419" y="138035"/>
                  </a:lnTo>
                  <a:lnTo>
                    <a:pt x="136696" y="143988"/>
                  </a:lnTo>
                  <a:lnTo>
                    <a:pt x="144404" y="150587"/>
                  </a:lnTo>
                  <a:lnTo>
                    <a:pt x="150913" y="158367"/>
                  </a:lnTo>
                  <a:lnTo>
                    <a:pt x="155980" y="167506"/>
                  </a:lnTo>
                  <a:lnTo>
                    <a:pt x="159062" y="177233"/>
                  </a:lnTo>
                  <a:lnTo>
                    <a:pt x="159174" y="186081"/>
                  </a:lnTo>
                  <a:lnTo>
                    <a:pt x="156067" y="193280"/>
                  </a:lnTo>
                  <a:lnTo>
                    <a:pt x="150251" y="198583"/>
                  </a:lnTo>
                  <a:lnTo>
                    <a:pt x="142613" y="201924"/>
                  </a:lnTo>
                  <a:lnTo>
                    <a:pt x="133848" y="203500"/>
                  </a:lnTo>
                  <a:lnTo>
                    <a:pt x="124240" y="203643"/>
                  </a:lnTo>
                  <a:lnTo>
                    <a:pt x="113748" y="202700"/>
                  </a:lnTo>
                  <a:lnTo>
                    <a:pt x="102402" y="200966"/>
                  </a:lnTo>
                  <a:lnTo>
                    <a:pt x="90326" y="198673"/>
                  </a:lnTo>
                  <a:lnTo>
                    <a:pt x="77681" y="195990"/>
                  </a:lnTo>
                  <a:lnTo>
                    <a:pt x="64628" y="193044"/>
                  </a:lnTo>
                  <a:lnTo>
                    <a:pt x="51701" y="190072"/>
                  </a:lnTo>
                  <a:lnTo>
                    <a:pt x="38430" y="187141"/>
                  </a:lnTo>
                  <a:lnTo>
                    <a:pt x="22532" y="183997"/>
                  </a:lnTo>
                  <a:lnTo>
                    <a:pt x="0" y="180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191171" y="3121721"/>
              <a:ext cx="452164" cy="848069"/>
            </a:xfrm>
            <a:custGeom>
              <a:avLst/>
              <a:gdLst/>
              <a:ahLst/>
              <a:cxnLst/>
              <a:rect l="0" t="0" r="0" b="0"/>
              <a:pathLst>
                <a:path w="452164" h="848069">
                  <a:moveTo>
                    <a:pt x="105285" y="236869"/>
                  </a:moveTo>
                  <a:lnTo>
                    <a:pt x="96550" y="242737"/>
                  </a:lnTo>
                  <a:lnTo>
                    <a:pt x="88844" y="248301"/>
                  </a:lnTo>
                  <a:lnTo>
                    <a:pt x="81441" y="254110"/>
                  </a:lnTo>
                  <a:lnTo>
                    <a:pt x="74180" y="260536"/>
                  </a:lnTo>
                  <a:lnTo>
                    <a:pt x="67002" y="268163"/>
                  </a:lnTo>
                  <a:lnTo>
                    <a:pt x="59881" y="277202"/>
                  </a:lnTo>
                  <a:lnTo>
                    <a:pt x="52963" y="287701"/>
                  </a:lnTo>
                  <a:lnTo>
                    <a:pt x="46545" y="299725"/>
                  </a:lnTo>
                  <a:lnTo>
                    <a:pt x="40748" y="313139"/>
                  </a:lnTo>
                  <a:lnTo>
                    <a:pt x="35533" y="327365"/>
                  </a:lnTo>
                  <a:lnTo>
                    <a:pt x="30796" y="341519"/>
                  </a:lnTo>
                  <a:lnTo>
                    <a:pt x="26424" y="355115"/>
                  </a:lnTo>
                  <a:lnTo>
                    <a:pt x="22317" y="368360"/>
                  </a:lnTo>
                  <a:lnTo>
                    <a:pt x="18399" y="381933"/>
                  </a:lnTo>
                  <a:lnTo>
                    <a:pt x="14615" y="396221"/>
                  </a:lnTo>
                  <a:lnTo>
                    <a:pt x="11091" y="411446"/>
                  </a:lnTo>
                  <a:lnTo>
                    <a:pt x="8102" y="427818"/>
                  </a:lnTo>
                  <a:lnTo>
                    <a:pt x="5761" y="445327"/>
                  </a:lnTo>
                  <a:lnTo>
                    <a:pt x="4020" y="463970"/>
                  </a:lnTo>
                  <a:lnTo>
                    <a:pt x="2769" y="483842"/>
                  </a:lnTo>
                  <a:lnTo>
                    <a:pt x="1894" y="504870"/>
                  </a:lnTo>
                  <a:lnTo>
                    <a:pt x="1458" y="526701"/>
                  </a:lnTo>
                  <a:lnTo>
                    <a:pt x="1690" y="548807"/>
                  </a:lnTo>
                  <a:lnTo>
                    <a:pt x="2660" y="570857"/>
                  </a:lnTo>
                  <a:lnTo>
                    <a:pt x="4294" y="592560"/>
                  </a:lnTo>
                  <a:lnTo>
                    <a:pt x="6462" y="613592"/>
                  </a:lnTo>
                  <a:lnTo>
                    <a:pt x="9037" y="633842"/>
                  </a:lnTo>
                  <a:lnTo>
                    <a:pt x="12070" y="653050"/>
                  </a:lnTo>
                  <a:lnTo>
                    <a:pt x="15783" y="670737"/>
                  </a:lnTo>
                  <a:lnTo>
                    <a:pt x="20245" y="686791"/>
                  </a:lnTo>
                  <a:lnTo>
                    <a:pt x="25377" y="701557"/>
                  </a:lnTo>
                  <a:lnTo>
                    <a:pt x="31045" y="715636"/>
                  </a:lnTo>
                  <a:lnTo>
                    <a:pt x="37122" y="729448"/>
                  </a:lnTo>
                  <a:lnTo>
                    <a:pt x="43662" y="743203"/>
                  </a:lnTo>
                  <a:lnTo>
                    <a:pt x="50884" y="756985"/>
                  </a:lnTo>
                  <a:lnTo>
                    <a:pt x="58853" y="770810"/>
                  </a:lnTo>
                  <a:lnTo>
                    <a:pt x="67492" y="784349"/>
                  </a:lnTo>
                  <a:lnTo>
                    <a:pt x="76670" y="796981"/>
                  </a:lnTo>
                  <a:lnTo>
                    <a:pt x="86261" y="808430"/>
                  </a:lnTo>
                  <a:lnTo>
                    <a:pt x="96482" y="818591"/>
                  </a:lnTo>
                  <a:lnTo>
                    <a:pt x="107861" y="827351"/>
                  </a:lnTo>
                  <a:lnTo>
                    <a:pt x="120584" y="834790"/>
                  </a:lnTo>
                  <a:lnTo>
                    <a:pt x="134214" y="840803"/>
                  </a:lnTo>
                  <a:lnTo>
                    <a:pt x="147901" y="845028"/>
                  </a:lnTo>
                  <a:lnTo>
                    <a:pt x="161147" y="847423"/>
                  </a:lnTo>
                  <a:lnTo>
                    <a:pt x="173972" y="848068"/>
                  </a:lnTo>
                  <a:lnTo>
                    <a:pt x="186723" y="846988"/>
                  </a:lnTo>
                  <a:lnTo>
                    <a:pt x="199633" y="844374"/>
                  </a:lnTo>
                  <a:lnTo>
                    <a:pt x="212778" y="840519"/>
                  </a:lnTo>
                  <a:lnTo>
                    <a:pt x="226150" y="835723"/>
                  </a:lnTo>
                  <a:lnTo>
                    <a:pt x="239704" y="830238"/>
                  </a:lnTo>
                  <a:lnTo>
                    <a:pt x="253231" y="824100"/>
                  </a:lnTo>
                  <a:lnTo>
                    <a:pt x="266387" y="817149"/>
                  </a:lnTo>
                  <a:lnTo>
                    <a:pt x="279008" y="809365"/>
                  </a:lnTo>
                  <a:lnTo>
                    <a:pt x="290939" y="801019"/>
                  </a:lnTo>
                  <a:lnTo>
                    <a:pt x="301959" y="792571"/>
                  </a:lnTo>
                  <a:lnTo>
                    <a:pt x="312039" y="784287"/>
                  </a:lnTo>
                  <a:lnTo>
                    <a:pt x="321299" y="775928"/>
                  </a:lnTo>
                  <a:lnTo>
                    <a:pt x="329914" y="766870"/>
                  </a:lnTo>
                  <a:lnTo>
                    <a:pt x="338046" y="756815"/>
                  </a:lnTo>
                  <a:lnTo>
                    <a:pt x="345834" y="745942"/>
                  </a:lnTo>
                  <a:lnTo>
                    <a:pt x="353377" y="734718"/>
                  </a:lnTo>
                  <a:lnTo>
                    <a:pt x="360751" y="723453"/>
                  </a:lnTo>
                  <a:lnTo>
                    <a:pt x="368010" y="711957"/>
                  </a:lnTo>
                  <a:lnTo>
                    <a:pt x="375189" y="699646"/>
                  </a:lnTo>
                  <a:lnTo>
                    <a:pt x="382312" y="686263"/>
                  </a:lnTo>
                  <a:lnTo>
                    <a:pt x="389230" y="672173"/>
                  </a:lnTo>
                  <a:lnTo>
                    <a:pt x="395649" y="658169"/>
                  </a:lnTo>
                  <a:lnTo>
                    <a:pt x="401448" y="644712"/>
                  </a:lnTo>
                  <a:lnTo>
                    <a:pt x="406664" y="631914"/>
                  </a:lnTo>
                  <a:lnTo>
                    <a:pt x="411401" y="619712"/>
                  </a:lnTo>
                  <a:lnTo>
                    <a:pt x="415773" y="607975"/>
                  </a:lnTo>
                  <a:lnTo>
                    <a:pt x="419880" y="596093"/>
                  </a:lnTo>
                  <a:lnTo>
                    <a:pt x="423798" y="583042"/>
                  </a:lnTo>
                  <a:lnTo>
                    <a:pt x="427586" y="568374"/>
                  </a:lnTo>
                  <a:lnTo>
                    <a:pt x="431284" y="552620"/>
                  </a:lnTo>
                  <a:lnTo>
                    <a:pt x="434920" y="536966"/>
                  </a:lnTo>
                  <a:lnTo>
                    <a:pt x="438510" y="522094"/>
                  </a:lnTo>
                  <a:lnTo>
                    <a:pt x="441905" y="507688"/>
                  </a:lnTo>
                  <a:lnTo>
                    <a:pt x="444803" y="492735"/>
                  </a:lnTo>
                  <a:lnTo>
                    <a:pt x="447086" y="476676"/>
                  </a:lnTo>
                  <a:lnTo>
                    <a:pt x="448786" y="459432"/>
                  </a:lnTo>
                  <a:lnTo>
                    <a:pt x="450011" y="441159"/>
                  </a:lnTo>
                  <a:lnTo>
                    <a:pt x="450872" y="422078"/>
                  </a:lnTo>
                  <a:lnTo>
                    <a:pt x="451468" y="402398"/>
                  </a:lnTo>
                  <a:lnTo>
                    <a:pt x="451876" y="382288"/>
                  </a:lnTo>
                  <a:lnTo>
                    <a:pt x="452148" y="361877"/>
                  </a:lnTo>
                  <a:lnTo>
                    <a:pt x="452163" y="341258"/>
                  </a:lnTo>
                  <a:lnTo>
                    <a:pt x="451641" y="320496"/>
                  </a:lnTo>
                  <a:lnTo>
                    <a:pt x="450473" y="299643"/>
                  </a:lnTo>
                  <a:lnTo>
                    <a:pt x="448705" y="278892"/>
                  </a:lnTo>
                  <a:lnTo>
                    <a:pt x="446447" y="258572"/>
                  </a:lnTo>
                  <a:lnTo>
                    <a:pt x="443816" y="238833"/>
                  </a:lnTo>
                  <a:lnTo>
                    <a:pt x="440916" y="219814"/>
                  </a:lnTo>
                  <a:lnTo>
                    <a:pt x="437823" y="201729"/>
                  </a:lnTo>
                  <a:lnTo>
                    <a:pt x="434587" y="184599"/>
                  </a:lnTo>
                  <a:lnTo>
                    <a:pt x="430924" y="168297"/>
                  </a:lnTo>
                  <a:lnTo>
                    <a:pt x="426246" y="152650"/>
                  </a:lnTo>
                  <a:lnTo>
                    <a:pt x="420321" y="137492"/>
                  </a:lnTo>
                  <a:lnTo>
                    <a:pt x="413392" y="122853"/>
                  </a:lnTo>
                  <a:lnTo>
                    <a:pt x="405977" y="108935"/>
                  </a:lnTo>
                  <a:lnTo>
                    <a:pt x="398434" y="95797"/>
                  </a:lnTo>
                  <a:lnTo>
                    <a:pt x="390930" y="83516"/>
                  </a:lnTo>
                  <a:lnTo>
                    <a:pt x="383519" y="72260"/>
                  </a:lnTo>
                  <a:lnTo>
                    <a:pt x="376201" y="62022"/>
                  </a:lnTo>
                  <a:lnTo>
                    <a:pt x="368795" y="52655"/>
                  </a:lnTo>
                  <a:lnTo>
                    <a:pt x="360978" y="43969"/>
                  </a:lnTo>
                  <a:lnTo>
                    <a:pt x="352602" y="35793"/>
                  </a:lnTo>
                  <a:lnTo>
                    <a:pt x="343685" y="28148"/>
                  </a:lnTo>
                  <a:lnTo>
                    <a:pt x="334321" y="21232"/>
                  </a:lnTo>
                  <a:lnTo>
                    <a:pt x="324604" y="15101"/>
                  </a:lnTo>
                  <a:lnTo>
                    <a:pt x="314298" y="9831"/>
                  </a:lnTo>
                  <a:lnTo>
                    <a:pt x="302863" y="5590"/>
                  </a:lnTo>
                  <a:lnTo>
                    <a:pt x="290102" y="2376"/>
                  </a:lnTo>
                  <a:lnTo>
                    <a:pt x="276448" y="371"/>
                  </a:lnTo>
                  <a:lnTo>
                    <a:pt x="262744" y="0"/>
                  </a:lnTo>
                  <a:lnTo>
                    <a:pt x="249491" y="1344"/>
                  </a:lnTo>
                  <a:lnTo>
                    <a:pt x="236832" y="4195"/>
                  </a:lnTo>
                  <a:lnTo>
                    <a:pt x="224724" y="8243"/>
                  </a:lnTo>
                  <a:lnTo>
                    <a:pt x="213068" y="13185"/>
                  </a:lnTo>
                  <a:lnTo>
                    <a:pt x="201919" y="18772"/>
                  </a:lnTo>
                  <a:lnTo>
                    <a:pt x="191491" y="24813"/>
                  </a:lnTo>
                  <a:lnTo>
                    <a:pt x="181836" y="31173"/>
                  </a:lnTo>
                  <a:lnTo>
                    <a:pt x="172706" y="37918"/>
                  </a:lnTo>
                  <a:lnTo>
                    <a:pt x="163653" y="45284"/>
                  </a:lnTo>
                  <a:lnTo>
                    <a:pt x="154415" y="53358"/>
                  </a:lnTo>
                  <a:lnTo>
                    <a:pt x="145075" y="62240"/>
                  </a:lnTo>
                  <a:lnTo>
                    <a:pt x="135950" y="72113"/>
                  </a:lnTo>
                  <a:lnTo>
                    <a:pt x="127218" y="82976"/>
                  </a:lnTo>
                  <a:lnTo>
                    <a:pt x="118897" y="94525"/>
                  </a:lnTo>
                  <a:lnTo>
                    <a:pt x="110929" y="106270"/>
                  </a:lnTo>
                  <a:lnTo>
                    <a:pt x="103233" y="117917"/>
                  </a:lnTo>
                  <a:lnTo>
                    <a:pt x="95573" y="129686"/>
                  </a:lnTo>
                  <a:lnTo>
                    <a:pt x="87584" y="142185"/>
                  </a:lnTo>
                  <a:lnTo>
                    <a:pt x="79101" y="155700"/>
                  </a:lnTo>
                  <a:lnTo>
                    <a:pt x="70454" y="169878"/>
                  </a:lnTo>
                  <a:lnTo>
                    <a:pt x="62335" y="183943"/>
                  </a:lnTo>
                  <a:lnTo>
                    <a:pt x="55098" y="197441"/>
                  </a:lnTo>
                  <a:lnTo>
                    <a:pt x="48767" y="210267"/>
                  </a:lnTo>
                  <a:lnTo>
                    <a:pt x="43207" y="222487"/>
                  </a:lnTo>
                  <a:lnTo>
                    <a:pt x="38240" y="234231"/>
                  </a:lnTo>
                  <a:lnTo>
                    <a:pt x="33548" y="245950"/>
                  </a:lnTo>
                  <a:lnTo>
                    <a:pt x="28697" y="258357"/>
                  </a:lnTo>
                  <a:lnTo>
                    <a:pt x="23470" y="271767"/>
                  </a:lnTo>
                  <a:lnTo>
                    <a:pt x="18140" y="285406"/>
                  </a:lnTo>
                  <a:lnTo>
                    <a:pt x="12838" y="298946"/>
                  </a:lnTo>
                  <a:lnTo>
                    <a:pt x="7094" y="313581"/>
                  </a:lnTo>
                  <a:lnTo>
                    <a:pt x="0" y="331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1495046" y="1777947"/>
            <a:ext cx="1994009" cy="959463"/>
            <a:chOff x="1495046" y="1777947"/>
            <a:chExt cx="1994009" cy="959463"/>
          </a:xfrm>
        </p:grpSpPr>
        <p:sp>
          <p:nvSpPr>
            <p:cNvPr id="145" name="Freeform 144"/>
            <p:cNvSpPr/>
            <p:nvPr/>
          </p:nvSpPr>
          <p:spPr>
            <a:xfrm>
              <a:off x="1495046" y="2326798"/>
              <a:ext cx="189514" cy="14837"/>
            </a:xfrm>
            <a:custGeom>
              <a:avLst/>
              <a:gdLst/>
              <a:ahLst/>
              <a:cxnLst/>
              <a:rect l="0" t="0" r="0" b="0"/>
              <a:pathLst>
                <a:path w="189514" h="14837">
                  <a:moveTo>
                    <a:pt x="189513" y="0"/>
                  </a:moveTo>
                  <a:lnTo>
                    <a:pt x="177778" y="67"/>
                  </a:lnTo>
                  <a:lnTo>
                    <a:pt x="166649" y="707"/>
                  </a:lnTo>
                  <a:lnTo>
                    <a:pt x="155051" y="1999"/>
                  </a:lnTo>
                  <a:lnTo>
                    <a:pt x="142890" y="3686"/>
                  </a:lnTo>
                  <a:lnTo>
                    <a:pt x="130230" y="5354"/>
                  </a:lnTo>
                  <a:lnTo>
                    <a:pt x="117178" y="6772"/>
                  </a:lnTo>
                  <a:lnTo>
                    <a:pt x="103999" y="8043"/>
                  </a:lnTo>
                  <a:lnTo>
                    <a:pt x="91082" y="9502"/>
                  </a:lnTo>
                  <a:lnTo>
                    <a:pt x="78620" y="11325"/>
                  </a:lnTo>
                  <a:lnTo>
                    <a:pt x="66627" y="13210"/>
                  </a:lnTo>
                  <a:lnTo>
                    <a:pt x="55033" y="14490"/>
                  </a:lnTo>
                  <a:lnTo>
                    <a:pt x="43765" y="14836"/>
                  </a:lnTo>
                  <a:lnTo>
                    <a:pt x="33192" y="14400"/>
                  </a:lnTo>
                  <a:lnTo>
                    <a:pt x="23100" y="13603"/>
                  </a:lnTo>
                  <a:lnTo>
                    <a:pt x="12598" y="123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558217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589803" y="2421554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979357" y="1968829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31586" y="0"/>
                  </a:moveTo>
                  <a:lnTo>
                    <a:pt x="28652" y="11735"/>
                  </a:lnTo>
                  <a:lnTo>
                    <a:pt x="25869" y="22864"/>
                  </a:lnTo>
                  <a:lnTo>
                    <a:pt x="22974" y="34466"/>
                  </a:lnTo>
                  <a:lnTo>
                    <a:pt x="20107" y="46800"/>
                  </a:lnTo>
                  <a:lnTo>
                    <a:pt x="17590" y="60109"/>
                  </a:lnTo>
                  <a:lnTo>
                    <a:pt x="15580" y="74418"/>
                  </a:lnTo>
                  <a:lnTo>
                    <a:pt x="14067" y="89596"/>
                  </a:lnTo>
                  <a:lnTo>
                    <a:pt x="12972" y="105457"/>
                  </a:lnTo>
                  <a:lnTo>
                    <a:pt x="12195" y="121819"/>
                  </a:lnTo>
                  <a:lnTo>
                    <a:pt x="11486" y="138211"/>
                  </a:lnTo>
                  <a:lnTo>
                    <a:pt x="10469" y="153909"/>
                  </a:lnTo>
                  <a:lnTo>
                    <a:pt x="8970" y="168580"/>
                  </a:lnTo>
                  <a:lnTo>
                    <a:pt x="7148" y="182396"/>
                  </a:lnTo>
                  <a:lnTo>
                    <a:pt x="5386" y="195829"/>
                  </a:lnTo>
                  <a:lnTo>
                    <a:pt x="3906" y="209203"/>
                  </a:lnTo>
                  <a:lnTo>
                    <a:pt x="2762" y="222663"/>
                  </a:lnTo>
                  <a:lnTo>
                    <a:pt x="1919" y="236247"/>
                  </a:lnTo>
                  <a:lnTo>
                    <a:pt x="1318" y="249939"/>
                  </a:lnTo>
                  <a:lnTo>
                    <a:pt x="897" y="263496"/>
                  </a:lnTo>
                  <a:lnTo>
                    <a:pt x="561" y="278002"/>
                  </a:lnTo>
                  <a:lnTo>
                    <a:pt x="279" y="29696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084642" y="1968829"/>
              <a:ext cx="120442" cy="322915"/>
            </a:xfrm>
            <a:custGeom>
              <a:avLst/>
              <a:gdLst/>
              <a:ahLst/>
              <a:cxnLst/>
              <a:rect l="0" t="0" r="0" b="0"/>
              <a:pathLst>
                <a:path w="120442" h="322915">
                  <a:moveTo>
                    <a:pt x="94757" y="0"/>
                  </a:moveTo>
                  <a:lnTo>
                    <a:pt x="94623" y="11668"/>
                  </a:lnTo>
                  <a:lnTo>
                    <a:pt x="93342" y="22157"/>
                  </a:lnTo>
                  <a:lnTo>
                    <a:pt x="90749" y="32463"/>
                  </a:lnTo>
                  <a:lnTo>
                    <a:pt x="87029" y="42937"/>
                  </a:lnTo>
                  <a:lnTo>
                    <a:pt x="82397" y="53929"/>
                  </a:lnTo>
                  <a:lnTo>
                    <a:pt x="77064" y="65576"/>
                  </a:lnTo>
                  <a:lnTo>
                    <a:pt x="71216" y="78003"/>
                  </a:lnTo>
                  <a:lnTo>
                    <a:pt x="65002" y="91406"/>
                  </a:lnTo>
                  <a:lnTo>
                    <a:pt x="58531" y="105790"/>
                  </a:lnTo>
                  <a:lnTo>
                    <a:pt x="51883" y="120856"/>
                  </a:lnTo>
                  <a:lnTo>
                    <a:pt x="45115" y="136115"/>
                  </a:lnTo>
                  <a:lnTo>
                    <a:pt x="38269" y="151265"/>
                  </a:lnTo>
                  <a:lnTo>
                    <a:pt x="31535" y="166199"/>
                  </a:lnTo>
                  <a:lnTo>
                    <a:pt x="25240" y="180913"/>
                  </a:lnTo>
                  <a:lnTo>
                    <a:pt x="19534" y="195440"/>
                  </a:lnTo>
                  <a:lnTo>
                    <a:pt x="14720" y="209823"/>
                  </a:lnTo>
                  <a:lnTo>
                    <a:pt x="11317" y="224101"/>
                  </a:lnTo>
                  <a:lnTo>
                    <a:pt x="9475" y="238299"/>
                  </a:lnTo>
                  <a:lnTo>
                    <a:pt x="9036" y="252276"/>
                  </a:lnTo>
                  <a:lnTo>
                    <a:pt x="9721" y="265741"/>
                  </a:lnTo>
                  <a:lnTo>
                    <a:pt x="11262" y="278568"/>
                  </a:lnTo>
                  <a:lnTo>
                    <a:pt x="13751" y="290469"/>
                  </a:lnTo>
                  <a:lnTo>
                    <a:pt x="17624" y="300937"/>
                  </a:lnTo>
                  <a:lnTo>
                    <a:pt x="23006" y="309814"/>
                  </a:lnTo>
                  <a:lnTo>
                    <a:pt x="29739" y="316774"/>
                  </a:lnTo>
                  <a:lnTo>
                    <a:pt x="37553" y="321177"/>
                  </a:lnTo>
                  <a:lnTo>
                    <a:pt x="46176" y="322914"/>
                  </a:lnTo>
                  <a:lnTo>
                    <a:pt x="55220" y="322318"/>
                  </a:lnTo>
                  <a:lnTo>
                    <a:pt x="64204" y="319875"/>
                  </a:lnTo>
                  <a:lnTo>
                    <a:pt x="72870" y="316049"/>
                  </a:lnTo>
                  <a:lnTo>
                    <a:pt x="81162" y="311060"/>
                  </a:lnTo>
                  <a:lnTo>
                    <a:pt x="89117" y="304898"/>
                  </a:lnTo>
                  <a:lnTo>
                    <a:pt x="96795" y="297637"/>
                  </a:lnTo>
                  <a:lnTo>
                    <a:pt x="103935" y="289136"/>
                  </a:lnTo>
                  <a:lnTo>
                    <a:pt x="109979" y="278987"/>
                  </a:lnTo>
                  <a:lnTo>
                    <a:pt x="114706" y="267121"/>
                  </a:lnTo>
                  <a:lnTo>
                    <a:pt x="118050" y="253914"/>
                  </a:lnTo>
                  <a:lnTo>
                    <a:pt x="119928" y="239985"/>
                  </a:lnTo>
                  <a:lnTo>
                    <a:pt x="120441" y="225780"/>
                  </a:lnTo>
                  <a:lnTo>
                    <a:pt x="119498" y="212008"/>
                  </a:lnTo>
                  <a:lnTo>
                    <a:pt x="116745" y="199679"/>
                  </a:lnTo>
                  <a:lnTo>
                    <a:pt x="112153" y="189223"/>
                  </a:lnTo>
                  <a:lnTo>
                    <a:pt x="105970" y="181037"/>
                  </a:lnTo>
                  <a:lnTo>
                    <a:pt x="98533" y="175729"/>
                  </a:lnTo>
                  <a:lnTo>
                    <a:pt x="90166" y="173346"/>
                  </a:lnTo>
                  <a:lnTo>
                    <a:pt x="81296" y="173488"/>
                  </a:lnTo>
                  <a:lnTo>
                    <a:pt x="72430" y="175619"/>
                  </a:lnTo>
                  <a:lnTo>
                    <a:pt x="63842" y="179227"/>
                  </a:lnTo>
                  <a:lnTo>
                    <a:pt x="55602" y="183898"/>
                  </a:lnTo>
                  <a:lnTo>
                    <a:pt x="47683" y="189315"/>
                  </a:lnTo>
                  <a:lnTo>
                    <a:pt x="40024" y="195247"/>
                  </a:lnTo>
                  <a:lnTo>
                    <a:pt x="32673" y="201615"/>
                  </a:lnTo>
                  <a:lnTo>
                    <a:pt x="24961" y="209293"/>
                  </a:lnTo>
                  <a:lnTo>
                    <a:pt x="15091" y="22119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842487" y="2326798"/>
              <a:ext cx="452726" cy="21057"/>
            </a:xfrm>
            <a:custGeom>
              <a:avLst/>
              <a:gdLst/>
              <a:ahLst/>
              <a:cxnLst/>
              <a:rect l="0" t="0" r="0" b="0"/>
              <a:pathLst>
                <a:path w="452726" h="21057">
                  <a:moveTo>
                    <a:pt x="452725" y="0"/>
                  </a:moveTo>
                  <a:lnTo>
                    <a:pt x="443924" y="2799"/>
                  </a:lnTo>
                  <a:lnTo>
                    <a:pt x="435577" y="4301"/>
                  </a:lnTo>
                  <a:lnTo>
                    <a:pt x="426873" y="4612"/>
                  </a:lnTo>
                  <a:lnTo>
                    <a:pt x="417580" y="4106"/>
                  </a:lnTo>
                  <a:lnTo>
                    <a:pt x="407436" y="3286"/>
                  </a:lnTo>
                  <a:lnTo>
                    <a:pt x="396387" y="2470"/>
                  </a:lnTo>
                  <a:lnTo>
                    <a:pt x="384375" y="1787"/>
                  </a:lnTo>
                  <a:lnTo>
                    <a:pt x="371256" y="1260"/>
                  </a:lnTo>
                  <a:lnTo>
                    <a:pt x="357065" y="874"/>
                  </a:lnTo>
                  <a:lnTo>
                    <a:pt x="342130" y="599"/>
                  </a:lnTo>
                  <a:lnTo>
                    <a:pt x="326959" y="408"/>
                  </a:lnTo>
                  <a:lnTo>
                    <a:pt x="311873" y="280"/>
                  </a:lnTo>
                  <a:lnTo>
                    <a:pt x="297151" y="363"/>
                  </a:lnTo>
                  <a:lnTo>
                    <a:pt x="283113" y="951"/>
                  </a:lnTo>
                  <a:lnTo>
                    <a:pt x="269848" y="2158"/>
                  </a:lnTo>
                  <a:lnTo>
                    <a:pt x="256956" y="3783"/>
                  </a:lnTo>
                  <a:lnTo>
                    <a:pt x="243686" y="5412"/>
                  </a:lnTo>
                  <a:lnTo>
                    <a:pt x="229639" y="6803"/>
                  </a:lnTo>
                  <a:lnTo>
                    <a:pt x="214759" y="7887"/>
                  </a:lnTo>
                  <a:lnTo>
                    <a:pt x="199159" y="8690"/>
                  </a:lnTo>
                  <a:lnTo>
                    <a:pt x="182999" y="9264"/>
                  </a:lnTo>
                  <a:lnTo>
                    <a:pt x="166587" y="9666"/>
                  </a:lnTo>
                  <a:lnTo>
                    <a:pt x="150350" y="9944"/>
                  </a:lnTo>
                  <a:lnTo>
                    <a:pt x="134507" y="10139"/>
                  </a:lnTo>
                  <a:lnTo>
                    <a:pt x="119091" y="10441"/>
                  </a:lnTo>
                  <a:lnTo>
                    <a:pt x="104047" y="11176"/>
                  </a:lnTo>
                  <a:lnTo>
                    <a:pt x="89298" y="12484"/>
                  </a:lnTo>
                  <a:lnTo>
                    <a:pt x="74799" y="14184"/>
                  </a:lnTo>
                  <a:lnTo>
                    <a:pt x="58797" y="16042"/>
                  </a:lnTo>
                  <a:lnTo>
                    <a:pt x="36532" y="1822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968829" y="2463668"/>
              <a:ext cx="18329" cy="273742"/>
            </a:xfrm>
            <a:custGeom>
              <a:avLst/>
              <a:gdLst/>
              <a:ahLst/>
              <a:cxnLst/>
              <a:rect l="0" t="0" r="0" b="0"/>
              <a:pathLst>
                <a:path w="18329" h="273742">
                  <a:moveTo>
                    <a:pt x="0" y="0"/>
                  </a:moveTo>
                  <a:lnTo>
                    <a:pt x="2866" y="8868"/>
                  </a:lnTo>
                  <a:lnTo>
                    <a:pt x="5008" y="17855"/>
                  </a:lnTo>
                  <a:lnTo>
                    <a:pt x="6611" y="27851"/>
                  </a:lnTo>
                  <a:lnTo>
                    <a:pt x="7792" y="38831"/>
                  </a:lnTo>
                  <a:lnTo>
                    <a:pt x="8640" y="50643"/>
                  </a:lnTo>
                  <a:lnTo>
                    <a:pt x="9243" y="63101"/>
                  </a:lnTo>
                  <a:lnTo>
                    <a:pt x="9830" y="76038"/>
                  </a:lnTo>
                  <a:lnTo>
                    <a:pt x="10762" y="89319"/>
                  </a:lnTo>
                  <a:lnTo>
                    <a:pt x="12204" y="102841"/>
                  </a:lnTo>
                  <a:lnTo>
                    <a:pt x="13988" y="116530"/>
                  </a:lnTo>
                  <a:lnTo>
                    <a:pt x="15724" y="130332"/>
                  </a:lnTo>
                  <a:lnTo>
                    <a:pt x="17182" y="144211"/>
                  </a:lnTo>
                  <a:lnTo>
                    <a:pt x="18141" y="158143"/>
                  </a:lnTo>
                  <a:lnTo>
                    <a:pt x="18328" y="172109"/>
                  </a:lnTo>
                  <a:lnTo>
                    <a:pt x="17675" y="186095"/>
                  </a:lnTo>
                  <a:lnTo>
                    <a:pt x="16431" y="200063"/>
                  </a:lnTo>
                  <a:lnTo>
                    <a:pt x="14938" y="215643"/>
                  </a:lnTo>
                  <a:lnTo>
                    <a:pt x="13063" y="237555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088178" y="2432082"/>
              <a:ext cx="153137" cy="288362"/>
            </a:xfrm>
            <a:custGeom>
              <a:avLst/>
              <a:gdLst/>
              <a:ahLst/>
              <a:cxnLst/>
              <a:rect l="0" t="0" r="0" b="0"/>
              <a:pathLst>
                <a:path w="153137" h="288362">
                  <a:moveTo>
                    <a:pt x="80692" y="0"/>
                  </a:moveTo>
                  <a:lnTo>
                    <a:pt x="74824" y="6002"/>
                  </a:lnTo>
                  <a:lnTo>
                    <a:pt x="69260" y="12847"/>
                  </a:lnTo>
                  <a:lnTo>
                    <a:pt x="63466" y="21235"/>
                  </a:lnTo>
                  <a:lnTo>
                    <a:pt x="57558" y="30862"/>
                  </a:lnTo>
                  <a:lnTo>
                    <a:pt x="51876" y="41176"/>
                  </a:lnTo>
                  <a:lnTo>
                    <a:pt x="46601" y="51784"/>
                  </a:lnTo>
                  <a:lnTo>
                    <a:pt x="41751" y="62482"/>
                  </a:lnTo>
                  <a:lnTo>
                    <a:pt x="37264" y="73182"/>
                  </a:lnTo>
                  <a:lnTo>
                    <a:pt x="33063" y="83855"/>
                  </a:lnTo>
                  <a:lnTo>
                    <a:pt x="29072" y="94494"/>
                  </a:lnTo>
                  <a:lnTo>
                    <a:pt x="25231" y="105103"/>
                  </a:lnTo>
                  <a:lnTo>
                    <a:pt x="21496" y="115693"/>
                  </a:lnTo>
                  <a:lnTo>
                    <a:pt x="17834" y="126435"/>
                  </a:lnTo>
                  <a:lnTo>
                    <a:pt x="14222" y="137639"/>
                  </a:lnTo>
                  <a:lnTo>
                    <a:pt x="10647" y="149444"/>
                  </a:lnTo>
                  <a:lnTo>
                    <a:pt x="7264" y="161984"/>
                  </a:lnTo>
                  <a:lnTo>
                    <a:pt x="4371" y="175466"/>
                  </a:lnTo>
                  <a:lnTo>
                    <a:pt x="2099" y="189900"/>
                  </a:lnTo>
                  <a:lnTo>
                    <a:pt x="574" y="204831"/>
                  </a:lnTo>
                  <a:lnTo>
                    <a:pt x="0" y="219466"/>
                  </a:lnTo>
                  <a:lnTo>
                    <a:pt x="403" y="233371"/>
                  </a:lnTo>
                  <a:lnTo>
                    <a:pt x="1978" y="246145"/>
                  </a:lnTo>
                  <a:lnTo>
                    <a:pt x="5164" y="257273"/>
                  </a:lnTo>
                  <a:lnTo>
                    <a:pt x="10054" y="266639"/>
                  </a:lnTo>
                  <a:lnTo>
                    <a:pt x="16609" y="274283"/>
                  </a:lnTo>
                  <a:lnTo>
                    <a:pt x="24828" y="280217"/>
                  </a:lnTo>
                  <a:lnTo>
                    <a:pt x="34538" y="284613"/>
                  </a:lnTo>
                  <a:lnTo>
                    <a:pt x="45294" y="287433"/>
                  </a:lnTo>
                  <a:lnTo>
                    <a:pt x="56497" y="288361"/>
                  </a:lnTo>
                  <a:lnTo>
                    <a:pt x="67763" y="287395"/>
                  </a:lnTo>
                  <a:lnTo>
                    <a:pt x="78765" y="284798"/>
                  </a:lnTo>
                  <a:lnTo>
                    <a:pt x="89153" y="280922"/>
                  </a:lnTo>
                  <a:lnTo>
                    <a:pt x="98805" y="276095"/>
                  </a:lnTo>
                  <a:lnTo>
                    <a:pt x="107778" y="270585"/>
                  </a:lnTo>
                  <a:lnTo>
                    <a:pt x="116199" y="264595"/>
                  </a:lnTo>
                  <a:lnTo>
                    <a:pt x="124198" y="258269"/>
                  </a:lnTo>
                  <a:lnTo>
                    <a:pt x="131725" y="251549"/>
                  </a:lnTo>
                  <a:lnTo>
                    <a:pt x="138561" y="244198"/>
                  </a:lnTo>
                  <a:lnTo>
                    <a:pt x="144630" y="236143"/>
                  </a:lnTo>
                  <a:lnTo>
                    <a:pt x="149519" y="227613"/>
                  </a:lnTo>
                  <a:lnTo>
                    <a:pt x="152440" y="219042"/>
                  </a:lnTo>
                  <a:lnTo>
                    <a:pt x="153136" y="210688"/>
                  </a:lnTo>
                  <a:lnTo>
                    <a:pt x="151651" y="202792"/>
                  </a:lnTo>
                  <a:lnTo>
                    <a:pt x="148072" y="195641"/>
                  </a:lnTo>
                  <a:lnTo>
                    <a:pt x="142664" y="189326"/>
                  </a:lnTo>
                  <a:lnTo>
                    <a:pt x="135799" y="184085"/>
                  </a:lnTo>
                  <a:lnTo>
                    <a:pt x="127837" y="180388"/>
                  </a:lnTo>
                  <a:lnTo>
                    <a:pt x="119086" y="178351"/>
                  </a:lnTo>
                  <a:lnTo>
                    <a:pt x="109942" y="177948"/>
                  </a:lnTo>
                  <a:lnTo>
                    <a:pt x="100885" y="179190"/>
                  </a:lnTo>
                  <a:lnTo>
                    <a:pt x="92166" y="181913"/>
                  </a:lnTo>
                  <a:lnTo>
                    <a:pt x="83837" y="185841"/>
                  </a:lnTo>
                  <a:lnTo>
                    <a:pt x="75857" y="190686"/>
                  </a:lnTo>
                  <a:lnTo>
                    <a:pt x="68152" y="196199"/>
                  </a:lnTo>
                  <a:lnTo>
                    <a:pt x="60655" y="202186"/>
                  </a:lnTo>
                  <a:lnTo>
                    <a:pt x="53306" y="208504"/>
                  </a:lnTo>
                  <a:lnTo>
                    <a:pt x="46067" y="215044"/>
                  </a:lnTo>
                  <a:lnTo>
                    <a:pt x="39015" y="221623"/>
                  </a:lnTo>
                  <a:lnTo>
                    <a:pt x="31543" y="228724"/>
                  </a:lnTo>
                  <a:lnTo>
                    <a:pt x="21878" y="238088"/>
                  </a:lnTo>
                  <a:lnTo>
                    <a:pt x="699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526839" y="2263626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4079" y="67"/>
                  </a:lnTo>
                  <a:lnTo>
                    <a:pt x="92950" y="708"/>
                  </a:lnTo>
                  <a:lnTo>
                    <a:pt x="81356" y="2000"/>
                  </a:lnTo>
                  <a:lnTo>
                    <a:pt x="69236" y="3695"/>
                  </a:lnTo>
                  <a:lnTo>
                    <a:pt x="55216" y="5546"/>
                  </a:lnTo>
                  <a:lnTo>
                    <a:pt x="34706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537367" y="234785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597" y="2867"/>
                  </a:lnTo>
                  <a:lnTo>
                    <a:pt x="123828" y="5009"/>
                  </a:lnTo>
                  <a:lnTo>
                    <a:pt x="110943" y="6617"/>
                  </a:lnTo>
                  <a:lnTo>
                    <a:pt x="97267" y="7971"/>
                  </a:lnTo>
                  <a:lnTo>
                    <a:pt x="83587" y="9467"/>
                  </a:lnTo>
                  <a:lnTo>
                    <a:pt x="70376" y="11314"/>
                  </a:lnTo>
                  <a:lnTo>
                    <a:pt x="57825" y="13390"/>
                  </a:lnTo>
                  <a:lnTo>
                    <a:pt x="44566" y="15546"/>
                  </a:lnTo>
                  <a:lnTo>
                    <a:pt x="27206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203376" y="1874072"/>
              <a:ext cx="7816" cy="305328"/>
            </a:xfrm>
            <a:custGeom>
              <a:avLst/>
              <a:gdLst/>
              <a:ahLst/>
              <a:cxnLst/>
              <a:rect l="0" t="0" r="0" b="0"/>
              <a:pathLst>
                <a:path w="7816" h="305328">
                  <a:moveTo>
                    <a:pt x="7815" y="0"/>
                  </a:moveTo>
                  <a:lnTo>
                    <a:pt x="4949" y="8869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6"/>
                  </a:lnTo>
                  <a:lnTo>
                    <a:pt x="1890" y="72667"/>
                  </a:lnTo>
                  <a:lnTo>
                    <a:pt x="3254" y="85596"/>
                  </a:lnTo>
                  <a:lnTo>
                    <a:pt x="4463" y="100217"/>
                  </a:lnTo>
                  <a:lnTo>
                    <a:pt x="5425" y="116291"/>
                  </a:lnTo>
                  <a:lnTo>
                    <a:pt x="6145" y="133229"/>
                  </a:lnTo>
                  <a:lnTo>
                    <a:pt x="6664" y="150585"/>
                  </a:lnTo>
                  <a:lnTo>
                    <a:pt x="7029" y="167950"/>
                  </a:lnTo>
                  <a:lnTo>
                    <a:pt x="7282" y="184901"/>
                  </a:lnTo>
                  <a:lnTo>
                    <a:pt x="7455" y="201259"/>
                  </a:lnTo>
                  <a:lnTo>
                    <a:pt x="7573" y="217038"/>
                  </a:lnTo>
                  <a:lnTo>
                    <a:pt x="7653" y="232334"/>
                  </a:lnTo>
                  <a:lnTo>
                    <a:pt x="7706" y="247241"/>
                  </a:lnTo>
                  <a:lnTo>
                    <a:pt x="7743" y="261253"/>
                  </a:lnTo>
                  <a:lnTo>
                    <a:pt x="7771" y="274642"/>
                  </a:lnTo>
                  <a:lnTo>
                    <a:pt x="7793" y="288587"/>
                  </a:lnTo>
                  <a:lnTo>
                    <a:pt x="781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042735" y="2179399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72468" y="5733"/>
                  </a:lnTo>
                  <a:lnTo>
                    <a:pt x="260699" y="10017"/>
                  </a:lnTo>
                  <a:lnTo>
                    <a:pt x="247804" y="13223"/>
                  </a:lnTo>
                  <a:lnTo>
                    <a:pt x="233783" y="15584"/>
                  </a:lnTo>
                  <a:lnTo>
                    <a:pt x="218807" y="17281"/>
                  </a:lnTo>
                  <a:lnTo>
                    <a:pt x="203088" y="18476"/>
                  </a:lnTo>
                  <a:lnTo>
                    <a:pt x="186986" y="19305"/>
                  </a:lnTo>
                  <a:lnTo>
                    <a:pt x="170962" y="19873"/>
                  </a:lnTo>
                  <a:lnTo>
                    <a:pt x="155264" y="20260"/>
                  </a:lnTo>
                  <a:lnTo>
                    <a:pt x="139947" y="20522"/>
                  </a:lnTo>
                  <a:lnTo>
                    <a:pt x="124969" y="20698"/>
                  </a:lnTo>
                  <a:lnTo>
                    <a:pt x="110261" y="20821"/>
                  </a:lnTo>
                  <a:lnTo>
                    <a:pt x="95755" y="21074"/>
                  </a:lnTo>
                  <a:lnTo>
                    <a:pt x="81394" y="21775"/>
                  </a:lnTo>
                  <a:lnTo>
                    <a:pt x="67150" y="23059"/>
                  </a:lnTo>
                  <a:lnTo>
                    <a:pt x="53403" y="24744"/>
                  </a:lnTo>
                  <a:lnTo>
                    <a:pt x="39485" y="26590"/>
                  </a:lnTo>
                  <a:lnTo>
                    <a:pt x="23053" y="2875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148020" y="2301040"/>
              <a:ext cx="155206" cy="248448"/>
            </a:xfrm>
            <a:custGeom>
              <a:avLst/>
              <a:gdLst/>
              <a:ahLst/>
              <a:cxnLst/>
              <a:rect l="0" t="0" r="0" b="0"/>
              <a:pathLst>
                <a:path w="155206" h="248448">
                  <a:moveTo>
                    <a:pt x="0" y="46814"/>
                  </a:moveTo>
                  <a:lnTo>
                    <a:pt x="3068" y="38080"/>
                  </a:lnTo>
                  <a:lnTo>
                    <a:pt x="7131" y="30374"/>
                  </a:lnTo>
                  <a:lnTo>
                    <a:pt x="12628" y="22980"/>
                  </a:lnTo>
                  <a:lnTo>
                    <a:pt x="19561" y="16065"/>
                  </a:lnTo>
                  <a:lnTo>
                    <a:pt x="28007" y="10183"/>
                  </a:lnTo>
                  <a:lnTo>
                    <a:pt x="37853" y="5569"/>
                  </a:lnTo>
                  <a:lnTo>
                    <a:pt x="48691" y="2302"/>
                  </a:lnTo>
                  <a:lnTo>
                    <a:pt x="59944" y="477"/>
                  </a:lnTo>
                  <a:lnTo>
                    <a:pt x="71238" y="0"/>
                  </a:lnTo>
                  <a:lnTo>
                    <a:pt x="82088" y="968"/>
                  </a:lnTo>
                  <a:lnTo>
                    <a:pt x="91840" y="3737"/>
                  </a:lnTo>
                  <a:lnTo>
                    <a:pt x="100233" y="8339"/>
                  </a:lnTo>
                  <a:lnTo>
                    <a:pt x="106868" y="14530"/>
                  </a:lnTo>
                  <a:lnTo>
                    <a:pt x="111051" y="21972"/>
                  </a:lnTo>
                  <a:lnTo>
                    <a:pt x="112641" y="30342"/>
                  </a:lnTo>
                  <a:lnTo>
                    <a:pt x="111947" y="39214"/>
                  </a:lnTo>
                  <a:lnTo>
                    <a:pt x="109438" y="48082"/>
                  </a:lnTo>
                  <a:lnTo>
                    <a:pt x="105572" y="56671"/>
                  </a:lnTo>
                  <a:lnTo>
                    <a:pt x="100728" y="64910"/>
                  </a:lnTo>
                  <a:lnTo>
                    <a:pt x="95193" y="72830"/>
                  </a:lnTo>
                  <a:lnTo>
                    <a:pt x="89240" y="80509"/>
                  </a:lnTo>
                  <a:lnTo>
                    <a:pt x="85082" y="88536"/>
                  </a:lnTo>
                  <a:lnTo>
                    <a:pt x="85667" y="96750"/>
                  </a:lnTo>
                  <a:lnTo>
                    <a:pt x="90336" y="103949"/>
                  </a:lnTo>
                  <a:lnTo>
                    <a:pt x="97192" y="110396"/>
                  </a:lnTo>
                  <a:lnTo>
                    <a:pt x="104901" y="116594"/>
                  </a:lnTo>
                  <a:lnTo>
                    <a:pt x="112799" y="122825"/>
                  </a:lnTo>
                  <a:lnTo>
                    <a:pt x="120615" y="129196"/>
                  </a:lnTo>
                  <a:lnTo>
                    <a:pt x="128266" y="135731"/>
                  </a:lnTo>
                  <a:lnTo>
                    <a:pt x="135589" y="142735"/>
                  </a:lnTo>
                  <a:lnTo>
                    <a:pt x="142303" y="150796"/>
                  </a:lnTo>
                  <a:lnTo>
                    <a:pt x="148291" y="160135"/>
                  </a:lnTo>
                  <a:lnTo>
                    <a:pt x="152961" y="170337"/>
                  </a:lnTo>
                  <a:lnTo>
                    <a:pt x="155205" y="180569"/>
                  </a:lnTo>
                  <a:lnTo>
                    <a:pt x="154638" y="190337"/>
                  </a:lnTo>
                  <a:lnTo>
                    <a:pt x="151662" y="199504"/>
                  </a:lnTo>
                  <a:lnTo>
                    <a:pt x="147074" y="208113"/>
                  </a:lnTo>
                  <a:lnTo>
                    <a:pt x="141498" y="216267"/>
                  </a:lnTo>
                  <a:lnTo>
                    <a:pt x="134843" y="223912"/>
                  </a:lnTo>
                  <a:lnTo>
                    <a:pt x="126423" y="230834"/>
                  </a:lnTo>
                  <a:lnTo>
                    <a:pt x="115993" y="236968"/>
                  </a:lnTo>
                  <a:lnTo>
                    <a:pt x="104058" y="242071"/>
                  </a:lnTo>
                  <a:lnTo>
                    <a:pt x="91584" y="245670"/>
                  </a:lnTo>
                  <a:lnTo>
                    <a:pt x="79192" y="247648"/>
                  </a:lnTo>
                  <a:lnTo>
                    <a:pt x="67000" y="248344"/>
                  </a:lnTo>
                  <a:lnTo>
                    <a:pt x="53280" y="248447"/>
                  </a:lnTo>
                  <a:lnTo>
                    <a:pt x="33481" y="247964"/>
                  </a:lnTo>
                  <a:lnTo>
                    <a:pt x="0" y="246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969036" y="1777947"/>
              <a:ext cx="520019" cy="873738"/>
            </a:xfrm>
            <a:custGeom>
              <a:avLst/>
              <a:gdLst/>
              <a:ahLst/>
              <a:cxnLst/>
              <a:rect l="0" t="0" r="0" b="0"/>
              <a:pathLst>
                <a:path w="520019" h="873738">
                  <a:moveTo>
                    <a:pt x="84228" y="348809"/>
                  </a:moveTo>
                  <a:lnTo>
                    <a:pt x="78427" y="354811"/>
                  </a:lnTo>
                  <a:lnTo>
                    <a:pt x="73503" y="361655"/>
                  </a:lnTo>
                  <a:lnTo>
                    <a:pt x="69005" y="370048"/>
                  </a:lnTo>
                  <a:lnTo>
                    <a:pt x="64957" y="379848"/>
                  </a:lnTo>
                  <a:lnTo>
                    <a:pt x="61591" y="390811"/>
                  </a:lnTo>
                  <a:lnTo>
                    <a:pt x="58983" y="402676"/>
                  </a:lnTo>
                  <a:lnTo>
                    <a:pt x="57057" y="415373"/>
                  </a:lnTo>
                  <a:lnTo>
                    <a:pt x="55678" y="429018"/>
                  </a:lnTo>
                  <a:lnTo>
                    <a:pt x="54716" y="443599"/>
                  </a:lnTo>
                  <a:lnTo>
                    <a:pt x="54222" y="458982"/>
                  </a:lnTo>
                  <a:lnTo>
                    <a:pt x="54414" y="474992"/>
                  </a:lnTo>
                  <a:lnTo>
                    <a:pt x="55353" y="491468"/>
                  </a:lnTo>
                  <a:lnTo>
                    <a:pt x="56796" y="508278"/>
                  </a:lnTo>
                  <a:lnTo>
                    <a:pt x="58303" y="525323"/>
                  </a:lnTo>
                  <a:lnTo>
                    <a:pt x="59616" y="542521"/>
                  </a:lnTo>
                  <a:lnTo>
                    <a:pt x="60818" y="559493"/>
                  </a:lnTo>
                  <a:lnTo>
                    <a:pt x="62232" y="575588"/>
                  </a:lnTo>
                  <a:lnTo>
                    <a:pt x="64035" y="590535"/>
                  </a:lnTo>
                  <a:lnTo>
                    <a:pt x="66247" y="604707"/>
                  </a:lnTo>
                  <a:lnTo>
                    <a:pt x="68810" y="618912"/>
                  </a:lnTo>
                  <a:lnTo>
                    <a:pt x="71654" y="633618"/>
                  </a:lnTo>
                  <a:lnTo>
                    <a:pt x="74869" y="648787"/>
                  </a:lnTo>
                  <a:lnTo>
                    <a:pt x="78705" y="664056"/>
                  </a:lnTo>
                  <a:lnTo>
                    <a:pt x="83244" y="679180"/>
                  </a:lnTo>
                  <a:lnTo>
                    <a:pt x="88258" y="693913"/>
                  </a:lnTo>
                  <a:lnTo>
                    <a:pt x="93316" y="707953"/>
                  </a:lnTo>
                  <a:lnTo>
                    <a:pt x="98166" y="721206"/>
                  </a:lnTo>
                  <a:lnTo>
                    <a:pt x="102896" y="733748"/>
                  </a:lnTo>
                  <a:lnTo>
                    <a:pt x="107832" y="745718"/>
                  </a:lnTo>
                  <a:lnTo>
                    <a:pt x="113157" y="757262"/>
                  </a:lnTo>
                  <a:lnTo>
                    <a:pt x="119056" y="768660"/>
                  </a:lnTo>
                  <a:lnTo>
                    <a:pt x="125781" y="780314"/>
                  </a:lnTo>
                  <a:lnTo>
                    <a:pt x="133380" y="792411"/>
                  </a:lnTo>
                  <a:lnTo>
                    <a:pt x="141586" y="804638"/>
                  </a:lnTo>
                  <a:lnTo>
                    <a:pt x="149933" y="816314"/>
                  </a:lnTo>
                  <a:lnTo>
                    <a:pt x="158141" y="827091"/>
                  </a:lnTo>
                  <a:lnTo>
                    <a:pt x="166278" y="836953"/>
                  </a:lnTo>
                  <a:lnTo>
                    <a:pt x="174654" y="846037"/>
                  </a:lnTo>
                  <a:lnTo>
                    <a:pt x="183446" y="854504"/>
                  </a:lnTo>
                  <a:lnTo>
                    <a:pt x="192996" y="862020"/>
                  </a:lnTo>
                  <a:lnTo>
                    <a:pt x="203858" y="867792"/>
                  </a:lnTo>
                  <a:lnTo>
                    <a:pt x="216201" y="871526"/>
                  </a:lnTo>
                  <a:lnTo>
                    <a:pt x="229561" y="873391"/>
                  </a:lnTo>
                  <a:lnTo>
                    <a:pt x="243059" y="873737"/>
                  </a:lnTo>
                  <a:lnTo>
                    <a:pt x="256170" y="872930"/>
                  </a:lnTo>
                  <a:lnTo>
                    <a:pt x="268734" y="871119"/>
                  </a:lnTo>
                  <a:lnTo>
                    <a:pt x="280777" y="868241"/>
                  </a:lnTo>
                  <a:lnTo>
                    <a:pt x="292393" y="864344"/>
                  </a:lnTo>
                  <a:lnTo>
                    <a:pt x="303685" y="859424"/>
                  </a:lnTo>
                  <a:lnTo>
                    <a:pt x="314742" y="853366"/>
                  </a:lnTo>
                  <a:lnTo>
                    <a:pt x="325628" y="846218"/>
                  </a:lnTo>
                  <a:lnTo>
                    <a:pt x="336230" y="838315"/>
                  </a:lnTo>
                  <a:lnTo>
                    <a:pt x="346275" y="830172"/>
                  </a:lnTo>
                  <a:lnTo>
                    <a:pt x="355667" y="822097"/>
                  </a:lnTo>
                  <a:lnTo>
                    <a:pt x="364618" y="813879"/>
                  </a:lnTo>
                  <a:lnTo>
                    <a:pt x="373549" y="804916"/>
                  </a:lnTo>
                  <a:lnTo>
                    <a:pt x="382704" y="794921"/>
                  </a:lnTo>
                  <a:lnTo>
                    <a:pt x="391989" y="783918"/>
                  </a:lnTo>
                  <a:lnTo>
                    <a:pt x="401077" y="772075"/>
                  </a:lnTo>
                  <a:lnTo>
                    <a:pt x="409784" y="759590"/>
                  </a:lnTo>
                  <a:lnTo>
                    <a:pt x="418089" y="746799"/>
                  </a:lnTo>
                  <a:lnTo>
                    <a:pt x="426046" y="734146"/>
                  </a:lnTo>
                  <a:lnTo>
                    <a:pt x="433730" y="721853"/>
                  </a:lnTo>
                  <a:lnTo>
                    <a:pt x="441212" y="709635"/>
                  </a:lnTo>
                  <a:lnTo>
                    <a:pt x="448550" y="696825"/>
                  </a:lnTo>
                  <a:lnTo>
                    <a:pt x="455782" y="683090"/>
                  </a:lnTo>
                  <a:lnTo>
                    <a:pt x="462775" y="668422"/>
                  </a:lnTo>
                  <a:lnTo>
                    <a:pt x="469245" y="652965"/>
                  </a:lnTo>
                  <a:lnTo>
                    <a:pt x="475078" y="636904"/>
                  </a:lnTo>
                  <a:lnTo>
                    <a:pt x="480316" y="620729"/>
                  </a:lnTo>
                  <a:lnTo>
                    <a:pt x="485069" y="605184"/>
                  </a:lnTo>
                  <a:lnTo>
                    <a:pt x="489452" y="590614"/>
                  </a:lnTo>
                  <a:lnTo>
                    <a:pt x="493566" y="576697"/>
                  </a:lnTo>
                  <a:lnTo>
                    <a:pt x="497489" y="562665"/>
                  </a:lnTo>
                  <a:lnTo>
                    <a:pt x="501275" y="548066"/>
                  </a:lnTo>
                  <a:lnTo>
                    <a:pt x="504802" y="532630"/>
                  </a:lnTo>
                  <a:lnTo>
                    <a:pt x="507791" y="516116"/>
                  </a:lnTo>
                  <a:lnTo>
                    <a:pt x="510138" y="498516"/>
                  </a:lnTo>
                  <a:lnTo>
                    <a:pt x="512053" y="479982"/>
                  </a:lnTo>
                  <a:lnTo>
                    <a:pt x="513953" y="460717"/>
                  </a:lnTo>
                  <a:lnTo>
                    <a:pt x="516076" y="440923"/>
                  </a:lnTo>
                  <a:lnTo>
                    <a:pt x="518164" y="421244"/>
                  </a:lnTo>
                  <a:lnTo>
                    <a:pt x="519581" y="402718"/>
                  </a:lnTo>
                  <a:lnTo>
                    <a:pt x="520018" y="385809"/>
                  </a:lnTo>
                  <a:lnTo>
                    <a:pt x="519649" y="370151"/>
                  </a:lnTo>
                  <a:lnTo>
                    <a:pt x="518938" y="354867"/>
                  </a:lnTo>
                  <a:lnTo>
                    <a:pt x="518196" y="339402"/>
                  </a:lnTo>
                  <a:lnTo>
                    <a:pt x="517393" y="323876"/>
                  </a:lnTo>
                  <a:lnTo>
                    <a:pt x="516255" y="308890"/>
                  </a:lnTo>
                  <a:lnTo>
                    <a:pt x="514641" y="294761"/>
                  </a:lnTo>
                  <a:lnTo>
                    <a:pt x="512557" y="281340"/>
                  </a:lnTo>
                  <a:lnTo>
                    <a:pt x="510080" y="268187"/>
                  </a:lnTo>
                  <a:lnTo>
                    <a:pt x="507300" y="254997"/>
                  </a:lnTo>
                  <a:lnTo>
                    <a:pt x="504297" y="241326"/>
                  </a:lnTo>
                  <a:lnTo>
                    <a:pt x="501135" y="226536"/>
                  </a:lnTo>
                  <a:lnTo>
                    <a:pt x="497857" y="210399"/>
                  </a:lnTo>
                  <a:lnTo>
                    <a:pt x="494335" y="193339"/>
                  </a:lnTo>
                  <a:lnTo>
                    <a:pt x="490285" y="176202"/>
                  </a:lnTo>
                  <a:lnTo>
                    <a:pt x="485595" y="159504"/>
                  </a:lnTo>
                  <a:lnTo>
                    <a:pt x="480308" y="143718"/>
                  </a:lnTo>
                  <a:lnTo>
                    <a:pt x="474535" y="129424"/>
                  </a:lnTo>
                  <a:lnTo>
                    <a:pt x="468391" y="116773"/>
                  </a:lnTo>
                  <a:lnTo>
                    <a:pt x="461977" y="105432"/>
                  </a:lnTo>
                  <a:lnTo>
                    <a:pt x="455373" y="94799"/>
                  </a:lnTo>
                  <a:lnTo>
                    <a:pt x="448631" y="84455"/>
                  </a:lnTo>
                  <a:lnTo>
                    <a:pt x="441630" y="74350"/>
                  </a:lnTo>
                  <a:lnTo>
                    <a:pt x="434091" y="64703"/>
                  </a:lnTo>
                  <a:lnTo>
                    <a:pt x="425906" y="55617"/>
                  </a:lnTo>
                  <a:lnTo>
                    <a:pt x="417119" y="47056"/>
                  </a:lnTo>
                  <a:lnTo>
                    <a:pt x="407842" y="38926"/>
                  </a:lnTo>
                  <a:lnTo>
                    <a:pt x="398188" y="31131"/>
                  </a:lnTo>
                  <a:lnTo>
                    <a:pt x="388095" y="23743"/>
                  </a:lnTo>
                  <a:lnTo>
                    <a:pt x="377335" y="17002"/>
                  </a:lnTo>
                  <a:lnTo>
                    <a:pt x="365832" y="10994"/>
                  </a:lnTo>
                  <a:lnTo>
                    <a:pt x="353497" y="5976"/>
                  </a:lnTo>
                  <a:lnTo>
                    <a:pt x="340152" y="2435"/>
                  </a:lnTo>
                  <a:lnTo>
                    <a:pt x="325810" y="502"/>
                  </a:lnTo>
                  <a:lnTo>
                    <a:pt x="310941" y="0"/>
                  </a:lnTo>
                  <a:lnTo>
                    <a:pt x="296348" y="644"/>
                  </a:lnTo>
                  <a:lnTo>
                    <a:pt x="282461" y="2157"/>
                  </a:lnTo>
                  <a:lnTo>
                    <a:pt x="269359" y="4628"/>
                  </a:lnTo>
                  <a:lnTo>
                    <a:pt x="256947" y="8488"/>
                  </a:lnTo>
                  <a:lnTo>
                    <a:pt x="245079" y="13863"/>
                  </a:lnTo>
                  <a:lnTo>
                    <a:pt x="233616" y="20590"/>
                  </a:lnTo>
                  <a:lnTo>
                    <a:pt x="222444" y="28400"/>
                  </a:lnTo>
                  <a:lnTo>
                    <a:pt x="211477" y="37026"/>
                  </a:lnTo>
                  <a:lnTo>
                    <a:pt x="200651" y="46241"/>
                  </a:lnTo>
                  <a:lnTo>
                    <a:pt x="189921" y="55872"/>
                  </a:lnTo>
                  <a:lnTo>
                    <a:pt x="179258" y="65795"/>
                  </a:lnTo>
                  <a:lnTo>
                    <a:pt x="168639" y="76084"/>
                  </a:lnTo>
                  <a:lnTo>
                    <a:pt x="158050" y="86984"/>
                  </a:lnTo>
                  <a:lnTo>
                    <a:pt x="147490" y="98576"/>
                  </a:lnTo>
                  <a:lnTo>
                    <a:pt x="137280" y="110632"/>
                  </a:lnTo>
                  <a:lnTo>
                    <a:pt x="128030" y="122725"/>
                  </a:lnTo>
                  <a:lnTo>
                    <a:pt x="119991" y="134610"/>
                  </a:lnTo>
                  <a:lnTo>
                    <a:pt x="112933" y="146539"/>
                  </a:lnTo>
                  <a:lnTo>
                    <a:pt x="106344" y="159148"/>
                  </a:lnTo>
                  <a:lnTo>
                    <a:pt x="99875" y="172735"/>
                  </a:lnTo>
                  <a:lnTo>
                    <a:pt x="93528" y="186963"/>
                  </a:lnTo>
                  <a:lnTo>
                    <a:pt x="87559" y="201060"/>
                  </a:lnTo>
                  <a:lnTo>
                    <a:pt x="82094" y="214580"/>
                  </a:lnTo>
                  <a:lnTo>
                    <a:pt x="77119" y="227421"/>
                  </a:lnTo>
                  <a:lnTo>
                    <a:pt x="72550" y="239651"/>
                  </a:lnTo>
                  <a:lnTo>
                    <a:pt x="68293" y="251411"/>
                  </a:lnTo>
                  <a:lnTo>
                    <a:pt x="64266" y="263479"/>
                  </a:lnTo>
                  <a:lnTo>
                    <a:pt x="60401" y="277186"/>
                  </a:lnTo>
                  <a:lnTo>
                    <a:pt x="56649" y="293109"/>
                  </a:lnTo>
                  <a:lnTo>
                    <a:pt x="52976" y="310519"/>
                  </a:lnTo>
                  <a:lnTo>
                    <a:pt x="49357" y="327823"/>
                  </a:lnTo>
                  <a:lnTo>
                    <a:pt x="45778" y="344091"/>
                  </a:lnTo>
                  <a:lnTo>
                    <a:pt x="42391" y="359246"/>
                  </a:lnTo>
                  <a:lnTo>
                    <a:pt x="39497" y="373710"/>
                  </a:lnTo>
                  <a:lnTo>
                    <a:pt x="37214" y="387841"/>
                  </a:lnTo>
                  <a:lnTo>
                    <a:pt x="35342" y="401840"/>
                  </a:lnTo>
                  <a:lnTo>
                    <a:pt x="33471" y="415799"/>
                  </a:lnTo>
                  <a:lnTo>
                    <a:pt x="31362" y="429759"/>
                  </a:lnTo>
                  <a:lnTo>
                    <a:pt x="29114" y="443733"/>
                  </a:lnTo>
                  <a:lnTo>
                    <a:pt x="27058" y="457721"/>
                  </a:lnTo>
                  <a:lnTo>
                    <a:pt x="25378" y="471728"/>
                  </a:lnTo>
                  <a:lnTo>
                    <a:pt x="24097" y="485913"/>
                  </a:lnTo>
                  <a:lnTo>
                    <a:pt x="23163" y="500581"/>
                  </a:lnTo>
                  <a:lnTo>
                    <a:pt x="22495" y="515856"/>
                  </a:lnTo>
                  <a:lnTo>
                    <a:pt x="21861" y="531538"/>
                  </a:lnTo>
                  <a:lnTo>
                    <a:pt x="20895" y="547219"/>
                  </a:lnTo>
                  <a:lnTo>
                    <a:pt x="19425" y="562660"/>
                  </a:lnTo>
                  <a:lnTo>
                    <a:pt x="17453" y="577961"/>
                  </a:lnTo>
                  <a:lnTo>
                    <a:pt x="15057" y="593453"/>
                  </a:lnTo>
                  <a:lnTo>
                    <a:pt x="12339" y="609299"/>
                  </a:lnTo>
                  <a:lnTo>
                    <a:pt x="9538" y="624760"/>
                  </a:lnTo>
                  <a:lnTo>
                    <a:pt x="6748" y="639810"/>
                  </a:lnTo>
                  <a:lnTo>
                    <a:pt x="3727" y="655774"/>
                  </a:lnTo>
                  <a:lnTo>
                    <a:pt x="0" y="675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221098" y="115813"/>
            <a:ext cx="9371043" cy="621182"/>
            <a:chOff x="221098" y="115813"/>
            <a:chExt cx="9371043" cy="621182"/>
          </a:xfrm>
        </p:grpSpPr>
        <p:sp>
          <p:nvSpPr>
            <p:cNvPr id="2" name="Freeform 1"/>
            <p:cNvSpPr/>
            <p:nvPr/>
          </p:nvSpPr>
          <p:spPr>
            <a:xfrm>
              <a:off x="221098" y="136870"/>
              <a:ext cx="219498" cy="326384"/>
            </a:xfrm>
            <a:custGeom>
              <a:avLst/>
              <a:gdLst/>
              <a:ahLst/>
              <a:cxnLst/>
              <a:rect l="0" t="0" r="0" b="0"/>
              <a:pathLst>
                <a:path w="219498" h="326384">
                  <a:moveTo>
                    <a:pt x="0" y="0"/>
                  </a:moveTo>
                  <a:lnTo>
                    <a:pt x="11735" y="2867"/>
                  </a:lnTo>
                  <a:lnTo>
                    <a:pt x="22864" y="5009"/>
                  </a:lnTo>
                  <a:lnTo>
                    <a:pt x="34462" y="6612"/>
                  </a:lnTo>
                  <a:lnTo>
                    <a:pt x="46624" y="7792"/>
                  </a:lnTo>
                  <a:lnTo>
                    <a:pt x="59284" y="8641"/>
                  </a:lnTo>
                  <a:lnTo>
                    <a:pt x="72340" y="9238"/>
                  </a:lnTo>
                  <a:lnTo>
                    <a:pt x="85691" y="9653"/>
                  </a:lnTo>
                  <a:lnTo>
                    <a:pt x="99257" y="9937"/>
                  </a:lnTo>
                  <a:lnTo>
                    <a:pt x="112972" y="10130"/>
                  </a:lnTo>
                  <a:lnTo>
                    <a:pt x="126791" y="10261"/>
                  </a:lnTo>
                  <a:lnTo>
                    <a:pt x="140681" y="10349"/>
                  </a:lnTo>
                  <a:lnTo>
                    <a:pt x="154615" y="10404"/>
                  </a:lnTo>
                  <a:lnTo>
                    <a:pt x="168413" y="10271"/>
                  </a:lnTo>
                  <a:lnTo>
                    <a:pt x="181758" y="9649"/>
                  </a:lnTo>
                  <a:lnTo>
                    <a:pt x="194495" y="8451"/>
                  </a:lnTo>
                  <a:lnTo>
                    <a:pt x="205988" y="8007"/>
                  </a:lnTo>
                  <a:lnTo>
                    <a:pt x="214463" y="10070"/>
                  </a:lnTo>
                  <a:lnTo>
                    <a:pt x="218755" y="14557"/>
                  </a:lnTo>
                  <a:lnTo>
                    <a:pt x="219497" y="21275"/>
                  </a:lnTo>
                  <a:lnTo>
                    <a:pt x="217692" y="29908"/>
                  </a:lnTo>
                  <a:lnTo>
                    <a:pt x="214154" y="39740"/>
                  </a:lnTo>
                  <a:lnTo>
                    <a:pt x="209453" y="49774"/>
                  </a:lnTo>
                  <a:lnTo>
                    <a:pt x="203978" y="59440"/>
                  </a:lnTo>
                  <a:lnTo>
                    <a:pt x="197988" y="68721"/>
                  </a:lnTo>
                  <a:lnTo>
                    <a:pt x="191654" y="77945"/>
                  </a:lnTo>
                  <a:lnTo>
                    <a:pt x="185091" y="87337"/>
                  </a:lnTo>
                  <a:lnTo>
                    <a:pt x="178376" y="96969"/>
                  </a:lnTo>
                  <a:lnTo>
                    <a:pt x="171560" y="106829"/>
                  </a:lnTo>
                  <a:lnTo>
                    <a:pt x="164676" y="116877"/>
                  </a:lnTo>
                  <a:lnTo>
                    <a:pt x="157747" y="127068"/>
                  </a:lnTo>
                  <a:lnTo>
                    <a:pt x="150788" y="137363"/>
                  </a:lnTo>
                  <a:lnTo>
                    <a:pt x="143805" y="147731"/>
                  </a:lnTo>
                  <a:lnTo>
                    <a:pt x="136640" y="158151"/>
                  </a:lnTo>
                  <a:lnTo>
                    <a:pt x="128990" y="168606"/>
                  </a:lnTo>
                  <a:lnTo>
                    <a:pt x="120734" y="179085"/>
                  </a:lnTo>
                  <a:lnTo>
                    <a:pt x="112071" y="189580"/>
                  </a:lnTo>
                  <a:lnTo>
                    <a:pt x="103409" y="200086"/>
                  </a:lnTo>
                  <a:lnTo>
                    <a:pt x="94995" y="210600"/>
                  </a:lnTo>
                  <a:lnTo>
                    <a:pt x="87058" y="221118"/>
                  </a:lnTo>
                  <a:lnTo>
                    <a:pt x="79881" y="231640"/>
                  </a:lnTo>
                  <a:lnTo>
                    <a:pt x="73534" y="242160"/>
                  </a:lnTo>
                  <a:lnTo>
                    <a:pt x="67763" y="252512"/>
                  </a:lnTo>
                  <a:lnTo>
                    <a:pt x="62113" y="262391"/>
                  </a:lnTo>
                  <a:lnTo>
                    <a:pt x="56311" y="271665"/>
                  </a:lnTo>
                  <a:lnTo>
                    <a:pt x="50377" y="280453"/>
                  </a:lnTo>
                  <a:lnTo>
                    <a:pt x="43852" y="290103"/>
                  </a:lnTo>
                  <a:lnTo>
                    <a:pt x="35040" y="303698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1177" y="178984"/>
              <a:ext cx="9476" cy="294799"/>
            </a:xfrm>
            <a:custGeom>
              <a:avLst/>
              <a:gdLst/>
              <a:ahLst/>
              <a:cxnLst/>
              <a:rect l="0" t="0" r="0" b="0"/>
              <a:pathLst>
                <a:path w="9476" h="294799">
                  <a:moveTo>
                    <a:pt x="9475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0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1" y="69873"/>
                  </a:lnTo>
                  <a:lnTo>
                    <a:pt x="0" y="84082"/>
                  </a:lnTo>
                  <a:lnTo>
                    <a:pt x="364" y="98822"/>
                  </a:lnTo>
                  <a:lnTo>
                    <a:pt x="1419" y="114176"/>
                  </a:lnTo>
                  <a:lnTo>
                    <a:pt x="2941" y="130095"/>
                  </a:lnTo>
                  <a:lnTo>
                    <a:pt x="4501" y="146474"/>
                  </a:lnTo>
                  <a:lnTo>
                    <a:pt x="5845" y="163200"/>
                  </a:lnTo>
                  <a:lnTo>
                    <a:pt x="6898" y="180180"/>
                  </a:lnTo>
                  <a:lnTo>
                    <a:pt x="7679" y="197339"/>
                  </a:lnTo>
                  <a:lnTo>
                    <a:pt x="8239" y="214604"/>
                  </a:lnTo>
                  <a:lnTo>
                    <a:pt x="8633" y="231371"/>
                  </a:lnTo>
                  <a:lnTo>
                    <a:pt x="8948" y="248257"/>
                  </a:lnTo>
                  <a:lnTo>
                    <a:pt x="9213" y="267863"/>
                  </a:lnTo>
                  <a:lnTo>
                    <a:pt x="947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8580" y="157927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8"/>
                  </a:lnTo>
                  <a:lnTo>
                    <a:pt x="826" y="67099"/>
                  </a:lnTo>
                  <a:lnTo>
                    <a:pt x="2074" y="79504"/>
                  </a:lnTo>
                  <a:lnTo>
                    <a:pt x="3727" y="91617"/>
                  </a:lnTo>
                  <a:lnTo>
                    <a:pt x="5375" y="103818"/>
                  </a:lnTo>
                  <a:lnTo>
                    <a:pt x="6778" y="116329"/>
                  </a:lnTo>
                  <a:lnTo>
                    <a:pt x="7871" y="129359"/>
                  </a:lnTo>
                  <a:lnTo>
                    <a:pt x="8679" y="143177"/>
                  </a:lnTo>
                  <a:lnTo>
                    <a:pt x="9257" y="157846"/>
                  </a:lnTo>
                  <a:lnTo>
                    <a:pt x="9662" y="173104"/>
                  </a:lnTo>
                  <a:lnTo>
                    <a:pt x="9941" y="188493"/>
                  </a:lnTo>
                  <a:lnTo>
                    <a:pt x="10132" y="203717"/>
                  </a:lnTo>
                  <a:lnTo>
                    <a:pt x="10262" y="218271"/>
                  </a:lnTo>
                  <a:lnTo>
                    <a:pt x="10364" y="232892"/>
                  </a:lnTo>
                  <a:lnTo>
                    <a:pt x="10448" y="249977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91700" y="210569"/>
              <a:ext cx="187492" cy="106180"/>
            </a:xfrm>
            <a:custGeom>
              <a:avLst/>
              <a:gdLst/>
              <a:ahLst/>
              <a:cxnLst/>
              <a:rect l="0" t="0" r="0" b="0"/>
              <a:pathLst>
                <a:path w="187492" h="106180">
                  <a:moveTo>
                    <a:pt x="113792" y="0"/>
                  </a:moveTo>
                  <a:lnTo>
                    <a:pt x="110992" y="8802"/>
                  </a:lnTo>
                  <a:lnTo>
                    <a:pt x="109490" y="17148"/>
                  </a:lnTo>
                  <a:lnTo>
                    <a:pt x="109184" y="25847"/>
                  </a:lnTo>
                  <a:lnTo>
                    <a:pt x="109863" y="34968"/>
                  </a:lnTo>
                  <a:lnTo>
                    <a:pt x="111331" y="44463"/>
                  </a:lnTo>
                  <a:lnTo>
                    <a:pt x="113395" y="54260"/>
                  </a:lnTo>
                  <a:lnTo>
                    <a:pt x="115732" y="64447"/>
                  </a:lnTo>
                  <a:lnTo>
                    <a:pt x="117906" y="75269"/>
                  </a:lnTo>
                  <a:lnTo>
                    <a:pt x="119672" y="86776"/>
                  </a:lnTo>
                  <a:lnTo>
                    <a:pt x="120169" y="97709"/>
                  </a:lnTo>
                  <a:lnTo>
                    <a:pt x="117668" y="104685"/>
                  </a:lnTo>
                  <a:lnTo>
                    <a:pt x="112115" y="106179"/>
                  </a:lnTo>
                  <a:lnTo>
                    <a:pt x="105039" y="104159"/>
                  </a:lnTo>
                  <a:lnTo>
                    <a:pt x="97062" y="100151"/>
                  </a:lnTo>
                  <a:lnTo>
                    <a:pt x="88406" y="94987"/>
                  </a:lnTo>
                  <a:lnTo>
                    <a:pt x="79222" y="89145"/>
                  </a:lnTo>
                  <a:lnTo>
                    <a:pt x="69639" y="83384"/>
                  </a:lnTo>
                  <a:lnTo>
                    <a:pt x="59765" y="78786"/>
                  </a:lnTo>
                  <a:lnTo>
                    <a:pt x="49686" y="75839"/>
                  </a:lnTo>
                  <a:lnTo>
                    <a:pt x="39463" y="74671"/>
                  </a:lnTo>
                  <a:lnTo>
                    <a:pt x="29141" y="75323"/>
                  </a:lnTo>
                  <a:lnTo>
                    <a:pt x="18775" y="77612"/>
                  </a:lnTo>
                  <a:lnTo>
                    <a:pt x="9211" y="81256"/>
                  </a:lnTo>
                  <a:lnTo>
                    <a:pt x="2284" y="86786"/>
                  </a:lnTo>
                  <a:lnTo>
                    <a:pt x="0" y="93785"/>
                  </a:lnTo>
                  <a:lnTo>
                    <a:pt x="2685" y="99462"/>
                  </a:lnTo>
                  <a:lnTo>
                    <a:pt x="8233" y="102607"/>
                  </a:lnTo>
                  <a:lnTo>
                    <a:pt x="15437" y="103585"/>
                  </a:lnTo>
                  <a:lnTo>
                    <a:pt x="23713" y="103039"/>
                  </a:lnTo>
                  <a:lnTo>
                    <a:pt x="32712" y="101480"/>
                  </a:lnTo>
                  <a:lnTo>
                    <a:pt x="42207" y="99256"/>
                  </a:lnTo>
                  <a:lnTo>
                    <a:pt x="52038" y="96595"/>
                  </a:lnTo>
                  <a:lnTo>
                    <a:pt x="62098" y="93646"/>
                  </a:lnTo>
                  <a:lnTo>
                    <a:pt x="72312" y="90509"/>
                  </a:lnTo>
                  <a:lnTo>
                    <a:pt x="82630" y="87247"/>
                  </a:lnTo>
                  <a:lnTo>
                    <a:pt x="93018" y="83901"/>
                  </a:lnTo>
                  <a:lnTo>
                    <a:pt x="103452" y="80501"/>
                  </a:lnTo>
                  <a:lnTo>
                    <a:pt x="113918" y="77069"/>
                  </a:lnTo>
                  <a:lnTo>
                    <a:pt x="124528" y="73769"/>
                  </a:lnTo>
                  <a:lnTo>
                    <a:pt x="136874" y="70581"/>
                  </a:lnTo>
                  <a:lnTo>
                    <a:pt x="155396" y="67227"/>
                  </a:lnTo>
                  <a:lnTo>
                    <a:pt x="187491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58176" y="197472"/>
              <a:ext cx="119450" cy="255254"/>
            </a:xfrm>
            <a:custGeom>
              <a:avLst/>
              <a:gdLst/>
              <a:ahLst/>
              <a:cxnLst/>
              <a:rect l="0" t="0" r="0" b="0"/>
              <a:pathLst>
                <a:path w="119450" h="255254">
                  <a:moveTo>
                    <a:pt x="0" y="2569"/>
                  </a:moveTo>
                  <a:lnTo>
                    <a:pt x="8801" y="5369"/>
                  </a:lnTo>
                  <a:lnTo>
                    <a:pt x="17148" y="6871"/>
                  </a:lnTo>
                  <a:lnTo>
                    <a:pt x="25851" y="7182"/>
                  </a:lnTo>
                  <a:lnTo>
                    <a:pt x="35145" y="6675"/>
                  </a:lnTo>
                  <a:lnTo>
                    <a:pt x="45288" y="5856"/>
                  </a:lnTo>
                  <a:lnTo>
                    <a:pt x="56329" y="5035"/>
                  </a:lnTo>
                  <a:lnTo>
                    <a:pt x="67995" y="4179"/>
                  </a:lnTo>
                  <a:lnTo>
                    <a:pt x="79818" y="3004"/>
                  </a:lnTo>
                  <a:lnTo>
                    <a:pt x="91488" y="1383"/>
                  </a:lnTo>
                  <a:lnTo>
                    <a:pt x="102257" y="0"/>
                  </a:lnTo>
                  <a:lnTo>
                    <a:pt x="110998" y="1042"/>
                  </a:lnTo>
                  <a:lnTo>
                    <a:pt x="116898" y="5341"/>
                  </a:lnTo>
                  <a:lnTo>
                    <a:pt x="119449" y="11146"/>
                  </a:lnTo>
                  <a:lnTo>
                    <a:pt x="119160" y="17548"/>
                  </a:lnTo>
                  <a:lnTo>
                    <a:pt x="116935" y="24387"/>
                  </a:lnTo>
                  <a:lnTo>
                    <a:pt x="113705" y="31842"/>
                  </a:lnTo>
                  <a:lnTo>
                    <a:pt x="110061" y="39982"/>
                  </a:lnTo>
                  <a:lnTo>
                    <a:pt x="106296" y="48743"/>
                  </a:lnTo>
                  <a:lnTo>
                    <a:pt x="102531" y="58005"/>
                  </a:lnTo>
                  <a:lnTo>
                    <a:pt x="98806" y="67645"/>
                  </a:lnTo>
                  <a:lnTo>
                    <a:pt x="94962" y="77559"/>
                  </a:lnTo>
                  <a:lnTo>
                    <a:pt x="90686" y="87668"/>
                  </a:lnTo>
                  <a:lnTo>
                    <a:pt x="85845" y="97911"/>
                  </a:lnTo>
                  <a:lnTo>
                    <a:pt x="80624" y="108247"/>
                  </a:lnTo>
                  <a:lnTo>
                    <a:pt x="75426" y="118646"/>
                  </a:lnTo>
                  <a:lnTo>
                    <a:pt x="70487" y="129087"/>
                  </a:lnTo>
                  <a:lnTo>
                    <a:pt x="65866" y="139557"/>
                  </a:lnTo>
                  <a:lnTo>
                    <a:pt x="61536" y="150047"/>
                  </a:lnTo>
                  <a:lnTo>
                    <a:pt x="57445" y="160553"/>
                  </a:lnTo>
                  <a:lnTo>
                    <a:pt x="53698" y="171237"/>
                  </a:lnTo>
                  <a:lnTo>
                    <a:pt x="50553" y="182403"/>
                  </a:lnTo>
                  <a:lnTo>
                    <a:pt x="48099" y="194163"/>
                  </a:lnTo>
                  <a:lnTo>
                    <a:pt x="46078" y="206067"/>
                  </a:lnTo>
                  <a:lnTo>
                    <a:pt x="43675" y="218466"/>
                  </a:lnTo>
                  <a:lnTo>
                    <a:pt x="39562" y="233568"/>
                  </a:lnTo>
                  <a:lnTo>
                    <a:pt x="31585" y="255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16103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58890" y="221098"/>
              <a:ext cx="4613" cy="231628"/>
            </a:xfrm>
            <a:custGeom>
              <a:avLst/>
              <a:gdLst/>
              <a:ahLst/>
              <a:cxnLst/>
              <a:rect l="0" t="0" r="0" b="0"/>
              <a:pathLst>
                <a:path w="4613" h="231628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5" y="45288"/>
                  </a:lnTo>
                  <a:lnTo>
                    <a:pt x="2141" y="56334"/>
                  </a:lnTo>
                  <a:lnTo>
                    <a:pt x="2825" y="68173"/>
                  </a:lnTo>
                  <a:lnTo>
                    <a:pt x="3352" y="80643"/>
                  </a:lnTo>
                  <a:lnTo>
                    <a:pt x="3737" y="93586"/>
                  </a:lnTo>
                  <a:lnTo>
                    <a:pt x="4012" y="106868"/>
                  </a:lnTo>
                  <a:lnTo>
                    <a:pt x="4204" y="120391"/>
                  </a:lnTo>
                  <a:lnTo>
                    <a:pt x="4336" y="134079"/>
                  </a:lnTo>
                  <a:lnTo>
                    <a:pt x="4426" y="147880"/>
                  </a:lnTo>
                  <a:lnTo>
                    <a:pt x="4487" y="161759"/>
                  </a:lnTo>
                  <a:lnTo>
                    <a:pt x="4529" y="175672"/>
                  </a:lnTo>
                  <a:lnTo>
                    <a:pt x="4556" y="188996"/>
                  </a:lnTo>
                  <a:lnTo>
                    <a:pt x="4578" y="201840"/>
                  </a:lnTo>
                  <a:lnTo>
                    <a:pt x="4595" y="215332"/>
                  </a:lnTo>
                  <a:lnTo>
                    <a:pt x="4612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1519" y="242155"/>
              <a:ext cx="207839" cy="221905"/>
            </a:xfrm>
            <a:custGeom>
              <a:avLst/>
              <a:gdLst/>
              <a:ahLst/>
              <a:cxnLst/>
              <a:rect l="0" t="0" r="0" b="0"/>
              <a:pathLst>
                <a:path w="207839" h="221905">
                  <a:moveTo>
                    <a:pt x="28854" y="0"/>
                  </a:moveTo>
                  <a:lnTo>
                    <a:pt x="23120" y="6002"/>
                  </a:lnTo>
                  <a:lnTo>
                    <a:pt x="18836" y="12846"/>
                  </a:lnTo>
                  <a:lnTo>
                    <a:pt x="15662" y="21164"/>
                  </a:lnTo>
                  <a:lnTo>
                    <a:pt x="14481" y="28165"/>
                  </a:lnTo>
                  <a:lnTo>
                    <a:pt x="16125" y="30169"/>
                  </a:lnTo>
                  <a:lnTo>
                    <a:pt x="19516" y="27763"/>
                  </a:lnTo>
                  <a:lnTo>
                    <a:pt x="24162" y="22717"/>
                  </a:lnTo>
                  <a:lnTo>
                    <a:pt x="30045" y="16742"/>
                  </a:lnTo>
                  <a:lnTo>
                    <a:pt x="37073" y="10815"/>
                  </a:lnTo>
                  <a:lnTo>
                    <a:pt x="44892" y="5797"/>
                  </a:lnTo>
                  <a:lnTo>
                    <a:pt x="52978" y="2677"/>
                  </a:lnTo>
                  <a:lnTo>
                    <a:pt x="61006" y="1794"/>
                  </a:lnTo>
                  <a:lnTo>
                    <a:pt x="68852" y="3125"/>
                  </a:lnTo>
                  <a:lnTo>
                    <a:pt x="76500" y="6590"/>
                  </a:lnTo>
                  <a:lnTo>
                    <a:pt x="83972" y="11918"/>
                  </a:lnTo>
                  <a:lnTo>
                    <a:pt x="91143" y="18897"/>
                  </a:lnTo>
                  <a:lnTo>
                    <a:pt x="97739" y="27467"/>
                  </a:lnTo>
                  <a:lnTo>
                    <a:pt x="103656" y="37448"/>
                  </a:lnTo>
                  <a:lnTo>
                    <a:pt x="108782" y="48571"/>
                  </a:lnTo>
                  <a:lnTo>
                    <a:pt x="112928" y="60560"/>
                  </a:lnTo>
                  <a:lnTo>
                    <a:pt x="116086" y="73179"/>
                  </a:lnTo>
                  <a:lnTo>
                    <a:pt x="118393" y="86246"/>
                  </a:lnTo>
                  <a:lnTo>
                    <a:pt x="120033" y="99624"/>
                  </a:lnTo>
                  <a:lnTo>
                    <a:pt x="121167" y="113211"/>
                  </a:lnTo>
                  <a:lnTo>
                    <a:pt x="121609" y="126775"/>
                  </a:lnTo>
                  <a:lnTo>
                    <a:pt x="120849" y="139963"/>
                  </a:lnTo>
                  <a:lnTo>
                    <a:pt x="118702" y="152607"/>
                  </a:lnTo>
                  <a:lnTo>
                    <a:pt x="115124" y="164556"/>
                  </a:lnTo>
                  <a:lnTo>
                    <a:pt x="110048" y="175589"/>
                  </a:lnTo>
                  <a:lnTo>
                    <a:pt x="103594" y="185673"/>
                  </a:lnTo>
                  <a:lnTo>
                    <a:pt x="96006" y="194767"/>
                  </a:lnTo>
                  <a:lnTo>
                    <a:pt x="87550" y="202738"/>
                  </a:lnTo>
                  <a:lnTo>
                    <a:pt x="78459" y="209611"/>
                  </a:lnTo>
                  <a:lnTo>
                    <a:pt x="68916" y="215228"/>
                  </a:lnTo>
                  <a:lnTo>
                    <a:pt x="59058" y="219179"/>
                  </a:lnTo>
                  <a:lnTo>
                    <a:pt x="48988" y="221387"/>
                  </a:lnTo>
                  <a:lnTo>
                    <a:pt x="38939" y="221904"/>
                  </a:lnTo>
                  <a:lnTo>
                    <a:pt x="29264" y="220739"/>
                  </a:lnTo>
                  <a:lnTo>
                    <a:pt x="20140" y="218063"/>
                  </a:lnTo>
                  <a:lnTo>
                    <a:pt x="12048" y="213996"/>
                  </a:lnTo>
                  <a:lnTo>
                    <a:pt x="5822" y="208526"/>
                  </a:lnTo>
                  <a:lnTo>
                    <a:pt x="1760" y="201780"/>
                  </a:lnTo>
                  <a:lnTo>
                    <a:pt x="0" y="194150"/>
                  </a:lnTo>
                  <a:lnTo>
                    <a:pt x="780" y="186191"/>
                  </a:lnTo>
                  <a:lnTo>
                    <a:pt x="3973" y="178253"/>
                  </a:lnTo>
                  <a:lnTo>
                    <a:pt x="9182" y="170636"/>
                  </a:lnTo>
                  <a:lnTo>
                    <a:pt x="15949" y="163674"/>
                  </a:lnTo>
                  <a:lnTo>
                    <a:pt x="23864" y="157489"/>
                  </a:lnTo>
                  <a:lnTo>
                    <a:pt x="32597" y="152507"/>
                  </a:lnTo>
                  <a:lnTo>
                    <a:pt x="41903" y="149515"/>
                  </a:lnTo>
                  <a:lnTo>
                    <a:pt x="51603" y="148764"/>
                  </a:lnTo>
                  <a:lnTo>
                    <a:pt x="61574" y="150039"/>
                  </a:lnTo>
                  <a:lnTo>
                    <a:pt x="71727" y="152946"/>
                  </a:lnTo>
                  <a:lnTo>
                    <a:pt x="82004" y="157078"/>
                  </a:lnTo>
                  <a:lnTo>
                    <a:pt x="92364" y="161933"/>
                  </a:lnTo>
                  <a:lnTo>
                    <a:pt x="102780" y="166943"/>
                  </a:lnTo>
                  <a:lnTo>
                    <a:pt x="113233" y="171784"/>
                  </a:lnTo>
                  <a:lnTo>
                    <a:pt x="123711" y="176353"/>
                  </a:lnTo>
                  <a:lnTo>
                    <a:pt x="134206" y="180655"/>
                  </a:lnTo>
                  <a:lnTo>
                    <a:pt x="144708" y="184727"/>
                  </a:lnTo>
                  <a:lnTo>
                    <a:pt x="155143" y="188276"/>
                  </a:lnTo>
                  <a:lnTo>
                    <a:pt x="166609" y="190922"/>
                  </a:lnTo>
                  <a:lnTo>
                    <a:pt x="182349" y="191780"/>
                  </a:lnTo>
                  <a:lnTo>
                    <a:pt x="20783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58342" y="347440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0"/>
                  </a:moveTo>
                  <a:lnTo>
                    <a:pt x="41045" y="96"/>
                  </a:lnTo>
                  <a:lnTo>
                    <a:pt x="30321" y="950"/>
                  </a:lnTo>
                  <a:lnTo>
                    <a:pt x="17981" y="382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38138" y="142694"/>
              <a:ext cx="193987" cy="356997"/>
            </a:xfrm>
            <a:custGeom>
              <a:avLst/>
              <a:gdLst/>
              <a:ahLst/>
              <a:cxnLst/>
              <a:rect l="0" t="0" r="0" b="0"/>
              <a:pathLst>
                <a:path w="193987" h="356997">
                  <a:moveTo>
                    <a:pt x="193986" y="46818"/>
                  </a:moveTo>
                  <a:lnTo>
                    <a:pt x="190985" y="38084"/>
                  </a:lnTo>
                  <a:lnTo>
                    <a:pt x="187563" y="30378"/>
                  </a:lnTo>
                  <a:lnTo>
                    <a:pt x="183357" y="22985"/>
                  </a:lnTo>
                  <a:lnTo>
                    <a:pt x="178112" y="16069"/>
                  </a:lnTo>
                  <a:lnTo>
                    <a:pt x="171334" y="10187"/>
                  </a:lnTo>
                  <a:lnTo>
                    <a:pt x="162901" y="5573"/>
                  </a:lnTo>
                  <a:lnTo>
                    <a:pt x="153161" y="2306"/>
                  </a:lnTo>
                  <a:lnTo>
                    <a:pt x="142718" y="481"/>
                  </a:lnTo>
                  <a:lnTo>
                    <a:pt x="131995" y="0"/>
                  </a:lnTo>
                  <a:lnTo>
                    <a:pt x="121205" y="794"/>
                  </a:lnTo>
                  <a:lnTo>
                    <a:pt x="110436" y="2915"/>
                  </a:lnTo>
                  <a:lnTo>
                    <a:pt x="99718" y="6268"/>
                  </a:lnTo>
                  <a:lnTo>
                    <a:pt x="89217" y="10806"/>
                  </a:lnTo>
                  <a:lnTo>
                    <a:pt x="79232" y="16600"/>
                  </a:lnTo>
                  <a:lnTo>
                    <a:pt x="69883" y="23577"/>
                  </a:lnTo>
                  <a:lnTo>
                    <a:pt x="61128" y="31702"/>
                  </a:lnTo>
                  <a:lnTo>
                    <a:pt x="52861" y="41058"/>
                  </a:lnTo>
                  <a:lnTo>
                    <a:pt x="44969" y="51571"/>
                  </a:lnTo>
                  <a:lnTo>
                    <a:pt x="37516" y="62884"/>
                  </a:lnTo>
                  <a:lnTo>
                    <a:pt x="30729" y="74469"/>
                  </a:lnTo>
                  <a:lnTo>
                    <a:pt x="24685" y="86005"/>
                  </a:lnTo>
                  <a:lnTo>
                    <a:pt x="19474" y="97529"/>
                  </a:lnTo>
                  <a:lnTo>
                    <a:pt x="15270" y="109333"/>
                  </a:lnTo>
                  <a:lnTo>
                    <a:pt x="12074" y="121571"/>
                  </a:lnTo>
                  <a:lnTo>
                    <a:pt x="9741" y="134248"/>
                  </a:lnTo>
                  <a:lnTo>
                    <a:pt x="8084" y="147298"/>
                  </a:lnTo>
                  <a:lnTo>
                    <a:pt x="6925" y="160633"/>
                  </a:lnTo>
                  <a:lnTo>
                    <a:pt x="5957" y="174012"/>
                  </a:lnTo>
                  <a:lnTo>
                    <a:pt x="4767" y="187068"/>
                  </a:lnTo>
                  <a:lnTo>
                    <a:pt x="3156" y="199631"/>
                  </a:lnTo>
                  <a:lnTo>
                    <a:pt x="1428" y="211862"/>
                  </a:lnTo>
                  <a:lnTo>
                    <a:pt x="261" y="224148"/>
                  </a:lnTo>
                  <a:lnTo>
                    <a:pt x="0" y="236714"/>
                  </a:lnTo>
                  <a:lnTo>
                    <a:pt x="658" y="249612"/>
                  </a:lnTo>
                  <a:lnTo>
                    <a:pt x="2096" y="262811"/>
                  </a:lnTo>
                  <a:lnTo>
                    <a:pt x="4145" y="276240"/>
                  </a:lnTo>
                  <a:lnTo>
                    <a:pt x="6809" y="289514"/>
                  </a:lnTo>
                  <a:lnTo>
                    <a:pt x="10267" y="301966"/>
                  </a:lnTo>
                  <a:lnTo>
                    <a:pt x="14558" y="313296"/>
                  </a:lnTo>
                  <a:lnTo>
                    <a:pt x="19743" y="323376"/>
                  </a:lnTo>
                  <a:lnTo>
                    <a:pt x="25980" y="332082"/>
                  </a:lnTo>
                  <a:lnTo>
                    <a:pt x="33257" y="339490"/>
                  </a:lnTo>
                  <a:lnTo>
                    <a:pt x="41585" y="345652"/>
                  </a:lnTo>
                  <a:lnTo>
                    <a:pt x="51078" y="350509"/>
                  </a:lnTo>
                  <a:lnTo>
                    <a:pt x="61678" y="354142"/>
                  </a:lnTo>
                  <a:lnTo>
                    <a:pt x="72880" y="356431"/>
                  </a:lnTo>
                  <a:lnTo>
                    <a:pt x="83858" y="356996"/>
                  </a:lnTo>
                  <a:lnTo>
                    <a:pt x="94163" y="355781"/>
                  </a:lnTo>
                  <a:lnTo>
                    <a:pt x="103708" y="353017"/>
                  </a:lnTo>
                  <a:lnTo>
                    <a:pt x="112578" y="349028"/>
                  </a:lnTo>
                  <a:lnTo>
                    <a:pt x="120915" y="344124"/>
                  </a:lnTo>
                  <a:lnTo>
                    <a:pt x="128854" y="338563"/>
                  </a:lnTo>
                  <a:lnTo>
                    <a:pt x="136507" y="332539"/>
                  </a:lnTo>
                  <a:lnTo>
                    <a:pt x="143950" y="326204"/>
                  </a:lnTo>
                  <a:lnTo>
                    <a:pt x="150941" y="319963"/>
                  </a:lnTo>
                  <a:lnTo>
                    <a:pt x="157621" y="313870"/>
                  </a:lnTo>
                  <a:lnTo>
                    <a:pt x="164578" y="307392"/>
                  </a:lnTo>
                  <a:lnTo>
                    <a:pt x="172929" y="2995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69488" y="357936"/>
              <a:ext cx="111363" cy="134090"/>
            </a:xfrm>
            <a:custGeom>
              <a:avLst/>
              <a:gdLst/>
              <a:ahLst/>
              <a:cxnLst/>
              <a:rect l="0" t="0" r="0" b="0"/>
              <a:pathLst>
                <a:path w="111363" h="134090">
                  <a:moveTo>
                    <a:pt x="67921" y="10561"/>
                  </a:moveTo>
                  <a:lnTo>
                    <a:pt x="59187" y="7828"/>
                  </a:lnTo>
                  <a:lnTo>
                    <a:pt x="51480" y="6967"/>
                  </a:lnTo>
                  <a:lnTo>
                    <a:pt x="44078" y="7961"/>
                  </a:lnTo>
                  <a:lnTo>
                    <a:pt x="36817" y="10673"/>
                  </a:lnTo>
                  <a:lnTo>
                    <a:pt x="29638" y="15106"/>
                  </a:lnTo>
                  <a:lnTo>
                    <a:pt x="22522" y="21099"/>
                  </a:lnTo>
                  <a:lnTo>
                    <a:pt x="15777" y="28530"/>
                  </a:lnTo>
                  <a:lnTo>
                    <a:pt x="10007" y="37405"/>
                  </a:lnTo>
                  <a:lnTo>
                    <a:pt x="5467" y="47587"/>
                  </a:lnTo>
                  <a:lnTo>
                    <a:pt x="2251" y="58675"/>
                  </a:lnTo>
                  <a:lnTo>
                    <a:pt x="459" y="70108"/>
                  </a:lnTo>
                  <a:lnTo>
                    <a:pt x="0" y="81532"/>
                  </a:lnTo>
                  <a:lnTo>
                    <a:pt x="810" y="92642"/>
                  </a:lnTo>
                  <a:lnTo>
                    <a:pt x="2940" y="103102"/>
                  </a:lnTo>
                  <a:lnTo>
                    <a:pt x="6305" y="112789"/>
                  </a:lnTo>
                  <a:lnTo>
                    <a:pt x="11020" y="121277"/>
                  </a:lnTo>
                  <a:lnTo>
                    <a:pt x="17466" y="127775"/>
                  </a:lnTo>
                  <a:lnTo>
                    <a:pt x="25684" y="132029"/>
                  </a:lnTo>
                  <a:lnTo>
                    <a:pt x="35117" y="134089"/>
                  </a:lnTo>
                  <a:lnTo>
                    <a:pt x="44826" y="134042"/>
                  </a:lnTo>
                  <a:lnTo>
                    <a:pt x="54240" y="132161"/>
                  </a:lnTo>
                  <a:lnTo>
                    <a:pt x="63168" y="128816"/>
                  </a:lnTo>
                  <a:lnTo>
                    <a:pt x="71617" y="124371"/>
                  </a:lnTo>
                  <a:lnTo>
                    <a:pt x="79663" y="119125"/>
                  </a:lnTo>
                  <a:lnTo>
                    <a:pt x="87235" y="113149"/>
                  </a:lnTo>
                  <a:lnTo>
                    <a:pt x="94109" y="106307"/>
                  </a:lnTo>
                  <a:lnTo>
                    <a:pt x="100211" y="98592"/>
                  </a:lnTo>
                  <a:lnTo>
                    <a:pt x="105293" y="90123"/>
                  </a:lnTo>
                  <a:lnTo>
                    <a:pt x="108878" y="81060"/>
                  </a:lnTo>
                  <a:lnTo>
                    <a:pt x="110841" y="71554"/>
                  </a:lnTo>
                  <a:lnTo>
                    <a:pt x="111362" y="61729"/>
                  </a:lnTo>
                  <a:lnTo>
                    <a:pt x="110732" y="51681"/>
                  </a:lnTo>
                  <a:lnTo>
                    <a:pt x="109228" y="41488"/>
                  </a:lnTo>
                  <a:lnTo>
                    <a:pt x="106763" y="31525"/>
                  </a:lnTo>
                  <a:lnTo>
                    <a:pt x="102906" y="22441"/>
                  </a:lnTo>
                  <a:lnTo>
                    <a:pt x="97540" y="14527"/>
                  </a:lnTo>
                  <a:lnTo>
                    <a:pt x="90901" y="8072"/>
                  </a:lnTo>
                  <a:lnTo>
                    <a:pt x="82561" y="3004"/>
                  </a:lnTo>
                  <a:lnTo>
                    <a:pt x="69549" y="0"/>
                  </a:lnTo>
                  <a:lnTo>
                    <a:pt x="46864" y="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15500" y="361419"/>
              <a:ext cx="164066" cy="122892"/>
            </a:xfrm>
            <a:custGeom>
              <a:avLst/>
              <a:gdLst/>
              <a:ahLst/>
              <a:cxnLst/>
              <a:rect l="0" t="0" r="0" b="0"/>
              <a:pathLst>
                <a:path w="164066" h="122892">
                  <a:moveTo>
                    <a:pt x="6137" y="38663"/>
                  </a:moveTo>
                  <a:lnTo>
                    <a:pt x="9071" y="50331"/>
                  </a:lnTo>
                  <a:lnTo>
                    <a:pt x="11853" y="60820"/>
                  </a:lnTo>
                  <a:lnTo>
                    <a:pt x="14714" y="71073"/>
                  </a:lnTo>
                  <a:lnTo>
                    <a:pt x="16317" y="79526"/>
                  </a:lnTo>
                  <a:lnTo>
                    <a:pt x="15338" y="83499"/>
                  </a:lnTo>
                  <a:lnTo>
                    <a:pt x="12873" y="82896"/>
                  </a:lnTo>
                  <a:lnTo>
                    <a:pt x="9753" y="78894"/>
                  </a:lnTo>
                  <a:lnTo>
                    <a:pt x="6524" y="72451"/>
                  </a:lnTo>
                  <a:lnTo>
                    <a:pt x="3662" y="64054"/>
                  </a:lnTo>
                  <a:lnTo>
                    <a:pt x="1379" y="54104"/>
                  </a:lnTo>
                  <a:lnTo>
                    <a:pt x="0" y="43294"/>
                  </a:lnTo>
                  <a:lnTo>
                    <a:pt x="48" y="32556"/>
                  </a:lnTo>
                  <a:lnTo>
                    <a:pt x="1677" y="22415"/>
                  </a:lnTo>
                  <a:lnTo>
                    <a:pt x="4889" y="13484"/>
                  </a:lnTo>
                  <a:lnTo>
                    <a:pt x="9711" y="6620"/>
                  </a:lnTo>
                  <a:lnTo>
                    <a:pt x="15986" y="2091"/>
                  </a:lnTo>
                  <a:lnTo>
                    <a:pt x="23282" y="0"/>
                  </a:lnTo>
                  <a:lnTo>
                    <a:pt x="31008" y="550"/>
                  </a:lnTo>
                  <a:lnTo>
                    <a:pt x="38787" y="3589"/>
                  </a:lnTo>
                  <a:lnTo>
                    <a:pt x="46295" y="8863"/>
                  </a:lnTo>
                  <a:lnTo>
                    <a:pt x="53183" y="16205"/>
                  </a:lnTo>
                  <a:lnTo>
                    <a:pt x="59312" y="25302"/>
                  </a:lnTo>
                  <a:lnTo>
                    <a:pt x="63994" y="34969"/>
                  </a:lnTo>
                  <a:lnTo>
                    <a:pt x="66003" y="42071"/>
                  </a:lnTo>
                  <a:lnTo>
                    <a:pt x="65961" y="44266"/>
                  </a:lnTo>
                  <a:lnTo>
                    <a:pt x="65810" y="42377"/>
                  </a:lnTo>
                  <a:lnTo>
                    <a:pt x="66479" y="37633"/>
                  </a:lnTo>
                  <a:lnTo>
                    <a:pt x="68369" y="30962"/>
                  </a:lnTo>
                  <a:lnTo>
                    <a:pt x="71501" y="23022"/>
                  </a:lnTo>
                  <a:lnTo>
                    <a:pt x="75859" y="14897"/>
                  </a:lnTo>
                  <a:lnTo>
                    <a:pt x="81518" y="8102"/>
                  </a:lnTo>
                  <a:lnTo>
                    <a:pt x="88388" y="3351"/>
                  </a:lnTo>
                  <a:lnTo>
                    <a:pt x="96099" y="804"/>
                  </a:lnTo>
                  <a:lnTo>
                    <a:pt x="104111" y="447"/>
                  </a:lnTo>
                  <a:lnTo>
                    <a:pt x="112085" y="2026"/>
                  </a:lnTo>
                  <a:lnTo>
                    <a:pt x="119724" y="5319"/>
                  </a:lnTo>
                  <a:lnTo>
                    <a:pt x="126702" y="10253"/>
                  </a:lnTo>
                  <a:lnTo>
                    <a:pt x="132911" y="16637"/>
                  </a:lnTo>
                  <a:lnTo>
                    <a:pt x="138419" y="24190"/>
                  </a:lnTo>
                  <a:lnTo>
                    <a:pt x="143360" y="32628"/>
                  </a:lnTo>
                  <a:lnTo>
                    <a:pt x="147869" y="41715"/>
                  </a:lnTo>
                  <a:lnTo>
                    <a:pt x="151900" y="51426"/>
                  </a:lnTo>
                  <a:lnTo>
                    <a:pt x="155235" y="61930"/>
                  </a:lnTo>
                  <a:lnTo>
                    <a:pt x="157814" y="73238"/>
                  </a:lnTo>
                  <a:lnTo>
                    <a:pt x="159720" y="84639"/>
                  </a:lnTo>
                  <a:lnTo>
                    <a:pt x="161289" y="95901"/>
                  </a:lnTo>
                  <a:lnTo>
                    <a:pt x="162658" y="108013"/>
                  </a:lnTo>
                  <a:lnTo>
                    <a:pt x="164065" y="122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25009" y="336109"/>
              <a:ext cx="134559" cy="257725"/>
            </a:xfrm>
            <a:custGeom>
              <a:avLst/>
              <a:gdLst/>
              <a:ahLst/>
              <a:cxnLst/>
              <a:rect l="0" t="0" r="0" b="0"/>
              <a:pathLst>
                <a:path w="134559" h="257725">
                  <a:moveTo>
                    <a:pt x="28255" y="137673"/>
                  </a:moveTo>
                  <a:lnTo>
                    <a:pt x="28255" y="149408"/>
                  </a:lnTo>
                  <a:lnTo>
                    <a:pt x="28255" y="160537"/>
                  </a:lnTo>
                  <a:lnTo>
                    <a:pt x="28259" y="172131"/>
                  </a:lnTo>
                  <a:lnTo>
                    <a:pt x="28432" y="184119"/>
                  </a:lnTo>
                  <a:lnTo>
                    <a:pt x="29081" y="196131"/>
                  </a:lnTo>
                  <a:lnTo>
                    <a:pt x="30329" y="207938"/>
                  </a:lnTo>
                  <a:lnTo>
                    <a:pt x="31982" y="219637"/>
                  </a:lnTo>
                  <a:lnTo>
                    <a:pt x="33630" y="231554"/>
                  </a:lnTo>
                  <a:lnTo>
                    <a:pt x="35003" y="243794"/>
                  </a:lnTo>
                  <a:lnTo>
                    <a:pt x="34993" y="253792"/>
                  </a:lnTo>
                  <a:lnTo>
                    <a:pt x="32927" y="257724"/>
                  </a:lnTo>
                  <a:lnTo>
                    <a:pt x="30106" y="255748"/>
                  </a:lnTo>
                  <a:lnTo>
                    <a:pt x="27226" y="249526"/>
                  </a:lnTo>
                  <a:lnTo>
                    <a:pt x="24708" y="240524"/>
                  </a:lnTo>
                  <a:lnTo>
                    <a:pt x="22703" y="229743"/>
                  </a:lnTo>
                  <a:lnTo>
                    <a:pt x="21032" y="217823"/>
                  </a:lnTo>
                  <a:lnTo>
                    <a:pt x="19303" y="205171"/>
                  </a:lnTo>
                  <a:lnTo>
                    <a:pt x="17289" y="192043"/>
                  </a:lnTo>
                  <a:lnTo>
                    <a:pt x="14936" y="178605"/>
                  </a:lnTo>
                  <a:lnTo>
                    <a:pt x="12278" y="164964"/>
                  </a:lnTo>
                  <a:lnTo>
                    <a:pt x="9380" y="151190"/>
                  </a:lnTo>
                  <a:lnTo>
                    <a:pt x="6468" y="137326"/>
                  </a:lnTo>
                  <a:lnTo>
                    <a:pt x="3900" y="123404"/>
                  </a:lnTo>
                  <a:lnTo>
                    <a:pt x="1848" y="109448"/>
                  </a:lnTo>
                  <a:lnTo>
                    <a:pt x="473" y="95634"/>
                  </a:lnTo>
                  <a:lnTo>
                    <a:pt x="0" y="82278"/>
                  </a:lnTo>
                  <a:lnTo>
                    <a:pt x="466" y="69521"/>
                  </a:lnTo>
                  <a:lnTo>
                    <a:pt x="1914" y="57496"/>
                  </a:lnTo>
                  <a:lnTo>
                    <a:pt x="4482" y="46413"/>
                  </a:lnTo>
                  <a:lnTo>
                    <a:pt x="8139" y="36296"/>
                  </a:lnTo>
                  <a:lnTo>
                    <a:pt x="12882" y="27179"/>
                  </a:lnTo>
                  <a:lnTo>
                    <a:pt x="18814" y="19193"/>
                  </a:lnTo>
                  <a:lnTo>
                    <a:pt x="25879" y="12310"/>
                  </a:lnTo>
                  <a:lnTo>
                    <a:pt x="33893" y="6686"/>
                  </a:lnTo>
                  <a:lnTo>
                    <a:pt x="42643" y="2731"/>
                  </a:lnTo>
                  <a:lnTo>
                    <a:pt x="51930" y="520"/>
                  </a:lnTo>
                  <a:lnTo>
                    <a:pt x="61435" y="0"/>
                  </a:lnTo>
                  <a:lnTo>
                    <a:pt x="70737" y="1164"/>
                  </a:lnTo>
                  <a:lnTo>
                    <a:pt x="79621" y="3835"/>
                  </a:lnTo>
                  <a:lnTo>
                    <a:pt x="88059" y="7728"/>
                  </a:lnTo>
                  <a:lnTo>
                    <a:pt x="96114" y="12550"/>
                  </a:lnTo>
                  <a:lnTo>
                    <a:pt x="103862" y="18057"/>
                  </a:lnTo>
                  <a:lnTo>
                    <a:pt x="111220" y="24379"/>
                  </a:lnTo>
                  <a:lnTo>
                    <a:pt x="117942" y="31986"/>
                  </a:lnTo>
                  <a:lnTo>
                    <a:pt x="123938" y="41028"/>
                  </a:lnTo>
                  <a:lnTo>
                    <a:pt x="128949" y="51203"/>
                  </a:lnTo>
                  <a:lnTo>
                    <a:pt x="132484" y="61950"/>
                  </a:lnTo>
                  <a:lnTo>
                    <a:pt x="134405" y="72873"/>
                  </a:lnTo>
                  <a:lnTo>
                    <a:pt x="134558" y="83460"/>
                  </a:lnTo>
                  <a:lnTo>
                    <a:pt x="132616" y="93030"/>
                  </a:lnTo>
                  <a:lnTo>
                    <a:pt x="128604" y="101312"/>
                  </a:lnTo>
                  <a:lnTo>
                    <a:pt x="122827" y="108379"/>
                  </a:lnTo>
                  <a:lnTo>
                    <a:pt x="115670" y="114449"/>
                  </a:lnTo>
                  <a:lnTo>
                    <a:pt x="107486" y="119755"/>
                  </a:lnTo>
                  <a:lnTo>
                    <a:pt x="98400" y="124338"/>
                  </a:lnTo>
                  <a:lnTo>
                    <a:pt x="88325" y="128054"/>
                  </a:lnTo>
                  <a:lnTo>
                    <a:pt x="77304" y="130886"/>
                  </a:lnTo>
                  <a:lnTo>
                    <a:pt x="65899" y="132765"/>
                  </a:lnTo>
                  <a:lnTo>
                    <a:pt x="53890" y="133569"/>
                  </a:lnTo>
                  <a:lnTo>
                    <a:pt x="39106" y="132252"/>
                  </a:lnTo>
                  <a:lnTo>
                    <a:pt x="17726" y="127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01789" y="339935"/>
              <a:ext cx="188388" cy="129999"/>
            </a:xfrm>
            <a:custGeom>
              <a:avLst/>
              <a:gdLst/>
              <a:ahLst/>
              <a:cxnLst/>
              <a:rect l="0" t="0" r="0" b="0"/>
              <a:pathLst>
                <a:path w="188388" h="129999">
                  <a:moveTo>
                    <a:pt x="51517" y="91733"/>
                  </a:moveTo>
                  <a:lnTo>
                    <a:pt x="57250" y="85731"/>
                  </a:lnTo>
                  <a:lnTo>
                    <a:pt x="61534" y="78886"/>
                  </a:lnTo>
                  <a:lnTo>
                    <a:pt x="64735" y="70499"/>
                  </a:lnTo>
                  <a:lnTo>
                    <a:pt x="66923" y="60871"/>
                  </a:lnTo>
                  <a:lnTo>
                    <a:pt x="67972" y="50557"/>
                  </a:lnTo>
                  <a:lnTo>
                    <a:pt x="67905" y="39958"/>
                  </a:lnTo>
                  <a:lnTo>
                    <a:pt x="66563" y="29606"/>
                  </a:lnTo>
                  <a:lnTo>
                    <a:pt x="63538" y="20203"/>
                  </a:lnTo>
                  <a:lnTo>
                    <a:pt x="58767" y="12050"/>
                  </a:lnTo>
                  <a:lnTo>
                    <a:pt x="52632" y="5581"/>
                  </a:lnTo>
                  <a:lnTo>
                    <a:pt x="45759" y="1510"/>
                  </a:lnTo>
                  <a:lnTo>
                    <a:pt x="38585" y="0"/>
                  </a:lnTo>
                  <a:lnTo>
                    <a:pt x="31330" y="918"/>
                  </a:lnTo>
                  <a:lnTo>
                    <a:pt x="24087" y="4108"/>
                  </a:lnTo>
                  <a:lnTo>
                    <a:pt x="16899" y="9255"/>
                  </a:lnTo>
                  <a:lnTo>
                    <a:pt x="10260" y="16114"/>
                  </a:lnTo>
                  <a:lnTo>
                    <a:pt x="5085" y="24603"/>
                  </a:lnTo>
                  <a:lnTo>
                    <a:pt x="1755" y="34531"/>
                  </a:lnTo>
                  <a:lnTo>
                    <a:pt x="163" y="45618"/>
                  </a:lnTo>
                  <a:lnTo>
                    <a:pt x="0" y="57583"/>
                  </a:lnTo>
                  <a:lnTo>
                    <a:pt x="930" y="70178"/>
                  </a:lnTo>
                  <a:lnTo>
                    <a:pt x="2824" y="82889"/>
                  </a:lnTo>
                  <a:lnTo>
                    <a:pt x="5756" y="94963"/>
                  </a:lnTo>
                  <a:lnTo>
                    <a:pt x="9695" y="106029"/>
                  </a:lnTo>
                  <a:lnTo>
                    <a:pt x="14812" y="115594"/>
                  </a:lnTo>
                  <a:lnTo>
                    <a:pt x="21535" y="122890"/>
                  </a:lnTo>
                  <a:lnTo>
                    <a:pt x="29938" y="127710"/>
                  </a:lnTo>
                  <a:lnTo>
                    <a:pt x="39328" y="129998"/>
                  </a:lnTo>
                  <a:lnTo>
                    <a:pt x="48475" y="129579"/>
                  </a:lnTo>
                  <a:lnTo>
                    <a:pt x="56695" y="126634"/>
                  </a:lnTo>
                  <a:lnTo>
                    <a:pt x="63837" y="121592"/>
                  </a:lnTo>
                  <a:lnTo>
                    <a:pt x="70015" y="114937"/>
                  </a:lnTo>
                  <a:lnTo>
                    <a:pt x="75428" y="107098"/>
                  </a:lnTo>
                  <a:lnTo>
                    <a:pt x="80266" y="98416"/>
                  </a:lnTo>
                  <a:lnTo>
                    <a:pt x="84692" y="89144"/>
                  </a:lnTo>
                  <a:lnTo>
                    <a:pt x="88841" y="79511"/>
                  </a:lnTo>
                  <a:lnTo>
                    <a:pt x="93283" y="71237"/>
                  </a:lnTo>
                  <a:lnTo>
                    <a:pt x="98194" y="67153"/>
                  </a:lnTo>
                  <a:lnTo>
                    <a:pt x="102770" y="67743"/>
                  </a:lnTo>
                  <a:lnTo>
                    <a:pt x="106913" y="71847"/>
                  </a:lnTo>
                  <a:lnTo>
                    <a:pt x="110774" y="78261"/>
                  </a:lnTo>
                  <a:lnTo>
                    <a:pt x="114642" y="85978"/>
                  </a:lnTo>
                  <a:lnTo>
                    <a:pt x="118899" y="94153"/>
                  </a:lnTo>
                  <a:lnTo>
                    <a:pt x="123725" y="102306"/>
                  </a:lnTo>
                  <a:lnTo>
                    <a:pt x="129434" y="109765"/>
                  </a:lnTo>
                  <a:lnTo>
                    <a:pt x="136554" y="115575"/>
                  </a:lnTo>
                  <a:lnTo>
                    <a:pt x="145217" y="119377"/>
                  </a:lnTo>
                  <a:lnTo>
                    <a:pt x="154651" y="121475"/>
                  </a:lnTo>
                  <a:lnTo>
                    <a:pt x="164288" y="122754"/>
                  </a:lnTo>
                  <a:lnTo>
                    <a:pt x="174976" y="123322"/>
                  </a:lnTo>
                  <a:lnTo>
                    <a:pt x="188387" y="1233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97963" y="326383"/>
              <a:ext cx="108027" cy="122792"/>
            </a:xfrm>
            <a:custGeom>
              <a:avLst/>
              <a:gdLst/>
              <a:ahLst/>
              <a:cxnLst/>
              <a:rect l="0" t="0" r="0" b="0"/>
              <a:pathLst>
                <a:path w="108027" h="122792">
                  <a:moveTo>
                    <a:pt x="23798" y="105285"/>
                  </a:moveTo>
                  <a:lnTo>
                    <a:pt x="26171" y="116515"/>
                  </a:lnTo>
                  <a:lnTo>
                    <a:pt x="24740" y="122395"/>
                  </a:lnTo>
                  <a:lnTo>
                    <a:pt x="21461" y="122791"/>
                  </a:lnTo>
                  <a:lnTo>
                    <a:pt x="17746" y="118870"/>
                  </a:lnTo>
                  <a:lnTo>
                    <a:pt x="13986" y="111970"/>
                  </a:lnTo>
                  <a:lnTo>
                    <a:pt x="10268" y="103330"/>
                  </a:lnTo>
                  <a:lnTo>
                    <a:pt x="6612" y="93762"/>
                  </a:lnTo>
                  <a:lnTo>
                    <a:pt x="3338" y="83720"/>
                  </a:lnTo>
                  <a:lnTo>
                    <a:pt x="1048" y="73437"/>
                  </a:lnTo>
                  <a:lnTo>
                    <a:pt x="0" y="63043"/>
                  </a:lnTo>
                  <a:lnTo>
                    <a:pt x="451" y="52925"/>
                  </a:lnTo>
                  <a:lnTo>
                    <a:pt x="2807" y="43726"/>
                  </a:lnTo>
                  <a:lnTo>
                    <a:pt x="7099" y="35722"/>
                  </a:lnTo>
                  <a:lnTo>
                    <a:pt x="13066" y="28854"/>
                  </a:lnTo>
                  <a:lnTo>
                    <a:pt x="20351" y="22923"/>
                  </a:lnTo>
                  <a:lnTo>
                    <a:pt x="28622" y="17714"/>
                  </a:lnTo>
                  <a:lnTo>
                    <a:pt x="37765" y="13197"/>
                  </a:lnTo>
                  <a:lnTo>
                    <a:pt x="47878" y="9527"/>
                  </a:lnTo>
                  <a:lnTo>
                    <a:pt x="58921" y="6720"/>
                  </a:lnTo>
                  <a:lnTo>
                    <a:pt x="70142" y="4660"/>
                  </a:lnTo>
                  <a:lnTo>
                    <a:pt x="81262" y="2970"/>
                  </a:lnTo>
                  <a:lnTo>
                    <a:pt x="93259" y="1502"/>
                  </a:lnTo>
                  <a:lnTo>
                    <a:pt x="1080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79689" y="400082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50"/>
                  </a:lnTo>
                  <a:lnTo>
                    <a:pt x="3694" y="42470"/>
                  </a:lnTo>
                  <a:lnTo>
                    <a:pt x="5545" y="52837"/>
                  </a:lnTo>
                  <a:lnTo>
                    <a:pt x="7712" y="65583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79689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67805" y="352718"/>
              <a:ext cx="122455" cy="126182"/>
            </a:xfrm>
            <a:custGeom>
              <a:avLst/>
              <a:gdLst/>
              <a:ahLst/>
              <a:cxnLst/>
              <a:rect l="0" t="0" r="0" b="0"/>
              <a:pathLst>
                <a:path w="122455" h="126182">
                  <a:moveTo>
                    <a:pt x="17169" y="36836"/>
                  </a:moveTo>
                  <a:lnTo>
                    <a:pt x="17236" y="48504"/>
                  </a:lnTo>
                  <a:lnTo>
                    <a:pt x="17876" y="58993"/>
                  </a:lnTo>
                  <a:lnTo>
                    <a:pt x="19168" y="69299"/>
                  </a:lnTo>
                  <a:lnTo>
                    <a:pt x="20855" y="79773"/>
                  </a:lnTo>
                  <a:lnTo>
                    <a:pt x="22523" y="90765"/>
                  </a:lnTo>
                  <a:lnTo>
                    <a:pt x="23927" y="102381"/>
                  </a:lnTo>
                  <a:lnTo>
                    <a:pt x="24661" y="113593"/>
                  </a:lnTo>
                  <a:lnTo>
                    <a:pt x="23494" y="122265"/>
                  </a:lnTo>
                  <a:lnTo>
                    <a:pt x="19592" y="126181"/>
                  </a:lnTo>
                  <a:lnTo>
                    <a:pt x="14295" y="124745"/>
                  </a:lnTo>
                  <a:lnTo>
                    <a:pt x="9405" y="119843"/>
                  </a:lnTo>
                  <a:lnTo>
                    <a:pt x="5531" y="112494"/>
                  </a:lnTo>
                  <a:lnTo>
                    <a:pt x="2665" y="103271"/>
                  </a:lnTo>
                  <a:lnTo>
                    <a:pt x="786" y="92632"/>
                  </a:lnTo>
                  <a:lnTo>
                    <a:pt x="0" y="80957"/>
                  </a:lnTo>
                  <a:lnTo>
                    <a:pt x="268" y="68547"/>
                  </a:lnTo>
                  <a:lnTo>
                    <a:pt x="1591" y="55788"/>
                  </a:lnTo>
                  <a:lnTo>
                    <a:pt x="4078" y="43148"/>
                  </a:lnTo>
                  <a:lnTo>
                    <a:pt x="7683" y="30887"/>
                  </a:lnTo>
                  <a:lnTo>
                    <a:pt x="12390" y="19705"/>
                  </a:lnTo>
                  <a:lnTo>
                    <a:pt x="18301" y="10785"/>
                  </a:lnTo>
                  <a:lnTo>
                    <a:pt x="25346" y="4573"/>
                  </a:lnTo>
                  <a:lnTo>
                    <a:pt x="33177" y="1030"/>
                  </a:lnTo>
                  <a:lnTo>
                    <a:pt x="41272" y="0"/>
                  </a:lnTo>
                  <a:lnTo>
                    <a:pt x="49306" y="1118"/>
                  </a:lnTo>
                  <a:lnTo>
                    <a:pt x="57157" y="3933"/>
                  </a:lnTo>
                  <a:lnTo>
                    <a:pt x="64808" y="8014"/>
                  </a:lnTo>
                  <a:lnTo>
                    <a:pt x="72283" y="13011"/>
                  </a:lnTo>
                  <a:lnTo>
                    <a:pt x="79455" y="18820"/>
                  </a:lnTo>
                  <a:lnTo>
                    <a:pt x="86052" y="25548"/>
                  </a:lnTo>
                  <a:lnTo>
                    <a:pt x="91974" y="33187"/>
                  </a:lnTo>
                  <a:lnTo>
                    <a:pt x="97273" y="41605"/>
                  </a:lnTo>
                  <a:lnTo>
                    <a:pt x="102068" y="50634"/>
                  </a:lnTo>
                  <a:lnTo>
                    <a:pt x="106475" y="60108"/>
                  </a:lnTo>
                  <a:lnTo>
                    <a:pt x="110448" y="69636"/>
                  </a:lnTo>
                  <a:lnTo>
                    <a:pt x="114169" y="79642"/>
                  </a:lnTo>
                  <a:lnTo>
                    <a:pt x="117965" y="92121"/>
                  </a:lnTo>
                  <a:lnTo>
                    <a:pt x="122454" y="110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37616" y="340055"/>
              <a:ext cx="206600" cy="354826"/>
            </a:xfrm>
            <a:custGeom>
              <a:avLst/>
              <a:gdLst/>
              <a:ahLst/>
              <a:cxnLst/>
              <a:rect l="0" t="0" r="0" b="0"/>
              <a:pathLst>
                <a:path w="206600" h="354826">
                  <a:moveTo>
                    <a:pt x="178985" y="102141"/>
                  </a:moveTo>
                  <a:lnTo>
                    <a:pt x="181851" y="93273"/>
                  </a:lnTo>
                  <a:lnTo>
                    <a:pt x="183993" y="84286"/>
                  </a:lnTo>
                  <a:lnTo>
                    <a:pt x="185592" y="74295"/>
                  </a:lnTo>
                  <a:lnTo>
                    <a:pt x="186600" y="63488"/>
                  </a:lnTo>
                  <a:lnTo>
                    <a:pt x="186800" y="52325"/>
                  </a:lnTo>
                  <a:lnTo>
                    <a:pt x="186135" y="41128"/>
                  </a:lnTo>
                  <a:lnTo>
                    <a:pt x="184378" y="30362"/>
                  </a:lnTo>
                  <a:lnTo>
                    <a:pt x="181069" y="20674"/>
                  </a:lnTo>
                  <a:lnTo>
                    <a:pt x="176105" y="12328"/>
                  </a:lnTo>
                  <a:lnTo>
                    <a:pt x="169839" y="5728"/>
                  </a:lnTo>
                  <a:lnTo>
                    <a:pt x="162878" y="1569"/>
                  </a:lnTo>
                  <a:lnTo>
                    <a:pt x="155649" y="0"/>
                  </a:lnTo>
                  <a:lnTo>
                    <a:pt x="148527" y="878"/>
                  </a:lnTo>
                  <a:lnTo>
                    <a:pt x="141905" y="4042"/>
                  </a:lnTo>
                  <a:lnTo>
                    <a:pt x="135939" y="9166"/>
                  </a:lnTo>
                  <a:lnTo>
                    <a:pt x="130595" y="15840"/>
                  </a:lnTo>
                  <a:lnTo>
                    <a:pt x="125764" y="23673"/>
                  </a:lnTo>
                  <a:lnTo>
                    <a:pt x="121334" y="32342"/>
                  </a:lnTo>
                  <a:lnTo>
                    <a:pt x="117527" y="41601"/>
                  </a:lnTo>
                  <a:lnTo>
                    <a:pt x="114873" y="51267"/>
                  </a:lnTo>
                  <a:lnTo>
                    <a:pt x="113570" y="61213"/>
                  </a:lnTo>
                  <a:lnTo>
                    <a:pt x="113509" y="71350"/>
                  </a:lnTo>
                  <a:lnTo>
                    <a:pt x="114455" y="81616"/>
                  </a:lnTo>
                  <a:lnTo>
                    <a:pt x="116175" y="91959"/>
                  </a:lnTo>
                  <a:lnTo>
                    <a:pt x="118786" y="102024"/>
                  </a:lnTo>
                  <a:lnTo>
                    <a:pt x="122741" y="111177"/>
                  </a:lnTo>
                  <a:lnTo>
                    <a:pt x="128170" y="119128"/>
                  </a:lnTo>
                  <a:lnTo>
                    <a:pt x="134594" y="125279"/>
                  </a:lnTo>
                  <a:lnTo>
                    <a:pt x="141136" y="128598"/>
                  </a:lnTo>
                  <a:lnTo>
                    <a:pt x="147274" y="128785"/>
                  </a:lnTo>
                  <a:lnTo>
                    <a:pt x="152851" y="126165"/>
                  </a:lnTo>
                  <a:lnTo>
                    <a:pt x="157897" y="121291"/>
                  </a:lnTo>
                  <a:lnTo>
                    <a:pt x="162506" y="114718"/>
                  </a:lnTo>
                  <a:lnTo>
                    <a:pt x="166617" y="106751"/>
                  </a:lnTo>
                  <a:lnTo>
                    <a:pt x="170013" y="97443"/>
                  </a:lnTo>
                  <a:lnTo>
                    <a:pt x="172661" y="86999"/>
                  </a:lnTo>
                  <a:lnTo>
                    <a:pt x="175510" y="78091"/>
                  </a:lnTo>
                  <a:lnTo>
                    <a:pt x="179090" y="74571"/>
                  </a:lnTo>
                  <a:lnTo>
                    <a:pt x="182198" y="76529"/>
                  </a:lnTo>
                  <a:lnTo>
                    <a:pt x="184504" y="82552"/>
                  </a:lnTo>
                  <a:lnTo>
                    <a:pt x="186291" y="91319"/>
                  </a:lnTo>
                  <a:lnTo>
                    <a:pt x="188047" y="101892"/>
                  </a:lnTo>
                  <a:lnTo>
                    <a:pt x="190052" y="113651"/>
                  </a:lnTo>
                  <a:lnTo>
                    <a:pt x="192385" y="126353"/>
                  </a:lnTo>
                  <a:lnTo>
                    <a:pt x="195023" y="140040"/>
                  </a:lnTo>
                  <a:lnTo>
                    <a:pt x="197903" y="154664"/>
                  </a:lnTo>
                  <a:lnTo>
                    <a:pt x="200802" y="169915"/>
                  </a:lnTo>
                  <a:lnTo>
                    <a:pt x="203361" y="185308"/>
                  </a:lnTo>
                  <a:lnTo>
                    <a:pt x="205401" y="200550"/>
                  </a:lnTo>
                  <a:lnTo>
                    <a:pt x="206599" y="215378"/>
                  </a:lnTo>
                  <a:lnTo>
                    <a:pt x="206420" y="229490"/>
                  </a:lnTo>
                  <a:lnTo>
                    <a:pt x="204699" y="242791"/>
                  </a:lnTo>
                  <a:lnTo>
                    <a:pt x="201424" y="255197"/>
                  </a:lnTo>
                  <a:lnTo>
                    <a:pt x="196558" y="266544"/>
                  </a:lnTo>
                  <a:lnTo>
                    <a:pt x="190250" y="276842"/>
                  </a:lnTo>
                  <a:lnTo>
                    <a:pt x="182761" y="286082"/>
                  </a:lnTo>
                  <a:lnTo>
                    <a:pt x="174372" y="294151"/>
                  </a:lnTo>
                  <a:lnTo>
                    <a:pt x="165322" y="301099"/>
                  </a:lnTo>
                  <a:lnTo>
                    <a:pt x="155637" y="307107"/>
                  </a:lnTo>
                  <a:lnTo>
                    <a:pt x="145151" y="312384"/>
                  </a:lnTo>
                  <a:lnTo>
                    <a:pt x="133842" y="317123"/>
                  </a:lnTo>
                  <a:lnTo>
                    <a:pt x="121976" y="321477"/>
                  </a:lnTo>
                  <a:lnTo>
                    <a:pt x="110011" y="325562"/>
                  </a:lnTo>
                  <a:lnTo>
                    <a:pt x="98216" y="329462"/>
                  </a:lnTo>
                  <a:lnTo>
                    <a:pt x="86517" y="333234"/>
                  </a:lnTo>
                  <a:lnTo>
                    <a:pt x="74596" y="336920"/>
                  </a:lnTo>
                  <a:lnTo>
                    <a:pt x="62292" y="340544"/>
                  </a:lnTo>
                  <a:lnTo>
                    <a:pt x="50005" y="343972"/>
                  </a:lnTo>
                  <a:lnTo>
                    <a:pt x="37300" y="347259"/>
                  </a:lnTo>
                  <a:lnTo>
                    <a:pt x="21940" y="350693"/>
                  </a:lnTo>
                  <a:lnTo>
                    <a:pt x="0" y="3548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66962" y="284269"/>
              <a:ext cx="212894" cy="142500"/>
            </a:xfrm>
            <a:custGeom>
              <a:avLst/>
              <a:gdLst/>
              <a:ahLst/>
              <a:cxnLst/>
              <a:rect l="0" t="0" r="0" b="0"/>
              <a:pathLst>
                <a:path w="212894" h="142500">
                  <a:moveTo>
                    <a:pt x="97079" y="0"/>
                  </a:moveTo>
                  <a:lnTo>
                    <a:pt x="100013" y="11802"/>
                  </a:lnTo>
                  <a:lnTo>
                    <a:pt x="102795" y="23571"/>
                  </a:lnTo>
                  <a:lnTo>
                    <a:pt x="105690" y="36466"/>
                  </a:lnTo>
                  <a:lnTo>
                    <a:pt x="108558" y="50487"/>
                  </a:lnTo>
                  <a:lnTo>
                    <a:pt x="111074" y="65463"/>
                  </a:lnTo>
                  <a:lnTo>
                    <a:pt x="113089" y="81177"/>
                  </a:lnTo>
                  <a:lnTo>
                    <a:pt x="114775" y="97107"/>
                  </a:lnTo>
                  <a:lnTo>
                    <a:pt x="116518" y="112482"/>
                  </a:lnTo>
                  <a:lnTo>
                    <a:pt x="118517" y="126860"/>
                  </a:lnTo>
                  <a:lnTo>
                    <a:pt x="119868" y="137865"/>
                  </a:lnTo>
                  <a:lnTo>
                    <a:pt x="119508" y="142499"/>
                  </a:lnTo>
                  <a:lnTo>
                    <a:pt x="117962" y="141639"/>
                  </a:lnTo>
                  <a:lnTo>
                    <a:pt x="115542" y="137110"/>
                  </a:lnTo>
                  <a:lnTo>
                    <a:pt x="112205" y="130308"/>
                  </a:lnTo>
                  <a:lnTo>
                    <a:pt x="107982" y="122116"/>
                  </a:lnTo>
                  <a:lnTo>
                    <a:pt x="103003" y="113071"/>
                  </a:lnTo>
                  <a:lnTo>
                    <a:pt x="97431" y="103493"/>
                  </a:lnTo>
                  <a:lnTo>
                    <a:pt x="91417" y="93589"/>
                  </a:lnTo>
                  <a:lnTo>
                    <a:pt x="84920" y="83807"/>
                  </a:lnTo>
                  <a:lnTo>
                    <a:pt x="77727" y="74838"/>
                  </a:lnTo>
                  <a:lnTo>
                    <a:pt x="69775" y="66998"/>
                  </a:lnTo>
                  <a:lnTo>
                    <a:pt x="61148" y="60581"/>
                  </a:lnTo>
                  <a:lnTo>
                    <a:pt x="51979" y="56018"/>
                  </a:lnTo>
                  <a:lnTo>
                    <a:pt x="42405" y="53362"/>
                  </a:lnTo>
                  <a:lnTo>
                    <a:pt x="32707" y="52528"/>
                  </a:lnTo>
                  <a:lnTo>
                    <a:pt x="23276" y="53472"/>
                  </a:lnTo>
                  <a:lnTo>
                    <a:pt x="14323" y="55991"/>
                  </a:lnTo>
                  <a:lnTo>
                    <a:pt x="6527" y="59807"/>
                  </a:lnTo>
                  <a:lnTo>
                    <a:pt x="1407" y="65464"/>
                  </a:lnTo>
                  <a:lnTo>
                    <a:pt x="0" y="72606"/>
                  </a:lnTo>
                  <a:lnTo>
                    <a:pt x="2287" y="78922"/>
                  </a:lnTo>
                  <a:lnTo>
                    <a:pt x="7731" y="83730"/>
                  </a:lnTo>
                  <a:lnTo>
                    <a:pt x="15488" y="87016"/>
                  </a:lnTo>
                  <a:lnTo>
                    <a:pt x="24615" y="88786"/>
                  </a:lnTo>
                  <a:lnTo>
                    <a:pt x="34469" y="89202"/>
                  </a:lnTo>
                  <a:lnTo>
                    <a:pt x="44851" y="88685"/>
                  </a:lnTo>
                  <a:lnTo>
                    <a:pt x="55882" y="87806"/>
                  </a:lnTo>
                  <a:lnTo>
                    <a:pt x="67596" y="86918"/>
                  </a:lnTo>
                  <a:lnTo>
                    <a:pt x="79752" y="86001"/>
                  </a:lnTo>
                  <a:lnTo>
                    <a:pt x="91920" y="84779"/>
                  </a:lnTo>
                  <a:lnTo>
                    <a:pt x="103854" y="83109"/>
                  </a:lnTo>
                  <a:lnTo>
                    <a:pt x="115649" y="81157"/>
                  </a:lnTo>
                  <a:lnTo>
                    <a:pt x="127635" y="79299"/>
                  </a:lnTo>
                  <a:lnTo>
                    <a:pt x="139987" y="77747"/>
                  </a:lnTo>
                  <a:lnTo>
                    <a:pt x="152505" y="76352"/>
                  </a:lnTo>
                  <a:lnTo>
                    <a:pt x="166135" y="74444"/>
                  </a:lnTo>
                  <a:lnTo>
                    <a:pt x="184312" y="70744"/>
                  </a:lnTo>
                  <a:lnTo>
                    <a:pt x="212893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05368" y="210423"/>
              <a:ext cx="275457" cy="278884"/>
            </a:xfrm>
            <a:custGeom>
              <a:avLst/>
              <a:gdLst/>
              <a:ahLst/>
              <a:cxnLst/>
              <a:rect l="0" t="0" r="0" b="0"/>
              <a:pathLst>
                <a:path w="275457" h="278884">
                  <a:moveTo>
                    <a:pt x="111399" y="10675"/>
                  </a:moveTo>
                  <a:lnTo>
                    <a:pt x="102597" y="7942"/>
                  </a:lnTo>
                  <a:lnTo>
                    <a:pt x="94250" y="7081"/>
                  </a:lnTo>
                  <a:lnTo>
                    <a:pt x="85556" y="8071"/>
                  </a:lnTo>
                  <a:lnTo>
                    <a:pt x="76608" y="10610"/>
                  </a:lnTo>
                  <a:lnTo>
                    <a:pt x="67762" y="14394"/>
                  </a:lnTo>
                  <a:lnTo>
                    <a:pt x="59222" y="19134"/>
                  </a:lnTo>
                  <a:lnTo>
                    <a:pt x="51034" y="24740"/>
                  </a:lnTo>
                  <a:lnTo>
                    <a:pt x="43156" y="31318"/>
                  </a:lnTo>
                  <a:lnTo>
                    <a:pt x="35531" y="38853"/>
                  </a:lnTo>
                  <a:lnTo>
                    <a:pt x="28258" y="47369"/>
                  </a:lnTo>
                  <a:lnTo>
                    <a:pt x="21593" y="56994"/>
                  </a:lnTo>
                  <a:lnTo>
                    <a:pt x="15632" y="67695"/>
                  </a:lnTo>
                  <a:lnTo>
                    <a:pt x="10475" y="79305"/>
                  </a:lnTo>
                  <a:lnTo>
                    <a:pt x="6308" y="91623"/>
                  </a:lnTo>
                  <a:lnTo>
                    <a:pt x="3141" y="104459"/>
                  </a:lnTo>
                  <a:lnTo>
                    <a:pt x="998" y="117501"/>
                  </a:lnTo>
                  <a:lnTo>
                    <a:pt x="0" y="130330"/>
                  </a:lnTo>
                  <a:lnTo>
                    <a:pt x="111" y="142735"/>
                  </a:lnTo>
                  <a:lnTo>
                    <a:pt x="1319" y="154691"/>
                  </a:lnTo>
                  <a:lnTo>
                    <a:pt x="3725" y="166260"/>
                  </a:lnTo>
                  <a:lnTo>
                    <a:pt x="7264" y="177526"/>
                  </a:lnTo>
                  <a:lnTo>
                    <a:pt x="11589" y="188568"/>
                  </a:lnTo>
                  <a:lnTo>
                    <a:pt x="16176" y="199450"/>
                  </a:lnTo>
                  <a:lnTo>
                    <a:pt x="20710" y="210210"/>
                  </a:lnTo>
                  <a:lnTo>
                    <a:pt x="25398" y="220556"/>
                  </a:lnTo>
                  <a:lnTo>
                    <a:pt x="30836" y="229898"/>
                  </a:lnTo>
                  <a:lnTo>
                    <a:pt x="37308" y="237999"/>
                  </a:lnTo>
                  <a:lnTo>
                    <a:pt x="44622" y="245099"/>
                  </a:lnTo>
                  <a:lnTo>
                    <a:pt x="52303" y="251716"/>
                  </a:lnTo>
                  <a:lnTo>
                    <a:pt x="60037" y="258199"/>
                  </a:lnTo>
                  <a:lnTo>
                    <a:pt x="68009" y="264385"/>
                  </a:lnTo>
                  <a:lnTo>
                    <a:pt x="76800" y="269714"/>
                  </a:lnTo>
                  <a:lnTo>
                    <a:pt x="86672" y="273926"/>
                  </a:lnTo>
                  <a:lnTo>
                    <a:pt x="97421" y="276907"/>
                  </a:lnTo>
                  <a:lnTo>
                    <a:pt x="108560" y="278534"/>
                  </a:lnTo>
                  <a:lnTo>
                    <a:pt x="119764" y="278883"/>
                  </a:lnTo>
                  <a:lnTo>
                    <a:pt x="131050" y="278167"/>
                  </a:lnTo>
                  <a:lnTo>
                    <a:pt x="142686" y="276632"/>
                  </a:lnTo>
                  <a:lnTo>
                    <a:pt x="154799" y="274489"/>
                  </a:lnTo>
                  <a:lnTo>
                    <a:pt x="167052" y="271748"/>
                  </a:lnTo>
                  <a:lnTo>
                    <a:pt x="178752" y="268231"/>
                  </a:lnTo>
                  <a:lnTo>
                    <a:pt x="189549" y="263898"/>
                  </a:lnTo>
                  <a:lnTo>
                    <a:pt x="199425" y="258683"/>
                  </a:lnTo>
                  <a:lnTo>
                    <a:pt x="208520" y="252425"/>
                  </a:lnTo>
                  <a:lnTo>
                    <a:pt x="217008" y="245138"/>
                  </a:lnTo>
                  <a:lnTo>
                    <a:pt x="225048" y="236973"/>
                  </a:lnTo>
                  <a:lnTo>
                    <a:pt x="232768" y="228121"/>
                  </a:lnTo>
                  <a:lnTo>
                    <a:pt x="240260" y="218761"/>
                  </a:lnTo>
                  <a:lnTo>
                    <a:pt x="247430" y="209037"/>
                  </a:lnTo>
                  <a:lnTo>
                    <a:pt x="254019" y="199056"/>
                  </a:lnTo>
                  <a:lnTo>
                    <a:pt x="259927" y="188890"/>
                  </a:lnTo>
                  <a:lnTo>
                    <a:pt x="265046" y="178266"/>
                  </a:lnTo>
                  <a:lnTo>
                    <a:pt x="269186" y="166610"/>
                  </a:lnTo>
                  <a:lnTo>
                    <a:pt x="272335" y="153697"/>
                  </a:lnTo>
                  <a:lnTo>
                    <a:pt x="274467" y="139939"/>
                  </a:lnTo>
                  <a:lnTo>
                    <a:pt x="275456" y="126165"/>
                  </a:lnTo>
                  <a:lnTo>
                    <a:pt x="275340" y="112864"/>
                  </a:lnTo>
                  <a:lnTo>
                    <a:pt x="274128" y="100173"/>
                  </a:lnTo>
                  <a:lnTo>
                    <a:pt x="271719" y="88044"/>
                  </a:lnTo>
                  <a:lnTo>
                    <a:pt x="268174" y="76369"/>
                  </a:lnTo>
                  <a:lnTo>
                    <a:pt x="263675" y="65037"/>
                  </a:lnTo>
                  <a:lnTo>
                    <a:pt x="258439" y="53954"/>
                  </a:lnTo>
                  <a:lnTo>
                    <a:pt x="252656" y="43056"/>
                  </a:lnTo>
                  <a:lnTo>
                    <a:pt x="246315" y="32615"/>
                  </a:lnTo>
                  <a:lnTo>
                    <a:pt x="239228" y="23209"/>
                  </a:lnTo>
                  <a:lnTo>
                    <a:pt x="231344" y="15079"/>
                  </a:lnTo>
                  <a:lnTo>
                    <a:pt x="222592" y="8469"/>
                  </a:lnTo>
                  <a:lnTo>
                    <a:pt x="212806" y="3778"/>
                  </a:lnTo>
                  <a:lnTo>
                    <a:pt x="202007" y="1032"/>
                  </a:lnTo>
                  <a:lnTo>
                    <a:pt x="190567" y="0"/>
                  </a:lnTo>
                  <a:lnTo>
                    <a:pt x="177795" y="371"/>
                  </a:lnTo>
                  <a:lnTo>
                    <a:pt x="160333" y="3296"/>
                  </a:lnTo>
                  <a:lnTo>
                    <a:pt x="132455" y="106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27336" y="336911"/>
              <a:ext cx="94758" cy="146885"/>
            </a:xfrm>
            <a:custGeom>
              <a:avLst/>
              <a:gdLst/>
              <a:ahLst/>
              <a:cxnLst/>
              <a:rect l="0" t="0" r="0" b="0"/>
              <a:pathLst>
                <a:path w="94758" h="146885">
                  <a:moveTo>
                    <a:pt x="0" y="73700"/>
                  </a:moveTo>
                  <a:lnTo>
                    <a:pt x="68" y="85368"/>
                  </a:lnTo>
                  <a:lnTo>
                    <a:pt x="708" y="95857"/>
                  </a:lnTo>
                  <a:lnTo>
                    <a:pt x="2004" y="106159"/>
                  </a:lnTo>
                  <a:lnTo>
                    <a:pt x="3864" y="116460"/>
                  </a:lnTo>
                  <a:lnTo>
                    <a:pt x="6181" y="126804"/>
                  </a:lnTo>
                  <a:lnTo>
                    <a:pt x="8830" y="137122"/>
                  </a:lnTo>
                  <a:lnTo>
                    <a:pt x="11112" y="144916"/>
                  </a:lnTo>
                  <a:lnTo>
                    <a:pt x="12048" y="146884"/>
                  </a:lnTo>
                  <a:lnTo>
                    <a:pt x="11600" y="143690"/>
                  </a:lnTo>
                  <a:lnTo>
                    <a:pt x="10125" y="136844"/>
                  </a:lnTo>
                  <a:lnTo>
                    <a:pt x="8122" y="127554"/>
                  </a:lnTo>
                  <a:lnTo>
                    <a:pt x="6136" y="116653"/>
                  </a:lnTo>
                  <a:lnTo>
                    <a:pt x="4466" y="104700"/>
                  </a:lnTo>
                  <a:lnTo>
                    <a:pt x="3509" y="92384"/>
                  </a:lnTo>
                  <a:lnTo>
                    <a:pt x="3845" y="80556"/>
                  </a:lnTo>
                  <a:lnTo>
                    <a:pt x="5665" y="69631"/>
                  </a:lnTo>
                  <a:lnTo>
                    <a:pt x="8836" y="59648"/>
                  </a:lnTo>
                  <a:lnTo>
                    <a:pt x="13097" y="50471"/>
                  </a:lnTo>
                  <a:lnTo>
                    <a:pt x="18192" y="41929"/>
                  </a:lnTo>
                  <a:lnTo>
                    <a:pt x="24221" y="34019"/>
                  </a:lnTo>
                  <a:lnTo>
                    <a:pt x="31623" y="26918"/>
                  </a:lnTo>
                  <a:lnTo>
                    <a:pt x="40514" y="20659"/>
                  </a:lnTo>
                  <a:lnTo>
                    <a:pt x="50316" y="15284"/>
                  </a:lnTo>
                  <a:lnTo>
                    <a:pt x="60992" y="10397"/>
                  </a:lnTo>
                  <a:lnTo>
                    <a:pt x="74600" y="556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84337" y="191110"/>
              <a:ext cx="95685" cy="324695"/>
            </a:xfrm>
            <a:custGeom>
              <a:avLst/>
              <a:gdLst/>
              <a:ahLst/>
              <a:cxnLst/>
              <a:rect l="0" t="0" r="0" b="0"/>
              <a:pathLst>
                <a:path w="95685" h="324695">
                  <a:moveTo>
                    <a:pt x="95684" y="208972"/>
                  </a:moveTo>
                  <a:lnTo>
                    <a:pt x="86815" y="206173"/>
                  </a:lnTo>
                  <a:lnTo>
                    <a:pt x="77829" y="204671"/>
                  </a:lnTo>
                  <a:lnTo>
                    <a:pt x="67843" y="204369"/>
                  </a:lnTo>
                  <a:lnTo>
                    <a:pt x="57207" y="205221"/>
                  </a:lnTo>
                  <a:lnTo>
                    <a:pt x="46692" y="207337"/>
                  </a:lnTo>
                  <a:lnTo>
                    <a:pt x="36745" y="210669"/>
                  </a:lnTo>
                  <a:lnTo>
                    <a:pt x="27631" y="215349"/>
                  </a:lnTo>
                  <a:lnTo>
                    <a:pt x="19592" y="221765"/>
                  </a:lnTo>
                  <a:lnTo>
                    <a:pt x="12644" y="229965"/>
                  </a:lnTo>
                  <a:lnTo>
                    <a:pt x="6963" y="239555"/>
                  </a:lnTo>
                  <a:lnTo>
                    <a:pt x="2963" y="249900"/>
                  </a:lnTo>
                  <a:lnTo>
                    <a:pt x="715" y="260559"/>
                  </a:lnTo>
                  <a:lnTo>
                    <a:pt x="0" y="271307"/>
                  </a:lnTo>
                  <a:lnTo>
                    <a:pt x="499" y="282048"/>
                  </a:lnTo>
                  <a:lnTo>
                    <a:pt x="1919" y="292738"/>
                  </a:lnTo>
                  <a:lnTo>
                    <a:pt x="4497" y="302882"/>
                  </a:lnTo>
                  <a:lnTo>
                    <a:pt x="8961" y="311562"/>
                  </a:lnTo>
                  <a:lnTo>
                    <a:pt x="15545" y="318386"/>
                  </a:lnTo>
                  <a:lnTo>
                    <a:pt x="23560" y="322968"/>
                  </a:lnTo>
                  <a:lnTo>
                    <a:pt x="31709" y="324694"/>
                  </a:lnTo>
                  <a:lnTo>
                    <a:pt x="39222" y="323513"/>
                  </a:lnTo>
                  <a:lnTo>
                    <a:pt x="45873" y="319652"/>
                  </a:lnTo>
                  <a:lnTo>
                    <a:pt x="51714" y="313340"/>
                  </a:lnTo>
                  <a:lnTo>
                    <a:pt x="56897" y="304956"/>
                  </a:lnTo>
                  <a:lnTo>
                    <a:pt x="61580" y="295111"/>
                  </a:lnTo>
                  <a:lnTo>
                    <a:pt x="65900" y="284529"/>
                  </a:lnTo>
                  <a:lnTo>
                    <a:pt x="69960" y="273675"/>
                  </a:lnTo>
                  <a:lnTo>
                    <a:pt x="73674" y="262610"/>
                  </a:lnTo>
                  <a:lnTo>
                    <a:pt x="76790" y="251116"/>
                  </a:lnTo>
                  <a:lnTo>
                    <a:pt x="79218" y="239081"/>
                  </a:lnTo>
                  <a:lnTo>
                    <a:pt x="81017" y="226370"/>
                  </a:lnTo>
                  <a:lnTo>
                    <a:pt x="82308" y="212765"/>
                  </a:lnTo>
                  <a:lnTo>
                    <a:pt x="83213" y="198239"/>
                  </a:lnTo>
                  <a:lnTo>
                    <a:pt x="83839" y="183076"/>
                  </a:lnTo>
                  <a:lnTo>
                    <a:pt x="84267" y="167751"/>
                  </a:lnTo>
                  <a:lnTo>
                    <a:pt x="84557" y="152551"/>
                  </a:lnTo>
                  <a:lnTo>
                    <a:pt x="84754" y="137414"/>
                  </a:lnTo>
                  <a:lnTo>
                    <a:pt x="84887" y="122032"/>
                  </a:lnTo>
                  <a:lnTo>
                    <a:pt x="84976" y="106242"/>
                  </a:lnTo>
                  <a:lnTo>
                    <a:pt x="85035" y="90197"/>
                  </a:lnTo>
                  <a:lnTo>
                    <a:pt x="85076" y="74265"/>
                  </a:lnTo>
                  <a:lnTo>
                    <a:pt x="85098" y="58656"/>
                  </a:lnTo>
                  <a:lnTo>
                    <a:pt x="84942" y="43410"/>
                  </a:lnTo>
                  <a:lnTo>
                    <a:pt x="84306" y="28487"/>
                  </a:lnTo>
                  <a:lnTo>
                    <a:pt x="83056" y="13915"/>
                  </a:lnTo>
                  <a:lnTo>
                    <a:pt x="81084" y="3051"/>
                  </a:lnTo>
                  <a:lnTo>
                    <a:pt x="78832" y="0"/>
                  </a:lnTo>
                  <a:lnTo>
                    <a:pt x="77175" y="3212"/>
                  </a:lnTo>
                  <a:lnTo>
                    <a:pt x="76148" y="10636"/>
                  </a:lnTo>
                  <a:lnTo>
                    <a:pt x="75542" y="21045"/>
                  </a:lnTo>
                  <a:lnTo>
                    <a:pt x="75185" y="33609"/>
                  </a:lnTo>
                  <a:lnTo>
                    <a:pt x="74973" y="47550"/>
                  </a:lnTo>
                  <a:lnTo>
                    <a:pt x="74844" y="62102"/>
                  </a:lnTo>
                  <a:lnTo>
                    <a:pt x="74770" y="76799"/>
                  </a:lnTo>
                  <a:lnTo>
                    <a:pt x="74893" y="91271"/>
                  </a:lnTo>
                  <a:lnTo>
                    <a:pt x="75510" y="105149"/>
                  </a:lnTo>
                  <a:lnTo>
                    <a:pt x="76739" y="118306"/>
                  </a:lnTo>
                  <a:lnTo>
                    <a:pt x="78378" y="130956"/>
                  </a:lnTo>
                  <a:lnTo>
                    <a:pt x="80018" y="143533"/>
                  </a:lnTo>
                  <a:lnTo>
                    <a:pt x="81420" y="156293"/>
                  </a:lnTo>
                  <a:lnTo>
                    <a:pt x="82682" y="169154"/>
                  </a:lnTo>
                  <a:lnTo>
                    <a:pt x="84135" y="181796"/>
                  </a:lnTo>
                  <a:lnTo>
                    <a:pt x="85961" y="194048"/>
                  </a:lnTo>
                  <a:lnTo>
                    <a:pt x="88017" y="206056"/>
                  </a:lnTo>
                  <a:lnTo>
                    <a:pt x="89944" y="218185"/>
                  </a:lnTo>
                  <a:lnTo>
                    <a:pt x="91538" y="230623"/>
                  </a:lnTo>
                  <a:lnTo>
                    <a:pt x="92763" y="242801"/>
                  </a:lnTo>
                  <a:lnTo>
                    <a:pt x="93793" y="254678"/>
                  </a:lnTo>
                  <a:lnTo>
                    <a:pt x="94715" y="267298"/>
                  </a:lnTo>
                  <a:lnTo>
                    <a:pt x="95684" y="2826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01077" y="328512"/>
              <a:ext cx="105286" cy="134644"/>
            </a:xfrm>
            <a:custGeom>
              <a:avLst/>
              <a:gdLst/>
              <a:ahLst/>
              <a:cxnLst/>
              <a:rect l="0" t="0" r="0" b="0"/>
              <a:pathLst>
                <a:path w="105286" h="134644">
                  <a:moveTo>
                    <a:pt x="0" y="92627"/>
                  </a:moveTo>
                  <a:lnTo>
                    <a:pt x="6002" y="86827"/>
                  </a:lnTo>
                  <a:lnTo>
                    <a:pt x="12847" y="81903"/>
                  </a:lnTo>
                  <a:lnTo>
                    <a:pt x="21230" y="77395"/>
                  </a:lnTo>
                  <a:lnTo>
                    <a:pt x="30685" y="73002"/>
                  </a:lnTo>
                  <a:lnTo>
                    <a:pt x="40351" y="68340"/>
                  </a:lnTo>
                  <a:lnTo>
                    <a:pt x="49700" y="63221"/>
                  </a:lnTo>
                  <a:lnTo>
                    <a:pt x="58400" y="57470"/>
                  </a:lnTo>
                  <a:lnTo>
                    <a:pt x="66156" y="50850"/>
                  </a:lnTo>
                  <a:lnTo>
                    <a:pt x="72906" y="43323"/>
                  </a:lnTo>
                  <a:lnTo>
                    <a:pt x="78281" y="35166"/>
                  </a:lnTo>
                  <a:lnTo>
                    <a:pt x="81545" y="26853"/>
                  </a:lnTo>
                  <a:lnTo>
                    <a:pt x="82476" y="18686"/>
                  </a:lnTo>
                  <a:lnTo>
                    <a:pt x="81154" y="11255"/>
                  </a:lnTo>
                  <a:lnTo>
                    <a:pt x="77683" y="5484"/>
                  </a:lnTo>
                  <a:lnTo>
                    <a:pt x="72355" y="1725"/>
                  </a:lnTo>
                  <a:lnTo>
                    <a:pt x="65712" y="0"/>
                  </a:lnTo>
                  <a:lnTo>
                    <a:pt x="58432" y="272"/>
                  </a:lnTo>
                  <a:lnTo>
                    <a:pt x="50956" y="2315"/>
                  </a:lnTo>
                  <a:lnTo>
                    <a:pt x="43654" y="6107"/>
                  </a:lnTo>
                  <a:lnTo>
                    <a:pt x="36903" y="11917"/>
                  </a:lnTo>
                  <a:lnTo>
                    <a:pt x="30851" y="19710"/>
                  </a:lnTo>
                  <a:lnTo>
                    <a:pt x="25617" y="29195"/>
                  </a:lnTo>
                  <a:lnTo>
                    <a:pt x="21393" y="40002"/>
                  </a:lnTo>
                  <a:lnTo>
                    <a:pt x="18183" y="51785"/>
                  </a:lnTo>
                  <a:lnTo>
                    <a:pt x="16008" y="64101"/>
                  </a:lnTo>
                  <a:lnTo>
                    <a:pt x="14989" y="76435"/>
                  </a:lnTo>
                  <a:lnTo>
                    <a:pt x="15089" y="88495"/>
                  </a:lnTo>
                  <a:lnTo>
                    <a:pt x="16461" y="99879"/>
                  </a:lnTo>
                  <a:lnTo>
                    <a:pt x="19508" y="109999"/>
                  </a:lnTo>
                  <a:lnTo>
                    <a:pt x="24301" y="118648"/>
                  </a:lnTo>
                  <a:lnTo>
                    <a:pt x="30621" y="125625"/>
                  </a:lnTo>
                  <a:lnTo>
                    <a:pt x="38150" y="130571"/>
                  </a:lnTo>
                  <a:lnTo>
                    <a:pt x="46579" y="133491"/>
                  </a:lnTo>
                  <a:lnTo>
                    <a:pt x="55583" y="134643"/>
                  </a:lnTo>
                  <a:lnTo>
                    <a:pt x="65916" y="134365"/>
                  </a:lnTo>
                  <a:lnTo>
                    <a:pt x="80716" y="131518"/>
                  </a:lnTo>
                  <a:lnTo>
                    <a:pt x="105285" y="124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48477" y="336911"/>
              <a:ext cx="94757" cy="127942"/>
            </a:xfrm>
            <a:custGeom>
              <a:avLst/>
              <a:gdLst/>
              <a:ahLst/>
              <a:cxnLst/>
              <a:rect l="0" t="0" r="0" b="0"/>
              <a:pathLst>
                <a:path w="94757" h="127942">
                  <a:moveTo>
                    <a:pt x="0" y="94757"/>
                  </a:moveTo>
                  <a:lnTo>
                    <a:pt x="2933" y="103558"/>
                  </a:lnTo>
                  <a:lnTo>
                    <a:pt x="5715" y="111905"/>
                  </a:lnTo>
                  <a:lnTo>
                    <a:pt x="8620" y="120530"/>
                  </a:lnTo>
                  <a:lnTo>
                    <a:pt x="11815" y="126932"/>
                  </a:lnTo>
                  <a:lnTo>
                    <a:pt x="14781" y="127941"/>
                  </a:lnTo>
                  <a:lnTo>
                    <a:pt x="16405" y="124636"/>
                  </a:lnTo>
                  <a:lnTo>
                    <a:pt x="16608" y="118575"/>
                  </a:lnTo>
                  <a:lnTo>
                    <a:pt x="16018" y="110662"/>
                  </a:lnTo>
                  <a:lnTo>
                    <a:pt x="15564" y="101244"/>
                  </a:lnTo>
                  <a:lnTo>
                    <a:pt x="15759" y="90588"/>
                  </a:lnTo>
                  <a:lnTo>
                    <a:pt x="16878" y="79130"/>
                  </a:lnTo>
                  <a:lnTo>
                    <a:pt x="19151" y="67422"/>
                  </a:lnTo>
                  <a:lnTo>
                    <a:pt x="22574" y="55807"/>
                  </a:lnTo>
                  <a:lnTo>
                    <a:pt x="27143" y="44733"/>
                  </a:lnTo>
                  <a:lnTo>
                    <a:pt x="32950" y="34826"/>
                  </a:lnTo>
                  <a:lnTo>
                    <a:pt x="39922" y="26318"/>
                  </a:lnTo>
                  <a:lnTo>
                    <a:pt x="47792" y="19247"/>
                  </a:lnTo>
                  <a:lnTo>
                    <a:pt x="57166" y="12946"/>
                  </a:lnTo>
                  <a:lnTo>
                    <a:pt x="71101" y="686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06404" y="400082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37"/>
                  </a:lnTo>
                  <a:lnTo>
                    <a:pt x="2733" y="38370"/>
                  </a:lnTo>
                  <a:lnTo>
                    <a:pt x="1755" y="49609"/>
                  </a:lnTo>
                  <a:lnTo>
                    <a:pt x="894" y="636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06404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11689" y="344152"/>
              <a:ext cx="105286" cy="119102"/>
            </a:xfrm>
            <a:custGeom>
              <a:avLst/>
              <a:gdLst/>
              <a:ahLst/>
              <a:cxnLst/>
              <a:rect l="0" t="0" r="0" b="0"/>
              <a:pathLst>
                <a:path w="105286" h="119102">
                  <a:moveTo>
                    <a:pt x="0" y="34873"/>
                  </a:moveTo>
                  <a:lnTo>
                    <a:pt x="67" y="46609"/>
                  </a:lnTo>
                  <a:lnTo>
                    <a:pt x="707" y="57737"/>
                  </a:lnTo>
                  <a:lnTo>
                    <a:pt x="1979" y="69261"/>
                  </a:lnTo>
                  <a:lnTo>
                    <a:pt x="2965" y="78643"/>
                  </a:lnTo>
                  <a:lnTo>
                    <a:pt x="2836" y="82056"/>
                  </a:lnTo>
                  <a:lnTo>
                    <a:pt x="2279" y="79735"/>
                  </a:lnTo>
                  <a:lnTo>
                    <a:pt x="1700" y="73309"/>
                  </a:lnTo>
                  <a:lnTo>
                    <a:pt x="1219" y="64190"/>
                  </a:lnTo>
                  <a:lnTo>
                    <a:pt x="863" y="53352"/>
                  </a:lnTo>
                  <a:lnTo>
                    <a:pt x="945" y="41739"/>
                  </a:lnTo>
                  <a:lnTo>
                    <a:pt x="2054" y="30360"/>
                  </a:lnTo>
                  <a:lnTo>
                    <a:pt x="4436" y="19744"/>
                  </a:lnTo>
                  <a:lnTo>
                    <a:pt x="8171" y="10640"/>
                  </a:lnTo>
                  <a:lnTo>
                    <a:pt x="13352" y="4180"/>
                  </a:lnTo>
                  <a:lnTo>
                    <a:pt x="19872" y="726"/>
                  </a:lnTo>
                  <a:lnTo>
                    <a:pt x="27334" y="0"/>
                  </a:lnTo>
                  <a:lnTo>
                    <a:pt x="35172" y="1471"/>
                  </a:lnTo>
                  <a:lnTo>
                    <a:pt x="43030" y="4606"/>
                  </a:lnTo>
                  <a:lnTo>
                    <a:pt x="50762" y="9112"/>
                  </a:lnTo>
                  <a:lnTo>
                    <a:pt x="58332" y="14942"/>
                  </a:lnTo>
                  <a:lnTo>
                    <a:pt x="65753" y="21966"/>
                  </a:lnTo>
                  <a:lnTo>
                    <a:pt x="72888" y="29968"/>
                  </a:lnTo>
                  <a:lnTo>
                    <a:pt x="79461" y="38716"/>
                  </a:lnTo>
                  <a:lnTo>
                    <a:pt x="85362" y="48010"/>
                  </a:lnTo>
                  <a:lnTo>
                    <a:pt x="90493" y="57814"/>
                  </a:lnTo>
                  <a:lnTo>
                    <a:pt x="95192" y="69524"/>
                  </a:lnTo>
                  <a:lnTo>
                    <a:pt x="99868" y="87519"/>
                  </a:lnTo>
                  <a:lnTo>
                    <a:pt x="105285" y="1191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64331" y="349712"/>
              <a:ext cx="217353" cy="387283"/>
            </a:xfrm>
            <a:custGeom>
              <a:avLst/>
              <a:gdLst/>
              <a:ahLst/>
              <a:cxnLst/>
              <a:rect l="0" t="0" r="0" b="0"/>
              <a:pathLst>
                <a:path w="217353" h="387283">
                  <a:moveTo>
                    <a:pt x="178985" y="71427"/>
                  </a:moveTo>
                  <a:lnTo>
                    <a:pt x="181785" y="62626"/>
                  </a:lnTo>
                  <a:lnTo>
                    <a:pt x="183286" y="54279"/>
                  </a:lnTo>
                  <a:lnTo>
                    <a:pt x="183589" y="45585"/>
                  </a:lnTo>
                  <a:lnTo>
                    <a:pt x="182736" y="36637"/>
                  </a:lnTo>
                  <a:lnTo>
                    <a:pt x="180619" y="27790"/>
                  </a:lnTo>
                  <a:lnTo>
                    <a:pt x="177293" y="19265"/>
                  </a:lnTo>
                  <a:lnTo>
                    <a:pt x="172786" y="11595"/>
                  </a:lnTo>
                  <a:lnTo>
                    <a:pt x="167018" y="5663"/>
                  </a:lnTo>
                  <a:lnTo>
                    <a:pt x="160071" y="1797"/>
                  </a:lnTo>
                  <a:lnTo>
                    <a:pt x="152307" y="0"/>
                  </a:lnTo>
                  <a:lnTo>
                    <a:pt x="144258" y="225"/>
                  </a:lnTo>
                  <a:lnTo>
                    <a:pt x="136260" y="2231"/>
                  </a:lnTo>
                  <a:lnTo>
                    <a:pt x="128603" y="5829"/>
                  </a:lnTo>
                  <a:lnTo>
                    <a:pt x="121615" y="10977"/>
                  </a:lnTo>
                  <a:lnTo>
                    <a:pt x="115407" y="17507"/>
                  </a:lnTo>
                  <a:lnTo>
                    <a:pt x="110239" y="25161"/>
                  </a:lnTo>
                  <a:lnTo>
                    <a:pt x="106591" y="33667"/>
                  </a:lnTo>
                  <a:lnTo>
                    <a:pt x="104587" y="42790"/>
                  </a:lnTo>
                  <a:lnTo>
                    <a:pt x="104205" y="52187"/>
                  </a:lnTo>
                  <a:lnTo>
                    <a:pt x="105461" y="61415"/>
                  </a:lnTo>
                  <a:lnTo>
                    <a:pt x="108203" y="70235"/>
                  </a:lnTo>
                  <a:lnTo>
                    <a:pt x="112483" y="78123"/>
                  </a:lnTo>
                  <a:lnTo>
                    <a:pt x="118629" y="84210"/>
                  </a:lnTo>
                  <a:lnTo>
                    <a:pt x="126638" y="88175"/>
                  </a:lnTo>
                  <a:lnTo>
                    <a:pt x="135759" y="89701"/>
                  </a:lnTo>
                  <a:lnTo>
                    <a:pt x="144726" y="88230"/>
                  </a:lnTo>
                  <a:lnTo>
                    <a:pt x="152829" y="83794"/>
                  </a:lnTo>
                  <a:lnTo>
                    <a:pt x="160061" y="78123"/>
                  </a:lnTo>
                  <a:lnTo>
                    <a:pt x="166834" y="74233"/>
                  </a:lnTo>
                  <a:lnTo>
                    <a:pt x="173458" y="73680"/>
                  </a:lnTo>
                  <a:lnTo>
                    <a:pt x="179925" y="76627"/>
                  </a:lnTo>
                  <a:lnTo>
                    <a:pt x="185983" y="82585"/>
                  </a:lnTo>
                  <a:lnTo>
                    <a:pt x="191510" y="90896"/>
                  </a:lnTo>
                  <a:lnTo>
                    <a:pt x="196529" y="100948"/>
                  </a:lnTo>
                  <a:lnTo>
                    <a:pt x="201128" y="112245"/>
                  </a:lnTo>
                  <a:lnTo>
                    <a:pt x="205401" y="124420"/>
                  </a:lnTo>
                  <a:lnTo>
                    <a:pt x="209269" y="137365"/>
                  </a:lnTo>
                  <a:lnTo>
                    <a:pt x="212495" y="151198"/>
                  </a:lnTo>
                  <a:lnTo>
                    <a:pt x="214996" y="165906"/>
                  </a:lnTo>
                  <a:lnTo>
                    <a:pt x="216674" y="181039"/>
                  </a:lnTo>
                  <a:lnTo>
                    <a:pt x="217352" y="195819"/>
                  </a:lnTo>
                  <a:lnTo>
                    <a:pt x="217024" y="209830"/>
                  </a:lnTo>
                  <a:lnTo>
                    <a:pt x="215668" y="222847"/>
                  </a:lnTo>
                  <a:lnTo>
                    <a:pt x="213162" y="234671"/>
                  </a:lnTo>
                  <a:lnTo>
                    <a:pt x="209551" y="245326"/>
                  </a:lnTo>
                  <a:lnTo>
                    <a:pt x="205009" y="254991"/>
                  </a:lnTo>
                  <a:lnTo>
                    <a:pt x="199743" y="263885"/>
                  </a:lnTo>
                  <a:lnTo>
                    <a:pt x="193939" y="272204"/>
                  </a:lnTo>
                  <a:lnTo>
                    <a:pt x="187586" y="279947"/>
                  </a:lnTo>
                  <a:lnTo>
                    <a:pt x="180490" y="286929"/>
                  </a:lnTo>
                  <a:lnTo>
                    <a:pt x="172604" y="293109"/>
                  </a:lnTo>
                  <a:lnTo>
                    <a:pt x="164021" y="298582"/>
                  </a:lnTo>
                  <a:lnTo>
                    <a:pt x="154881" y="303492"/>
                  </a:lnTo>
                  <a:lnTo>
                    <a:pt x="145324" y="307986"/>
                  </a:lnTo>
                  <a:lnTo>
                    <a:pt x="135465" y="312344"/>
                  </a:lnTo>
                  <a:lnTo>
                    <a:pt x="125394" y="316963"/>
                  </a:lnTo>
                  <a:lnTo>
                    <a:pt x="115177" y="322039"/>
                  </a:lnTo>
                  <a:lnTo>
                    <a:pt x="104858" y="327585"/>
                  </a:lnTo>
                  <a:lnTo>
                    <a:pt x="94470" y="333533"/>
                  </a:lnTo>
                  <a:lnTo>
                    <a:pt x="84037" y="339790"/>
                  </a:lnTo>
                  <a:lnTo>
                    <a:pt x="73572" y="346109"/>
                  </a:lnTo>
                  <a:lnTo>
                    <a:pt x="63086" y="352117"/>
                  </a:lnTo>
                  <a:lnTo>
                    <a:pt x="52595" y="357636"/>
                  </a:lnTo>
                  <a:lnTo>
                    <a:pt x="42366" y="362707"/>
                  </a:lnTo>
                  <a:lnTo>
                    <a:pt x="31804" y="368101"/>
                  </a:lnTo>
                  <a:lnTo>
                    <a:pt x="18865" y="375406"/>
                  </a:lnTo>
                  <a:lnTo>
                    <a:pt x="0" y="3872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42366" y="115813"/>
              <a:ext cx="143148" cy="421141"/>
            </a:xfrm>
            <a:custGeom>
              <a:avLst/>
              <a:gdLst/>
              <a:ahLst/>
              <a:cxnLst/>
              <a:rect l="0" t="0" r="0" b="0"/>
              <a:pathLst>
                <a:path w="143148" h="421141">
                  <a:moveTo>
                    <a:pt x="69447" y="421140"/>
                  </a:moveTo>
                  <a:lnTo>
                    <a:pt x="66513" y="412205"/>
                  </a:lnTo>
                  <a:lnTo>
                    <a:pt x="63731" y="402577"/>
                  </a:lnTo>
                  <a:lnTo>
                    <a:pt x="60836" y="391290"/>
                  </a:lnTo>
                  <a:lnTo>
                    <a:pt x="57969" y="378623"/>
                  </a:lnTo>
                  <a:lnTo>
                    <a:pt x="55452" y="365143"/>
                  </a:lnTo>
                  <a:lnTo>
                    <a:pt x="53437" y="351271"/>
                  </a:lnTo>
                  <a:lnTo>
                    <a:pt x="51751" y="337235"/>
                  </a:lnTo>
                  <a:lnTo>
                    <a:pt x="50008" y="323144"/>
                  </a:lnTo>
                  <a:lnTo>
                    <a:pt x="47982" y="309043"/>
                  </a:lnTo>
                  <a:lnTo>
                    <a:pt x="45620" y="294949"/>
                  </a:lnTo>
                  <a:lnTo>
                    <a:pt x="42955" y="280867"/>
                  </a:lnTo>
                  <a:lnTo>
                    <a:pt x="40049" y="266797"/>
                  </a:lnTo>
                  <a:lnTo>
                    <a:pt x="36961" y="252735"/>
                  </a:lnTo>
                  <a:lnTo>
                    <a:pt x="33743" y="238681"/>
                  </a:lnTo>
                  <a:lnTo>
                    <a:pt x="30432" y="224632"/>
                  </a:lnTo>
                  <a:lnTo>
                    <a:pt x="27057" y="210586"/>
                  </a:lnTo>
                  <a:lnTo>
                    <a:pt x="23638" y="196543"/>
                  </a:lnTo>
                  <a:lnTo>
                    <a:pt x="20190" y="182506"/>
                  </a:lnTo>
                  <a:lnTo>
                    <a:pt x="16722" y="168638"/>
                  </a:lnTo>
                  <a:lnTo>
                    <a:pt x="13240" y="155247"/>
                  </a:lnTo>
                  <a:lnTo>
                    <a:pt x="9753" y="142456"/>
                  </a:lnTo>
                  <a:lnTo>
                    <a:pt x="6429" y="130070"/>
                  </a:lnTo>
                  <a:lnTo>
                    <a:pt x="3576" y="117680"/>
                  </a:lnTo>
                  <a:lnTo>
                    <a:pt x="1334" y="105054"/>
                  </a:lnTo>
                  <a:lnTo>
                    <a:pt x="0" y="92454"/>
                  </a:lnTo>
                  <a:lnTo>
                    <a:pt x="86" y="80520"/>
                  </a:lnTo>
                  <a:lnTo>
                    <a:pt x="1750" y="69572"/>
                  </a:lnTo>
                  <a:lnTo>
                    <a:pt x="5156" y="59762"/>
                  </a:lnTo>
                  <a:lnTo>
                    <a:pt x="10641" y="51245"/>
                  </a:lnTo>
                  <a:lnTo>
                    <a:pt x="18180" y="43963"/>
                  </a:lnTo>
                  <a:lnTo>
                    <a:pt x="27310" y="37717"/>
                  </a:lnTo>
                  <a:lnTo>
                    <a:pt x="37338" y="32273"/>
                  </a:lnTo>
                  <a:lnTo>
                    <a:pt x="47780" y="27418"/>
                  </a:lnTo>
                  <a:lnTo>
                    <a:pt x="58382" y="22984"/>
                  </a:lnTo>
                  <a:lnTo>
                    <a:pt x="69025" y="18845"/>
                  </a:lnTo>
                  <a:lnTo>
                    <a:pt x="79658" y="14914"/>
                  </a:lnTo>
                  <a:lnTo>
                    <a:pt x="90197" y="11277"/>
                  </a:lnTo>
                  <a:lnTo>
                    <a:pt x="101751" y="7828"/>
                  </a:lnTo>
                  <a:lnTo>
                    <a:pt x="117572" y="4260"/>
                  </a:lnTo>
                  <a:lnTo>
                    <a:pt x="1431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59171" y="33691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540" y="2934"/>
                  </a:lnTo>
                  <a:lnTo>
                    <a:pt x="109194" y="5716"/>
                  </a:lnTo>
                  <a:lnTo>
                    <a:pt x="100490" y="8611"/>
                  </a:lnTo>
                  <a:lnTo>
                    <a:pt x="91197" y="11479"/>
                  </a:lnTo>
                  <a:lnTo>
                    <a:pt x="81053" y="13996"/>
                  </a:lnTo>
                  <a:lnTo>
                    <a:pt x="70017" y="16006"/>
                  </a:lnTo>
                  <a:lnTo>
                    <a:pt x="58421" y="17522"/>
                  </a:lnTo>
                  <a:lnTo>
                    <a:pt x="45528" y="18783"/>
                  </a:lnTo>
                  <a:lnTo>
                    <a:pt x="27969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90236" y="336911"/>
              <a:ext cx="100563" cy="146741"/>
            </a:xfrm>
            <a:custGeom>
              <a:avLst/>
              <a:gdLst/>
              <a:ahLst/>
              <a:cxnLst/>
              <a:rect l="0" t="0" r="0" b="0"/>
              <a:pathLst>
                <a:path w="100563" h="146741">
                  <a:moveTo>
                    <a:pt x="5805" y="73700"/>
                  </a:moveTo>
                  <a:lnTo>
                    <a:pt x="5872" y="85368"/>
                  </a:lnTo>
                  <a:lnTo>
                    <a:pt x="6512" y="95857"/>
                  </a:lnTo>
                  <a:lnTo>
                    <a:pt x="7814" y="106159"/>
                  </a:lnTo>
                  <a:lnTo>
                    <a:pt x="9846" y="116460"/>
                  </a:lnTo>
                  <a:lnTo>
                    <a:pt x="12811" y="126804"/>
                  </a:lnTo>
                  <a:lnTo>
                    <a:pt x="16704" y="137119"/>
                  </a:lnTo>
                  <a:lnTo>
                    <a:pt x="20481" y="144807"/>
                  </a:lnTo>
                  <a:lnTo>
                    <a:pt x="22283" y="146740"/>
                  </a:lnTo>
                  <a:lnTo>
                    <a:pt x="21528" y="144106"/>
                  </a:lnTo>
                  <a:lnTo>
                    <a:pt x="18880" y="138536"/>
                  </a:lnTo>
                  <a:lnTo>
                    <a:pt x="15280" y="131140"/>
                  </a:lnTo>
                  <a:lnTo>
                    <a:pt x="11343" y="122607"/>
                  </a:lnTo>
                  <a:lnTo>
                    <a:pt x="7524" y="113193"/>
                  </a:lnTo>
                  <a:lnTo>
                    <a:pt x="4245" y="102853"/>
                  </a:lnTo>
                  <a:lnTo>
                    <a:pt x="1670" y="91627"/>
                  </a:lnTo>
                  <a:lnTo>
                    <a:pt x="90" y="79977"/>
                  </a:lnTo>
                  <a:lnTo>
                    <a:pt x="0" y="68685"/>
                  </a:lnTo>
                  <a:lnTo>
                    <a:pt x="1537" y="58168"/>
                  </a:lnTo>
                  <a:lnTo>
                    <a:pt x="4685" y="48649"/>
                  </a:lnTo>
                  <a:lnTo>
                    <a:pt x="9465" y="40326"/>
                  </a:lnTo>
                  <a:lnTo>
                    <a:pt x="15716" y="33174"/>
                  </a:lnTo>
                  <a:lnTo>
                    <a:pt x="23165" y="27015"/>
                  </a:lnTo>
                  <a:lnTo>
                    <a:pt x="31528" y="21628"/>
                  </a:lnTo>
                  <a:lnTo>
                    <a:pt x="40551" y="16817"/>
                  </a:lnTo>
                  <a:lnTo>
                    <a:pt x="49971" y="12568"/>
                  </a:lnTo>
                  <a:lnTo>
                    <a:pt x="60637" y="8632"/>
                  </a:lnTo>
                  <a:lnTo>
                    <a:pt x="75716" y="4659"/>
                  </a:lnTo>
                  <a:lnTo>
                    <a:pt x="1005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04640" y="407397"/>
              <a:ext cx="165143" cy="119028"/>
            </a:xfrm>
            <a:custGeom>
              <a:avLst/>
              <a:gdLst/>
              <a:ahLst/>
              <a:cxnLst/>
              <a:rect l="0" t="0" r="0" b="0"/>
              <a:pathLst>
                <a:path w="165143" h="119028">
                  <a:moveTo>
                    <a:pt x="80914" y="24271"/>
                  </a:moveTo>
                  <a:lnTo>
                    <a:pt x="74912" y="15671"/>
                  </a:lnTo>
                  <a:lnTo>
                    <a:pt x="68068" y="9245"/>
                  </a:lnTo>
                  <a:lnTo>
                    <a:pt x="59685" y="4445"/>
                  </a:lnTo>
                  <a:lnTo>
                    <a:pt x="50230" y="1249"/>
                  </a:lnTo>
                  <a:lnTo>
                    <a:pt x="40564" y="0"/>
                  </a:lnTo>
                  <a:lnTo>
                    <a:pt x="31219" y="723"/>
                  </a:lnTo>
                  <a:lnTo>
                    <a:pt x="22692" y="3476"/>
                  </a:lnTo>
                  <a:lnTo>
                    <a:pt x="15585" y="8513"/>
                  </a:lnTo>
                  <a:lnTo>
                    <a:pt x="10075" y="15752"/>
                  </a:lnTo>
                  <a:lnTo>
                    <a:pt x="6005" y="24847"/>
                  </a:lnTo>
                  <a:lnTo>
                    <a:pt x="3093" y="35384"/>
                  </a:lnTo>
                  <a:lnTo>
                    <a:pt x="1063" y="46978"/>
                  </a:lnTo>
                  <a:lnTo>
                    <a:pt x="0" y="58996"/>
                  </a:lnTo>
                  <a:lnTo>
                    <a:pt x="333" y="70597"/>
                  </a:lnTo>
                  <a:lnTo>
                    <a:pt x="2191" y="81342"/>
                  </a:lnTo>
                  <a:lnTo>
                    <a:pt x="5573" y="90689"/>
                  </a:lnTo>
                  <a:lnTo>
                    <a:pt x="10517" y="97839"/>
                  </a:lnTo>
                  <a:lnTo>
                    <a:pt x="16878" y="102561"/>
                  </a:lnTo>
                  <a:lnTo>
                    <a:pt x="24233" y="104782"/>
                  </a:lnTo>
                  <a:lnTo>
                    <a:pt x="32001" y="104320"/>
                  </a:lnTo>
                  <a:lnTo>
                    <a:pt x="39803" y="101340"/>
                  </a:lnTo>
                  <a:lnTo>
                    <a:pt x="47157" y="96106"/>
                  </a:lnTo>
                  <a:lnTo>
                    <a:pt x="53409" y="88790"/>
                  </a:lnTo>
                  <a:lnTo>
                    <a:pt x="58318" y="79693"/>
                  </a:lnTo>
                  <a:lnTo>
                    <a:pt x="62139" y="69352"/>
                  </a:lnTo>
                  <a:lnTo>
                    <a:pt x="65409" y="58428"/>
                  </a:lnTo>
                  <a:lnTo>
                    <a:pt x="68509" y="47414"/>
                  </a:lnTo>
                  <a:lnTo>
                    <a:pt x="71770" y="38942"/>
                  </a:lnTo>
                  <a:lnTo>
                    <a:pt x="75247" y="36207"/>
                  </a:lnTo>
                  <a:lnTo>
                    <a:pt x="78796" y="38342"/>
                  </a:lnTo>
                  <a:lnTo>
                    <a:pt x="82731" y="43675"/>
                  </a:lnTo>
                  <a:lnTo>
                    <a:pt x="87259" y="50812"/>
                  </a:lnTo>
                  <a:lnTo>
                    <a:pt x="92391" y="58675"/>
                  </a:lnTo>
                  <a:lnTo>
                    <a:pt x="98037" y="66671"/>
                  </a:lnTo>
                  <a:lnTo>
                    <a:pt x="104084" y="74554"/>
                  </a:lnTo>
                  <a:lnTo>
                    <a:pt x="110426" y="82255"/>
                  </a:lnTo>
                  <a:lnTo>
                    <a:pt x="116980" y="89772"/>
                  </a:lnTo>
                  <a:lnTo>
                    <a:pt x="123764" y="96836"/>
                  </a:lnTo>
                  <a:lnTo>
                    <a:pt x="131767" y="103581"/>
                  </a:lnTo>
                  <a:lnTo>
                    <a:pt x="143927" y="110603"/>
                  </a:lnTo>
                  <a:lnTo>
                    <a:pt x="165142" y="1190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43998" y="396488"/>
              <a:ext cx="110013" cy="127902"/>
            </a:xfrm>
            <a:custGeom>
              <a:avLst/>
              <a:gdLst/>
              <a:ahLst/>
              <a:cxnLst/>
              <a:rect l="0" t="0" r="0" b="0"/>
              <a:pathLst>
                <a:path w="110013" h="127902">
                  <a:moveTo>
                    <a:pt x="67898" y="3594"/>
                  </a:moveTo>
                  <a:lnTo>
                    <a:pt x="59097" y="862"/>
                  </a:lnTo>
                  <a:lnTo>
                    <a:pt x="50750" y="0"/>
                  </a:lnTo>
                  <a:lnTo>
                    <a:pt x="42060" y="995"/>
                  </a:lnTo>
                  <a:lnTo>
                    <a:pt x="33285" y="3707"/>
                  </a:lnTo>
                  <a:lnTo>
                    <a:pt x="25087" y="8139"/>
                  </a:lnTo>
                  <a:lnTo>
                    <a:pt x="17806" y="14132"/>
                  </a:lnTo>
                  <a:lnTo>
                    <a:pt x="11616" y="21564"/>
                  </a:lnTo>
                  <a:lnTo>
                    <a:pt x="6683" y="30439"/>
                  </a:lnTo>
                  <a:lnTo>
                    <a:pt x="2972" y="40621"/>
                  </a:lnTo>
                  <a:lnTo>
                    <a:pt x="615" y="51709"/>
                  </a:lnTo>
                  <a:lnTo>
                    <a:pt x="0" y="63142"/>
                  </a:lnTo>
                  <a:lnTo>
                    <a:pt x="1176" y="74566"/>
                  </a:lnTo>
                  <a:lnTo>
                    <a:pt x="3913" y="85675"/>
                  </a:lnTo>
                  <a:lnTo>
                    <a:pt x="7884" y="96136"/>
                  </a:lnTo>
                  <a:lnTo>
                    <a:pt x="12779" y="105823"/>
                  </a:lnTo>
                  <a:lnTo>
                    <a:pt x="18505" y="114310"/>
                  </a:lnTo>
                  <a:lnTo>
                    <a:pt x="25171" y="120808"/>
                  </a:lnTo>
                  <a:lnTo>
                    <a:pt x="32764" y="125067"/>
                  </a:lnTo>
                  <a:lnTo>
                    <a:pt x="41150" y="127299"/>
                  </a:lnTo>
                  <a:lnTo>
                    <a:pt x="50157" y="127901"/>
                  </a:lnTo>
                  <a:lnTo>
                    <a:pt x="59616" y="127273"/>
                  </a:lnTo>
                  <a:lnTo>
                    <a:pt x="69134" y="125716"/>
                  </a:lnTo>
                  <a:lnTo>
                    <a:pt x="79131" y="123170"/>
                  </a:lnTo>
                  <a:lnTo>
                    <a:pt x="91603" y="118301"/>
                  </a:lnTo>
                  <a:lnTo>
                    <a:pt x="110012" y="1088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80983" y="200041"/>
              <a:ext cx="15142" cy="326384"/>
            </a:xfrm>
            <a:custGeom>
              <a:avLst/>
              <a:gdLst/>
              <a:ahLst/>
              <a:cxnLst/>
              <a:rect l="0" t="0" r="0" b="0"/>
              <a:pathLst>
                <a:path w="15142" h="326384">
                  <a:moveTo>
                    <a:pt x="4612" y="0"/>
                  </a:moveTo>
                  <a:lnTo>
                    <a:pt x="1812" y="14736"/>
                  </a:lnTo>
                  <a:lnTo>
                    <a:pt x="312" y="29287"/>
                  </a:lnTo>
                  <a:lnTo>
                    <a:pt x="0" y="45086"/>
                  </a:lnTo>
                  <a:lnTo>
                    <a:pt x="506" y="62320"/>
                  </a:lnTo>
                  <a:lnTo>
                    <a:pt x="1326" y="81110"/>
                  </a:lnTo>
                  <a:lnTo>
                    <a:pt x="2147" y="101341"/>
                  </a:lnTo>
                  <a:lnTo>
                    <a:pt x="3003" y="122434"/>
                  </a:lnTo>
                  <a:lnTo>
                    <a:pt x="4177" y="143498"/>
                  </a:lnTo>
                  <a:lnTo>
                    <a:pt x="5812" y="164027"/>
                  </a:lnTo>
                  <a:lnTo>
                    <a:pt x="7740" y="183891"/>
                  </a:lnTo>
                  <a:lnTo>
                    <a:pt x="9579" y="203150"/>
                  </a:lnTo>
                  <a:lnTo>
                    <a:pt x="11114" y="221911"/>
                  </a:lnTo>
                  <a:lnTo>
                    <a:pt x="12299" y="240119"/>
                  </a:lnTo>
                  <a:lnTo>
                    <a:pt x="13299" y="259633"/>
                  </a:lnTo>
                  <a:lnTo>
                    <a:pt x="14196" y="285525"/>
                  </a:lnTo>
                  <a:lnTo>
                    <a:pt x="15141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69782" y="295842"/>
              <a:ext cx="221099" cy="9485"/>
            </a:xfrm>
            <a:custGeom>
              <a:avLst/>
              <a:gdLst/>
              <a:ahLst/>
              <a:cxnLst/>
              <a:rect l="0" t="0" r="0" b="0"/>
              <a:pathLst>
                <a:path w="221099" h="9485">
                  <a:moveTo>
                    <a:pt x="221098" y="9484"/>
                  </a:moveTo>
                  <a:lnTo>
                    <a:pt x="206496" y="9417"/>
                  </a:lnTo>
                  <a:lnTo>
                    <a:pt x="193226" y="8777"/>
                  </a:lnTo>
                  <a:lnTo>
                    <a:pt x="180024" y="7485"/>
                  </a:lnTo>
                  <a:lnTo>
                    <a:pt x="166682" y="5798"/>
                  </a:lnTo>
                  <a:lnTo>
                    <a:pt x="153174" y="4130"/>
                  </a:lnTo>
                  <a:lnTo>
                    <a:pt x="139516" y="2716"/>
                  </a:lnTo>
                  <a:lnTo>
                    <a:pt x="125578" y="1618"/>
                  </a:lnTo>
                  <a:lnTo>
                    <a:pt x="111080" y="808"/>
                  </a:lnTo>
                  <a:lnTo>
                    <a:pt x="95928" y="233"/>
                  </a:lnTo>
                  <a:lnTo>
                    <a:pt x="80497" y="0"/>
                  </a:lnTo>
                  <a:lnTo>
                    <a:pt x="65519" y="369"/>
                  </a:lnTo>
                  <a:lnTo>
                    <a:pt x="51385" y="1426"/>
                  </a:lnTo>
                  <a:lnTo>
                    <a:pt x="38583" y="2957"/>
                  </a:lnTo>
                  <a:lnTo>
                    <a:pt x="26603" y="4682"/>
                  </a:lnTo>
                  <a:lnTo>
                    <a:pt x="14399" y="6753"/>
                  </a:lnTo>
                  <a:lnTo>
                    <a:pt x="0" y="9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90880" y="421139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6" y="58458"/>
                  </a:lnTo>
                  <a:lnTo>
                    <a:pt x="2075" y="70247"/>
                  </a:lnTo>
                  <a:lnTo>
                    <a:pt x="3737" y="81294"/>
                  </a:lnTo>
                  <a:lnTo>
                    <a:pt x="5564" y="91819"/>
                  </a:lnTo>
                  <a:lnTo>
                    <a:pt x="7717" y="102742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90880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40237" y="379025"/>
              <a:ext cx="76986" cy="130813"/>
            </a:xfrm>
            <a:custGeom>
              <a:avLst/>
              <a:gdLst/>
              <a:ahLst/>
              <a:cxnLst/>
              <a:rect l="0" t="0" r="0" b="0"/>
              <a:pathLst>
                <a:path w="76986" h="130813">
                  <a:moveTo>
                    <a:pt x="76985" y="0"/>
                  </a:moveTo>
                  <a:lnTo>
                    <a:pt x="65384" y="3001"/>
                  </a:lnTo>
                  <a:lnTo>
                    <a:pt x="55535" y="6424"/>
                  </a:lnTo>
                  <a:lnTo>
                    <a:pt x="46531" y="10629"/>
                  </a:lnTo>
                  <a:lnTo>
                    <a:pt x="38089" y="15875"/>
                  </a:lnTo>
                  <a:lnTo>
                    <a:pt x="30062" y="22653"/>
                  </a:lnTo>
                  <a:lnTo>
                    <a:pt x="22348" y="31090"/>
                  </a:lnTo>
                  <a:lnTo>
                    <a:pt x="15189" y="41002"/>
                  </a:lnTo>
                  <a:lnTo>
                    <a:pt x="9135" y="52094"/>
                  </a:lnTo>
                  <a:lnTo>
                    <a:pt x="4406" y="64066"/>
                  </a:lnTo>
                  <a:lnTo>
                    <a:pt x="1232" y="76508"/>
                  </a:lnTo>
                  <a:lnTo>
                    <a:pt x="0" y="88926"/>
                  </a:lnTo>
                  <a:lnTo>
                    <a:pt x="740" y="101032"/>
                  </a:lnTo>
                  <a:lnTo>
                    <a:pt x="3508" y="112108"/>
                  </a:lnTo>
                  <a:lnTo>
                    <a:pt x="8557" y="120956"/>
                  </a:lnTo>
                  <a:lnTo>
                    <a:pt x="15794" y="127115"/>
                  </a:lnTo>
                  <a:lnTo>
                    <a:pt x="24550" y="130452"/>
                  </a:lnTo>
                  <a:lnTo>
                    <a:pt x="33796" y="130812"/>
                  </a:lnTo>
                  <a:lnTo>
                    <a:pt x="42885" y="128421"/>
                  </a:lnTo>
                  <a:lnTo>
                    <a:pt x="51255" y="123598"/>
                  </a:lnTo>
                  <a:lnTo>
                    <a:pt x="58264" y="116566"/>
                  </a:lnTo>
                  <a:lnTo>
                    <a:pt x="63706" y="107663"/>
                  </a:lnTo>
                  <a:lnTo>
                    <a:pt x="67564" y="97454"/>
                  </a:lnTo>
                  <a:lnTo>
                    <a:pt x="69801" y="86619"/>
                  </a:lnTo>
                  <a:lnTo>
                    <a:pt x="70571" y="75596"/>
                  </a:lnTo>
                  <a:lnTo>
                    <a:pt x="70143" y="64586"/>
                  </a:lnTo>
                  <a:lnTo>
                    <a:pt x="68802" y="53661"/>
                  </a:lnTo>
                  <a:lnTo>
                    <a:pt x="66795" y="42844"/>
                  </a:lnTo>
                  <a:lnTo>
                    <a:pt x="64276" y="32576"/>
                  </a:lnTo>
                  <a:lnTo>
                    <a:pt x="60964" y="22721"/>
                  </a:lnTo>
                  <a:lnTo>
                    <a:pt x="55453" y="12413"/>
                  </a:lnTo>
                  <a:lnTo>
                    <a:pt x="454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41913" y="380435"/>
              <a:ext cx="80595" cy="124933"/>
            </a:xfrm>
            <a:custGeom>
              <a:avLst/>
              <a:gdLst/>
              <a:ahLst/>
              <a:cxnLst/>
              <a:rect l="0" t="0" r="0" b="0"/>
              <a:pathLst>
                <a:path w="80595" h="124933">
                  <a:moveTo>
                    <a:pt x="6895" y="40704"/>
                  </a:moveTo>
                  <a:lnTo>
                    <a:pt x="9829" y="52440"/>
                  </a:lnTo>
                  <a:lnTo>
                    <a:pt x="12611" y="63569"/>
                  </a:lnTo>
                  <a:lnTo>
                    <a:pt x="15487" y="75146"/>
                  </a:lnTo>
                  <a:lnTo>
                    <a:pt x="17638" y="86491"/>
                  </a:lnTo>
                  <a:lnTo>
                    <a:pt x="17335" y="94606"/>
                  </a:lnTo>
                  <a:lnTo>
                    <a:pt x="14613" y="96942"/>
                  </a:lnTo>
                  <a:lnTo>
                    <a:pt x="11088" y="94280"/>
                  </a:lnTo>
                  <a:lnTo>
                    <a:pt x="7588" y="87992"/>
                  </a:lnTo>
                  <a:lnTo>
                    <a:pt x="4576" y="79189"/>
                  </a:lnTo>
                  <a:lnTo>
                    <a:pt x="2211" y="68677"/>
                  </a:lnTo>
                  <a:lnTo>
                    <a:pt x="620" y="57174"/>
                  </a:lnTo>
                  <a:lnTo>
                    <a:pt x="0" y="45366"/>
                  </a:lnTo>
                  <a:lnTo>
                    <a:pt x="375" y="33653"/>
                  </a:lnTo>
                  <a:lnTo>
                    <a:pt x="2102" y="22665"/>
                  </a:lnTo>
                  <a:lnTo>
                    <a:pt x="5921" y="13341"/>
                  </a:lnTo>
                  <a:lnTo>
                    <a:pt x="12036" y="6052"/>
                  </a:lnTo>
                  <a:lnTo>
                    <a:pt x="19719" y="1311"/>
                  </a:lnTo>
                  <a:lnTo>
                    <a:pt x="27638" y="0"/>
                  </a:lnTo>
                  <a:lnTo>
                    <a:pt x="34996" y="2266"/>
                  </a:lnTo>
                  <a:lnTo>
                    <a:pt x="41712" y="7498"/>
                  </a:lnTo>
                  <a:lnTo>
                    <a:pt x="48130" y="14737"/>
                  </a:lnTo>
                  <a:lnTo>
                    <a:pt x="54507" y="23230"/>
                  </a:lnTo>
                  <a:lnTo>
                    <a:pt x="60636" y="32654"/>
                  </a:lnTo>
                  <a:lnTo>
                    <a:pt x="65935" y="43021"/>
                  </a:lnTo>
                  <a:lnTo>
                    <a:pt x="70134" y="54276"/>
                  </a:lnTo>
                  <a:lnTo>
                    <a:pt x="73285" y="66052"/>
                  </a:lnTo>
                  <a:lnTo>
                    <a:pt x="75898" y="79102"/>
                  </a:lnTo>
                  <a:lnTo>
                    <a:pt x="78205" y="96806"/>
                  </a:lnTo>
                  <a:lnTo>
                    <a:pt x="80594" y="124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76625" y="326383"/>
              <a:ext cx="82754" cy="168457"/>
            </a:xfrm>
            <a:custGeom>
              <a:avLst/>
              <a:gdLst/>
              <a:ahLst/>
              <a:cxnLst/>
              <a:rect l="0" t="0" r="0" b="0"/>
              <a:pathLst>
                <a:path w="82754" h="168457">
                  <a:moveTo>
                    <a:pt x="82753" y="0"/>
                  </a:moveTo>
                  <a:lnTo>
                    <a:pt x="73951" y="2934"/>
                  </a:lnTo>
                  <a:lnTo>
                    <a:pt x="65604" y="5716"/>
                  </a:lnTo>
                  <a:lnTo>
                    <a:pt x="56910" y="8620"/>
                  </a:lnTo>
                  <a:lnTo>
                    <a:pt x="47962" y="11833"/>
                  </a:lnTo>
                  <a:lnTo>
                    <a:pt x="39115" y="15647"/>
                  </a:lnTo>
                  <a:lnTo>
                    <a:pt x="30581" y="20168"/>
                  </a:lnTo>
                  <a:lnTo>
                    <a:pt x="22565" y="25505"/>
                  </a:lnTo>
                  <a:lnTo>
                    <a:pt x="15336" y="31841"/>
                  </a:lnTo>
                  <a:lnTo>
                    <a:pt x="8974" y="39174"/>
                  </a:lnTo>
                  <a:lnTo>
                    <a:pt x="3873" y="47200"/>
                  </a:lnTo>
                  <a:lnTo>
                    <a:pt x="801" y="55425"/>
                  </a:lnTo>
                  <a:lnTo>
                    <a:pt x="0" y="63542"/>
                  </a:lnTo>
                  <a:lnTo>
                    <a:pt x="1413" y="71278"/>
                  </a:lnTo>
                  <a:lnTo>
                    <a:pt x="4945" y="78320"/>
                  </a:lnTo>
                  <a:lnTo>
                    <a:pt x="10319" y="84572"/>
                  </a:lnTo>
                  <a:lnTo>
                    <a:pt x="17162" y="90109"/>
                  </a:lnTo>
                  <a:lnTo>
                    <a:pt x="25110" y="95070"/>
                  </a:lnTo>
                  <a:lnTo>
                    <a:pt x="33851" y="99601"/>
                  </a:lnTo>
                  <a:lnTo>
                    <a:pt x="42988" y="103986"/>
                  </a:lnTo>
                  <a:lnTo>
                    <a:pt x="52040" y="108624"/>
                  </a:lnTo>
                  <a:lnTo>
                    <a:pt x="60743" y="113718"/>
                  </a:lnTo>
                  <a:lnTo>
                    <a:pt x="68552" y="119446"/>
                  </a:lnTo>
                  <a:lnTo>
                    <a:pt x="74586" y="126049"/>
                  </a:lnTo>
                  <a:lnTo>
                    <a:pt x="78516" y="133553"/>
                  </a:lnTo>
                  <a:lnTo>
                    <a:pt x="80017" y="141355"/>
                  </a:lnTo>
                  <a:lnTo>
                    <a:pt x="78530" y="148365"/>
                  </a:lnTo>
                  <a:lnTo>
                    <a:pt x="74050" y="154035"/>
                  </a:lnTo>
                  <a:lnTo>
                    <a:pt x="67042" y="158339"/>
                  </a:lnTo>
                  <a:lnTo>
                    <a:pt x="57164" y="161933"/>
                  </a:lnTo>
                  <a:lnTo>
                    <a:pt x="40194" y="165125"/>
                  </a:lnTo>
                  <a:lnTo>
                    <a:pt x="905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23764" y="347440"/>
              <a:ext cx="125128" cy="117326"/>
            </a:xfrm>
            <a:custGeom>
              <a:avLst/>
              <a:gdLst/>
              <a:ahLst/>
              <a:cxnLst/>
              <a:rect l="0" t="0" r="0" b="0"/>
              <a:pathLst>
                <a:path w="125128" h="117326">
                  <a:moveTo>
                    <a:pt x="72485" y="0"/>
                  </a:moveTo>
                  <a:lnTo>
                    <a:pt x="69684" y="8868"/>
                  </a:lnTo>
                  <a:lnTo>
                    <a:pt x="68183" y="17855"/>
                  </a:lnTo>
                  <a:lnTo>
                    <a:pt x="67873" y="27850"/>
                  </a:lnTo>
                  <a:lnTo>
                    <a:pt x="68379" y="38831"/>
                  </a:lnTo>
                  <a:lnTo>
                    <a:pt x="69198" y="50642"/>
                  </a:lnTo>
                  <a:lnTo>
                    <a:pt x="70018" y="63096"/>
                  </a:lnTo>
                  <a:lnTo>
                    <a:pt x="70875" y="75861"/>
                  </a:lnTo>
                  <a:lnTo>
                    <a:pt x="72050" y="88494"/>
                  </a:lnTo>
                  <a:lnTo>
                    <a:pt x="73648" y="100716"/>
                  </a:lnTo>
                  <a:lnTo>
                    <a:pt x="74243" y="110845"/>
                  </a:lnTo>
                  <a:lnTo>
                    <a:pt x="72129" y="116359"/>
                  </a:lnTo>
                  <a:lnTo>
                    <a:pt x="67843" y="117325"/>
                  </a:lnTo>
                  <a:lnTo>
                    <a:pt x="61894" y="115148"/>
                  </a:lnTo>
                  <a:lnTo>
                    <a:pt x="54652" y="111213"/>
                  </a:lnTo>
                  <a:lnTo>
                    <a:pt x="46437" y="106611"/>
                  </a:lnTo>
                  <a:lnTo>
                    <a:pt x="37512" y="101931"/>
                  </a:lnTo>
                  <a:lnTo>
                    <a:pt x="28084" y="97248"/>
                  </a:lnTo>
                  <a:lnTo>
                    <a:pt x="18302" y="92311"/>
                  </a:lnTo>
                  <a:lnTo>
                    <a:pt x="8358" y="86982"/>
                  </a:lnTo>
                  <a:lnTo>
                    <a:pt x="1098" y="81620"/>
                  </a:lnTo>
                  <a:lnTo>
                    <a:pt x="0" y="77049"/>
                  </a:lnTo>
                  <a:lnTo>
                    <a:pt x="3998" y="73521"/>
                  </a:lnTo>
                  <a:lnTo>
                    <a:pt x="11288" y="70559"/>
                  </a:lnTo>
                  <a:lnTo>
                    <a:pt x="20369" y="67744"/>
                  </a:lnTo>
                  <a:lnTo>
                    <a:pt x="30326" y="64877"/>
                  </a:lnTo>
                  <a:lnTo>
                    <a:pt x="40844" y="62055"/>
                  </a:lnTo>
                  <a:lnTo>
                    <a:pt x="52000" y="59582"/>
                  </a:lnTo>
                  <a:lnTo>
                    <a:pt x="63804" y="57606"/>
                  </a:lnTo>
                  <a:lnTo>
                    <a:pt x="75762" y="56116"/>
                  </a:lnTo>
                  <a:lnTo>
                    <a:pt x="88215" y="54877"/>
                  </a:lnTo>
                  <a:lnTo>
                    <a:pt x="103374" y="53782"/>
                  </a:lnTo>
                  <a:lnTo>
                    <a:pt x="125127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85761" y="274117"/>
              <a:ext cx="189514" cy="273365"/>
            </a:xfrm>
            <a:custGeom>
              <a:avLst/>
              <a:gdLst/>
              <a:ahLst/>
              <a:cxnLst/>
              <a:rect l="0" t="0" r="0" b="0"/>
              <a:pathLst>
                <a:path w="189514" h="273365">
                  <a:moveTo>
                    <a:pt x="0" y="273364"/>
                  </a:moveTo>
                  <a:lnTo>
                    <a:pt x="0" y="261562"/>
                  </a:lnTo>
                  <a:lnTo>
                    <a:pt x="0" y="249793"/>
                  </a:lnTo>
                  <a:lnTo>
                    <a:pt x="0" y="236898"/>
                  </a:lnTo>
                  <a:lnTo>
                    <a:pt x="0" y="222877"/>
                  </a:lnTo>
                  <a:lnTo>
                    <a:pt x="0" y="207901"/>
                  </a:lnTo>
                  <a:lnTo>
                    <a:pt x="0" y="192174"/>
                  </a:lnTo>
                  <a:lnTo>
                    <a:pt x="0" y="175725"/>
                  </a:lnTo>
                  <a:lnTo>
                    <a:pt x="0" y="158405"/>
                  </a:lnTo>
                  <a:lnTo>
                    <a:pt x="0" y="140206"/>
                  </a:lnTo>
                  <a:lnTo>
                    <a:pt x="0" y="121410"/>
                  </a:lnTo>
                  <a:lnTo>
                    <a:pt x="0" y="102487"/>
                  </a:lnTo>
                  <a:lnTo>
                    <a:pt x="0" y="83725"/>
                  </a:lnTo>
                  <a:lnTo>
                    <a:pt x="0" y="65381"/>
                  </a:lnTo>
                  <a:lnTo>
                    <a:pt x="0" y="47756"/>
                  </a:lnTo>
                  <a:lnTo>
                    <a:pt x="9" y="30971"/>
                  </a:lnTo>
                  <a:lnTo>
                    <a:pt x="375" y="16102"/>
                  </a:lnTo>
                  <a:lnTo>
                    <a:pt x="2366" y="5551"/>
                  </a:lnTo>
                  <a:lnTo>
                    <a:pt x="6334" y="520"/>
                  </a:lnTo>
                  <a:lnTo>
                    <a:pt x="10834" y="296"/>
                  </a:lnTo>
                  <a:lnTo>
                    <a:pt x="15246" y="3583"/>
                  </a:lnTo>
                  <a:lnTo>
                    <a:pt x="19449" y="9274"/>
                  </a:lnTo>
                  <a:lnTo>
                    <a:pt x="23461" y="16580"/>
                  </a:lnTo>
                  <a:lnTo>
                    <a:pt x="27326" y="24963"/>
                  </a:lnTo>
                  <a:lnTo>
                    <a:pt x="31253" y="34062"/>
                  </a:lnTo>
                  <a:lnTo>
                    <a:pt x="35577" y="43639"/>
                  </a:lnTo>
                  <a:lnTo>
                    <a:pt x="40457" y="53524"/>
                  </a:lnTo>
                  <a:lnTo>
                    <a:pt x="46042" y="63284"/>
                  </a:lnTo>
                  <a:lnTo>
                    <a:pt x="52547" y="72234"/>
                  </a:lnTo>
                  <a:lnTo>
                    <a:pt x="59995" y="80055"/>
                  </a:lnTo>
                  <a:lnTo>
                    <a:pt x="68098" y="86289"/>
                  </a:lnTo>
                  <a:lnTo>
                    <a:pt x="76376" y="90196"/>
                  </a:lnTo>
                  <a:lnTo>
                    <a:pt x="84533" y="91588"/>
                  </a:lnTo>
                  <a:lnTo>
                    <a:pt x="92465" y="90421"/>
                  </a:lnTo>
                  <a:lnTo>
                    <a:pt x="100172" y="86529"/>
                  </a:lnTo>
                  <a:lnTo>
                    <a:pt x="107684" y="80099"/>
                  </a:lnTo>
                  <a:lnTo>
                    <a:pt x="114880" y="71564"/>
                  </a:lnTo>
                  <a:lnTo>
                    <a:pt x="121494" y="61410"/>
                  </a:lnTo>
                  <a:lnTo>
                    <a:pt x="127421" y="50069"/>
                  </a:lnTo>
                  <a:lnTo>
                    <a:pt x="132555" y="37882"/>
                  </a:lnTo>
                  <a:lnTo>
                    <a:pt x="136706" y="25104"/>
                  </a:lnTo>
                  <a:lnTo>
                    <a:pt x="139873" y="12018"/>
                  </a:lnTo>
                  <a:lnTo>
                    <a:pt x="142362" y="2235"/>
                  </a:lnTo>
                  <a:lnTo>
                    <a:pt x="144339" y="0"/>
                  </a:lnTo>
                  <a:lnTo>
                    <a:pt x="145629" y="3736"/>
                  </a:lnTo>
                  <a:lnTo>
                    <a:pt x="146556" y="11633"/>
                  </a:lnTo>
                  <a:lnTo>
                    <a:pt x="147630" y="22859"/>
                  </a:lnTo>
                  <a:lnTo>
                    <a:pt x="149126" y="36772"/>
                  </a:lnTo>
                  <a:lnTo>
                    <a:pt x="151090" y="52593"/>
                  </a:lnTo>
                  <a:lnTo>
                    <a:pt x="153469" y="69474"/>
                  </a:lnTo>
                  <a:lnTo>
                    <a:pt x="156174" y="86845"/>
                  </a:lnTo>
                  <a:lnTo>
                    <a:pt x="159123" y="104248"/>
                  </a:lnTo>
                  <a:lnTo>
                    <a:pt x="162246" y="121238"/>
                  </a:lnTo>
                  <a:lnTo>
                    <a:pt x="165488" y="137628"/>
                  </a:lnTo>
                  <a:lnTo>
                    <a:pt x="168645" y="153431"/>
                  </a:lnTo>
                  <a:lnTo>
                    <a:pt x="171385" y="168746"/>
                  </a:lnTo>
                  <a:lnTo>
                    <a:pt x="173566" y="183674"/>
                  </a:lnTo>
                  <a:lnTo>
                    <a:pt x="175400" y="198099"/>
                  </a:lnTo>
                  <a:lnTo>
                    <a:pt x="177658" y="213298"/>
                  </a:lnTo>
                  <a:lnTo>
                    <a:pt x="181652" y="232847"/>
                  </a:lnTo>
                  <a:lnTo>
                    <a:pt x="189513" y="2628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48974" y="452725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4"/>
                  </a:lnTo>
                  <a:lnTo>
                    <a:pt x="0" y="45958"/>
                  </a:lnTo>
                  <a:lnTo>
                    <a:pt x="0" y="57274"/>
                  </a:lnTo>
                  <a:lnTo>
                    <a:pt x="0" y="6938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17388" y="34744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01616" y="400082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88889" y="5935"/>
                  </a:lnTo>
                  <a:lnTo>
                    <a:pt x="83325" y="12140"/>
                  </a:lnTo>
                  <a:lnTo>
                    <a:pt x="77526" y="19235"/>
                  </a:lnTo>
                  <a:lnTo>
                    <a:pt x="71446" y="27176"/>
                  </a:lnTo>
                  <a:lnTo>
                    <a:pt x="65115" y="35822"/>
                  </a:lnTo>
                  <a:lnTo>
                    <a:pt x="58587" y="45012"/>
                  </a:lnTo>
                  <a:lnTo>
                    <a:pt x="51912" y="54439"/>
                  </a:lnTo>
                  <a:lnTo>
                    <a:pt x="45129" y="63680"/>
                  </a:lnTo>
                  <a:lnTo>
                    <a:pt x="38276" y="72520"/>
                  </a:lnTo>
                  <a:lnTo>
                    <a:pt x="31485" y="81013"/>
                  </a:lnTo>
                  <a:lnTo>
                    <a:pt x="24221" y="90433"/>
                  </a:lnTo>
                  <a:lnTo>
                    <a:pt x="14723" y="10383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80559" y="357968"/>
              <a:ext cx="99361" cy="200043"/>
            </a:xfrm>
            <a:custGeom>
              <a:avLst/>
              <a:gdLst/>
              <a:ahLst/>
              <a:cxnLst/>
              <a:rect l="0" t="0" r="0" b="0"/>
              <a:pathLst>
                <a:path w="99361" h="200043">
                  <a:moveTo>
                    <a:pt x="94757" y="200042"/>
                  </a:moveTo>
                  <a:lnTo>
                    <a:pt x="97557" y="191241"/>
                  </a:lnTo>
                  <a:lnTo>
                    <a:pt x="99059" y="182894"/>
                  </a:lnTo>
                  <a:lnTo>
                    <a:pt x="99360" y="174195"/>
                  </a:lnTo>
                  <a:lnTo>
                    <a:pt x="98508" y="165074"/>
                  </a:lnTo>
                  <a:lnTo>
                    <a:pt x="96392" y="155579"/>
                  </a:lnTo>
                  <a:lnTo>
                    <a:pt x="93065" y="145783"/>
                  </a:lnTo>
                  <a:lnTo>
                    <a:pt x="88558" y="135596"/>
                  </a:lnTo>
                  <a:lnTo>
                    <a:pt x="82789" y="124774"/>
                  </a:lnTo>
                  <a:lnTo>
                    <a:pt x="75843" y="113234"/>
                  </a:lnTo>
                  <a:lnTo>
                    <a:pt x="68078" y="101044"/>
                  </a:lnTo>
                  <a:lnTo>
                    <a:pt x="60030" y="88330"/>
                  </a:lnTo>
                  <a:lnTo>
                    <a:pt x="52028" y="75229"/>
                  </a:lnTo>
                  <a:lnTo>
                    <a:pt x="44198" y="62178"/>
                  </a:lnTo>
                  <a:lnTo>
                    <a:pt x="36562" y="49875"/>
                  </a:lnTo>
                  <a:lnTo>
                    <a:pt x="29100" y="38651"/>
                  </a:lnTo>
                  <a:lnTo>
                    <a:pt x="22083" y="28780"/>
                  </a:lnTo>
                  <a:lnTo>
                    <a:pt x="15375" y="19691"/>
                  </a:lnTo>
                  <a:lnTo>
                    <a:pt x="8388" y="105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33904" y="391475"/>
              <a:ext cx="99340" cy="139062"/>
            </a:xfrm>
            <a:custGeom>
              <a:avLst/>
              <a:gdLst/>
              <a:ahLst/>
              <a:cxnLst/>
              <a:rect l="0" t="0" r="0" b="0"/>
              <a:pathLst>
                <a:path w="99340" h="139062">
                  <a:moveTo>
                    <a:pt x="15111" y="50721"/>
                  </a:moveTo>
                  <a:lnTo>
                    <a:pt x="26779" y="53454"/>
                  </a:lnTo>
                  <a:lnTo>
                    <a:pt x="37268" y="54316"/>
                  </a:lnTo>
                  <a:lnTo>
                    <a:pt x="47560" y="53321"/>
                  </a:lnTo>
                  <a:lnTo>
                    <a:pt x="57517" y="50609"/>
                  </a:lnTo>
                  <a:lnTo>
                    <a:pt x="66565" y="46177"/>
                  </a:lnTo>
                  <a:lnTo>
                    <a:pt x="74434" y="40193"/>
                  </a:lnTo>
                  <a:lnTo>
                    <a:pt x="80692" y="33107"/>
                  </a:lnTo>
                  <a:lnTo>
                    <a:pt x="84611" y="25529"/>
                  </a:lnTo>
                  <a:lnTo>
                    <a:pt x="86011" y="17862"/>
                  </a:lnTo>
                  <a:lnTo>
                    <a:pt x="84847" y="10771"/>
                  </a:lnTo>
                  <a:lnTo>
                    <a:pt x="80957" y="5227"/>
                  </a:lnTo>
                  <a:lnTo>
                    <a:pt x="74537" y="1622"/>
                  </a:lnTo>
                  <a:lnTo>
                    <a:pt x="66348" y="0"/>
                  </a:lnTo>
                  <a:lnTo>
                    <a:pt x="57491" y="342"/>
                  </a:lnTo>
                  <a:lnTo>
                    <a:pt x="48658" y="2426"/>
                  </a:lnTo>
                  <a:lnTo>
                    <a:pt x="40122" y="6076"/>
                  </a:lnTo>
                  <a:lnTo>
                    <a:pt x="31936" y="11258"/>
                  </a:lnTo>
                  <a:lnTo>
                    <a:pt x="24073" y="17817"/>
                  </a:lnTo>
                  <a:lnTo>
                    <a:pt x="16792" y="25658"/>
                  </a:lnTo>
                  <a:lnTo>
                    <a:pt x="10645" y="34823"/>
                  </a:lnTo>
                  <a:lnTo>
                    <a:pt x="5846" y="45207"/>
                  </a:lnTo>
                  <a:lnTo>
                    <a:pt x="2451" y="56433"/>
                  </a:lnTo>
                  <a:lnTo>
                    <a:pt x="540" y="67961"/>
                  </a:lnTo>
                  <a:lnTo>
                    <a:pt x="0" y="79448"/>
                  </a:lnTo>
                  <a:lnTo>
                    <a:pt x="754" y="90601"/>
                  </a:lnTo>
                  <a:lnTo>
                    <a:pt x="2847" y="101090"/>
                  </a:lnTo>
                  <a:lnTo>
                    <a:pt x="6188" y="110801"/>
                  </a:lnTo>
                  <a:lnTo>
                    <a:pt x="10886" y="119474"/>
                  </a:lnTo>
                  <a:lnTo>
                    <a:pt x="17320" y="126630"/>
                  </a:lnTo>
                  <a:lnTo>
                    <a:pt x="25536" y="132142"/>
                  </a:lnTo>
                  <a:lnTo>
                    <a:pt x="35138" y="136032"/>
                  </a:lnTo>
                  <a:lnTo>
                    <a:pt x="45491" y="138284"/>
                  </a:lnTo>
                  <a:lnTo>
                    <a:pt x="56143" y="139061"/>
                  </a:lnTo>
                  <a:lnTo>
                    <a:pt x="66413" y="138600"/>
                  </a:lnTo>
                  <a:lnTo>
                    <a:pt x="76328" y="136983"/>
                  </a:lnTo>
                  <a:lnTo>
                    <a:pt x="86751" y="132953"/>
                  </a:lnTo>
                  <a:lnTo>
                    <a:pt x="99339" y="1244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051775" y="233813"/>
              <a:ext cx="128868" cy="303141"/>
            </a:xfrm>
            <a:custGeom>
              <a:avLst/>
              <a:gdLst/>
              <a:ahLst/>
              <a:cxnLst/>
              <a:rect l="0" t="0" r="0" b="0"/>
              <a:pathLst>
                <a:path w="128868" h="303141">
                  <a:moveTo>
                    <a:pt x="65696" y="239969"/>
                  </a:moveTo>
                  <a:lnTo>
                    <a:pt x="68428" y="231168"/>
                  </a:lnTo>
                  <a:lnTo>
                    <a:pt x="69290" y="222821"/>
                  </a:lnTo>
                  <a:lnTo>
                    <a:pt x="68292" y="214136"/>
                  </a:lnTo>
                  <a:lnTo>
                    <a:pt x="65407" y="205533"/>
                  </a:lnTo>
                  <a:lnTo>
                    <a:pt x="60326" y="197983"/>
                  </a:lnTo>
                  <a:lnTo>
                    <a:pt x="53093" y="191965"/>
                  </a:lnTo>
                  <a:lnTo>
                    <a:pt x="44354" y="187946"/>
                  </a:lnTo>
                  <a:lnTo>
                    <a:pt x="35129" y="186607"/>
                  </a:lnTo>
                  <a:lnTo>
                    <a:pt x="26055" y="188053"/>
                  </a:lnTo>
                  <a:lnTo>
                    <a:pt x="17698" y="192093"/>
                  </a:lnTo>
                  <a:lnTo>
                    <a:pt x="10697" y="198526"/>
                  </a:lnTo>
                  <a:lnTo>
                    <a:pt x="5266" y="206991"/>
                  </a:lnTo>
                  <a:lnTo>
                    <a:pt x="1586" y="216890"/>
                  </a:lnTo>
                  <a:lnTo>
                    <a:pt x="0" y="227509"/>
                  </a:lnTo>
                  <a:lnTo>
                    <a:pt x="486" y="238379"/>
                  </a:lnTo>
                  <a:lnTo>
                    <a:pt x="2741" y="249115"/>
                  </a:lnTo>
                  <a:lnTo>
                    <a:pt x="6379" y="259323"/>
                  </a:lnTo>
                  <a:lnTo>
                    <a:pt x="11052" y="268840"/>
                  </a:lnTo>
                  <a:lnTo>
                    <a:pt x="16796" y="277214"/>
                  </a:lnTo>
                  <a:lnTo>
                    <a:pt x="24006" y="283636"/>
                  </a:lnTo>
                  <a:lnTo>
                    <a:pt x="32768" y="287830"/>
                  </a:lnTo>
                  <a:lnTo>
                    <a:pt x="42415" y="289510"/>
                  </a:lnTo>
                  <a:lnTo>
                    <a:pt x="51742" y="288145"/>
                  </a:lnTo>
                  <a:lnTo>
                    <a:pt x="60085" y="283741"/>
                  </a:lnTo>
                  <a:lnTo>
                    <a:pt x="67313" y="276736"/>
                  </a:lnTo>
                  <a:lnTo>
                    <a:pt x="73549" y="267691"/>
                  </a:lnTo>
                  <a:lnTo>
                    <a:pt x="79000" y="257138"/>
                  </a:lnTo>
                  <a:lnTo>
                    <a:pt x="83865" y="245667"/>
                  </a:lnTo>
                  <a:lnTo>
                    <a:pt x="88309" y="233911"/>
                  </a:lnTo>
                  <a:lnTo>
                    <a:pt x="92450" y="222224"/>
                  </a:lnTo>
                  <a:lnTo>
                    <a:pt x="96219" y="210413"/>
                  </a:lnTo>
                  <a:lnTo>
                    <a:pt x="99373" y="197877"/>
                  </a:lnTo>
                  <a:lnTo>
                    <a:pt x="101825" y="184326"/>
                  </a:lnTo>
                  <a:lnTo>
                    <a:pt x="103640" y="169781"/>
                  </a:lnTo>
                  <a:lnTo>
                    <a:pt x="104942" y="154406"/>
                  </a:lnTo>
                  <a:lnTo>
                    <a:pt x="105854" y="138386"/>
                  </a:lnTo>
                  <a:lnTo>
                    <a:pt x="106485" y="121729"/>
                  </a:lnTo>
                  <a:lnTo>
                    <a:pt x="106915" y="104263"/>
                  </a:lnTo>
                  <a:lnTo>
                    <a:pt x="107203" y="85968"/>
                  </a:lnTo>
                  <a:lnTo>
                    <a:pt x="107229" y="67277"/>
                  </a:lnTo>
                  <a:lnTo>
                    <a:pt x="106714" y="48956"/>
                  </a:lnTo>
                  <a:lnTo>
                    <a:pt x="105551" y="31443"/>
                  </a:lnTo>
                  <a:lnTo>
                    <a:pt x="103772" y="15951"/>
                  </a:lnTo>
                  <a:lnTo>
                    <a:pt x="101074" y="4909"/>
                  </a:lnTo>
                  <a:lnTo>
                    <a:pt x="97784" y="0"/>
                  </a:lnTo>
                  <a:lnTo>
                    <a:pt x="95351" y="1450"/>
                  </a:lnTo>
                  <a:lnTo>
                    <a:pt x="94244" y="8322"/>
                  </a:lnTo>
                  <a:lnTo>
                    <a:pt x="94201" y="19379"/>
                  </a:lnTo>
                  <a:lnTo>
                    <a:pt x="94662" y="33504"/>
                  </a:lnTo>
                  <a:lnTo>
                    <a:pt x="95246" y="49809"/>
                  </a:lnTo>
                  <a:lnTo>
                    <a:pt x="95779" y="67634"/>
                  </a:lnTo>
                  <a:lnTo>
                    <a:pt x="96209" y="86505"/>
                  </a:lnTo>
                  <a:lnTo>
                    <a:pt x="96535" y="106085"/>
                  </a:lnTo>
                  <a:lnTo>
                    <a:pt x="96940" y="125979"/>
                  </a:lnTo>
                  <a:lnTo>
                    <a:pt x="97753" y="145724"/>
                  </a:lnTo>
                  <a:lnTo>
                    <a:pt x="99121" y="165079"/>
                  </a:lnTo>
                  <a:lnTo>
                    <a:pt x="101025" y="183841"/>
                  </a:lnTo>
                  <a:lnTo>
                    <a:pt x="103375" y="201755"/>
                  </a:lnTo>
                  <a:lnTo>
                    <a:pt x="106066" y="218761"/>
                  </a:lnTo>
                  <a:lnTo>
                    <a:pt x="109047" y="234751"/>
                  </a:lnTo>
                  <a:lnTo>
                    <a:pt x="112724" y="251253"/>
                  </a:lnTo>
                  <a:lnTo>
                    <a:pt x="118530" y="271953"/>
                  </a:lnTo>
                  <a:lnTo>
                    <a:pt x="128867" y="303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412269" y="231626"/>
              <a:ext cx="207884" cy="289529"/>
            </a:xfrm>
            <a:custGeom>
              <a:avLst/>
              <a:gdLst/>
              <a:ahLst/>
              <a:cxnLst/>
              <a:rect l="0" t="0" r="0" b="0"/>
              <a:pathLst>
                <a:path w="207884" h="289529">
                  <a:moveTo>
                    <a:pt x="0" y="263213"/>
                  </a:moveTo>
                  <a:lnTo>
                    <a:pt x="0" y="248544"/>
                  </a:lnTo>
                  <a:lnTo>
                    <a:pt x="1" y="234633"/>
                  </a:lnTo>
                  <a:lnTo>
                    <a:pt x="1" y="220135"/>
                  </a:lnTo>
                  <a:lnTo>
                    <a:pt x="1" y="204934"/>
                  </a:lnTo>
                  <a:lnTo>
                    <a:pt x="1" y="189108"/>
                  </a:lnTo>
                  <a:lnTo>
                    <a:pt x="1" y="172793"/>
                  </a:lnTo>
                  <a:lnTo>
                    <a:pt x="1" y="156276"/>
                  </a:lnTo>
                  <a:lnTo>
                    <a:pt x="1" y="139968"/>
                  </a:lnTo>
                  <a:lnTo>
                    <a:pt x="1" y="124072"/>
                  </a:lnTo>
                  <a:lnTo>
                    <a:pt x="1" y="108451"/>
                  </a:lnTo>
                  <a:lnTo>
                    <a:pt x="1" y="92737"/>
                  </a:lnTo>
                  <a:lnTo>
                    <a:pt x="9" y="76748"/>
                  </a:lnTo>
                  <a:lnTo>
                    <a:pt x="374" y="61587"/>
                  </a:lnTo>
                  <a:lnTo>
                    <a:pt x="2370" y="49455"/>
                  </a:lnTo>
                  <a:lnTo>
                    <a:pt x="6511" y="41970"/>
                  </a:lnTo>
                  <a:lnTo>
                    <a:pt x="11660" y="39875"/>
                  </a:lnTo>
                  <a:lnTo>
                    <a:pt x="17326" y="42422"/>
                  </a:lnTo>
                  <a:lnTo>
                    <a:pt x="23355" y="48639"/>
                  </a:lnTo>
                  <a:lnTo>
                    <a:pt x="29663" y="57844"/>
                  </a:lnTo>
                  <a:lnTo>
                    <a:pt x="36181" y="69402"/>
                  </a:lnTo>
                  <a:lnTo>
                    <a:pt x="42852" y="82572"/>
                  </a:lnTo>
                  <a:lnTo>
                    <a:pt x="49631" y="96560"/>
                  </a:lnTo>
                  <a:lnTo>
                    <a:pt x="56483" y="110856"/>
                  </a:lnTo>
                  <a:lnTo>
                    <a:pt x="63219" y="125049"/>
                  </a:lnTo>
                  <a:lnTo>
                    <a:pt x="69515" y="138735"/>
                  </a:lnTo>
                  <a:lnTo>
                    <a:pt x="75236" y="151751"/>
                  </a:lnTo>
                  <a:lnTo>
                    <a:pt x="80569" y="163967"/>
                  </a:lnTo>
                  <a:lnTo>
                    <a:pt x="85917" y="175187"/>
                  </a:lnTo>
                  <a:lnTo>
                    <a:pt x="91519" y="185414"/>
                  </a:lnTo>
                  <a:lnTo>
                    <a:pt x="97435" y="195115"/>
                  </a:lnTo>
                  <a:lnTo>
                    <a:pt x="103639" y="205091"/>
                  </a:lnTo>
                  <a:lnTo>
                    <a:pt x="110075" y="215770"/>
                  </a:lnTo>
                  <a:lnTo>
                    <a:pt x="116687" y="227064"/>
                  </a:lnTo>
                  <a:lnTo>
                    <a:pt x="123423" y="238571"/>
                  </a:lnTo>
                  <a:lnTo>
                    <a:pt x="130255" y="250008"/>
                  </a:lnTo>
                  <a:lnTo>
                    <a:pt x="137316" y="260941"/>
                  </a:lnTo>
                  <a:lnTo>
                    <a:pt x="144896" y="270743"/>
                  </a:lnTo>
                  <a:lnTo>
                    <a:pt x="153104" y="279162"/>
                  </a:lnTo>
                  <a:lnTo>
                    <a:pt x="161736" y="285642"/>
                  </a:lnTo>
                  <a:lnTo>
                    <a:pt x="170376" y="289189"/>
                  </a:lnTo>
                  <a:lnTo>
                    <a:pt x="178770" y="289528"/>
                  </a:lnTo>
                  <a:lnTo>
                    <a:pt x="186525" y="286841"/>
                  </a:lnTo>
                  <a:lnTo>
                    <a:pt x="193048" y="281391"/>
                  </a:lnTo>
                  <a:lnTo>
                    <a:pt x="198133" y="273613"/>
                  </a:lnTo>
                  <a:lnTo>
                    <a:pt x="201901" y="263852"/>
                  </a:lnTo>
                  <a:lnTo>
                    <a:pt x="204605" y="252270"/>
                  </a:lnTo>
                  <a:lnTo>
                    <a:pt x="206496" y="239115"/>
                  </a:lnTo>
                  <a:lnTo>
                    <a:pt x="207635" y="224710"/>
                  </a:lnTo>
                  <a:lnTo>
                    <a:pt x="207883" y="209364"/>
                  </a:lnTo>
                  <a:lnTo>
                    <a:pt x="207239" y="193341"/>
                  </a:lnTo>
                  <a:lnTo>
                    <a:pt x="205826" y="177007"/>
                  </a:lnTo>
                  <a:lnTo>
                    <a:pt x="203807" y="160813"/>
                  </a:lnTo>
                  <a:lnTo>
                    <a:pt x="201338" y="144996"/>
                  </a:lnTo>
                  <a:lnTo>
                    <a:pt x="198544" y="129595"/>
                  </a:lnTo>
                  <a:lnTo>
                    <a:pt x="195523" y="114560"/>
                  </a:lnTo>
                  <a:lnTo>
                    <a:pt x="192343" y="99818"/>
                  </a:lnTo>
                  <a:lnTo>
                    <a:pt x="189058" y="85458"/>
                  </a:lnTo>
                  <a:lnTo>
                    <a:pt x="185698" y="71728"/>
                  </a:lnTo>
                  <a:lnTo>
                    <a:pt x="182290" y="58720"/>
                  </a:lnTo>
                  <a:lnTo>
                    <a:pt x="178807" y="46627"/>
                  </a:lnTo>
                  <a:lnTo>
                    <a:pt x="174733" y="34529"/>
                  </a:lnTo>
                  <a:lnTo>
                    <a:pt x="168594" y="2024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57138" y="379025"/>
              <a:ext cx="81516" cy="105893"/>
            </a:xfrm>
            <a:custGeom>
              <a:avLst/>
              <a:gdLst/>
              <a:ahLst/>
              <a:cxnLst/>
              <a:rect l="0" t="0" r="0" b="0"/>
              <a:pathLst>
                <a:path w="81516" h="105893">
                  <a:moveTo>
                    <a:pt x="7816" y="10529"/>
                  </a:moveTo>
                  <a:lnTo>
                    <a:pt x="4948" y="19397"/>
                  </a:lnTo>
                  <a:lnTo>
                    <a:pt x="2806" y="28384"/>
                  </a:lnTo>
                  <a:lnTo>
                    <a:pt x="1208" y="38375"/>
                  </a:lnTo>
                  <a:lnTo>
                    <a:pt x="201" y="49183"/>
                  </a:lnTo>
                  <a:lnTo>
                    <a:pt x="0" y="60346"/>
                  </a:lnTo>
                  <a:lnTo>
                    <a:pt x="669" y="71537"/>
                  </a:lnTo>
                  <a:lnTo>
                    <a:pt x="2599" y="82131"/>
                  </a:lnTo>
                  <a:lnTo>
                    <a:pt x="6556" y="91171"/>
                  </a:lnTo>
                  <a:lnTo>
                    <a:pt x="12770" y="98267"/>
                  </a:lnTo>
                  <a:lnTo>
                    <a:pt x="20688" y="103215"/>
                  </a:lnTo>
                  <a:lnTo>
                    <a:pt x="29297" y="105726"/>
                  </a:lnTo>
                  <a:lnTo>
                    <a:pt x="37929" y="105892"/>
                  </a:lnTo>
                  <a:lnTo>
                    <a:pt x="46144" y="103922"/>
                  </a:lnTo>
                  <a:lnTo>
                    <a:pt x="53572" y="99950"/>
                  </a:lnTo>
                  <a:lnTo>
                    <a:pt x="60113" y="94243"/>
                  </a:lnTo>
                  <a:lnTo>
                    <a:pt x="65690" y="86991"/>
                  </a:lnTo>
                  <a:lnTo>
                    <a:pt x="70152" y="78230"/>
                  </a:lnTo>
                  <a:lnTo>
                    <a:pt x="73529" y="68126"/>
                  </a:lnTo>
                  <a:lnTo>
                    <a:pt x="75991" y="57157"/>
                  </a:lnTo>
                  <a:lnTo>
                    <a:pt x="78004" y="44752"/>
                  </a:lnTo>
                  <a:lnTo>
                    <a:pt x="79743" y="27590"/>
                  </a:lnTo>
                  <a:lnTo>
                    <a:pt x="815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770238" y="419811"/>
              <a:ext cx="178986" cy="127671"/>
            </a:xfrm>
            <a:custGeom>
              <a:avLst/>
              <a:gdLst/>
              <a:ahLst/>
              <a:cxnLst/>
              <a:rect l="0" t="0" r="0" b="0"/>
              <a:pathLst>
                <a:path w="178986" h="127671">
                  <a:moveTo>
                    <a:pt x="0" y="11857"/>
                  </a:moveTo>
                  <a:lnTo>
                    <a:pt x="2934" y="20725"/>
                  </a:lnTo>
                  <a:lnTo>
                    <a:pt x="5716" y="29712"/>
                  </a:lnTo>
                  <a:lnTo>
                    <a:pt x="8620" y="39615"/>
                  </a:lnTo>
                  <a:lnTo>
                    <a:pt x="11824" y="47163"/>
                  </a:lnTo>
                  <a:lnTo>
                    <a:pt x="15137" y="48348"/>
                  </a:lnTo>
                  <a:lnTo>
                    <a:pt x="18058" y="44614"/>
                  </a:lnTo>
                  <a:lnTo>
                    <a:pt x="20767" y="37969"/>
                  </a:lnTo>
                  <a:lnTo>
                    <a:pt x="23827" y="30512"/>
                  </a:lnTo>
                  <a:lnTo>
                    <a:pt x="27967" y="24509"/>
                  </a:lnTo>
                  <a:lnTo>
                    <a:pt x="33460" y="21012"/>
                  </a:lnTo>
                  <a:lnTo>
                    <a:pt x="39897" y="20244"/>
                  </a:lnTo>
                  <a:lnTo>
                    <a:pt x="46433" y="22131"/>
                  </a:lnTo>
                  <a:lnTo>
                    <a:pt x="52577" y="26277"/>
                  </a:lnTo>
                  <a:lnTo>
                    <a:pt x="58725" y="30906"/>
                  </a:lnTo>
                  <a:lnTo>
                    <a:pt x="65015" y="33271"/>
                  </a:lnTo>
                  <a:lnTo>
                    <a:pt x="70554" y="32416"/>
                  </a:lnTo>
                  <a:lnTo>
                    <a:pt x="75322" y="28749"/>
                  </a:lnTo>
                  <a:lnTo>
                    <a:pt x="79593" y="22982"/>
                  </a:lnTo>
                  <a:lnTo>
                    <a:pt x="84061" y="16215"/>
                  </a:lnTo>
                  <a:lnTo>
                    <a:pt x="89780" y="9831"/>
                  </a:lnTo>
                  <a:lnTo>
                    <a:pt x="97201" y="4560"/>
                  </a:lnTo>
                  <a:lnTo>
                    <a:pt x="105941" y="1024"/>
                  </a:lnTo>
                  <a:lnTo>
                    <a:pt x="115105" y="0"/>
                  </a:lnTo>
                  <a:lnTo>
                    <a:pt x="124110" y="1648"/>
                  </a:lnTo>
                  <a:lnTo>
                    <a:pt x="132577" y="5651"/>
                  </a:lnTo>
                  <a:lnTo>
                    <a:pt x="140175" y="11526"/>
                  </a:lnTo>
                  <a:lnTo>
                    <a:pt x="146833" y="18802"/>
                  </a:lnTo>
                  <a:lnTo>
                    <a:pt x="152656" y="27087"/>
                  </a:lnTo>
                  <a:lnTo>
                    <a:pt x="157817" y="36084"/>
                  </a:lnTo>
                  <a:lnTo>
                    <a:pt x="162477" y="45578"/>
                  </a:lnTo>
                  <a:lnTo>
                    <a:pt x="166609" y="55577"/>
                  </a:lnTo>
                  <a:lnTo>
                    <a:pt x="170014" y="66282"/>
                  </a:lnTo>
                  <a:lnTo>
                    <a:pt x="172640" y="77729"/>
                  </a:lnTo>
                  <a:lnTo>
                    <a:pt x="174577" y="89224"/>
                  </a:lnTo>
                  <a:lnTo>
                    <a:pt x="176170" y="100560"/>
                  </a:lnTo>
                  <a:lnTo>
                    <a:pt x="177560" y="112733"/>
                  </a:lnTo>
                  <a:lnTo>
                    <a:pt x="178985" y="1276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70280" y="252683"/>
              <a:ext cx="168483" cy="279685"/>
            </a:xfrm>
            <a:custGeom>
              <a:avLst/>
              <a:gdLst/>
              <a:ahLst/>
              <a:cxnLst/>
              <a:rect l="0" t="0" r="0" b="0"/>
              <a:pathLst>
                <a:path w="168483" h="279685">
                  <a:moveTo>
                    <a:pt x="0" y="0"/>
                  </a:moveTo>
                  <a:lnTo>
                    <a:pt x="66" y="11736"/>
                  </a:lnTo>
                  <a:lnTo>
                    <a:pt x="706" y="22864"/>
                  </a:lnTo>
                  <a:lnTo>
                    <a:pt x="2004" y="34463"/>
                  </a:lnTo>
                  <a:lnTo>
                    <a:pt x="3863" y="46624"/>
                  </a:lnTo>
                  <a:lnTo>
                    <a:pt x="6179" y="59284"/>
                  </a:lnTo>
                  <a:lnTo>
                    <a:pt x="8841" y="72345"/>
                  </a:lnTo>
                  <a:lnTo>
                    <a:pt x="11592" y="85869"/>
                  </a:lnTo>
                  <a:lnTo>
                    <a:pt x="14052" y="100083"/>
                  </a:lnTo>
                  <a:lnTo>
                    <a:pt x="16038" y="115047"/>
                  </a:lnTo>
                  <a:lnTo>
                    <a:pt x="17709" y="130518"/>
                  </a:lnTo>
                  <a:lnTo>
                    <a:pt x="19446" y="146057"/>
                  </a:lnTo>
                  <a:lnTo>
                    <a:pt x="21464" y="161398"/>
                  </a:lnTo>
                  <a:lnTo>
                    <a:pt x="23650" y="176462"/>
                  </a:lnTo>
                  <a:lnTo>
                    <a:pt x="25667" y="191263"/>
                  </a:lnTo>
                  <a:lnTo>
                    <a:pt x="27321" y="205763"/>
                  </a:lnTo>
                  <a:lnTo>
                    <a:pt x="28673" y="216974"/>
                  </a:lnTo>
                  <a:lnTo>
                    <a:pt x="29926" y="220902"/>
                  </a:lnTo>
                  <a:lnTo>
                    <a:pt x="31295" y="218459"/>
                  </a:lnTo>
                  <a:lnTo>
                    <a:pt x="32992" y="211726"/>
                  </a:lnTo>
                  <a:lnTo>
                    <a:pt x="35253" y="202627"/>
                  </a:lnTo>
                  <a:lnTo>
                    <a:pt x="38355" y="192801"/>
                  </a:lnTo>
                  <a:lnTo>
                    <a:pt x="42369" y="183147"/>
                  </a:lnTo>
                  <a:lnTo>
                    <a:pt x="47517" y="174314"/>
                  </a:lnTo>
                  <a:lnTo>
                    <a:pt x="54252" y="166953"/>
                  </a:lnTo>
                  <a:lnTo>
                    <a:pt x="62667" y="161258"/>
                  </a:lnTo>
                  <a:lnTo>
                    <a:pt x="72401" y="157392"/>
                  </a:lnTo>
                  <a:lnTo>
                    <a:pt x="82844" y="155676"/>
                  </a:lnTo>
                  <a:lnTo>
                    <a:pt x="93564" y="156073"/>
                  </a:lnTo>
                  <a:lnTo>
                    <a:pt x="104182" y="158268"/>
                  </a:lnTo>
                  <a:lnTo>
                    <a:pt x="114304" y="161865"/>
                  </a:lnTo>
                  <a:lnTo>
                    <a:pt x="123771" y="166505"/>
                  </a:lnTo>
                  <a:lnTo>
                    <a:pt x="132448" y="172058"/>
                  </a:lnTo>
                  <a:lnTo>
                    <a:pt x="140136" y="178608"/>
                  </a:lnTo>
                  <a:lnTo>
                    <a:pt x="146830" y="186123"/>
                  </a:lnTo>
                  <a:lnTo>
                    <a:pt x="152667" y="194457"/>
                  </a:lnTo>
                  <a:lnTo>
                    <a:pt x="157829" y="203429"/>
                  </a:lnTo>
                  <a:lnTo>
                    <a:pt x="162478" y="212869"/>
                  </a:lnTo>
                  <a:lnTo>
                    <a:pt x="166263" y="222479"/>
                  </a:lnTo>
                  <a:lnTo>
                    <a:pt x="168370" y="231851"/>
                  </a:lnTo>
                  <a:lnTo>
                    <a:pt x="168482" y="240777"/>
                  </a:lnTo>
                  <a:lnTo>
                    <a:pt x="166589" y="249075"/>
                  </a:lnTo>
                  <a:lnTo>
                    <a:pt x="162727" y="256503"/>
                  </a:lnTo>
                  <a:lnTo>
                    <a:pt x="157123" y="263012"/>
                  </a:lnTo>
                  <a:lnTo>
                    <a:pt x="149954" y="268554"/>
                  </a:lnTo>
                  <a:lnTo>
                    <a:pt x="141256" y="272986"/>
                  </a:lnTo>
                  <a:lnTo>
                    <a:pt x="131192" y="276335"/>
                  </a:lnTo>
                  <a:lnTo>
                    <a:pt x="120182" y="278603"/>
                  </a:lnTo>
                  <a:lnTo>
                    <a:pt x="108802" y="279684"/>
                  </a:lnTo>
                  <a:lnTo>
                    <a:pt x="97422" y="279639"/>
                  </a:lnTo>
                  <a:lnTo>
                    <a:pt x="86643" y="278807"/>
                  </a:lnTo>
                  <a:lnTo>
                    <a:pt x="76325" y="277636"/>
                  </a:lnTo>
                  <a:lnTo>
                    <a:pt x="65563" y="276024"/>
                  </a:lnTo>
                  <a:lnTo>
                    <a:pt x="5264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159792" y="350102"/>
              <a:ext cx="136872" cy="174471"/>
            </a:xfrm>
            <a:custGeom>
              <a:avLst/>
              <a:gdLst/>
              <a:ahLst/>
              <a:cxnLst/>
              <a:rect l="0" t="0" r="0" b="0"/>
              <a:pathLst>
                <a:path w="136872" h="174471">
                  <a:moveTo>
                    <a:pt x="0" y="92094"/>
                  </a:moveTo>
                  <a:lnTo>
                    <a:pt x="11669" y="92027"/>
                  </a:lnTo>
                  <a:lnTo>
                    <a:pt x="22158" y="91387"/>
                  </a:lnTo>
                  <a:lnTo>
                    <a:pt x="32455" y="90086"/>
                  </a:lnTo>
                  <a:lnTo>
                    <a:pt x="42583" y="88053"/>
                  </a:lnTo>
                  <a:lnTo>
                    <a:pt x="52279" y="85089"/>
                  </a:lnTo>
                  <a:lnTo>
                    <a:pt x="61410" y="81164"/>
                  </a:lnTo>
                  <a:lnTo>
                    <a:pt x="69841" y="76242"/>
                  </a:lnTo>
                  <a:lnTo>
                    <a:pt x="77354" y="70190"/>
                  </a:lnTo>
                  <a:lnTo>
                    <a:pt x="83910" y="63046"/>
                  </a:lnTo>
                  <a:lnTo>
                    <a:pt x="89142" y="54978"/>
                  </a:lnTo>
                  <a:lnTo>
                    <a:pt x="92302" y="46193"/>
                  </a:lnTo>
                  <a:lnTo>
                    <a:pt x="93161" y="36886"/>
                  </a:lnTo>
                  <a:lnTo>
                    <a:pt x="91789" y="27537"/>
                  </a:lnTo>
                  <a:lnTo>
                    <a:pt x="88283" y="18874"/>
                  </a:lnTo>
                  <a:lnTo>
                    <a:pt x="82932" y="11250"/>
                  </a:lnTo>
                  <a:lnTo>
                    <a:pt x="76272" y="5151"/>
                  </a:lnTo>
                  <a:lnTo>
                    <a:pt x="68981" y="1335"/>
                  </a:lnTo>
                  <a:lnTo>
                    <a:pt x="61494" y="0"/>
                  </a:lnTo>
                  <a:lnTo>
                    <a:pt x="54014" y="1036"/>
                  </a:lnTo>
                  <a:lnTo>
                    <a:pt x="46613" y="4307"/>
                  </a:lnTo>
                  <a:lnTo>
                    <a:pt x="39305" y="9503"/>
                  </a:lnTo>
                  <a:lnTo>
                    <a:pt x="32245" y="16225"/>
                  </a:lnTo>
                  <a:lnTo>
                    <a:pt x="25723" y="24090"/>
                  </a:lnTo>
                  <a:lnTo>
                    <a:pt x="19856" y="32790"/>
                  </a:lnTo>
                  <a:lnTo>
                    <a:pt x="14763" y="42408"/>
                  </a:lnTo>
                  <a:lnTo>
                    <a:pt x="10639" y="53381"/>
                  </a:lnTo>
                  <a:lnTo>
                    <a:pt x="7505" y="65831"/>
                  </a:lnTo>
                  <a:lnTo>
                    <a:pt x="5553" y="79277"/>
                  </a:lnTo>
                  <a:lnTo>
                    <a:pt x="5216" y="92842"/>
                  </a:lnTo>
                  <a:lnTo>
                    <a:pt x="6584" y="105997"/>
                  </a:lnTo>
                  <a:lnTo>
                    <a:pt x="9451" y="118422"/>
                  </a:lnTo>
                  <a:lnTo>
                    <a:pt x="13507" y="129840"/>
                  </a:lnTo>
                  <a:lnTo>
                    <a:pt x="18461" y="140215"/>
                  </a:lnTo>
                  <a:lnTo>
                    <a:pt x="24226" y="149520"/>
                  </a:lnTo>
                  <a:lnTo>
                    <a:pt x="30919" y="157639"/>
                  </a:lnTo>
                  <a:lnTo>
                    <a:pt x="38531" y="164612"/>
                  </a:lnTo>
                  <a:lnTo>
                    <a:pt x="46929" y="170127"/>
                  </a:lnTo>
                  <a:lnTo>
                    <a:pt x="55943" y="173478"/>
                  </a:lnTo>
                  <a:lnTo>
                    <a:pt x="65413" y="174470"/>
                  </a:lnTo>
                  <a:lnTo>
                    <a:pt x="75042" y="173357"/>
                  </a:lnTo>
                  <a:lnTo>
                    <a:pt x="84427" y="170558"/>
                  </a:lnTo>
                  <a:lnTo>
                    <a:pt x="93362" y="166498"/>
                  </a:lnTo>
                  <a:lnTo>
                    <a:pt x="101721" y="161641"/>
                  </a:lnTo>
                  <a:lnTo>
                    <a:pt x="110293" y="155908"/>
                  </a:lnTo>
                  <a:lnTo>
                    <a:pt x="120946" y="147685"/>
                  </a:lnTo>
                  <a:lnTo>
                    <a:pt x="136871" y="1342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304046" y="336548"/>
              <a:ext cx="118960" cy="134344"/>
            </a:xfrm>
            <a:custGeom>
              <a:avLst/>
              <a:gdLst/>
              <a:ahLst/>
              <a:cxnLst/>
              <a:rect l="0" t="0" r="0" b="0"/>
              <a:pathLst>
                <a:path w="118960" h="134344">
                  <a:moveTo>
                    <a:pt x="13674" y="95120"/>
                  </a:moveTo>
                  <a:lnTo>
                    <a:pt x="13741" y="106788"/>
                  </a:lnTo>
                  <a:lnTo>
                    <a:pt x="14382" y="117277"/>
                  </a:lnTo>
                  <a:lnTo>
                    <a:pt x="15658" y="127486"/>
                  </a:lnTo>
                  <a:lnTo>
                    <a:pt x="16800" y="134343"/>
                  </a:lnTo>
                  <a:lnTo>
                    <a:pt x="16805" y="134197"/>
                  </a:lnTo>
                  <a:lnTo>
                    <a:pt x="15726" y="128857"/>
                  </a:lnTo>
                  <a:lnTo>
                    <a:pt x="13861" y="120292"/>
                  </a:lnTo>
                  <a:lnTo>
                    <a:pt x="11455" y="109904"/>
                  </a:lnTo>
                  <a:lnTo>
                    <a:pt x="8684" y="98747"/>
                  </a:lnTo>
                  <a:lnTo>
                    <a:pt x="5677" y="87404"/>
                  </a:lnTo>
                  <a:lnTo>
                    <a:pt x="2841" y="75963"/>
                  </a:lnTo>
                  <a:lnTo>
                    <a:pt x="848" y="64192"/>
                  </a:lnTo>
                  <a:lnTo>
                    <a:pt x="0" y="51978"/>
                  </a:lnTo>
                  <a:lnTo>
                    <a:pt x="586" y="39821"/>
                  </a:lnTo>
                  <a:lnTo>
                    <a:pt x="3030" y="28714"/>
                  </a:lnTo>
                  <a:lnTo>
                    <a:pt x="7388" y="19141"/>
                  </a:lnTo>
                  <a:lnTo>
                    <a:pt x="13568" y="11409"/>
                  </a:lnTo>
                  <a:lnTo>
                    <a:pt x="21528" y="5889"/>
                  </a:lnTo>
                  <a:lnTo>
                    <a:pt x="31064" y="2546"/>
                  </a:lnTo>
                  <a:lnTo>
                    <a:pt x="41872" y="895"/>
                  </a:lnTo>
                  <a:lnTo>
                    <a:pt x="53642" y="218"/>
                  </a:lnTo>
                  <a:lnTo>
                    <a:pt x="66092" y="10"/>
                  </a:lnTo>
                  <a:lnTo>
                    <a:pt x="78413" y="0"/>
                  </a:lnTo>
                  <a:lnTo>
                    <a:pt x="90463" y="56"/>
                  </a:lnTo>
                  <a:lnTo>
                    <a:pt x="103300" y="175"/>
                  </a:lnTo>
                  <a:lnTo>
                    <a:pt x="118959" y="3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457458" y="347440"/>
              <a:ext cx="134683" cy="200590"/>
            </a:xfrm>
            <a:custGeom>
              <a:avLst/>
              <a:gdLst/>
              <a:ahLst/>
              <a:cxnLst/>
              <a:rect l="0" t="0" r="0" b="0"/>
              <a:pathLst>
                <a:path w="134683" h="200590">
                  <a:moveTo>
                    <a:pt x="102418" y="0"/>
                  </a:moveTo>
                  <a:lnTo>
                    <a:pt x="90750" y="67"/>
                  </a:lnTo>
                  <a:lnTo>
                    <a:pt x="80261" y="707"/>
                  </a:lnTo>
                  <a:lnTo>
                    <a:pt x="69959" y="2004"/>
                  </a:lnTo>
                  <a:lnTo>
                    <a:pt x="59657" y="3863"/>
                  </a:lnTo>
                  <a:lnTo>
                    <a:pt x="49314" y="6180"/>
                  </a:lnTo>
                  <a:lnTo>
                    <a:pt x="38935" y="8855"/>
                  </a:lnTo>
                  <a:lnTo>
                    <a:pt x="28851" y="12125"/>
                  </a:lnTo>
                  <a:lnTo>
                    <a:pt x="19689" y="16529"/>
                  </a:lnTo>
                  <a:lnTo>
                    <a:pt x="11729" y="22270"/>
                  </a:lnTo>
                  <a:lnTo>
                    <a:pt x="5404" y="29245"/>
                  </a:lnTo>
                  <a:lnTo>
                    <a:pt x="1436" y="37223"/>
                  </a:lnTo>
                  <a:lnTo>
                    <a:pt x="0" y="45951"/>
                  </a:lnTo>
                  <a:lnTo>
                    <a:pt x="968" y="54895"/>
                  </a:lnTo>
                  <a:lnTo>
                    <a:pt x="4193" y="63279"/>
                  </a:lnTo>
                  <a:lnTo>
                    <a:pt x="9364" y="70721"/>
                  </a:lnTo>
                  <a:lnTo>
                    <a:pt x="16238" y="77036"/>
                  </a:lnTo>
                  <a:lnTo>
                    <a:pt x="24738" y="82061"/>
                  </a:lnTo>
                  <a:lnTo>
                    <a:pt x="34668" y="85852"/>
                  </a:lnTo>
                  <a:lnTo>
                    <a:pt x="45586" y="88774"/>
                  </a:lnTo>
                  <a:lnTo>
                    <a:pt x="56906" y="91366"/>
                  </a:lnTo>
                  <a:lnTo>
                    <a:pt x="68255" y="93975"/>
                  </a:lnTo>
                  <a:lnTo>
                    <a:pt x="79315" y="96902"/>
                  </a:lnTo>
                  <a:lnTo>
                    <a:pt x="89742" y="100479"/>
                  </a:lnTo>
                  <a:lnTo>
                    <a:pt x="99416" y="104821"/>
                  </a:lnTo>
                  <a:lnTo>
                    <a:pt x="108234" y="110027"/>
                  </a:lnTo>
                  <a:lnTo>
                    <a:pt x="116018" y="116270"/>
                  </a:lnTo>
                  <a:lnTo>
                    <a:pt x="122768" y="123548"/>
                  </a:lnTo>
                  <a:lnTo>
                    <a:pt x="128301" y="131875"/>
                  </a:lnTo>
                  <a:lnTo>
                    <a:pt x="132196" y="141367"/>
                  </a:lnTo>
                  <a:lnTo>
                    <a:pt x="134362" y="151961"/>
                  </a:lnTo>
                  <a:lnTo>
                    <a:pt x="134682" y="162988"/>
                  </a:lnTo>
                  <a:lnTo>
                    <a:pt x="132851" y="173318"/>
                  </a:lnTo>
                  <a:lnTo>
                    <a:pt x="128915" y="182360"/>
                  </a:lnTo>
                  <a:lnTo>
                    <a:pt x="123188" y="189733"/>
                  </a:lnTo>
                  <a:lnTo>
                    <a:pt x="116065" y="195010"/>
                  </a:lnTo>
                  <a:lnTo>
                    <a:pt x="107907" y="198189"/>
                  </a:lnTo>
                  <a:lnTo>
                    <a:pt x="98888" y="199729"/>
                  </a:lnTo>
                  <a:lnTo>
                    <a:pt x="87802" y="200505"/>
                  </a:lnTo>
                  <a:lnTo>
                    <a:pt x="70323" y="200589"/>
                  </a:lnTo>
                  <a:lnTo>
                    <a:pt x="39246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42113" y="558010"/>
            <a:ext cx="9517764" cy="125706"/>
          </a:xfrm>
          <a:custGeom>
            <a:avLst/>
            <a:gdLst/>
            <a:ahLst/>
            <a:cxnLst/>
            <a:rect l="0" t="0" r="0" b="0"/>
            <a:pathLst>
              <a:path w="9517764" h="125706">
                <a:moveTo>
                  <a:pt x="9517763" y="0"/>
                </a:moveTo>
                <a:lnTo>
                  <a:pt x="9511895" y="5934"/>
                </a:lnTo>
                <a:lnTo>
                  <a:pt x="9506330" y="12139"/>
                </a:lnTo>
                <a:lnTo>
                  <a:pt x="9500527" y="19230"/>
                </a:lnTo>
                <a:lnTo>
                  <a:pt x="9494273" y="26998"/>
                </a:lnTo>
                <a:lnTo>
                  <a:pt x="9487296" y="34996"/>
                </a:lnTo>
                <a:lnTo>
                  <a:pt x="9479518" y="42937"/>
                </a:lnTo>
                <a:lnTo>
                  <a:pt x="9471190" y="50711"/>
                </a:lnTo>
                <a:lnTo>
                  <a:pt x="9462760" y="58304"/>
                </a:lnTo>
                <a:lnTo>
                  <a:pt x="9454490" y="65732"/>
                </a:lnTo>
                <a:lnTo>
                  <a:pt x="9446141" y="72702"/>
                </a:lnTo>
                <a:lnTo>
                  <a:pt x="9437092" y="78630"/>
                </a:lnTo>
                <a:lnTo>
                  <a:pt x="9427043" y="83280"/>
                </a:lnTo>
                <a:lnTo>
                  <a:pt x="9416174" y="86571"/>
                </a:lnTo>
                <a:lnTo>
                  <a:pt x="9404952" y="88414"/>
                </a:lnTo>
                <a:lnTo>
                  <a:pt x="9393699" y="88907"/>
                </a:lnTo>
                <a:lnTo>
                  <a:pt x="9382549" y="88121"/>
                </a:lnTo>
                <a:lnTo>
                  <a:pt x="9371537" y="86006"/>
                </a:lnTo>
                <a:lnTo>
                  <a:pt x="9360647" y="82665"/>
                </a:lnTo>
                <a:lnTo>
                  <a:pt x="9349692" y="78476"/>
                </a:lnTo>
                <a:lnTo>
                  <a:pt x="9338335" y="73980"/>
                </a:lnTo>
                <a:lnTo>
                  <a:pt x="9326433" y="69511"/>
                </a:lnTo>
                <a:lnTo>
                  <a:pt x="9314169" y="65038"/>
                </a:lnTo>
                <a:lnTo>
                  <a:pt x="9301935" y="60275"/>
                </a:lnTo>
                <a:lnTo>
                  <a:pt x="9289965" y="55075"/>
                </a:lnTo>
                <a:lnTo>
                  <a:pt x="9278318" y="49599"/>
                </a:lnTo>
                <a:lnTo>
                  <a:pt x="9266963" y="44222"/>
                </a:lnTo>
                <a:lnTo>
                  <a:pt x="9255840" y="39164"/>
                </a:lnTo>
                <a:lnTo>
                  <a:pt x="9244726" y="34632"/>
                </a:lnTo>
                <a:lnTo>
                  <a:pt x="9233265" y="30894"/>
                </a:lnTo>
                <a:lnTo>
                  <a:pt x="9221292" y="28017"/>
                </a:lnTo>
                <a:lnTo>
                  <a:pt x="9208980" y="26069"/>
                </a:lnTo>
                <a:lnTo>
                  <a:pt x="9196714" y="25204"/>
                </a:lnTo>
                <a:lnTo>
                  <a:pt x="9184723" y="25403"/>
                </a:lnTo>
                <a:lnTo>
                  <a:pt x="9173062" y="26671"/>
                </a:lnTo>
                <a:lnTo>
                  <a:pt x="9161698" y="29117"/>
                </a:lnTo>
                <a:lnTo>
                  <a:pt x="9150577" y="32687"/>
                </a:lnTo>
                <a:lnTo>
                  <a:pt x="9139804" y="37203"/>
                </a:lnTo>
                <a:lnTo>
                  <a:pt x="9129637" y="42450"/>
                </a:lnTo>
                <a:lnTo>
                  <a:pt x="9120156" y="48236"/>
                </a:lnTo>
                <a:lnTo>
                  <a:pt x="9110974" y="54409"/>
                </a:lnTo>
                <a:lnTo>
                  <a:pt x="9101356" y="60851"/>
                </a:lnTo>
                <a:lnTo>
                  <a:pt x="9090921" y="67475"/>
                </a:lnTo>
                <a:lnTo>
                  <a:pt x="9079792" y="74058"/>
                </a:lnTo>
                <a:lnTo>
                  <a:pt x="9068396" y="80251"/>
                </a:lnTo>
                <a:lnTo>
                  <a:pt x="9057020" y="85898"/>
                </a:lnTo>
                <a:lnTo>
                  <a:pt x="9045618" y="91012"/>
                </a:lnTo>
                <a:lnTo>
                  <a:pt x="9033905" y="95681"/>
                </a:lnTo>
                <a:lnTo>
                  <a:pt x="9021726" y="100000"/>
                </a:lnTo>
                <a:lnTo>
                  <a:pt x="9008920" y="103731"/>
                </a:lnTo>
                <a:lnTo>
                  <a:pt x="8995252" y="106333"/>
                </a:lnTo>
                <a:lnTo>
                  <a:pt x="8980685" y="107601"/>
                </a:lnTo>
                <a:lnTo>
                  <a:pt x="8965494" y="107638"/>
                </a:lnTo>
                <a:lnTo>
                  <a:pt x="8950152" y="106676"/>
                </a:lnTo>
                <a:lnTo>
                  <a:pt x="8934949" y="104954"/>
                </a:lnTo>
                <a:lnTo>
                  <a:pt x="8920150" y="102681"/>
                </a:lnTo>
                <a:lnTo>
                  <a:pt x="8906059" y="100018"/>
                </a:lnTo>
                <a:lnTo>
                  <a:pt x="8892764" y="97084"/>
                </a:lnTo>
                <a:lnTo>
                  <a:pt x="8880021" y="93963"/>
                </a:lnTo>
                <a:lnTo>
                  <a:pt x="8867385" y="90716"/>
                </a:lnTo>
                <a:lnTo>
                  <a:pt x="8854580" y="87382"/>
                </a:lnTo>
                <a:lnTo>
                  <a:pt x="8841519" y="83990"/>
                </a:lnTo>
                <a:lnTo>
                  <a:pt x="8828211" y="80560"/>
                </a:lnTo>
                <a:lnTo>
                  <a:pt x="8814698" y="77108"/>
                </a:lnTo>
                <a:lnTo>
                  <a:pt x="8801030" y="73806"/>
                </a:lnTo>
                <a:lnTo>
                  <a:pt x="8787248" y="70969"/>
                </a:lnTo>
                <a:lnTo>
                  <a:pt x="8773381" y="68728"/>
                </a:lnTo>
                <a:lnTo>
                  <a:pt x="8759288" y="67054"/>
                </a:lnTo>
                <a:lnTo>
                  <a:pt x="8744683" y="65848"/>
                </a:lnTo>
                <a:lnTo>
                  <a:pt x="8729450" y="65009"/>
                </a:lnTo>
                <a:lnTo>
                  <a:pt x="8713795" y="64766"/>
                </a:lnTo>
                <a:lnTo>
                  <a:pt x="8698134" y="65660"/>
                </a:lnTo>
                <a:lnTo>
                  <a:pt x="8682711" y="67892"/>
                </a:lnTo>
                <a:lnTo>
                  <a:pt x="8667590" y="71358"/>
                </a:lnTo>
                <a:lnTo>
                  <a:pt x="8652751" y="75826"/>
                </a:lnTo>
                <a:lnTo>
                  <a:pt x="8638135" y="81045"/>
                </a:lnTo>
                <a:lnTo>
                  <a:pt x="8623523" y="86480"/>
                </a:lnTo>
                <a:lnTo>
                  <a:pt x="8608559" y="91355"/>
                </a:lnTo>
                <a:lnTo>
                  <a:pt x="8593078" y="95291"/>
                </a:lnTo>
                <a:lnTo>
                  <a:pt x="8577086" y="98270"/>
                </a:lnTo>
                <a:lnTo>
                  <a:pt x="8560664" y="100434"/>
                </a:lnTo>
                <a:lnTo>
                  <a:pt x="8543917" y="101965"/>
                </a:lnTo>
                <a:lnTo>
                  <a:pt x="8527094" y="103029"/>
                </a:lnTo>
                <a:lnTo>
                  <a:pt x="8510573" y="103760"/>
                </a:lnTo>
                <a:lnTo>
                  <a:pt x="8494527" y="104258"/>
                </a:lnTo>
                <a:lnTo>
                  <a:pt x="8478635" y="104595"/>
                </a:lnTo>
                <a:lnTo>
                  <a:pt x="8462205" y="104823"/>
                </a:lnTo>
                <a:lnTo>
                  <a:pt x="8444889" y="104971"/>
                </a:lnTo>
                <a:lnTo>
                  <a:pt x="8426835" y="104901"/>
                </a:lnTo>
                <a:lnTo>
                  <a:pt x="8408482" y="104321"/>
                </a:lnTo>
                <a:lnTo>
                  <a:pt x="8390144" y="103114"/>
                </a:lnTo>
                <a:lnTo>
                  <a:pt x="8372271" y="101319"/>
                </a:lnTo>
                <a:lnTo>
                  <a:pt x="8355502" y="99043"/>
                </a:lnTo>
                <a:lnTo>
                  <a:pt x="8340080" y="96400"/>
                </a:lnTo>
                <a:lnTo>
                  <a:pt x="8325914" y="93491"/>
                </a:lnTo>
                <a:lnTo>
                  <a:pt x="8312771" y="90393"/>
                </a:lnTo>
                <a:lnTo>
                  <a:pt x="8300391" y="87163"/>
                </a:lnTo>
                <a:lnTo>
                  <a:pt x="8288074" y="83842"/>
                </a:lnTo>
                <a:lnTo>
                  <a:pt x="8274730" y="80460"/>
                </a:lnTo>
                <a:lnTo>
                  <a:pt x="8259855" y="77036"/>
                </a:lnTo>
                <a:lnTo>
                  <a:pt x="8243623" y="73584"/>
                </a:lnTo>
                <a:lnTo>
                  <a:pt x="8226583" y="70113"/>
                </a:lnTo>
                <a:lnTo>
                  <a:pt x="8209155" y="66633"/>
                </a:lnTo>
                <a:lnTo>
                  <a:pt x="8191403" y="63314"/>
                </a:lnTo>
                <a:lnTo>
                  <a:pt x="8173127" y="60464"/>
                </a:lnTo>
                <a:lnTo>
                  <a:pt x="8154259" y="58220"/>
                </a:lnTo>
                <a:lnTo>
                  <a:pt x="8135336" y="56714"/>
                </a:lnTo>
                <a:lnTo>
                  <a:pt x="8117384" y="56153"/>
                </a:lnTo>
                <a:lnTo>
                  <a:pt x="8100889" y="56555"/>
                </a:lnTo>
                <a:lnTo>
                  <a:pt x="8085352" y="57791"/>
                </a:lnTo>
                <a:lnTo>
                  <a:pt x="8069626" y="59683"/>
                </a:lnTo>
                <a:lnTo>
                  <a:pt x="8053054" y="62064"/>
                </a:lnTo>
                <a:lnTo>
                  <a:pt x="8035970" y="64797"/>
                </a:lnTo>
                <a:lnTo>
                  <a:pt x="8019401" y="67776"/>
                </a:lnTo>
                <a:lnTo>
                  <a:pt x="8003919" y="70926"/>
                </a:lnTo>
                <a:lnTo>
                  <a:pt x="7989606" y="74193"/>
                </a:lnTo>
                <a:lnTo>
                  <a:pt x="7976313" y="77540"/>
                </a:lnTo>
                <a:lnTo>
                  <a:pt x="7963808" y="80939"/>
                </a:lnTo>
                <a:lnTo>
                  <a:pt x="7951393" y="84376"/>
                </a:lnTo>
                <a:lnTo>
                  <a:pt x="7937978" y="87836"/>
                </a:lnTo>
                <a:lnTo>
                  <a:pt x="7923048" y="91308"/>
                </a:lnTo>
                <a:lnTo>
                  <a:pt x="7906608" y="94623"/>
                </a:lnTo>
                <a:lnTo>
                  <a:pt x="7888896" y="97469"/>
                </a:lnTo>
                <a:lnTo>
                  <a:pt x="7870197" y="99716"/>
                </a:lnTo>
                <a:lnTo>
                  <a:pt x="7850609" y="101393"/>
                </a:lnTo>
                <a:lnTo>
                  <a:pt x="7830030" y="102602"/>
                </a:lnTo>
                <a:lnTo>
                  <a:pt x="7808487" y="103448"/>
                </a:lnTo>
                <a:lnTo>
                  <a:pt x="7786123" y="103865"/>
                </a:lnTo>
                <a:lnTo>
                  <a:pt x="7763119" y="103620"/>
                </a:lnTo>
                <a:lnTo>
                  <a:pt x="7739647" y="102641"/>
                </a:lnTo>
                <a:lnTo>
                  <a:pt x="7716003" y="101001"/>
                </a:lnTo>
                <a:lnTo>
                  <a:pt x="7692595" y="98830"/>
                </a:lnTo>
                <a:lnTo>
                  <a:pt x="7669637" y="96262"/>
                </a:lnTo>
                <a:lnTo>
                  <a:pt x="7647475" y="93573"/>
                </a:lnTo>
                <a:lnTo>
                  <a:pt x="7626658" y="91155"/>
                </a:lnTo>
                <a:lnTo>
                  <a:pt x="7607359" y="89195"/>
                </a:lnTo>
                <a:lnTo>
                  <a:pt x="7589433" y="87541"/>
                </a:lnTo>
                <a:lnTo>
                  <a:pt x="7572611" y="85816"/>
                </a:lnTo>
                <a:lnTo>
                  <a:pt x="7556622" y="83801"/>
                </a:lnTo>
                <a:lnTo>
                  <a:pt x="7541237" y="81446"/>
                </a:lnTo>
                <a:lnTo>
                  <a:pt x="7526276" y="78786"/>
                </a:lnTo>
                <a:lnTo>
                  <a:pt x="7511613" y="75887"/>
                </a:lnTo>
                <a:lnTo>
                  <a:pt x="7497153" y="72973"/>
                </a:lnTo>
                <a:lnTo>
                  <a:pt x="7482830" y="70404"/>
                </a:lnTo>
                <a:lnTo>
                  <a:pt x="7468587" y="68347"/>
                </a:lnTo>
                <a:lnTo>
                  <a:pt x="7453903" y="66798"/>
                </a:lnTo>
                <a:lnTo>
                  <a:pt x="7437834" y="65676"/>
                </a:lnTo>
                <a:lnTo>
                  <a:pt x="7419980" y="64889"/>
                </a:lnTo>
                <a:lnTo>
                  <a:pt x="7400427" y="64512"/>
                </a:lnTo>
                <a:lnTo>
                  <a:pt x="7379473" y="64783"/>
                </a:lnTo>
                <a:lnTo>
                  <a:pt x="7357450" y="65779"/>
                </a:lnTo>
                <a:lnTo>
                  <a:pt x="7334646" y="67431"/>
                </a:lnTo>
                <a:lnTo>
                  <a:pt x="7311286" y="69610"/>
                </a:lnTo>
                <a:lnTo>
                  <a:pt x="7287555" y="72183"/>
                </a:lnTo>
                <a:lnTo>
                  <a:pt x="7264062" y="74875"/>
                </a:lnTo>
                <a:lnTo>
                  <a:pt x="7241815" y="77296"/>
                </a:lnTo>
                <a:lnTo>
                  <a:pt x="7221264" y="79258"/>
                </a:lnTo>
                <a:lnTo>
                  <a:pt x="7202516" y="80913"/>
                </a:lnTo>
                <a:lnTo>
                  <a:pt x="7185599" y="82638"/>
                </a:lnTo>
                <a:lnTo>
                  <a:pt x="7170325" y="84653"/>
                </a:lnTo>
                <a:lnTo>
                  <a:pt x="7156217" y="87009"/>
                </a:lnTo>
                <a:lnTo>
                  <a:pt x="7142646" y="89669"/>
                </a:lnTo>
                <a:lnTo>
                  <a:pt x="7129193" y="92569"/>
                </a:lnTo>
                <a:lnTo>
                  <a:pt x="7115185" y="95482"/>
                </a:lnTo>
                <a:lnTo>
                  <a:pt x="7099644" y="98052"/>
                </a:lnTo>
                <a:lnTo>
                  <a:pt x="7082179" y="100109"/>
                </a:lnTo>
                <a:lnTo>
                  <a:pt x="7062905" y="101658"/>
                </a:lnTo>
                <a:lnTo>
                  <a:pt x="7042146" y="102779"/>
                </a:lnTo>
                <a:lnTo>
                  <a:pt x="7020257" y="103571"/>
                </a:lnTo>
                <a:lnTo>
                  <a:pt x="6997544" y="104121"/>
                </a:lnTo>
                <a:lnTo>
                  <a:pt x="6974247" y="104499"/>
                </a:lnTo>
                <a:lnTo>
                  <a:pt x="6950543" y="104751"/>
                </a:lnTo>
                <a:lnTo>
                  <a:pt x="6926560" y="104752"/>
                </a:lnTo>
                <a:lnTo>
                  <a:pt x="6902388" y="104221"/>
                </a:lnTo>
                <a:lnTo>
                  <a:pt x="6878085" y="103051"/>
                </a:lnTo>
                <a:lnTo>
                  <a:pt x="6853697" y="101451"/>
                </a:lnTo>
                <a:lnTo>
                  <a:pt x="6829248" y="99838"/>
                </a:lnTo>
                <a:lnTo>
                  <a:pt x="6804775" y="98455"/>
                </a:lnTo>
                <a:lnTo>
                  <a:pt x="6780779" y="97205"/>
                </a:lnTo>
                <a:lnTo>
                  <a:pt x="6758193" y="95759"/>
                </a:lnTo>
                <a:lnTo>
                  <a:pt x="6737396" y="93935"/>
                </a:lnTo>
                <a:lnTo>
                  <a:pt x="6717803" y="91709"/>
                </a:lnTo>
                <a:lnTo>
                  <a:pt x="6698191" y="89136"/>
                </a:lnTo>
                <a:lnTo>
                  <a:pt x="6677855" y="86296"/>
                </a:lnTo>
                <a:lnTo>
                  <a:pt x="6657090" y="83422"/>
                </a:lnTo>
                <a:lnTo>
                  <a:pt x="6636895" y="80879"/>
                </a:lnTo>
                <a:lnTo>
                  <a:pt x="6617811" y="78840"/>
                </a:lnTo>
                <a:lnTo>
                  <a:pt x="6599419" y="77303"/>
                </a:lnTo>
                <a:lnTo>
                  <a:pt x="6580637" y="76189"/>
                </a:lnTo>
                <a:lnTo>
                  <a:pt x="6560871" y="75407"/>
                </a:lnTo>
                <a:lnTo>
                  <a:pt x="6540663" y="75033"/>
                </a:lnTo>
                <a:lnTo>
                  <a:pt x="6521377" y="75307"/>
                </a:lnTo>
                <a:lnTo>
                  <a:pt x="6503717" y="76305"/>
                </a:lnTo>
                <a:lnTo>
                  <a:pt x="6487095" y="77957"/>
                </a:lnTo>
                <a:lnTo>
                  <a:pt x="6470040" y="80137"/>
                </a:lnTo>
                <a:lnTo>
                  <a:pt x="6451711" y="82715"/>
                </a:lnTo>
                <a:lnTo>
                  <a:pt x="6431940" y="85581"/>
                </a:lnTo>
                <a:lnTo>
                  <a:pt x="6410892" y="88650"/>
                </a:lnTo>
                <a:lnTo>
                  <a:pt x="6388849" y="91861"/>
                </a:lnTo>
                <a:lnTo>
                  <a:pt x="6366724" y="95168"/>
                </a:lnTo>
                <a:lnTo>
                  <a:pt x="6345955" y="98542"/>
                </a:lnTo>
                <a:lnTo>
                  <a:pt x="6327210" y="101960"/>
                </a:lnTo>
                <a:lnTo>
                  <a:pt x="6309985" y="105408"/>
                </a:lnTo>
                <a:lnTo>
                  <a:pt x="6293036" y="108877"/>
                </a:lnTo>
                <a:lnTo>
                  <a:pt x="6275596" y="112354"/>
                </a:lnTo>
                <a:lnTo>
                  <a:pt x="6257742" y="115673"/>
                </a:lnTo>
                <a:lnTo>
                  <a:pt x="6240114" y="118522"/>
                </a:lnTo>
                <a:lnTo>
                  <a:pt x="6223089" y="120770"/>
                </a:lnTo>
                <a:lnTo>
                  <a:pt x="6206417" y="122448"/>
                </a:lnTo>
                <a:lnTo>
                  <a:pt x="6189404" y="123658"/>
                </a:lnTo>
                <a:lnTo>
                  <a:pt x="6171665" y="124504"/>
                </a:lnTo>
                <a:lnTo>
                  <a:pt x="6153141" y="124921"/>
                </a:lnTo>
                <a:lnTo>
                  <a:pt x="6133935" y="124677"/>
                </a:lnTo>
                <a:lnTo>
                  <a:pt x="6114202" y="123702"/>
                </a:lnTo>
                <a:lnTo>
                  <a:pt x="6094407" y="122236"/>
                </a:lnTo>
                <a:lnTo>
                  <a:pt x="6075277" y="120712"/>
                </a:lnTo>
                <a:lnTo>
                  <a:pt x="6057161" y="119389"/>
                </a:lnTo>
                <a:lnTo>
                  <a:pt x="6040220" y="118180"/>
                </a:lnTo>
                <a:lnTo>
                  <a:pt x="6024601" y="116761"/>
                </a:lnTo>
                <a:lnTo>
                  <a:pt x="6010236" y="114955"/>
                </a:lnTo>
                <a:lnTo>
                  <a:pt x="5996758" y="112742"/>
                </a:lnTo>
                <a:lnTo>
                  <a:pt x="5983617" y="110177"/>
                </a:lnTo>
                <a:lnTo>
                  <a:pt x="5970475" y="107337"/>
                </a:lnTo>
                <a:lnTo>
                  <a:pt x="5957358" y="104294"/>
                </a:lnTo>
                <a:lnTo>
                  <a:pt x="5944542" y="101105"/>
                </a:lnTo>
                <a:lnTo>
                  <a:pt x="5932174" y="97815"/>
                </a:lnTo>
                <a:lnTo>
                  <a:pt x="5920089" y="94453"/>
                </a:lnTo>
                <a:lnTo>
                  <a:pt x="5907909" y="91044"/>
                </a:lnTo>
                <a:lnTo>
                  <a:pt x="5895417" y="87606"/>
                </a:lnTo>
                <a:lnTo>
                  <a:pt x="5882571" y="84314"/>
                </a:lnTo>
                <a:lnTo>
                  <a:pt x="5869407" y="81483"/>
                </a:lnTo>
                <a:lnTo>
                  <a:pt x="5855983" y="79243"/>
                </a:lnTo>
                <a:lnTo>
                  <a:pt x="5842034" y="77399"/>
                </a:lnTo>
                <a:lnTo>
                  <a:pt x="5826999" y="75547"/>
                </a:lnTo>
                <a:lnTo>
                  <a:pt x="5810669" y="73456"/>
                </a:lnTo>
                <a:lnTo>
                  <a:pt x="5793464" y="71388"/>
                </a:lnTo>
                <a:lnTo>
                  <a:pt x="5776224" y="69986"/>
                </a:lnTo>
                <a:lnTo>
                  <a:pt x="5759434" y="69559"/>
                </a:lnTo>
                <a:lnTo>
                  <a:pt x="5742907" y="69933"/>
                </a:lnTo>
                <a:lnTo>
                  <a:pt x="5725985" y="70649"/>
                </a:lnTo>
                <a:lnTo>
                  <a:pt x="5708312" y="71394"/>
                </a:lnTo>
                <a:lnTo>
                  <a:pt x="5690172" y="72199"/>
                </a:lnTo>
                <a:lnTo>
                  <a:pt x="5672286" y="73338"/>
                </a:lnTo>
                <a:lnTo>
                  <a:pt x="5655062" y="74953"/>
                </a:lnTo>
                <a:lnTo>
                  <a:pt x="5638410" y="77037"/>
                </a:lnTo>
                <a:lnTo>
                  <a:pt x="5621935" y="79514"/>
                </a:lnTo>
                <a:lnTo>
                  <a:pt x="5605367" y="82295"/>
                </a:lnTo>
                <a:lnTo>
                  <a:pt x="5588442" y="85298"/>
                </a:lnTo>
                <a:lnTo>
                  <a:pt x="5570848" y="88461"/>
                </a:lnTo>
                <a:lnTo>
                  <a:pt x="5552483" y="91729"/>
                </a:lnTo>
                <a:lnTo>
                  <a:pt x="5533419" y="94906"/>
                </a:lnTo>
                <a:lnTo>
                  <a:pt x="5513789" y="97659"/>
                </a:lnTo>
                <a:lnTo>
                  <a:pt x="5493732" y="99843"/>
                </a:lnTo>
                <a:lnTo>
                  <a:pt x="5473367" y="101478"/>
                </a:lnTo>
                <a:lnTo>
                  <a:pt x="5452782" y="102659"/>
                </a:lnTo>
                <a:lnTo>
                  <a:pt x="5432050" y="103486"/>
                </a:lnTo>
                <a:lnTo>
                  <a:pt x="5411383" y="103890"/>
                </a:lnTo>
                <a:lnTo>
                  <a:pt x="5391121" y="103637"/>
                </a:lnTo>
                <a:lnTo>
                  <a:pt x="5371406" y="102657"/>
                </a:lnTo>
                <a:lnTo>
                  <a:pt x="5351894" y="101186"/>
                </a:lnTo>
                <a:lnTo>
                  <a:pt x="5331881" y="99661"/>
                </a:lnTo>
                <a:lnTo>
                  <a:pt x="5311022" y="98336"/>
                </a:lnTo>
                <a:lnTo>
                  <a:pt x="5289943" y="97125"/>
                </a:lnTo>
                <a:lnTo>
                  <a:pt x="5270004" y="95706"/>
                </a:lnTo>
                <a:lnTo>
                  <a:pt x="5251877" y="93899"/>
                </a:lnTo>
                <a:lnTo>
                  <a:pt x="5235096" y="91685"/>
                </a:lnTo>
                <a:lnTo>
                  <a:pt x="5218459" y="89120"/>
                </a:lnTo>
                <a:lnTo>
                  <a:pt x="5201226" y="86281"/>
                </a:lnTo>
                <a:lnTo>
                  <a:pt x="5183175" y="83237"/>
                </a:lnTo>
                <a:lnTo>
                  <a:pt x="5164350" y="80049"/>
                </a:lnTo>
                <a:lnTo>
                  <a:pt x="5144896" y="76762"/>
                </a:lnTo>
                <a:lnTo>
                  <a:pt x="5124964" y="73574"/>
                </a:lnTo>
                <a:lnTo>
                  <a:pt x="5104685" y="70812"/>
                </a:lnTo>
                <a:lnTo>
                  <a:pt x="5084165" y="68628"/>
                </a:lnTo>
                <a:lnTo>
                  <a:pt x="5063642" y="67162"/>
                </a:lnTo>
                <a:lnTo>
                  <a:pt x="5043478" y="66627"/>
                </a:lnTo>
                <a:lnTo>
                  <a:pt x="5023848" y="67047"/>
                </a:lnTo>
                <a:lnTo>
                  <a:pt x="5005073" y="68295"/>
                </a:lnTo>
                <a:lnTo>
                  <a:pt x="4987683" y="70196"/>
                </a:lnTo>
                <a:lnTo>
                  <a:pt x="4971838" y="72582"/>
                </a:lnTo>
                <a:lnTo>
                  <a:pt x="4957384" y="75318"/>
                </a:lnTo>
                <a:lnTo>
                  <a:pt x="4944046" y="78300"/>
                </a:lnTo>
                <a:lnTo>
                  <a:pt x="4931541" y="81456"/>
                </a:lnTo>
                <a:lnTo>
                  <a:pt x="4919308" y="84897"/>
                </a:lnTo>
                <a:lnTo>
                  <a:pt x="4906554" y="88892"/>
                </a:lnTo>
                <a:lnTo>
                  <a:pt x="4892897" y="93541"/>
                </a:lnTo>
                <a:lnTo>
                  <a:pt x="4878638" y="98631"/>
                </a:lnTo>
                <a:lnTo>
                  <a:pt x="4864526" y="103739"/>
                </a:lnTo>
                <a:lnTo>
                  <a:pt x="4850990" y="108614"/>
                </a:lnTo>
                <a:lnTo>
                  <a:pt x="4837801" y="113022"/>
                </a:lnTo>
                <a:lnTo>
                  <a:pt x="4824274" y="116677"/>
                </a:lnTo>
                <a:lnTo>
                  <a:pt x="4810025" y="119501"/>
                </a:lnTo>
                <a:lnTo>
                  <a:pt x="4794997" y="121584"/>
                </a:lnTo>
                <a:lnTo>
                  <a:pt x="4779291" y="123072"/>
                </a:lnTo>
                <a:lnTo>
                  <a:pt x="4763051" y="124114"/>
                </a:lnTo>
                <a:lnTo>
                  <a:pt x="4746415" y="124833"/>
                </a:lnTo>
                <a:lnTo>
                  <a:pt x="4729495" y="125324"/>
                </a:lnTo>
                <a:lnTo>
                  <a:pt x="4712370" y="125653"/>
                </a:lnTo>
                <a:lnTo>
                  <a:pt x="4694939" y="125705"/>
                </a:lnTo>
                <a:lnTo>
                  <a:pt x="4676939" y="125209"/>
                </a:lnTo>
                <a:lnTo>
                  <a:pt x="4658283" y="124057"/>
                </a:lnTo>
                <a:lnTo>
                  <a:pt x="4639517" y="122300"/>
                </a:lnTo>
                <a:lnTo>
                  <a:pt x="4621677" y="120049"/>
                </a:lnTo>
                <a:lnTo>
                  <a:pt x="4605260" y="117424"/>
                </a:lnTo>
                <a:lnTo>
                  <a:pt x="4589778" y="114526"/>
                </a:lnTo>
                <a:lnTo>
                  <a:pt x="4574088" y="111435"/>
                </a:lnTo>
                <a:lnTo>
                  <a:pt x="4557541" y="108210"/>
                </a:lnTo>
                <a:lnTo>
                  <a:pt x="4540475" y="104893"/>
                </a:lnTo>
                <a:lnTo>
                  <a:pt x="4523917" y="101513"/>
                </a:lnTo>
                <a:lnTo>
                  <a:pt x="4508428" y="98090"/>
                </a:lnTo>
                <a:lnTo>
                  <a:pt x="4493603" y="94639"/>
                </a:lnTo>
                <a:lnTo>
                  <a:pt x="4478369" y="91168"/>
                </a:lnTo>
                <a:lnTo>
                  <a:pt x="4462120" y="87694"/>
                </a:lnTo>
                <a:lnTo>
                  <a:pt x="4444748" y="84548"/>
                </a:lnTo>
                <a:lnTo>
                  <a:pt x="4426389" y="82346"/>
                </a:lnTo>
                <a:lnTo>
                  <a:pt x="4407252" y="81347"/>
                </a:lnTo>
                <a:lnTo>
                  <a:pt x="4387534" y="81321"/>
                </a:lnTo>
                <a:lnTo>
                  <a:pt x="4367399" y="81759"/>
                </a:lnTo>
                <a:lnTo>
                  <a:pt x="4346975" y="82320"/>
                </a:lnTo>
                <a:lnTo>
                  <a:pt x="4326517" y="83169"/>
                </a:lnTo>
                <a:lnTo>
                  <a:pt x="4306396" y="84869"/>
                </a:lnTo>
                <a:lnTo>
                  <a:pt x="4286796" y="87675"/>
                </a:lnTo>
                <a:lnTo>
                  <a:pt x="4268040" y="91372"/>
                </a:lnTo>
                <a:lnTo>
                  <a:pt x="4250662" y="95471"/>
                </a:lnTo>
                <a:lnTo>
                  <a:pt x="4234812" y="99637"/>
                </a:lnTo>
                <a:lnTo>
                  <a:pt x="4219845" y="103721"/>
                </a:lnTo>
                <a:lnTo>
                  <a:pt x="4204566" y="107684"/>
                </a:lnTo>
                <a:lnTo>
                  <a:pt x="4188313" y="111525"/>
                </a:lnTo>
                <a:lnTo>
                  <a:pt x="4170951" y="115103"/>
                </a:lnTo>
                <a:lnTo>
                  <a:pt x="4152605" y="118134"/>
                </a:lnTo>
                <a:lnTo>
                  <a:pt x="4133479" y="120507"/>
                </a:lnTo>
                <a:lnTo>
                  <a:pt x="4113770" y="122271"/>
                </a:lnTo>
                <a:lnTo>
                  <a:pt x="4093641" y="123539"/>
                </a:lnTo>
                <a:lnTo>
                  <a:pt x="4073214" y="124424"/>
                </a:lnTo>
                <a:lnTo>
                  <a:pt x="4052414" y="124867"/>
                </a:lnTo>
                <a:lnTo>
                  <a:pt x="4030999" y="124641"/>
                </a:lnTo>
                <a:lnTo>
                  <a:pt x="4008888" y="123674"/>
                </a:lnTo>
                <a:lnTo>
                  <a:pt x="3986310" y="122042"/>
                </a:lnTo>
                <a:lnTo>
                  <a:pt x="3963692" y="119876"/>
                </a:lnTo>
                <a:lnTo>
                  <a:pt x="3941301" y="117308"/>
                </a:lnTo>
                <a:lnTo>
                  <a:pt x="3919535" y="114448"/>
                </a:lnTo>
                <a:lnTo>
                  <a:pt x="3898993" y="111383"/>
                </a:lnTo>
                <a:lnTo>
                  <a:pt x="3879868" y="108175"/>
                </a:lnTo>
                <a:lnTo>
                  <a:pt x="3861551" y="104869"/>
                </a:lnTo>
                <a:lnTo>
                  <a:pt x="3842870" y="101497"/>
                </a:lnTo>
                <a:lnTo>
                  <a:pt x="3823198" y="98080"/>
                </a:lnTo>
                <a:lnTo>
                  <a:pt x="3803066" y="94632"/>
                </a:lnTo>
                <a:lnTo>
                  <a:pt x="3783836" y="91164"/>
                </a:lnTo>
                <a:lnTo>
                  <a:pt x="3766230" y="87686"/>
                </a:lnTo>
                <a:lnTo>
                  <a:pt x="3750156" y="84368"/>
                </a:lnTo>
                <a:lnTo>
                  <a:pt x="3735065" y="81519"/>
                </a:lnTo>
                <a:lnTo>
                  <a:pt x="3720515" y="79267"/>
                </a:lnTo>
                <a:lnTo>
                  <a:pt x="3706402" y="77416"/>
                </a:lnTo>
                <a:lnTo>
                  <a:pt x="3692899" y="75558"/>
                </a:lnTo>
                <a:lnTo>
                  <a:pt x="3680058" y="73458"/>
                </a:lnTo>
                <a:lnTo>
                  <a:pt x="3667652" y="71216"/>
                </a:lnTo>
                <a:lnTo>
                  <a:pt x="3655254" y="69164"/>
                </a:lnTo>
                <a:lnTo>
                  <a:pt x="3642603" y="67491"/>
                </a:lnTo>
                <a:lnTo>
                  <a:pt x="3629138" y="66385"/>
                </a:lnTo>
                <a:lnTo>
                  <a:pt x="3613964" y="66100"/>
                </a:lnTo>
                <a:lnTo>
                  <a:pt x="3596759" y="66687"/>
                </a:lnTo>
                <a:lnTo>
                  <a:pt x="3578169" y="67878"/>
                </a:lnTo>
                <a:lnTo>
                  <a:pt x="3559466" y="69209"/>
                </a:lnTo>
                <a:lnTo>
                  <a:pt x="3541416" y="70400"/>
                </a:lnTo>
                <a:lnTo>
                  <a:pt x="3524403" y="71519"/>
                </a:lnTo>
                <a:lnTo>
                  <a:pt x="3508677" y="72877"/>
                </a:lnTo>
                <a:lnTo>
                  <a:pt x="3494216" y="74641"/>
                </a:lnTo>
                <a:lnTo>
                  <a:pt x="3480829" y="76827"/>
                </a:lnTo>
                <a:lnTo>
                  <a:pt x="3468275" y="79373"/>
                </a:lnTo>
                <a:lnTo>
                  <a:pt x="3456333" y="82196"/>
                </a:lnTo>
                <a:lnTo>
                  <a:pt x="3444663" y="85058"/>
                </a:lnTo>
                <a:lnTo>
                  <a:pt x="3432827" y="87593"/>
                </a:lnTo>
                <a:lnTo>
                  <a:pt x="3420584" y="89631"/>
                </a:lnTo>
                <a:lnTo>
                  <a:pt x="3407410" y="91337"/>
                </a:lnTo>
                <a:lnTo>
                  <a:pt x="3392437" y="93097"/>
                </a:lnTo>
                <a:lnTo>
                  <a:pt x="3375362" y="95131"/>
                </a:lnTo>
                <a:lnTo>
                  <a:pt x="3356520" y="97329"/>
                </a:lnTo>
                <a:lnTo>
                  <a:pt x="3336585" y="99352"/>
                </a:lnTo>
                <a:lnTo>
                  <a:pt x="3316076" y="101014"/>
                </a:lnTo>
                <a:lnTo>
                  <a:pt x="3295613" y="102452"/>
                </a:lnTo>
                <a:lnTo>
                  <a:pt x="3275963" y="104024"/>
                </a:lnTo>
                <a:lnTo>
                  <a:pt x="3257443" y="105929"/>
                </a:lnTo>
                <a:lnTo>
                  <a:pt x="3239535" y="108039"/>
                </a:lnTo>
                <a:lnTo>
                  <a:pt x="3221130" y="110002"/>
                </a:lnTo>
                <a:lnTo>
                  <a:pt x="3201642" y="111615"/>
                </a:lnTo>
                <a:lnTo>
                  <a:pt x="3181634" y="112681"/>
                </a:lnTo>
                <a:lnTo>
                  <a:pt x="3162488" y="112938"/>
                </a:lnTo>
                <a:lnTo>
                  <a:pt x="3144937" y="112334"/>
                </a:lnTo>
                <a:lnTo>
                  <a:pt x="3128900" y="111130"/>
                </a:lnTo>
                <a:lnTo>
                  <a:pt x="3113834" y="109791"/>
                </a:lnTo>
                <a:lnTo>
                  <a:pt x="3099281" y="108595"/>
                </a:lnTo>
                <a:lnTo>
                  <a:pt x="3084490" y="107472"/>
                </a:lnTo>
                <a:lnTo>
                  <a:pt x="3068400" y="106112"/>
                </a:lnTo>
                <a:lnTo>
                  <a:pt x="3050570" y="104351"/>
                </a:lnTo>
                <a:lnTo>
                  <a:pt x="3031555" y="102336"/>
                </a:lnTo>
                <a:lnTo>
                  <a:pt x="3012567" y="100438"/>
                </a:lnTo>
                <a:lnTo>
                  <a:pt x="2994306" y="98859"/>
                </a:lnTo>
                <a:lnTo>
                  <a:pt x="2976472" y="97477"/>
                </a:lnTo>
                <a:lnTo>
                  <a:pt x="2958066" y="95941"/>
                </a:lnTo>
                <a:lnTo>
                  <a:pt x="2938535" y="94057"/>
                </a:lnTo>
                <a:lnTo>
                  <a:pt x="2917807" y="91791"/>
                </a:lnTo>
                <a:lnTo>
                  <a:pt x="2896041" y="89191"/>
                </a:lnTo>
                <a:lnTo>
                  <a:pt x="2873476" y="86332"/>
                </a:lnTo>
                <a:lnTo>
                  <a:pt x="2850813" y="83446"/>
                </a:lnTo>
                <a:lnTo>
                  <a:pt x="2829144" y="80895"/>
                </a:lnTo>
                <a:lnTo>
                  <a:pt x="2808977" y="78855"/>
                </a:lnTo>
                <a:lnTo>
                  <a:pt x="2789982" y="77488"/>
                </a:lnTo>
                <a:lnTo>
                  <a:pt x="2771305" y="77020"/>
                </a:lnTo>
                <a:lnTo>
                  <a:pt x="2752409" y="77480"/>
                </a:lnTo>
                <a:lnTo>
                  <a:pt x="2733426" y="78585"/>
                </a:lnTo>
                <a:lnTo>
                  <a:pt x="2714966" y="79857"/>
                </a:lnTo>
                <a:lnTo>
                  <a:pt x="2697361" y="81009"/>
                </a:lnTo>
                <a:lnTo>
                  <a:pt x="2680792" y="82102"/>
                </a:lnTo>
                <a:lnTo>
                  <a:pt x="2665437" y="83441"/>
                </a:lnTo>
                <a:lnTo>
                  <a:pt x="2651247" y="85194"/>
                </a:lnTo>
                <a:lnTo>
                  <a:pt x="2637548" y="87372"/>
                </a:lnTo>
                <a:lnTo>
                  <a:pt x="2623197" y="89913"/>
                </a:lnTo>
                <a:lnTo>
                  <a:pt x="2607612" y="92732"/>
                </a:lnTo>
                <a:lnTo>
                  <a:pt x="2591055" y="95591"/>
                </a:lnTo>
                <a:lnTo>
                  <a:pt x="2574321" y="98124"/>
                </a:lnTo>
                <a:lnTo>
                  <a:pt x="2557922" y="100162"/>
                </a:lnTo>
                <a:lnTo>
                  <a:pt x="2542182" y="101867"/>
                </a:lnTo>
                <a:lnTo>
                  <a:pt x="2527394" y="103627"/>
                </a:lnTo>
                <a:lnTo>
                  <a:pt x="2513589" y="105660"/>
                </a:lnTo>
                <a:lnTo>
                  <a:pt x="2500150" y="107858"/>
                </a:lnTo>
                <a:lnTo>
                  <a:pt x="2485973" y="109880"/>
                </a:lnTo>
                <a:lnTo>
                  <a:pt x="2470496" y="111542"/>
                </a:lnTo>
                <a:lnTo>
                  <a:pt x="2453671" y="112981"/>
                </a:lnTo>
                <a:lnTo>
                  <a:pt x="2435694" y="114553"/>
                </a:lnTo>
                <a:lnTo>
                  <a:pt x="2416818" y="116453"/>
                </a:lnTo>
                <a:lnTo>
                  <a:pt x="2397278" y="118391"/>
                </a:lnTo>
                <a:lnTo>
                  <a:pt x="2377265" y="119705"/>
                </a:lnTo>
                <a:lnTo>
                  <a:pt x="2356918" y="120069"/>
                </a:lnTo>
                <a:lnTo>
                  <a:pt x="2336342" y="119482"/>
                </a:lnTo>
                <a:lnTo>
                  <a:pt x="2315610" y="118092"/>
                </a:lnTo>
                <a:lnTo>
                  <a:pt x="2294780" y="116084"/>
                </a:lnTo>
                <a:lnTo>
                  <a:pt x="2274215" y="113788"/>
                </a:lnTo>
                <a:lnTo>
                  <a:pt x="2254553" y="111641"/>
                </a:lnTo>
                <a:lnTo>
                  <a:pt x="2236073" y="109867"/>
                </a:lnTo>
                <a:lnTo>
                  <a:pt x="2218883" y="108339"/>
                </a:lnTo>
                <a:lnTo>
                  <a:pt x="2203097" y="106700"/>
                </a:lnTo>
                <a:lnTo>
                  <a:pt x="2188611" y="104742"/>
                </a:lnTo>
                <a:lnTo>
                  <a:pt x="2174711" y="102425"/>
                </a:lnTo>
                <a:lnTo>
                  <a:pt x="2160223" y="99791"/>
                </a:lnTo>
                <a:lnTo>
                  <a:pt x="2144545" y="96909"/>
                </a:lnTo>
                <a:lnTo>
                  <a:pt x="2127926" y="94007"/>
                </a:lnTo>
                <a:lnTo>
                  <a:pt x="2111151" y="91445"/>
                </a:lnTo>
                <a:lnTo>
                  <a:pt x="2094724" y="89389"/>
                </a:lnTo>
                <a:lnTo>
                  <a:pt x="2078966" y="87671"/>
                </a:lnTo>
                <a:lnTo>
                  <a:pt x="2064165" y="85903"/>
                </a:lnTo>
                <a:lnTo>
                  <a:pt x="2050352" y="83864"/>
                </a:lnTo>
                <a:lnTo>
                  <a:pt x="2036907" y="81662"/>
                </a:lnTo>
                <a:lnTo>
                  <a:pt x="2022727" y="79637"/>
                </a:lnTo>
                <a:lnTo>
                  <a:pt x="2007261" y="77974"/>
                </a:lnTo>
                <a:lnTo>
                  <a:pt x="1990953" y="76534"/>
                </a:lnTo>
                <a:lnTo>
                  <a:pt x="1974920" y="74961"/>
                </a:lnTo>
                <a:lnTo>
                  <a:pt x="1959789" y="73060"/>
                </a:lnTo>
                <a:lnTo>
                  <a:pt x="1945207" y="71123"/>
                </a:lnTo>
                <a:lnTo>
                  <a:pt x="1930137" y="69808"/>
                </a:lnTo>
                <a:lnTo>
                  <a:pt x="1914003" y="69439"/>
                </a:lnTo>
                <a:lnTo>
                  <a:pt x="1896879" y="69853"/>
                </a:lnTo>
                <a:lnTo>
                  <a:pt x="1879218" y="70596"/>
                </a:lnTo>
                <a:lnTo>
                  <a:pt x="1861376" y="71359"/>
                </a:lnTo>
                <a:lnTo>
                  <a:pt x="1843851" y="72175"/>
                </a:lnTo>
                <a:lnTo>
                  <a:pt x="1827324" y="73322"/>
                </a:lnTo>
                <a:lnTo>
                  <a:pt x="1812059" y="74938"/>
                </a:lnTo>
                <a:lnTo>
                  <a:pt x="1797659" y="76853"/>
                </a:lnTo>
                <a:lnTo>
                  <a:pt x="1783295" y="78684"/>
                </a:lnTo>
                <a:lnTo>
                  <a:pt x="1768475" y="80218"/>
                </a:lnTo>
                <a:lnTo>
                  <a:pt x="1753059" y="81569"/>
                </a:lnTo>
                <a:lnTo>
                  <a:pt x="1737090" y="83084"/>
                </a:lnTo>
                <a:lnTo>
                  <a:pt x="1720682" y="84946"/>
                </a:lnTo>
                <a:lnTo>
                  <a:pt x="1704273" y="86857"/>
                </a:lnTo>
                <a:lnTo>
                  <a:pt x="1688570" y="88154"/>
                </a:lnTo>
                <a:lnTo>
                  <a:pt x="1673895" y="88511"/>
                </a:lnTo>
                <a:lnTo>
                  <a:pt x="1659907" y="88089"/>
                </a:lnTo>
                <a:lnTo>
                  <a:pt x="1645827" y="87342"/>
                </a:lnTo>
                <a:lnTo>
                  <a:pt x="1631201" y="86571"/>
                </a:lnTo>
                <a:lnTo>
                  <a:pt x="1615917" y="85579"/>
                </a:lnTo>
                <a:lnTo>
                  <a:pt x="1600037" y="83782"/>
                </a:lnTo>
                <a:lnTo>
                  <a:pt x="1583681" y="80912"/>
                </a:lnTo>
                <a:lnTo>
                  <a:pt x="1566967" y="77171"/>
                </a:lnTo>
                <a:lnTo>
                  <a:pt x="1549994" y="73043"/>
                </a:lnTo>
                <a:lnTo>
                  <a:pt x="1532848" y="68858"/>
                </a:lnTo>
                <a:lnTo>
                  <a:pt x="1515913" y="64760"/>
                </a:lnTo>
                <a:lnTo>
                  <a:pt x="1499842" y="60789"/>
                </a:lnTo>
                <a:lnTo>
                  <a:pt x="1484921" y="56938"/>
                </a:lnTo>
                <a:lnTo>
                  <a:pt x="1471106" y="53183"/>
                </a:lnTo>
                <a:lnTo>
                  <a:pt x="1458206" y="49501"/>
                </a:lnTo>
                <a:lnTo>
                  <a:pt x="1445994" y="45878"/>
                </a:lnTo>
                <a:lnTo>
                  <a:pt x="1433789" y="42460"/>
                </a:lnTo>
                <a:lnTo>
                  <a:pt x="1420522" y="39543"/>
                </a:lnTo>
                <a:lnTo>
                  <a:pt x="1405693" y="37250"/>
                </a:lnTo>
                <a:lnTo>
                  <a:pt x="1389323" y="35541"/>
                </a:lnTo>
                <a:lnTo>
                  <a:pt x="1371659" y="34311"/>
                </a:lnTo>
                <a:lnTo>
                  <a:pt x="1353002" y="33446"/>
                </a:lnTo>
                <a:lnTo>
                  <a:pt x="1333780" y="32847"/>
                </a:lnTo>
                <a:lnTo>
                  <a:pt x="1314512" y="32437"/>
                </a:lnTo>
                <a:lnTo>
                  <a:pt x="1295485" y="32163"/>
                </a:lnTo>
                <a:lnTo>
                  <a:pt x="1276779" y="32147"/>
                </a:lnTo>
                <a:lnTo>
                  <a:pt x="1258373" y="32669"/>
                </a:lnTo>
                <a:lnTo>
                  <a:pt x="1240215" y="33837"/>
                </a:lnTo>
                <a:lnTo>
                  <a:pt x="1222409" y="35605"/>
                </a:lnTo>
                <a:lnTo>
                  <a:pt x="1205211" y="37863"/>
                </a:lnTo>
                <a:lnTo>
                  <a:pt x="1188718" y="40494"/>
                </a:lnTo>
                <a:lnTo>
                  <a:pt x="1173030" y="43395"/>
                </a:lnTo>
                <a:lnTo>
                  <a:pt x="1158334" y="46488"/>
                </a:lnTo>
                <a:lnTo>
                  <a:pt x="1144628" y="49710"/>
                </a:lnTo>
                <a:lnTo>
                  <a:pt x="1131609" y="52855"/>
                </a:lnTo>
                <a:lnTo>
                  <a:pt x="1118786" y="55588"/>
                </a:lnTo>
                <a:lnTo>
                  <a:pt x="1105852" y="57753"/>
                </a:lnTo>
                <a:lnTo>
                  <a:pt x="1092535" y="59206"/>
                </a:lnTo>
                <a:lnTo>
                  <a:pt x="1078523" y="59732"/>
                </a:lnTo>
                <a:lnTo>
                  <a:pt x="1063720" y="59311"/>
                </a:lnTo>
                <a:lnTo>
                  <a:pt x="1048201" y="58232"/>
                </a:lnTo>
                <a:lnTo>
                  <a:pt x="1032105" y="56977"/>
                </a:lnTo>
                <a:lnTo>
                  <a:pt x="1015585" y="55837"/>
                </a:lnTo>
                <a:lnTo>
                  <a:pt x="999086" y="54753"/>
                </a:lnTo>
                <a:lnTo>
                  <a:pt x="983315" y="53419"/>
                </a:lnTo>
                <a:lnTo>
                  <a:pt x="968601" y="51669"/>
                </a:lnTo>
                <a:lnTo>
                  <a:pt x="954925" y="49494"/>
                </a:lnTo>
                <a:lnTo>
                  <a:pt x="942119" y="46954"/>
                </a:lnTo>
                <a:lnTo>
                  <a:pt x="929969" y="44132"/>
                </a:lnTo>
                <a:lnTo>
                  <a:pt x="917807" y="41100"/>
                </a:lnTo>
                <a:lnTo>
                  <a:pt x="904568" y="37919"/>
                </a:lnTo>
                <a:lnTo>
                  <a:pt x="889763" y="34633"/>
                </a:lnTo>
                <a:lnTo>
                  <a:pt x="873579" y="31275"/>
                </a:lnTo>
                <a:lnTo>
                  <a:pt x="856571" y="27868"/>
                </a:lnTo>
                <a:lnTo>
                  <a:pt x="839173" y="24432"/>
                </a:lnTo>
                <a:lnTo>
                  <a:pt x="821781" y="21141"/>
                </a:lnTo>
                <a:lnTo>
                  <a:pt x="804812" y="18311"/>
                </a:lnTo>
                <a:lnTo>
                  <a:pt x="788438" y="16080"/>
                </a:lnTo>
                <a:lnTo>
                  <a:pt x="772479" y="14583"/>
                </a:lnTo>
                <a:lnTo>
                  <a:pt x="756529" y="14027"/>
                </a:lnTo>
                <a:lnTo>
                  <a:pt x="740352" y="14428"/>
                </a:lnTo>
                <a:lnTo>
                  <a:pt x="724044" y="15494"/>
                </a:lnTo>
                <a:lnTo>
                  <a:pt x="707934" y="16740"/>
                </a:lnTo>
                <a:lnTo>
                  <a:pt x="692206" y="17869"/>
                </a:lnTo>
                <a:lnTo>
                  <a:pt x="676880" y="18777"/>
                </a:lnTo>
                <a:lnTo>
                  <a:pt x="661903" y="19460"/>
                </a:lnTo>
                <a:lnTo>
                  <a:pt x="647194" y="19955"/>
                </a:lnTo>
                <a:lnTo>
                  <a:pt x="632519" y="20303"/>
                </a:lnTo>
                <a:lnTo>
                  <a:pt x="617513" y="20545"/>
                </a:lnTo>
                <a:lnTo>
                  <a:pt x="602009" y="20707"/>
                </a:lnTo>
                <a:lnTo>
                  <a:pt x="586171" y="20647"/>
                </a:lnTo>
                <a:lnTo>
                  <a:pt x="570385" y="20075"/>
                </a:lnTo>
                <a:lnTo>
                  <a:pt x="554873" y="18873"/>
                </a:lnTo>
                <a:lnTo>
                  <a:pt x="539525" y="17082"/>
                </a:lnTo>
                <a:lnTo>
                  <a:pt x="524000" y="14809"/>
                </a:lnTo>
                <a:lnTo>
                  <a:pt x="508115" y="12173"/>
                </a:lnTo>
                <a:lnTo>
                  <a:pt x="492006" y="9438"/>
                </a:lnTo>
                <a:lnTo>
                  <a:pt x="476032" y="6989"/>
                </a:lnTo>
                <a:lnTo>
                  <a:pt x="460389" y="5013"/>
                </a:lnTo>
                <a:lnTo>
                  <a:pt x="444952" y="3518"/>
                </a:lnTo>
                <a:lnTo>
                  <a:pt x="429367" y="2433"/>
                </a:lnTo>
                <a:lnTo>
                  <a:pt x="413437" y="1665"/>
                </a:lnTo>
                <a:lnTo>
                  <a:pt x="397128" y="1131"/>
                </a:lnTo>
                <a:lnTo>
                  <a:pt x="380487" y="764"/>
                </a:lnTo>
                <a:lnTo>
                  <a:pt x="363592" y="519"/>
                </a:lnTo>
                <a:lnTo>
                  <a:pt x="346840" y="523"/>
                </a:lnTo>
                <a:lnTo>
                  <a:pt x="330898" y="1057"/>
                </a:lnTo>
                <a:lnTo>
                  <a:pt x="316068" y="2239"/>
                </a:lnTo>
                <a:lnTo>
                  <a:pt x="302315" y="4185"/>
                </a:lnTo>
                <a:lnTo>
                  <a:pt x="289457" y="7096"/>
                </a:lnTo>
                <a:lnTo>
                  <a:pt x="277277" y="10978"/>
                </a:lnTo>
                <a:lnTo>
                  <a:pt x="265264" y="15533"/>
                </a:lnTo>
                <a:lnTo>
                  <a:pt x="252658" y="20276"/>
                </a:lnTo>
                <a:lnTo>
                  <a:pt x="239096" y="24901"/>
                </a:lnTo>
                <a:lnTo>
                  <a:pt x="224730" y="29140"/>
                </a:lnTo>
                <a:lnTo>
                  <a:pt x="210015" y="32680"/>
                </a:lnTo>
                <a:lnTo>
                  <a:pt x="195265" y="35428"/>
                </a:lnTo>
                <a:lnTo>
                  <a:pt x="180616" y="37459"/>
                </a:lnTo>
                <a:lnTo>
                  <a:pt x="166102" y="38913"/>
                </a:lnTo>
                <a:lnTo>
                  <a:pt x="151708" y="39936"/>
                </a:lnTo>
                <a:lnTo>
                  <a:pt x="137246" y="40813"/>
                </a:lnTo>
                <a:lnTo>
                  <a:pt x="122383" y="41942"/>
                </a:lnTo>
                <a:lnTo>
                  <a:pt x="106975" y="43518"/>
                </a:lnTo>
                <a:lnTo>
                  <a:pt x="91202" y="45391"/>
                </a:lnTo>
                <a:lnTo>
                  <a:pt x="75459" y="47188"/>
                </a:lnTo>
                <a:lnTo>
                  <a:pt x="59999" y="48690"/>
                </a:lnTo>
                <a:lnTo>
                  <a:pt x="45482" y="49853"/>
                </a:lnTo>
                <a:lnTo>
                  <a:pt x="31635" y="50833"/>
                </a:lnTo>
                <a:lnTo>
                  <a:pt x="17243" y="51713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1463461" y="1084435"/>
            <a:ext cx="2349652" cy="926319"/>
            <a:chOff x="1463461" y="1084435"/>
            <a:chExt cx="2349652" cy="926319"/>
          </a:xfrm>
        </p:grpSpPr>
        <p:sp>
          <p:nvSpPr>
            <p:cNvPr id="61" name="Freeform 60"/>
            <p:cNvSpPr/>
            <p:nvPr/>
          </p:nvSpPr>
          <p:spPr>
            <a:xfrm>
              <a:off x="1569006" y="1118767"/>
              <a:ext cx="273482" cy="364265"/>
            </a:xfrm>
            <a:custGeom>
              <a:avLst/>
              <a:gdLst/>
              <a:ahLst/>
              <a:cxnLst/>
              <a:rect l="0" t="0" r="0" b="0"/>
              <a:pathLst>
                <a:path w="273482" h="364265">
                  <a:moveTo>
                    <a:pt x="41854" y="18310"/>
                  </a:moveTo>
                  <a:lnTo>
                    <a:pt x="38920" y="27179"/>
                  </a:lnTo>
                  <a:lnTo>
                    <a:pt x="36138" y="36166"/>
                  </a:lnTo>
                  <a:lnTo>
                    <a:pt x="33238" y="46156"/>
                  </a:lnTo>
                  <a:lnTo>
                    <a:pt x="30198" y="56964"/>
                  </a:lnTo>
                  <a:lnTo>
                    <a:pt x="27033" y="68127"/>
                  </a:lnTo>
                  <a:lnTo>
                    <a:pt x="23764" y="79263"/>
                  </a:lnTo>
                  <a:lnTo>
                    <a:pt x="20249" y="87794"/>
                  </a:lnTo>
                  <a:lnTo>
                    <a:pt x="17013" y="90389"/>
                  </a:lnTo>
                  <a:lnTo>
                    <a:pt x="15206" y="87623"/>
                  </a:lnTo>
                  <a:lnTo>
                    <a:pt x="14905" y="81045"/>
                  </a:lnTo>
                  <a:lnTo>
                    <a:pt x="15947" y="72087"/>
                  </a:lnTo>
                  <a:lnTo>
                    <a:pt x="18305" y="61930"/>
                  </a:lnTo>
                  <a:lnTo>
                    <a:pt x="21849" y="51284"/>
                  </a:lnTo>
                  <a:lnTo>
                    <a:pt x="26364" y="40657"/>
                  </a:lnTo>
                  <a:lnTo>
                    <a:pt x="31620" y="30500"/>
                  </a:lnTo>
                  <a:lnTo>
                    <a:pt x="37425" y="21006"/>
                  </a:lnTo>
                  <a:lnTo>
                    <a:pt x="43952" y="12643"/>
                  </a:lnTo>
                  <a:lnTo>
                    <a:pt x="51697" y="6226"/>
                  </a:lnTo>
                  <a:lnTo>
                    <a:pt x="60833" y="2025"/>
                  </a:lnTo>
                  <a:lnTo>
                    <a:pt x="71070" y="0"/>
                  </a:lnTo>
                  <a:lnTo>
                    <a:pt x="81859" y="69"/>
                  </a:lnTo>
                  <a:lnTo>
                    <a:pt x="92811" y="1970"/>
                  </a:lnTo>
                  <a:lnTo>
                    <a:pt x="103417" y="5498"/>
                  </a:lnTo>
                  <a:lnTo>
                    <a:pt x="112999" y="10598"/>
                  </a:lnTo>
                  <a:lnTo>
                    <a:pt x="121293" y="17097"/>
                  </a:lnTo>
                  <a:lnTo>
                    <a:pt x="128539" y="24729"/>
                  </a:lnTo>
                  <a:lnTo>
                    <a:pt x="135261" y="33221"/>
                  </a:lnTo>
                  <a:lnTo>
                    <a:pt x="141823" y="42344"/>
                  </a:lnTo>
                  <a:lnTo>
                    <a:pt x="148234" y="52080"/>
                  </a:lnTo>
                  <a:lnTo>
                    <a:pt x="154247" y="62600"/>
                  </a:lnTo>
                  <a:lnTo>
                    <a:pt x="159736" y="73938"/>
                  </a:lnTo>
                  <a:lnTo>
                    <a:pt x="164558" y="85993"/>
                  </a:lnTo>
                  <a:lnTo>
                    <a:pt x="168492" y="98617"/>
                  </a:lnTo>
                  <a:lnTo>
                    <a:pt x="171505" y="111667"/>
                  </a:lnTo>
                  <a:lnTo>
                    <a:pt x="173713" y="125023"/>
                  </a:lnTo>
                  <a:lnTo>
                    <a:pt x="175285" y="138596"/>
                  </a:lnTo>
                  <a:lnTo>
                    <a:pt x="176383" y="152318"/>
                  </a:lnTo>
                  <a:lnTo>
                    <a:pt x="177140" y="166143"/>
                  </a:lnTo>
                  <a:lnTo>
                    <a:pt x="177656" y="180038"/>
                  </a:lnTo>
                  <a:lnTo>
                    <a:pt x="178002" y="193975"/>
                  </a:lnTo>
                  <a:lnTo>
                    <a:pt x="178065" y="207776"/>
                  </a:lnTo>
                  <a:lnTo>
                    <a:pt x="177576" y="221122"/>
                  </a:lnTo>
                  <a:lnTo>
                    <a:pt x="176430" y="233878"/>
                  </a:lnTo>
                  <a:lnTo>
                    <a:pt x="174676" y="246071"/>
                  </a:lnTo>
                  <a:lnTo>
                    <a:pt x="172427" y="257800"/>
                  </a:lnTo>
                  <a:lnTo>
                    <a:pt x="169798" y="269169"/>
                  </a:lnTo>
                  <a:lnTo>
                    <a:pt x="166729" y="280110"/>
                  </a:lnTo>
                  <a:lnTo>
                    <a:pt x="162990" y="290391"/>
                  </a:lnTo>
                  <a:lnTo>
                    <a:pt x="158512" y="299939"/>
                  </a:lnTo>
                  <a:lnTo>
                    <a:pt x="153370" y="308827"/>
                  </a:lnTo>
                  <a:lnTo>
                    <a:pt x="147693" y="317183"/>
                  </a:lnTo>
                  <a:lnTo>
                    <a:pt x="141606" y="325139"/>
                  </a:lnTo>
                  <a:lnTo>
                    <a:pt x="134891" y="332806"/>
                  </a:lnTo>
                  <a:lnTo>
                    <a:pt x="127019" y="340267"/>
                  </a:lnTo>
                  <a:lnTo>
                    <a:pt x="117795" y="347573"/>
                  </a:lnTo>
                  <a:lnTo>
                    <a:pt x="107329" y="354276"/>
                  </a:lnTo>
                  <a:lnTo>
                    <a:pt x="95854" y="359487"/>
                  </a:lnTo>
                  <a:lnTo>
                    <a:pt x="83620" y="362833"/>
                  </a:lnTo>
                  <a:lnTo>
                    <a:pt x="70998" y="364264"/>
                  </a:lnTo>
                  <a:lnTo>
                    <a:pt x="58460" y="363787"/>
                  </a:lnTo>
                  <a:lnTo>
                    <a:pt x="46263" y="361607"/>
                  </a:lnTo>
                  <a:lnTo>
                    <a:pt x="34787" y="357891"/>
                  </a:lnTo>
                  <a:lnTo>
                    <a:pt x="24605" y="352664"/>
                  </a:lnTo>
                  <a:lnTo>
                    <a:pt x="15916" y="346075"/>
                  </a:lnTo>
                  <a:lnTo>
                    <a:pt x="8912" y="338214"/>
                  </a:lnTo>
                  <a:lnTo>
                    <a:pt x="3947" y="329035"/>
                  </a:lnTo>
                  <a:lnTo>
                    <a:pt x="1019" y="318642"/>
                  </a:lnTo>
                  <a:lnTo>
                    <a:pt x="0" y="307409"/>
                  </a:lnTo>
                  <a:lnTo>
                    <a:pt x="820" y="295877"/>
                  </a:lnTo>
                  <a:lnTo>
                    <a:pt x="3266" y="284396"/>
                  </a:lnTo>
                  <a:lnTo>
                    <a:pt x="7346" y="273587"/>
                  </a:lnTo>
                  <a:lnTo>
                    <a:pt x="13357" y="264393"/>
                  </a:lnTo>
                  <a:lnTo>
                    <a:pt x="21284" y="257183"/>
                  </a:lnTo>
                  <a:lnTo>
                    <a:pt x="30691" y="251988"/>
                  </a:lnTo>
                  <a:lnTo>
                    <a:pt x="40914" y="248777"/>
                  </a:lnTo>
                  <a:lnTo>
                    <a:pt x="51491" y="247323"/>
                  </a:lnTo>
                  <a:lnTo>
                    <a:pt x="62184" y="247444"/>
                  </a:lnTo>
                  <a:lnTo>
                    <a:pt x="72889" y="249104"/>
                  </a:lnTo>
                  <a:lnTo>
                    <a:pt x="83564" y="252140"/>
                  </a:lnTo>
                  <a:lnTo>
                    <a:pt x="94037" y="256293"/>
                  </a:lnTo>
                  <a:lnTo>
                    <a:pt x="104003" y="261297"/>
                  </a:lnTo>
                  <a:lnTo>
                    <a:pt x="113344" y="266915"/>
                  </a:lnTo>
                  <a:lnTo>
                    <a:pt x="122263" y="272805"/>
                  </a:lnTo>
                  <a:lnTo>
                    <a:pt x="131173" y="278525"/>
                  </a:lnTo>
                  <a:lnTo>
                    <a:pt x="140314" y="283856"/>
                  </a:lnTo>
                  <a:lnTo>
                    <a:pt x="149591" y="288926"/>
                  </a:lnTo>
                  <a:lnTo>
                    <a:pt x="158672" y="294097"/>
                  </a:lnTo>
                  <a:lnTo>
                    <a:pt x="167385" y="299571"/>
                  </a:lnTo>
                  <a:lnTo>
                    <a:pt x="176033" y="305062"/>
                  </a:lnTo>
                  <a:lnTo>
                    <a:pt x="185284" y="309917"/>
                  </a:lnTo>
                  <a:lnTo>
                    <a:pt x="195470" y="313811"/>
                  </a:lnTo>
                  <a:lnTo>
                    <a:pt x="206559" y="316754"/>
                  </a:lnTo>
                  <a:lnTo>
                    <a:pt x="219736" y="319206"/>
                  </a:lnTo>
                  <a:lnTo>
                    <a:pt x="239517" y="321377"/>
                  </a:lnTo>
                  <a:lnTo>
                    <a:pt x="273481" y="323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63461" y="1568746"/>
              <a:ext cx="431669" cy="10529"/>
            </a:xfrm>
            <a:custGeom>
              <a:avLst/>
              <a:gdLst/>
              <a:ahLst/>
              <a:cxnLst/>
              <a:rect l="0" t="0" r="0" b="0"/>
              <a:pathLst>
                <a:path w="431669" h="10529">
                  <a:moveTo>
                    <a:pt x="431668" y="0"/>
                  </a:moveTo>
                  <a:lnTo>
                    <a:pt x="416999" y="0"/>
                  </a:lnTo>
                  <a:lnTo>
                    <a:pt x="403088" y="0"/>
                  </a:lnTo>
                  <a:lnTo>
                    <a:pt x="388590" y="0"/>
                  </a:lnTo>
                  <a:lnTo>
                    <a:pt x="373389" y="0"/>
                  </a:lnTo>
                  <a:lnTo>
                    <a:pt x="357564" y="0"/>
                  </a:lnTo>
                  <a:lnTo>
                    <a:pt x="341248" y="0"/>
                  </a:lnTo>
                  <a:lnTo>
                    <a:pt x="324731" y="0"/>
                  </a:lnTo>
                  <a:lnTo>
                    <a:pt x="308423" y="0"/>
                  </a:lnTo>
                  <a:lnTo>
                    <a:pt x="292532" y="0"/>
                  </a:lnTo>
                  <a:lnTo>
                    <a:pt x="277084" y="0"/>
                  </a:lnTo>
                  <a:lnTo>
                    <a:pt x="262018" y="0"/>
                  </a:lnTo>
                  <a:lnTo>
                    <a:pt x="247251" y="0"/>
                  </a:lnTo>
                  <a:lnTo>
                    <a:pt x="232705" y="0"/>
                  </a:lnTo>
                  <a:lnTo>
                    <a:pt x="218318" y="0"/>
                  </a:lnTo>
                  <a:lnTo>
                    <a:pt x="204037" y="0"/>
                  </a:lnTo>
                  <a:lnTo>
                    <a:pt x="189665" y="0"/>
                  </a:lnTo>
                  <a:lnTo>
                    <a:pt x="174870" y="0"/>
                  </a:lnTo>
                  <a:lnTo>
                    <a:pt x="159510" y="0"/>
                  </a:lnTo>
                  <a:lnTo>
                    <a:pt x="143771" y="0"/>
                  </a:lnTo>
                  <a:lnTo>
                    <a:pt x="128052" y="0"/>
                  </a:lnTo>
                  <a:lnTo>
                    <a:pt x="112589" y="0"/>
                  </a:lnTo>
                  <a:lnTo>
                    <a:pt x="97443" y="0"/>
                  </a:lnTo>
                  <a:lnTo>
                    <a:pt x="82587" y="0"/>
                  </a:lnTo>
                  <a:lnTo>
                    <a:pt x="67979" y="4"/>
                  </a:lnTo>
                  <a:lnTo>
                    <a:pt x="53971" y="206"/>
                  </a:lnTo>
                  <a:lnTo>
                    <a:pt x="39843" y="1108"/>
                  </a:lnTo>
                  <a:lnTo>
                    <a:pt x="23232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77429" y="1637717"/>
              <a:ext cx="143315" cy="362698"/>
            </a:xfrm>
            <a:custGeom>
              <a:avLst/>
              <a:gdLst/>
              <a:ahLst/>
              <a:cxnLst/>
              <a:rect l="0" t="0" r="0" b="0"/>
              <a:pathLst>
                <a:path w="143315" h="362698">
                  <a:moveTo>
                    <a:pt x="138716" y="67899"/>
                  </a:moveTo>
                  <a:lnTo>
                    <a:pt x="141515" y="59098"/>
                  </a:lnTo>
                  <a:lnTo>
                    <a:pt x="143017" y="50751"/>
                  </a:lnTo>
                  <a:lnTo>
                    <a:pt x="143314" y="42062"/>
                  </a:lnTo>
                  <a:lnTo>
                    <a:pt x="142290" y="33286"/>
                  </a:lnTo>
                  <a:lnTo>
                    <a:pt x="139525" y="25088"/>
                  </a:lnTo>
                  <a:lnTo>
                    <a:pt x="134945" y="17807"/>
                  </a:lnTo>
                  <a:lnTo>
                    <a:pt x="128612" y="11617"/>
                  </a:lnTo>
                  <a:lnTo>
                    <a:pt x="120547" y="6684"/>
                  </a:lnTo>
                  <a:lnTo>
                    <a:pt x="110949" y="2972"/>
                  </a:lnTo>
                  <a:lnTo>
                    <a:pt x="100440" y="616"/>
                  </a:lnTo>
                  <a:lnTo>
                    <a:pt x="89935" y="0"/>
                  </a:lnTo>
                  <a:lnTo>
                    <a:pt x="79946" y="1173"/>
                  </a:lnTo>
                  <a:lnTo>
                    <a:pt x="70447" y="3737"/>
                  </a:lnTo>
                  <a:lnTo>
                    <a:pt x="61074" y="7060"/>
                  </a:lnTo>
                  <a:lnTo>
                    <a:pt x="51590" y="10706"/>
                  </a:lnTo>
                  <a:lnTo>
                    <a:pt x="42238" y="14779"/>
                  </a:lnTo>
                  <a:lnTo>
                    <a:pt x="33629" y="19797"/>
                  </a:lnTo>
                  <a:lnTo>
                    <a:pt x="26057" y="25987"/>
                  </a:lnTo>
                  <a:lnTo>
                    <a:pt x="19497" y="33280"/>
                  </a:lnTo>
                  <a:lnTo>
                    <a:pt x="13782" y="41480"/>
                  </a:lnTo>
                  <a:lnTo>
                    <a:pt x="8726" y="50374"/>
                  </a:lnTo>
                  <a:lnTo>
                    <a:pt x="4482" y="59941"/>
                  </a:lnTo>
                  <a:lnTo>
                    <a:pt x="1529" y="70340"/>
                  </a:lnTo>
                  <a:lnTo>
                    <a:pt x="26" y="81584"/>
                  </a:lnTo>
                  <a:lnTo>
                    <a:pt x="0" y="93235"/>
                  </a:lnTo>
                  <a:lnTo>
                    <a:pt x="1502" y="104523"/>
                  </a:lnTo>
                  <a:lnTo>
                    <a:pt x="4408" y="115025"/>
                  </a:lnTo>
                  <a:lnTo>
                    <a:pt x="8630" y="124194"/>
                  </a:lnTo>
                  <a:lnTo>
                    <a:pt x="14204" y="131217"/>
                  </a:lnTo>
                  <a:lnTo>
                    <a:pt x="21026" y="135859"/>
                  </a:lnTo>
                  <a:lnTo>
                    <a:pt x="28876" y="138366"/>
                  </a:lnTo>
                  <a:lnTo>
                    <a:pt x="37515" y="139158"/>
                  </a:lnTo>
                  <a:lnTo>
                    <a:pt x="46728" y="138656"/>
                  </a:lnTo>
                  <a:lnTo>
                    <a:pt x="56184" y="137054"/>
                  </a:lnTo>
                  <a:lnTo>
                    <a:pt x="65452" y="134318"/>
                  </a:lnTo>
                  <a:lnTo>
                    <a:pt x="74313" y="130520"/>
                  </a:lnTo>
                  <a:lnTo>
                    <a:pt x="82736" y="125837"/>
                  </a:lnTo>
                  <a:lnTo>
                    <a:pt x="90780" y="120470"/>
                  </a:lnTo>
                  <a:lnTo>
                    <a:pt x="98527" y="114599"/>
                  </a:lnTo>
                  <a:lnTo>
                    <a:pt x="106053" y="108369"/>
                  </a:lnTo>
                  <a:lnTo>
                    <a:pt x="113421" y="101887"/>
                  </a:lnTo>
                  <a:lnTo>
                    <a:pt x="120668" y="95277"/>
                  </a:lnTo>
                  <a:lnTo>
                    <a:pt x="127494" y="90221"/>
                  </a:lnTo>
                  <a:lnTo>
                    <a:pt x="132829" y="89177"/>
                  </a:lnTo>
                  <a:lnTo>
                    <a:pt x="135992" y="92386"/>
                  </a:lnTo>
                  <a:lnTo>
                    <a:pt x="137594" y="99331"/>
                  </a:lnTo>
                  <a:lnTo>
                    <a:pt x="138332" y="109268"/>
                  </a:lnTo>
                  <a:lnTo>
                    <a:pt x="138645" y="121304"/>
                  </a:lnTo>
                  <a:lnTo>
                    <a:pt x="138761" y="134510"/>
                  </a:lnTo>
                  <a:lnTo>
                    <a:pt x="138791" y="148277"/>
                  </a:lnTo>
                  <a:lnTo>
                    <a:pt x="138788" y="162281"/>
                  </a:lnTo>
                  <a:lnTo>
                    <a:pt x="138775" y="176371"/>
                  </a:lnTo>
                  <a:lnTo>
                    <a:pt x="138761" y="190480"/>
                  </a:lnTo>
                  <a:lnTo>
                    <a:pt x="138748" y="204584"/>
                  </a:lnTo>
                  <a:lnTo>
                    <a:pt x="138739" y="218675"/>
                  </a:lnTo>
                  <a:lnTo>
                    <a:pt x="138731" y="232753"/>
                  </a:lnTo>
                  <a:lnTo>
                    <a:pt x="138727" y="246820"/>
                  </a:lnTo>
                  <a:lnTo>
                    <a:pt x="138723" y="260878"/>
                  </a:lnTo>
                  <a:lnTo>
                    <a:pt x="138716" y="274925"/>
                  </a:lnTo>
                  <a:lnTo>
                    <a:pt x="138542" y="288800"/>
                  </a:lnTo>
                  <a:lnTo>
                    <a:pt x="137892" y="302196"/>
                  </a:lnTo>
                  <a:lnTo>
                    <a:pt x="136643" y="314972"/>
                  </a:lnTo>
                  <a:lnTo>
                    <a:pt x="134981" y="326709"/>
                  </a:lnTo>
                  <a:lnTo>
                    <a:pt x="133154" y="337784"/>
                  </a:lnTo>
                  <a:lnTo>
                    <a:pt x="130999" y="349169"/>
                  </a:lnTo>
                  <a:lnTo>
                    <a:pt x="128187" y="3626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54257" y="1116692"/>
              <a:ext cx="827645" cy="894062"/>
            </a:xfrm>
            <a:custGeom>
              <a:avLst/>
              <a:gdLst/>
              <a:ahLst/>
              <a:cxnLst/>
              <a:rect l="0" t="0" r="0" b="0"/>
              <a:pathLst>
                <a:path w="827645" h="894062">
                  <a:moveTo>
                    <a:pt x="325224" y="30914"/>
                  </a:moveTo>
                  <a:lnTo>
                    <a:pt x="316423" y="33847"/>
                  </a:lnTo>
                  <a:lnTo>
                    <a:pt x="308076" y="36630"/>
                  </a:lnTo>
                  <a:lnTo>
                    <a:pt x="299382" y="39534"/>
                  </a:lnTo>
                  <a:lnTo>
                    <a:pt x="290434" y="42747"/>
                  </a:lnTo>
                  <a:lnTo>
                    <a:pt x="281588" y="46560"/>
                  </a:lnTo>
                  <a:lnTo>
                    <a:pt x="273044" y="51078"/>
                  </a:lnTo>
                  <a:lnTo>
                    <a:pt x="264683" y="56241"/>
                  </a:lnTo>
                  <a:lnTo>
                    <a:pt x="256157" y="61929"/>
                  </a:lnTo>
                  <a:lnTo>
                    <a:pt x="247274" y="68014"/>
                  </a:lnTo>
                  <a:lnTo>
                    <a:pt x="238002" y="74387"/>
                  </a:lnTo>
                  <a:lnTo>
                    <a:pt x="228392" y="80964"/>
                  </a:lnTo>
                  <a:lnTo>
                    <a:pt x="218521" y="87683"/>
                  </a:lnTo>
                  <a:lnTo>
                    <a:pt x="208620" y="94499"/>
                  </a:lnTo>
                  <a:lnTo>
                    <a:pt x="199054" y="101381"/>
                  </a:lnTo>
                  <a:lnTo>
                    <a:pt x="189992" y="108308"/>
                  </a:lnTo>
                  <a:lnTo>
                    <a:pt x="181434" y="115266"/>
                  </a:lnTo>
                  <a:lnTo>
                    <a:pt x="173299" y="122244"/>
                  </a:lnTo>
                  <a:lnTo>
                    <a:pt x="165488" y="129235"/>
                  </a:lnTo>
                  <a:lnTo>
                    <a:pt x="157749" y="136236"/>
                  </a:lnTo>
                  <a:lnTo>
                    <a:pt x="149706" y="143242"/>
                  </a:lnTo>
                  <a:lnTo>
                    <a:pt x="141183" y="150258"/>
                  </a:lnTo>
                  <a:lnTo>
                    <a:pt x="132338" y="157444"/>
                  </a:lnTo>
                  <a:lnTo>
                    <a:pt x="123554" y="165108"/>
                  </a:lnTo>
                  <a:lnTo>
                    <a:pt x="115059" y="173382"/>
                  </a:lnTo>
                  <a:lnTo>
                    <a:pt x="107067" y="182398"/>
                  </a:lnTo>
                  <a:lnTo>
                    <a:pt x="99853" y="192361"/>
                  </a:lnTo>
                  <a:lnTo>
                    <a:pt x="93481" y="203279"/>
                  </a:lnTo>
                  <a:lnTo>
                    <a:pt x="87694" y="214696"/>
                  </a:lnTo>
                  <a:lnTo>
                    <a:pt x="82033" y="225819"/>
                  </a:lnTo>
                  <a:lnTo>
                    <a:pt x="76224" y="236226"/>
                  </a:lnTo>
                  <a:lnTo>
                    <a:pt x="70336" y="246008"/>
                  </a:lnTo>
                  <a:lnTo>
                    <a:pt x="64683" y="255571"/>
                  </a:lnTo>
                  <a:lnTo>
                    <a:pt x="59434" y="265190"/>
                  </a:lnTo>
                  <a:lnTo>
                    <a:pt x="54604" y="274974"/>
                  </a:lnTo>
                  <a:lnTo>
                    <a:pt x="50134" y="284936"/>
                  </a:lnTo>
                  <a:lnTo>
                    <a:pt x="45944" y="295053"/>
                  </a:lnTo>
                  <a:lnTo>
                    <a:pt x="41960" y="305289"/>
                  </a:lnTo>
                  <a:lnTo>
                    <a:pt x="38125" y="315614"/>
                  </a:lnTo>
                  <a:lnTo>
                    <a:pt x="34394" y="326003"/>
                  </a:lnTo>
                  <a:lnTo>
                    <a:pt x="30734" y="336437"/>
                  </a:lnTo>
                  <a:lnTo>
                    <a:pt x="27123" y="346901"/>
                  </a:lnTo>
                  <a:lnTo>
                    <a:pt x="23550" y="357390"/>
                  </a:lnTo>
                  <a:lnTo>
                    <a:pt x="20168" y="368062"/>
                  </a:lnTo>
                  <a:lnTo>
                    <a:pt x="17276" y="379219"/>
                  </a:lnTo>
                  <a:lnTo>
                    <a:pt x="14994" y="390984"/>
                  </a:lnTo>
                  <a:lnTo>
                    <a:pt x="13124" y="403156"/>
                  </a:lnTo>
                  <a:lnTo>
                    <a:pt x="11253" y="415327"/>
                  </a:lnTo>
                  <a:lnTo>
                    <a:pt x="9145" y="427259"/>
                  </a:lnTo>
                  <a:lnTo>
                    <a:pt x="6897" y="439050"/>
                  </a:lnTo>
                  <a:lnTo>
                    <a:pt x="4841" y="451033"/>
                  </a:lnTo>
                  <a:lnTo>
                    <a:pt x="3161" y="463392"/>
                  </a:lnTo>
                  <a:lnTo>
                    <a:pt x="1881" y="476150"/>
                  </a:lnTo>
                  <a:lnTo>
                    <a:pt x="947" y="489254"/>
                  </a:lnTo>
                  <a:lnTo>
                    <a:pt x="289" y="502629"/>
                  </a:lnTo>
                  <a:lnTo>
                    <a:pt x="0" y="516206"/>
                  </a:lnTo>
                  <a:lnTo>
                    <a:pt x="330" y="529926"/>
                  </a:lnTo>
                  <a:lnTo>
                    <a:pt x="1362" y="543748"/>
                  </a:lnTo>
                  <a:lnTo>
                    <a:pt x="2868" y="557639"/>
                  </a:lnTo>
                  <a:lnTo>
                    <a:pt x="4418" y="571578"/>
                  </a:lnTo>
                  <a:lnTo>
                    <a:pt x="5759" y="585544"/>
                  </a:lnTo>
                  <a:lnTo>
                    <a:pt x="6979" y="599365"/>
                  </a:lnTo>
                  <a:lnTo>
                    <a:pt x="8406" y="612725"/>
                  </a:lnTo>
                  <a:lnTo>
                    <a:pt x="10217" y="625490"/>
                  </a:lnTo>
                  <a:lnTo>
                    <a:pt x="12434" y="637689"/>
                  </a:lnTo>
                  <a:lnTo>
                    <a:pt x="15001" y="649422"/>
                  </a:lnTo>
                  <a:lnTo>
                    <a:pt x="17847" y="660798"/>
                  </a:lnTo>
                  <a:lnTo>
                    <a:pt x="21064" y="671913"/>
                  </a:lnTo>
                  <a:lnTo>
                    <a:pt x="24902" y="682844"/>
                  </a:lnTo>
                  <a:lnTo>
                    <a:pt x="29446" y="693646"/>
                  </a:lnTo>
                  <a:lnTo>
                    <a:pt x="34633" y="704360"/>
                  </a:lnTo>
                  <a:lnTo>
                    <a:pt x="40340" y="715013"/>
                  </a:lnTo>
                  <a:lnTo>
                    <a:pt x="46438" y="725620"/>
                  </a:lnTo>
                  <a:lnTo>
                    <a:pt x="52821" y="736032"/>
                  </a:lnTo>
                  <a:lnTo>
                    <a:pt x="59405" y="745950"/>
                  </a:lnTo>
                  <a:lnTo>
                    <a:pt x="66128" y="755255"/>
                  </a:lnTo>
                  <a:lnTo>
                    <a:pt x="72948" y="764148"/>
                  </a:lnTo>
                  <a:lnTo>
                    <a:pt x="79832" y="773039"/>
                  </a:lnTo>
                  <a:lnTo>
                    <a:pt x="86765" y="782163"/>
                  </a:lnTo>
                  <a:lnTo>
                    <a:pt x="93897" y="791258"/>
                  </a:lnTo>
                  <a:lnTo>
                    <a:pt x="101524" y="799686"/>
                  </a:lnTo>
                  <a:lnTo>
                    <a:pt x="109769" y="807136"/>
                  </a:lnTo>
                  <a:lnTo>
                    <a:pt x="118595" y="813783"/>
                  </a:lnTo>
                  <a:lnTo>
                    <a:pt x="127899" y="820089"/>
                  </a:lnTo>
                  <a:lnTo>
                    <a:pt x="137566" y="826368"/>
                  </a:lnTo>
                  <a:lnTo>
                    <a:pt x="147498" y="832756"/>
                  </a:lnTo>
                  <a:lnTo>
                    <a:pt x="157618" y="839284"/>
                  </a:lnTo>
                  <a:lnTo>
                    <a:pt x="167868" y="845937"/>
                  </a:lnTo>
                  <a:lnTo>
                    <a:pt x="178209" y="852525"/>
                  </a:lnTo>
                  <a:lnTo>
                    <a:pt x="188611" y="858716"/>
                  </a:lnTo>
                  <a:lnTo>
                    <a:pt x="199055" y="864357"/>
                  </a:lnTo>
                  <a:lnTo>
                    <a:pt x="209526" y="869465"/>
                  </a:lnTo>
                  <a:lnTo>
                    <a:pt x="220016" y="874130"/>
                  </a:lnTo>
                  <a:lnTo>
                    <a:pt x="230524" y="878449"/>
                  </a:lnTo>
                  <a:lnTo>
                    <a:pt x="241208" y="882351"/>
                  </a:lnTo>
                  <a:lnTo>
                    <a:pt x="252373" y="885599"/>
                  </a:lnTo>
                  <a:lnTo>
                    <a:pt x="264148" y="888119"/>
                  </a:lnTo>
                  <a:lnTo>
                    <a:pt x="276496" y="889982"/>
                  </a:lnTo>
                  <a:lnTo>
                    <a:pt x="289318" y="891315"/>
                  </a:lnTo>
                  <a:lnTo>
                    <a:pt x="302501" y="892249"/>
                  </a:lnTo>
                  <a:lnTo>
                    <a:pt x="315946" y="892895"/>
                  </a:lnTo>
                  <a:lnTo>
                    <a:pt x="329578" y="893336"/>
                  </a:lnTo>
                  <a:lnTo>
                    <a:pt x="343340" y="893636"/>
                  </a:lnTo>
                  <a:lnTo>
                    <a:pt x="357191" y="893838"/>
                  </a:lnTo>
                  <a:lnTo>
                    <a:pt x="371103" y="893974"/>
                  </a:lnTo>
                  <a:lnTo>
                    <a:pt x="385052" y="894061"/>
                  </a:lnTo>
                  <a:lnTo>
                    <a:pt x="398861" y="893950"/>
                  </a:lnTo>
                  <a:lnTo>
                    <a:pt x="412212" y="893343"/>
                  </a:lnTo>
                  <a:lnTo>
                    <a:pt x="424972" y="892117"/>
                  </a:lnTo>
                  <a:lnTo>
                    <a:pt x="437168" y="890310"/>
                  </a:lnTo>
                  <a:lnTo>
                    <a:pt x="448898" y="888025"/>
                  </a:lnTo>
                  <a:lnTo>
                    <a:pt x="460272" y="885377"/>
                  </a:lnTo>
                  <a:lnTo>
                    <a:pt x="471387" y="882465"/>
                  </a:lnTo>
                  <a:lnTo>
                    <a:pt x="482317" y="879364"/>
                  </a:lnTo>
                  <a:lnTo>
                    <a:pt x="493119" y="876132"/>
                  </a:lnTo>
                  <a:lnTo>
                    <a:pt x="503832" y="872810"/>
                  </a:lnTo>
                  <a:lnTo>
                    <a:pt x="514485" y="869427"/>
                  </a:lnTo>
                  <a:lnTo>
                    <a:pt x="525097" y="866003"/>
                  </a:lnTo>
                  <a:lnTo>
                    <a:pt x="535682" y="862550"/>
                  </a:lnTo>
                  <a:lnTo>
                    <a:pt x="546247" y="859079"/>
                  </a:lnTo>
                  <a:lnTo>
                    <a:pt x="556801" y="855590"/>
                  </a:lnTo>
                  <a:lnTo>
                    <a:pt x="567346" y="851925"/>
                  </a:lnTo>
                  <a:lnTo>
                    <a:pt x="577886" y="847779"/>
                  </a:lnTo>
                  <a:lnTo>
                    <a:pt x="588422" y="843023"/>
                  </a:lnTo>
                  <a:lnTo>
                    <a:pt x="598955" y="837693"/>
                  </a:lnTo>
                  <a:lnTo>
                    <a:pt x="609487" y="831890"/>
                  </a:lnTo>
                  <a:lnTo>
                    <a:pt x="620013" y="825728"/>
                  </a:lnTo>
                  <a:lnTo>
                    <a:pt x="630370" y="819301"/>
                  </a:lnTo>
                  <a:lnTo>
                    <a:pt x="640252" y="812688"/>
                  </a:lnTo>
                  <a:lnTo>
                    <a:pt x="649527" y="805945"/>
                  </a:lnTo>
                  <a:lnTo>
                    <a:pt x="658231" y="799113"/>
                  </a:lnTo>
                  <a:lnTo>
                    <a:pt x="666464" y="792220"/>
                  </a:lnTo>
                  <a:lnTo>
                    <a:pt x="674336" y="785285"/>
                  </a:lnTo>
                  <a:lnTo>
                    <a:pt x="681947" y="778323"/>
                  </a:lnTo>
                  <a:lnTo>
                    <a:pt x="689371" y="771342"/>
                  </a:lnTo>
                  <a:lnTo>
                    <a:pt x="696665" y="764344"/>
                  </a:lnTo>
                  <a:lnTo>
                    <a:pt x="703870" y="757169"/>
                  </a:lnTo>
                  <a:lnTo>
                    <a:pt x="711015" y="749513"/>
                  </a:lnTo>
                  <a:lnTo>
                    <a:pt x="718118" y="741253"/>
                  </a:lnTo>
                  <a:lnTo>
                    <a:pt x="725193" y="732586"/>
                  </a:lnTo>
                  <a:lnTo>
                    <a:pt x="732250" y="723922"/>
                  </a:lnTo>
                  <a:lnTo>
                    <a:pt x="739290" y="715494"/>
                  </a:lnTo>
                  <a:lnTo>
                    <a:pt x="746153" y="707037"/>
                  </a:lnTo>
                  <a:lnTo>
                    <a:pt x="752535" y="697915"/>
                  </a:lnTo>
                  <a:lnTo>
                    <a:pt x="758313" y="687817"/>
                  </a:lnTo>
                  <a:lnTo>
                    <a:pt x="763684" y="676915"/>
                  </a:lnTo>
                  <a:lnTo>
                    <a:pt x="769058" y="665672"/>
                  </a:lnTo>
                  <a:lnTo>
                    <a:pt x="774672" y="654403"/>
                  </a:lnTo>
                  <a:lnTo>
                    <a:pt x="780427" y="643243"/>
                  </a:lnTo>
                  <a:lnTo>
                    <a:pt x="785991" y="632225"/>
                  </a:lnTo>
                  <a:lnTo>
                    <a:pt x="791179" y="621330"/>
                  </a:lnTo>
                  <a:lnTo>
                    <a:pt x="795968" y="610370"/>
                  </a:lnTo>
                  <a:lnTo>
                    <a:pt x="800411" y="599013"/>
                  </a:lnTo>
                  <a:lnTo>
                    <a:pt x="804579" y="587106"/>
                  </a:lnTo>
                  <a:lnTo>
                    <a:pt x="808377" y="574667"/>
                  </a:lnTo>
                  <a:lnTo>
                    <a:pt x="811556" y="561785"/>
                  </a:lnTo>
                  <a:lnTo>
                    <a:pt x="814033" y="548565"/>
                  </a:lnTo>
                  <a:lnTo>
                    <a:pt x="816037" y="535265"/>
                  </a:lnTo>
                  <a:lnTo>
                    <a:pt x="817997" y="522263"/>
                  </a:lnTo>
                  <a:lnTo>
                    <a:pt x="820166" y="509733"/>
                  </a:lnTo>
                  <a:lnTo>
                    <a:pt x="822454" y="497353"/>
                  </a:lnTo>
                  <a:lnTo>
                    <a:pt x="824537" y="484435"/>
                  </a:lnTo>
                  <a:lnTo>
                    <a:pt x="826231" y="470636"/>
                  </a:lnTo>
                  <a:lnTo>
                    <a:pt x="827350" y="456266"/>
                  </a:lnTo>
                  <a:lnTo>
                    <a:pt x="827644" y="442072"/>
                  </a:lnTo>
                  <a:lnTo>
                    <a:pt x="827059" y="428482"/>
                  </a:lnTo>
                  <a:lnTo>
                    <a:pt x="825699" y="415425"/>
                  </a:lnTo>
                  <a:lnTo>
                    <a:pt x="823723" y="402518"/>
                  </a:lnTo>
                  <a:lnTo>
                    <a:pt x="821285" y="389503"/>
                  </a:lnTo>
                  <a:lnTo>
                    <a:pt x="818515" y="376287"/>
                  </a:lnTo>
                  <a:lnTo>
                    <a:pt x="815510" y="362868"/>
                  </a:lnTo>
                  <a:lnTo>
                    <a:pt x="812343" y="349274"/>
                  </a:lnTo>
                  <a:lnTo>
                    <a:pt x="809065" y="335380"/>
                  </a:lnTo>
                  <a:lnTo>
                    <a:pt x="805711" y="320913"/>
                  </a:lnTo>
                  <a:lnTo>
                    <a:pt x="802306" y="305781"/>
                  </a:lnTo>
                  <a:lnTo>
                    <a:pt x="798866" y="290366"/>
                  </a:lnTo>
                  <a:lnTo>
                    <a:pt x="795403" y="275397"/>
                  </a:lnTo>
                  <a:lnTo>
                    <a:pt x="791925" y="261256"/>
                  </a:lnTo>
                  <a:lnTo>
                    <a:pt x="788437" y="247982"/>
                  </a:lnTo>
                  <a:lnTo>
                    <a:pt x="784941" y="235454"/>
                  </a:lnTo>
                  <a:lnTo>
                    <a:pt x="781436" y="223508"/>
                  </a:lnTo>
                  <a:lnTo>
                    <a:pt x="777760" y="211993"/>
                  </a:lnTo>
                  <a:lnTo>
                    <a:pt x="773606" y="200786"/>
                  </a:lnTo>
                  <a:lnTo>
                    <a:pt x="768846" y="189800"/>
                  </a:lnTo>
                  <a:lnTo>
                    <a:pt x="763513" y="179131"/>
                  </a:lnTo>
                  <a:lnTo>
                    <a:pt x="757708" y="169039"/>
                  </a:lnTo>
                  <a:lnTo>
                    <a:pt x="751544" y="159618"/>
                  </a:lnTo>
                  <a:lnTo>
                    <a:pt x="745117" y="150647"/>
                  </a:lnTo>
                  <a:lnTo>
                    <a:pt x="738503" y="141702"/>
                  </a:lnTo>
                  <a:lnTo>
                    <a:pt x="731760" y="132539"/>
                  </a:lnTo>
                  <a:lnTo>
                    <a:pt x="724927" y="123247"/>
                  </a:lnTo>
                  <a:lnTo>
                    <a:pt x="718034" y="114156"/>
                  </a:lnTo>
                  <a:lnTo>
                    <a:pt x="711099" y="105446"/>
                  </a:lnTo>
                  <a:lnTo>
                    <a:pt x="704137" y="97140"/>
                  </a:lnTo>
                  <a:lnTo>
                    <a:pt x="697156" y="89181"/>
                  </a:lnTo>
                  <a:lnTo>
                    <a:pt x="690157" y="81496"/>
                  </a:lnTo>
                  <a:lnTo>
                    <a:pt x="682982" y="74013"/>
                  </a:lnTo>
                  <a:lnTo>
                    <a:pt x="675326" y="66675"/>
                  </a:lnTo>
                  <a:lnTo>
                    <a:pt x="667061" y="59439"/>
                  </a:lnTo>
                  <a:lnTo>
                    <a:pt x="658222" y="52272"/>
                  </a:lnTo>
                  <a:lnTo>
                    <a:pt x="648910" y="45154"/>
                  </a:lnTo>
                  <a:lnTo>
                    <a:pt x="639237" y="38073"/>
                  </a:lnTo>
                  <a:lnTo>
                    <a:pt x="629301" y="31182"/>
                  </a:lnTo>
                  <a:lnTo>
                    <a:pt x="619179" y="24781"/>
                  </a:lnTo>
                  <a:lnTo>
                    <a:pt x="608921" y="19000"/>
                  </a:lnTo>
                  <a:lnTo>
                    <a:pt x="598407" y="13966"/>
                  </a:lnTo>
                  <a:lnTo>
                    <a:pt x="587356" y="9882"/>
                  </a:lnTo>
                  <a:lnTo>
                    <a:pt x="575654" y="6767"/>
                  </a:lnTo>
                  <a:lnTo>
                    <a:pt x="563184" y="4488"/>
                  </a:lnTo>
                  <a:lnTo>
                    <a:pt x="549748" y="2867"/>
                  </a:lnTo>
                  <a:lnTo>
                    <a:pt x="535341" y="1736"/>
                  </a:lnTo>
                  <a:lnTo>
                    <a:pt x="520258" y="958"/>
                  </a:lnTo>
                  <a:lnTo>
                    <a:pt x="504988" y="426"/>
                  </a:lnTo>
                  <a:lnTo>
                    <a:pt x="489831" y="71"/>
                  </a:lnTo>
                  <a:lnTo>
                    <a:pt x="474891" y="0"/>
                  </a:lnTo>
                  <a:lnTo>
                    <a:pt x="460174" y="485"/>
                  </a:lnTo>
                  <a:lnTo>
                    <a:pt x="445644" y="1629"/>
                  </a:lnTo>
                  <a:lnTo>
                    <a:pt x="431259" y="3381"/>
                  </a:lnTo>
                  <a:lnTo>
                    <a:pt x="416981" y="5628"/>
                  </a:lnTo>
                  <a:lnTo>
                    <a:pt x="402782" y="8251"/>
                  </a:lnTo>
                  <a:lnTo>
                    <a:pt x="388804" y="11148"/>
                  </a:lnTo>
                  <a:lnTo>
                    <a:pt x="375339" y="14238"/>
                  </a:lnTo>
                  <a:lnTo>
                    <a:pt x="362503" y="17466"/>
                  </a:lnTo>
                  <a:lnTo>
                    <a:pt x="350256" y="20956"/>
                  </a:lnTo>
                  <a:lnTo>
                    <a:pt x="338491" y="24984"/>
                  </a:lnTo>
                  <a:lnTo>
                    <a:pt x="327094" y="29659"/>
                  </a:lnTo>
                  <a:lnTo>
                    <a:pt x="315964" y="34936"/>
                  </a:lnTo>
                  <a:lnTo>
                    <a:pt x="305023" y="40703"/>
                  </a:lnTo>
                  <a:lnTo>
                    <a:pt x="294215" y="46838"/>
                  </a:lnTo>
                  <a:lnTo>
                    <a:pt x="283497" y="53075"/>
                  </a:lnTo>
                  <a:lnTo>
                    <a:pt x="272841" y="59029"/>
                  </a:lnTo>
                  <a:lnTo>
                    <a:pt x="262236" y="64507"/>
                  </a:lnTo>
                  <a:lnTo>
                    <a:pt x="251930" y="69352"/>
                  </a:lnTo>
                  <a:lnTo>
                    <a:pt x="241309" y="73825"/>
                  </a:lnTo>
                  <a:lnTo>
                    <a:pt x="228321" y="78317"/>
                  </a:lnTo>
                  <a:lnTo>
                    <a:pt x="209411" y="835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53388" y="1084435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66"/>
                  </a:lnTo>
                  <a:lnTo>
                    <a:pt x="1" y="50487"/>
                  </a:lnTo>
                  <a:lnTo>
                    <a:pt x="1" y="65463"/>
                  </a:lnTo>
                  <a:lnTo>
                    <a:pt x="1" y="81181"/>
                  </a:lnTo>
                  <a:lnTo>
                    <a:pt x="1" y="97284"/>
                  </a:lnTo>
                  <a:lnTo>
                    <a:pt x="1" y="113308"/>
                  </a:lnTo>
                  <a:lnTo>
                    <a:pt x="1" y="129005"/>
                  </a:lnTo>
                  <a:lnTo>
                    <a:pt x="1" y="144323"/>
                  </a:lnTo>
                  <a:lnTo>
                    <a:pt x="1" y="159301"/>
                  </a:lnTo>
                  <a:lnTo>
                    <a:pt x="5" y="173995"/>
                  </a:lnTo>
                  <a:lnTo>
                    <a:pt x="207" y="188061"/>
                  </a:lnTo>
                  <a:lnTo>
                    <a:pt x="1108" y="202236"/>
                  </a:lnTo>
                  <a:lnTo>
                    <a:pt x="3906" y="218885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95461" y="1400290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0"/>
                  </a:moveTo>
                  <a:lnTo>
                    <a:pt x="290724" y="67"/>
                  </a:lnTo>
                  <a:lnTo>
                    <a:pt x="277453" y="707"/>
                  </a:lnTo>
                  <a:lnTo>
                    <a:pt x="264247" y="1999"/>
                  </a:lnTo>
                  <a:lnTo>
                    <a:pt x="250733" y="3686"/>
                  </a:lnTo>
                  <a:lnTo>
                    <a:pt x="236575" y="5354"/>
                  </a:lnTo>
                  <a:lnTo>
                    <a:pt x="221669" y="6767"/>
                  </a:lnTo>
                  <a:lnTo>
                    <a:pt x="206077" y="7865"/>
                  </a:lnTo>
                  <a:lnTo>
                    <a:pt x="189932" y="8676"/>
                  </a:lnTo>
                  <a:lnTo>
                    <a:pt x="173367" y="9255"/>
                  </a:lnTo>
                  <a:lnTo>
                    <a:pt x="156499" y="9661"/>
                  </a:lnTo>
                  <a:lnTo>
                    <a:pt x="139416" y="9941"/>
                  </a:lnTo>
                  <a:lnTo>
                    <a:pt x="122189" y="10137"/>
                  </a:lnTo>
                  <a:lnTo>
                    <a:pt x="105027" y="10439"/>
                  </a:lnTo>
                  <a:lnTo>
                    <a:pt x="88272" y="11175"/>
                  </a:lnTo>
                  <a:lnTo>
                    <a:pt x="72087" y="12488"/>
                  </a:lnTo>
                  <a:lnTo>
                    <a:pt x="56867" y="14390"/>
                  </a:lnTo>
                  <a:lnTo>
                    <a:pt x="41719" y="17150"/>
                  </a:lnTo>
                  <a:lnTo>
                    <a:pt x="24194" y="221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37575" y="1537160"/>
              <a:ext cx="275538" cy="366477"/>
            </a:xfrm>
            <a:custGeom>
              <a:avLst/>
              <a:gdLst/>
              <a:ahLst/>
              <a:cxnLst/>
              <a:rect l="0" t="0" r="0" b="0"/>
              <a:pathLst>
                <a:path w="275538" h="366477">
                  <a:moveTo>
                    <a:pt x="115813" y="0"/>
                  </a:moveTo>
                  <a:lnTo>
                    <a:pt x="110013" y="8802"/>
                  </a:lnTo>
                  <a:lnTo>
                    <a:pt x="105089" y="17148"/>
                  </a:lnTo>
                  <a:lnTo>
                    <a:pt x="100581" y="25842"/>
                  </a:lnTo>
                  <a:lnTo>
                    <a:pt x="96188" y="34791"/>
                  </a:lnTo>
                  <a:lnTo>
                    <a:pt x="91526" y="43637"/>
                  </a:lnTo>
                  <a:lnTo>
                    <a:pt x="86425" y="52124"/>
                  </a:lnTo>
                  <a:lnTo>
                    <a:pt x="81364" y="58373"/>
                  </a:lnTo>
                  <a:lnTo>
                    <a:pt x="77820" y="60031"/>
                  </a:lnTo>
                  <a:lnTo>
                    <a:pt x="76890" y="57714"/>
                  </a:lnTo>
                  <a:lnTo>
                    <a:pt x="78333" y="52616"/>
                  </a:lnTo>
                  <a:lnTo>
                    <a:pt x="81709" y="45834"/>
                  </a:lnTo>
                  <a:lnTo>
                    <a:pt x="86796" y="38310"/>
                  </a:lnTo>
                  <a:lnTo>
                    <a:pt x="93336" y="30606"/>
                  </a:lnTo>
                  <a:lnTo>
                    <a:pt x="101188" y="23453"/>
                  </a:lnTo>
                  <a:lnTo>
                    <a:pt x="110372" y="17850"/>
                  </a:lnTo>
                  <a:lnTo>
                    <a:pt x="120769" y="14195"/>
                  </a:lnTo>
                  <a:lnTo>
                    <a:pt x="131838" y="12537"/>
                  </a:lnTo>
                  <a:lnTo>
                    <a:pt x="142729" y="12851"/>
                  </a:lnTo>
                  <a:lnTo>
                    <a:pt x="152971" y="14916"/>
                  </a:lnTo>
                  <a:lnTo>
                    <a:pt x="162304" y="18553"/>
                  </a:lnTo>
                  <a:lnTo>
                    <a:pt x="170501" y="23727"/>
                  </a:lnTo>
                  <a:lnTo>
                    <a:pt x="177554" y="30270"/>
                  </a:lnTo>
                  <a:lnTo>
                    <a:pt x="183138" y="37761"/>
                  </a:lnTo>
                  <a:lnTo>
                    <a:pt x="186542" y="45627"/>
                  </a:lnTo>
                  <a:lnTo>
                    <a:pt x="187573" y="53511"/>
                  </a:lnTo>
                  <a:lnTo>
                    <a:pt x="186487" y="61431"/>
                  </a:lnTo>
                  <a:lnTo>
                    <a:pt x="183707" y="69661"/>
                  </a:lnTo>
                  <a:lnTo>
                    <a:pt x="179656" y="78343"/>
                  </a:lnTo>
                  <a:lnTo>
                    <a:pt x="174685" y="87310"/>
                  </a:lnTo>
                  <a:lnTo>
                    <a:pt x="169066" y="96183"/>
                  </a:lnTo>
                  <a:lnTo>
                    <a:pt x="163052" y="104738"/>
                  </a:lnTo>
                  <a:lnTo>
                    <a:pt x="158727" y="112619"/>
                  </a:lnTo>
                  <a:lnTo>
                    <a:pt x="158569" y="118932"/>
                  </a:lnTo>
                  <a:lnTo>
                    <a:pt x="161875" y="123310"/>
                  </a:lnTo>
                  <a:lnTo>
                    <a:pt x="167577" y="126550"/>
                  </a:lnTo>
                  <a:lnTo>
                    <a:pt x="174886" y="129541"/>
                  </a:lnTo>
                  <a:lnTo>
                    <a:pt x="183269" y="132967"/>
                  </a:lnTo>
                  <a:lnTo>
                    <a:pt x="192369" y="137107"/>
                  </a:lnTo>
                  <a:lnTo>
                    <a:pt x="201945" y="142128"/>
                  </a:lnTo>
                  <a:lnTo>
                    <a:pt x="211839" y="148224"/>
                  </a:lnTo>
                  <a:lnTo>
                    <a:pt x="221935" y="155387"/>
                  </a:lnTo>
                  <a:lnTo>
                    <a:pt x="231836" y="163461"/>
                  </a:lnTo>
                  <a:lnTo>
                    <a:pt x="240880" y="172248"/>
                  </a:lnTo>
                  <a:lnTo>
                    <a:pt x="248776" y="181563"/>
                  </a:lnTo>
                  <a:lnTo>
                    <a:pt x="255570" y="191257"/>
                  </a:lnTo>
                  <a:lnTo>
                    <a:pt x="261450" y="201217"/>
                  </a:lnTo>
                  <a:lnTo>
                    <a:pt x="266620" y="211364"/>
                  </a:lnTo>
                  <a:lnTo>
                    <a:pt x="270942" y="221805"/>
                  </a:lnTo>
                  <a:lnTo>
                    <a:pt x="273948" y="232807"/>
                  </a:lnTo>
                  <a:lnTo>
                    <a:pt x="275486" y="244472"/>
                  </a:lnTo>
                  <a:lnTo>
                    <a:pt x="275537" y="256747"/>
                  </a:lnTo>
                  <a:lnTo>
                    <a:pt x="274051" y="269520"/>
                  </a:lnTo>
                  <a:lnTo>
                    <a:pt x="271156" y="282659"/>
                  </a:lnTo>
                  <a:lnTo>
                    <a:pt x="266941" y="295737"/>
                  </a:lnTo>
                  <a:lnTo>
                    <a:pt x="261371" y="308058"/>
                  </a:lnTo>
                  <a:lnTo>
                    <a:pt x="254548" y="319299"/>
                  </a:lnTo>
                  <a:lnTo>
                    <a:pt x="246528" y="329320"/>
                  </a:lnTo>
                  <a:lnTo>
                    <a:pt x="237243" y="337986"/>
                  </a:lnTo>
                  <a:lnTo>
                    <a:pt x="226773" y="345367"/>
                  </a:lnTo>
                  <a:lnTo>
                    <a:pt x="215319" y="351512"/>
                  </a:lnTo>
                  <a:lnTo>
                    <a:pt x="203107" y="356357"/>
                  </a:lnTo>
                  <a:lnTo>
                    <a:pt x="190337" y="359991"/>
                  </a:lnTo>
                  <a:lnTo>
                    <a:pt x="177170" y="362621"/>
                  </a:lnTo>
                  <a:lnTo>
                    <a:pt x="163725" y="364478"/>
                  </a:lnTo>
                  <a:lnTo>
                    <a:pt x="150088" y="365763"/>
                  </a:lnTo>
                  <a:lnTo>
                    <a:pt x="136321" y="366476"/>
                  </a:lnTo>
                  <a:lnTo>
                    <a:pt x="122464" y="366430"/>
                  </a:lnTo>
                  <a:lnTo>
                    <a:pt x="108548" y="365589"/>
                  </a:lnTo>
                  <a:lnTo>
                    <a:pt x="94592" y="364212"/>
                  </a:lnTo>
                  <a:lnTo>
                    <a:pt x="80608" y="362748"/>
                  </a:lnTo>
                  <a:lnTo>
                    <a:pt x="66620" y="361470"/>
                  </a:lnTo>
                  <a:lnTo>
                    <a:pt x="53047" y="360457"/>
                  </a:lnTo>
                  <a:lnTo>
                    <a:pt x="39265" y="359594"/>
                  </a:lnTo>
                  <a:lnTo>
                    <a:pt x="22945" y="35880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496131" y="926507"/>
            <a:ext cx="3895289" cy="505369"/>
            <a:chOff x="5496131" y="926507"/>
            <a:chExt cx="3895289" cy="505369"/>
          </a:xfrm>
        </p:grpSpPr>
        <p:sp>
          <p:nvSpPr>
            <p:cNvPr id="69" name="Freeform 68"/>
            <p:cNvSpPr/>
            <p:nvPr/>
          </p:nvSpPr>
          <p:spPr>
            <a:xfrm>
              <a:off x="5496131" y="926507"/>
              <a:ext cx="210315" cy="313583"/>
            </a:xfrm>
            <a:custGeom>
              <a:avLst/>
              <a:gdLst/>
              <a:ahLst/>
              <a:cxnLst/>
              <a:rect l="0" t="0" r="0" b="0"/>
              <a:pathLst>
                <a:path w="210315" h="313583">
                  <a:moveTo>
                    <a:pt x="20802" y="84228"/>
                  </a:moveTo>
                  <a:lnTo>
                    <a:pt x="20802" y="98830"/>
                  </a:lnTo>
                  <a:lnTo>
                    <a:pt x="20802" y="112101"/>
                  </a:lnTo>
                  <a:lnTo>
                    <a:pt x="20807" y="125307"/>
                  </a:lnTo>
                  <a:lnTo>
                    <a:pt x="20979" y="138821"/>
                  </a:lnTo>
                  <a:lnTo>
                    <a:pt x="21627" y="152978"/>
                  </a:lnTo>
                  <a:lnTo>
                    <a:pt x="22876" y="167881"/>
                  </a:lnTo>
                  <a:lnTo>
                    <a:pt x="24529" y="183300"/>
                  </a:lnTo>
                  <a:lnTo>
                    <a:pt x="26177" y="198797"/>
                  </a:lnTo>
                  <a:lnTo>
                    <a:pt x="27575" y="214104"/>
                  </a:lnTo>
                  <a:lnTo>
                    <a:pt x="28495" y="228974"/>
                  </a:lnTo>
                  <a:lnTo>
                    <a:pt x="28654" y="243112"/>
                  </a:lnTo>
                  <a:lnTo>
                    <a:pt x="27984" y="256439"/>
                  </a:lnTo>
                  <a:lnTo>
                    <a:pt x="26736" y="269202"/>
                  </a:lnTo>
                  <a:lnTo>
                    <a:pt x="25368" y="281853"/>
                  </a:lnTo>
                  <a:lnTo>
                    <a:pt x="24130" y="294636"/>
                  </a:lnTo>
                  <a:lnTo>
                    <a:pt x="22212" y="306460"/>
                  </a:lnTo>
                  <a:lnTo>
                    <a:pt x="18286" y="313582"/>
                  </a:lnTo>
                  <a:lnTo>
                    <a:pt x="13292" y="313581"/>
                  </a:lnTo>
                  <a:lnTo>
                    <a:pt x="9100" y="308084"/>
                  </a:lnTo>
                  <a:lnTo>
                    <a:pt x="6075" y="298936"/>
                  </a:lnTo>
                  <a:lnTo>
                    <a:pt x="3995" y="287627"/>
                  </a:lnTo>
                  <a:lnTo>
                    <a:pt x="2590" y="275114"/>
                  </a:lnTo>
                  <a:lnTo>
                    <a:pt x="1646" y="261941"/>
                  </a:lnTo>
                  <a:lnTo>
                    <a:pt x="1014" y="248402"/>
                  </a:lnTo>
                  <a:lnTo>
                    <a:pt x="592" y="234654"/>
                  </a:lnTo>
                  <a:lnTo>
                    <a:pt x="310" y="220621"/>
                  </a:lnTo>
                  <a:lnTo>
                    <a:pt x="121" y="206044"/>
                  </a:lnTo>
                  <a:lnTo>
                    <a:pt x="0" y="190825"/>
                  </a:lnTo>
                  <a:lnTo>
                    <a:pt x="89" y="175178"/>
                  </a:lnTo>
                  <a:lnTo>
                    <a:pt x="682" y="159519"/>
                  </a:lnTo>
                  <a:lnTo>
                    <a:pt x="1902" y="144106"/>
                  </a:lnTo>
                  <a:lnTo>
                    <a:pt x="3876" y="129332"/>
                  </a:lnTo>
                  <a:lnTo>
                    <a:pt x="6804" y="115791"/>
                  </a:lnTo>
                  <a:lnTo>
                    <a:pt x="10707" y="103686"/>
                  </a:lnTo>
                  <a:lnTo>
                    <a:pt x="15616" y="92897"/>
                  </a:lnTo>
                  <a:lnTo>
                    <a:pt x="21660" y="83175"/>
                  </a:lnTo>
                  <a:lnTo>
                    <a:pt x="28805" y="74264"/>
                  </a:lnTo>
                  <a:lnTo>
                    <a:pt x="37043" y="66107"/>
                  </a:lnTo>
                  <a:lnTo>
                    <a:pt x="46475" y="58839"/>
                  </a:lnTo>
                  <a:lnTo>
                    <a:pt x="57043" y="52464"/>
                  </a:lnTo>
                  <a:lnTo>
                    <a:pt x="68562" y="46858"/>
                  </a:lnTo>
                  <a:lnTo>
                    <a:pt x="80818" y="41859"/>
                  </a:lnTo>
                  <a:lnTo>
                    <a:pt x="93618" y="37305"/>
                  </a:lnTo>
                  <a:lnTo>
                    <a:pt x="106804" y="32907"/>
                  </a:lnTo>
                  <a:lnTo>
                    <a:pt x="120263" y="28260"/>
                  </a:lnTo>
                  <a:lnTo>
                    <a:pt x="133899" y="23176"/>
                  </a:lnTo>
                  <a:lnTo>
                    <a:pt x="147433" y="17942"/>
                  </a:lnTo>
                  <a:lnTo>
                    <a:pt x="161929" y="12715"/>
                  </a:lnTo>
                  <a:lnTo>
                    <a:pt x="180894" y="7034"/>
                  </a:lnTo>
                  <a:lnTo>
                    <a:pt x="2103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16933" y="1105492"/>
              <a:ext cx="94757" cy="52643"/>
            </a:xfrm>
            <a:custGeom>
              <a:avLst/>
              <a:gdLst/>
              <a:ahLst/>
              <a:cxnLst/>
              <a:rect l="0" t="0" r="0" b="0"/>
              <a:pathLst>
                <a:path w="94757" h="52643">
                  <a:moveTo>
                    <a:pt x="94756" y="0"/>
                  </a:moveTo>
                  <a:lnTo>
                    <a:pt x="85954" y="3000"/>
                  </a:lnTo>
                  <a:lnTo>
                    <a:pt x="77608" y="6423"/>
                  </a:lnTo>
                  <a:lnTo>
                    <a:pt x="68909" y="10619"/>
                  </a:lnTo>
                  <a:lnTo>
                    <a:pt x="59788" y="15519"/>
                  </a:lnTo>
                  <a:lnTo>
                    <a:pt x="50293" y="21001"/>
                  </a:lnTo>
                  <a:lnTo>
                    <a:pt x="40515" y="26922"/>
                  </a:lnTo>
                  <a:lnTo>
                    <a:pt x="30984" y="32861"/>
                  </a:lnTo>
                  <a:lnTo>
                    <a:pt x="21721" y="38707"/>
                  </a:lnTo>
                  <a:lnTo>
                    <a:pt x="11912" y="4497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64331" y="1210777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1999" y="32454"/>
                  </a:lnTo>
                  <a:lnTo>
                    <a:pt x="3695" y="42676"/>
                  </a:lnTo>
                  <a:lnTo>
                    <a:pt x="5546" y="53944"/>
                  </a:lnTo>
                  <a:lnTo>
                    <a:pt x="7713" y="69489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664331" y="1073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39499" y="1152898"/>
              <a:ext cx="93289" cy="125337"/>
            </a:xfrm>
            <a:custGeom>
              <a:avLst/>
              <a:gdLst/>
              <a:ahLst/>
              <a:cxnLst/>
              <a:rect l="0" t="0" r="0" b="0"/>
              <a:pathLst>
                <a:path w="93289" h="125337">
                  <a:moveTo>
                    <a:pt x="9060" y="68407"/>
                  </a:moveTo>
                  <a:lnTo>
                    <a:pt x="11927" y="83009"/>
                  </a:lnTo>
                  <a:lnTo>
                    <a:pt x="14070" y="96280"/>
                  </a:lnTo>
                  <a:lnTo>
                    <a:pt x="15643" y="109414"/>
                  </a:lnTo>
                  <a:lnTo>
                    <a:pt x="15720" y="120245"/>
                  </a:lnTo>
                  <a:lnTo>
                    <a:pt x="13695" y="125336"/>
                  </a:lnTo>
                  <a:lnTo>
                    <a:pt x="10893" y="124936"/>
                  </a:lnTo>
                  <a:lnTo>
                    <a:pt x="8022" y="120558"/>
                  </a:lnTo>
                  <a:lnTo>
                    <a:pt x="5509" y="113313"/>
                  </a:lnTo>
                  <a:lnTo>
                    <a:pt x="3511" y="103996"/>
                  </a:lnTo>
                  <a:lnTo>
                    <a:pt x="2014" y="93204"/>
                  </a:lnTo>
                  <a:lnTo>
                    <a:pt x="934" y="81380"/>
                  </a:lnTo>
                  <a:lnTo>
                    <a:pt x="182" y="68847"/>
                  </a:lnTo>
                  <a:lnTo>
                    <a:pt x="0" y="55995"/>
                  </a:lnTo>
                  <a:lnTo>
                    <a:pt x="935" y="43286"/>
                  </a:lnTo>
                  <a:lnTo>
                    <a:pt x="3200" y="30977"/>
                  </a:lnTo>
                  <a:lnTo>
                    <a:pt x="6858" y="19762"/>
                  </a:lnTo>
                  <a:lnTo>
                    <a:pt x="11987" y="10819"/>
                  </a:lnTo>
                  <a:lnTo>
                    <a:pt x="18477" y="4591"/>
                  </a:lnTo>
                  <a:lnTo>
                    <a:pt x="26089" y="1038"/>
                  </a:lnTo>
                  <a:lnTo>
                    <a:pt x="34560" y="0"/>
                  </a:lnTo>
                  <a:lnTo>
                    <a:pt x="43653" y="1119"/>
                  </a:lnTo>
                  <a:lnTo>
                    <a:pt x="52857" y="4103"/>
                  </a:lnTo>
                  <a:lnTo>
                    <a:pt x="61423" y="8830"/>
                  </a:lnTo>
                  <a:lnTo>
                    <a:pt x="68990" y="15079"/>
                  </a:lnTo>
                  <a:lnTo>
                    <a:pt x="75391" y="22712"/>
                  </a:lnTo>
                  <a:lnTo>
                    <a:pt x="80474" y="31737"/>
                  </a:lnTo>
                  <a:lnTo>
                    <a:pt x="84300" y="42021"/>
                  </a:lnTo>
                  <a:lnTo>
                    <a:pt x="87080" y="53113"/>
                  </a:lnTo>
                  <a:lnTo>
                    <a:pt x="89347" y="65614"/>
                  </a:lnTo>
                  <a:lnTo>
                    <a:pt x="91302" y="82855"/>
                  </a:lnTo>
                  <a:lnTo>
                    <a:pt x="93288" y="110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11397" y="929585"/>
              <a:ext cx="100235" cy="359523"/>
            </a:xfrm>
            <a:custGeom>
              <a:avLst/>
              <a:gdLst/>
              <a:ahLst/>
              <a:cxnLst/>
              <a:rect l="0" t="0" r="0" b="0"/>
              <a:pathLst>
                <a:path w="100235" h="359523">
                  <a:moveTo>
                    <a:pt x="79318" y="312777"/>
                  </a:moveTo>
                  <a:lnTo>
                    <a:pt x="79183" y="301109"/>
                  </a:lnTo>
                  <a:lnTo>
                    <a:pt x="77903" y="290620"/>
                  </a:lnTo>
                  <a:lnTo>
                    <a:pt x="75301" y="280332"/>
                  </a:lnTo>
                  <a:lnTo>
                    <a:pt x="71235" y="270549"/>
                  </a:lnTo>
                  <a:lnTo>
                    <a:pt x="65306" y="262151"/>
                  </a:lnTo>
                  <a:lnTo>
                    <a:pt x="57480" y="255535"/>
                  </a:lnTo>
                  <a:lnTo>
                    <a:pt x="48501" y="251101"/>
                  </a:lnTo>
                  <a:lnTo>
                    <a:pt x="39639" y="249478"/>
                  </a:lnTo>
                  <a:lnTo>
                    <a:pt x="31616" y="250726"/>
                  </a:lnTo>
                  <a:lnTo>
                    <a:pt x="24608" y="254462"/>
                  </a:lnTo>
                  <a:lnTo>
                    <a:pt x="18520" y="260160"/>
                  </a:lnTo>
                  <a:lnTo>
                    <a:pt x="13173" y="267321"/>
                  </a:lnTo>
                  <a:lnTo>
                    <a:pt x="8549" y="275701"/>
                  </a:lnTo>
                  <a:lnTo>
                    <a:pt x="4799" y="285293"/>
                  </a:lnTo>
                  <a:lnTo>
                    <a:pt x="1944" y="295996"/>
                  </a:lnTo>
                  <a:lnTo>
                    <a:pt x="194" y="307452"/>
                  </a:lnTo>
                  <a:lnTo>
                    <a:pt x="0" y="319141"/>
                  </a:lnTo>
                  <a:lnTo>
                    <a:pt x="1470" y="330727"/>
                  </a:lnTo>
                  <a:lnTo>
                    <a:pt x="4577" y="341437"/>
                  </a:lnTo>
                  <a:lnTo>
                    <a:pt x="9329" y="350034"/>
                  </a:lnTo>
                  <a:lnTo>
                    <a:pt x="15558" y="356020"/>
                  </a:lnTo>
                  <a:lnTo>
                    <a:pt x="22823" y="359240"/>
                  </a:lnTo>
                  <a:lnTo>
                    <a:pt x="30530" y="359522"/>
                  </a:lnTo>
                  <a:lnTo>
                    <a:pt x="38295" y="357082"/>
                  </a:lnTo>
                  <a:lnTo>
                    <a:pt x="45794" y="352396"/>
                  </a:lnTo>
                  <a:lnTo>
                    <a:pt x="52676" y="345988"/>
                  </a:lnTo>
                  <a:lnTo>
                    <a:pt x="58821" y="338319"/>
                  </a:lnTo>
                  <a:lnTo>
                    <a:pt x="64287" y="329751"/>
                  </a:lnTo>
                  <a:lnTo>
                    <a:pt x="69199" y="320557"/>
                  </a:lnTo>
                  <a:lnTo>
                    <a:pt x="73689" y="310923"/>
                  </a:lnTo>
                  <a:lnTo>
                    <a:pt x="77707" y="300657"/>
                  </a:lnTo>
                  <a:lnTo>
                    <a:pt x="81034" y="289241"/>
                  </a:lnTo>
                  <a:lnTo>
                    <a:pt x="83612" y="276485"/>
                  </a:lnTo>
                  <a:lnTo>
                    <a:pt x="85683" y="262662"/>
                  </a:lnTo>
                  <a:lnTo>
                    <a:pt x="87688" y="248312"/>
                  </a:lnTo>
                  <a:lnTo>
                    <a:pt x="89888" y="233802"/>
                  </a:lnTo>
                  <a:lnTo>
                    <a:pt x="92197" y="219144"/>
                  </a:lnTo>
                  <a:lnTo>
                    <a:pt x="94293" y="204092"/>
                  </a:lnTo>
                  <a:lnTo>
                    <a:pt x="96000" y="188527"/>
                  </a:lnTo>
                  <a:lnTo>
                    <a:pt x="97298" y="172634"/>
                  </a:lnTo>
                  <a:lnTo>
                    <a:pt x="98245" y="156804"/>
                  </a:lnTo>
                  <a:lnTo>
                    <a:pt x="98916" y="141264"/>
                  </a:lnTo>
                  <a:lnTo>
                    <a:pt x="99383" y="126065"/>
                  </a:lnTo>
                  <a:lnTo>
                    <a:pt x="99704" y="111172"/>
                  </a:lnTo>
                  <a:lnTo>
                    <a:pt x="99923" y="96524"/>
                  </a:lnTo>
                  <a:lnTo>
                    <a:pt x="100071" y="82060"/>
                  </a:lnTo>
                  <a:lnTo>
                    <a:pt x="100172" y="67728"/>
                  </a:lnTo>
                  <a:lnTo>
                    <a:pt x="100234" y="53494"/>
                  </a:lnTo>
                  <a:lnTo>
                    <a:pt x="100106" y="39493"/>
                  </a:lnTo>
                  <a:lnTo>
                    <a:pt x="99488" y="26011"/>
                  </a:lnTo>
                  <a:lnTo>
                    <a:pt x="98231" y="13232"/>
                  </a:lnTo>
                  <a:lnTo>
                    <a:pt x="95540" y="3497"/>
                  </a:lnTo>
                  <a:lnTo>
                    <a:pt x="91450" y="0"/>
                  </a:lnTo>
                  <a:lnTo>
                    <a:pt x="87806" y="2182"/>
                  </a:lnTo>
                  <a:lnTo>
                    <a:pt x="85109" y="8419"/>
                  </a:lnTo>
                  <a:lnTo>
                    <a:pt x="83229" y="17517"/>
                  </a:lnTo>
                  <a:lnTo>
                    <a:pt x="81947" y="28849"/>
                  </a:lnTo>
                  <a:lnTo>
                    <a:pt x="81080" y="41933"/>
                  </a:lnTo>
                  <a:lnTo>
                    <a:pt x="80497" y="56339"/>
                  </a:lnTo>
                  <a:lnTo>
                    <a:pt x="80107" y="71710"/>
                  </a:lnTo>
                  <a:lnTo>
                    <a:pt x="79844" y="87761"/>
                  </a:lnTo>
                  <a:lnTo>
                    <a:pt x="79669" y="104120"/>
                  </a:lnTo>
                  <a:lnTo>
                    <a:pt x="79552" y="120332"/>
                  </a:lnTo>
                  <a:lnTo>
                    <a:pt x="79474" y="136163"/>
                  </a:lnTo>
                  <a:lnTo>
                    <a:pt x="79422" y="151574"/>
                  </a:lnTo>
                  <a:lnTo>
                    <a:pt x="79387" y="166617"/>
                  </a:lnTo>
                  <a:lnTo>
                    <a:pt x="79364" y="181369"/>
                  </a:lnTo>
                  <a:lnTo>
                    <a:pt x="79349" y="195905"/>
                  </a:lnTo>
                  <a:lnTo>
                    <a:pt x="79338" y="210285"/>
                  </a:lnTo>
                  <a:lnTo>
                    <a:pt x="79336" y="224552"/>
                  </a:lnTo>
                  <a:lnTo>
                    <a:pt x="79504" y="238576"/>
                  </a:lnTo>
                  <a:lnTo>
                    <a:pt x="80149" y="252072"/>
                  </a:lnTo>
                  <a:lnTo>
                    <a:pt x="81396" y="264925"/>
                  </a:lnTo>
                  <a:lnTo>
                    <a:pt x="83056" y="277111"/>
                  </a:lnTo>
                  <a:lnTo>
                    <a:pt x="84882" y="290024"/>
                  </a:lnTo>
                  <a:lnTo>
                    <a:pt x="87035" y="307034"/>
                  </a:lnTo>
                  <a:lnTo>
                    <a:pt x="89846" y="3338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27093" y="1143230"/>
              <a:ext cx="121592" cy="141247"/>
            </a:xfrm>
            <a:custGeom>
              <a:avLst/>
              <a:gdLst/>
              <a:ahLst/>
              <a:cxnLst/>
              <a:rect l="0" t="0" r="0" b="0"/>
              <a:pathLst>
                <a:path w="121592" h="141247">
                  <a:moveTo>
                    <a:pt x="90005" y="67547"/>
                  </a:moveTo>
                  <a:lnTo>
                    <a:pt x="87071" y="58745"/>
                  </a:lnTo>
                  <a:lnTo>
                    <a:pt x="84289" y="50399"/>
                  </a:lnTo>
                  <a:lnTo>
                    <a:pt x="81385" y="41705"/>
                  </a:lnTo>
                  <a:lnTo>
                    <a:pt x="78172" y="32756"/>
                  </a:lnTo>
                  <a:lnTo>
                    <a:pt x="74359" y="23910"/>
                  </a:lnTo>
                  <a:lnTo>
                    <a:pt x="69837" y="15389"/>
                  </a:lnTo>
                  <a:lnTo>
                    <a:pt x="64500" y="7892"/>
                  </a:lnTo>
                  <a:lnTo>
                    <a:pt x="58164" y="2608"/>
                  </a:lnTo>
                  <a:lnTo>
                    <a:pt x="50836" y="0"/>
                  </a:lnTo>
                  <a:lnTo>
                    <a:pt x="42983" y="202"/>
                  </a:lnTo>
                  <a:lnTo>
                    <a:pt x="35406" y="3371"/>
                  </a:lnTo>
                  <a:lnTo>
                    <a:pt x="28537" y="9277"/>
                  </a:lnTo>
                  <a:lnTo>
                    <a:pt x="22454" y="17274"/>
                  </a:lnTo>
                  <a:lnTo>
                    <a:pt x="17060" y="26525"/>
                  </a:lnTo>
                  <a:lnTo>
                    <a:pt x="12216" y="36444"/>
                  </a:lnTo>
                  <a:lnTo>
                    <a:pt x="7944" y="46861"/>
                  </a:lnTo>
                  <a:lnTo>
                    <a:pt x="4439" y="57911"/>
                  </a:lnTo>
                  <a:lnTo>
                    <a:pt x="1753" y="69631"/>
                  </a:lnTo>
                  <a:lnTo>
                    <a:pt x="117" y="81619"/>
                  </a:lnTo>
                  <a:lnTo>
                    <a:pt x="0" y="93142"/>
                  </a:lnTo>
                  <a:lnTo>
                    <a:pt x="1522" y="103806"/>
                  </a:lnTo>
                  <a:lnTo>
                    <a:pt x="4664" y="113086"/>
                  </a:lnTo>
                  <a:lnTo>
                    <a:pt x="9441" y="120183"/>
                  </a:lnTo>
                  <a:lnTo>
                    <a:pt x="15685" y="124866"/>
                  </a:lnTo>
                  <a:lnTo>
                    <a:pt x="22961" y="127061"/>
                  </a:lnTo>
                  <a:lnTo>
                    <a:pt x="30675" y="126579"/>
                  </a:lnTo>
                  <a:lnTo>
                    <a:pt x="38440" y="123587"/>
                  </a:lnTo>
                  <a:lnTo>
                    <a:pt x="45769" y="118343"/>
                  </a:lnTo>
                  <a:lnTo>
                    <a:pt x="52005" y="111021"/>
                  </a:lnTo>
                  <a:lnTo>
                    <a:pt x="56903" y="101921"/>
                  </a:lnTo>
                  <a:lnTo>
                    <a:pt x="60716" y="91577"/>
                  </a:lnTo>
                  <a:lnTo>
                    <a:pt x="63982" y="80651"/>
                  </a:lnTo>
                  <a:lnTo>
                    <a:pt x="67079" y="69636"/>
                  </a:lnTo>
                  <a:lnTo>
                    <a:pt x="70333" y="61162"/>
                  </a:lnTo>
                  <a:lnTo>
                    <a:pt x="73634" y="58427"/>
                  </a:lnTo>
                  <a:lnTo>
                    <a:pt x="76534" y="60562"/>
                  </a:lnTo>
                  <a:lnTo>
                    <a:pt x="79220" y="65899"/>
                  </a:lnTo>
                  <a:lnTo>
                    <a:pt x="82095" y="73208"/>
                  </a:lnTo>
                  <a:lnTo>
                    <a:pt x="85578" y="81720"/>
                  </a:lnTo>
                  <a:lnTo>
                    <a:pt x="89817" y="90960"/>
                  </a:lnTo>
                  <a:lnTo>
                    <a:pt x="94646" y="100387"/>
                  </a:lnTo>
                  <a:lnTo>
                    <a:pt x="100286" y="110342"/>
                  </a:lnTo>
                  <a:lnTo>
                    <a:pt x="108351" y="122810"/>
                  </a:lnTo>
                  <a:lnTo>
                    <a:pt x="121591" y="141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44046" y="1137052"/>
              <a:ext cx="99437" cy="155994"/>
            </a:xfrm>
            <a:custGeom>
              <a:avLst/>
              <a:gdLst/>
              <a:ahLst/>
              <a:cxnLst/>
              <a:rect l="0" t="0" r="0" b="0"/>
              <a:pathLst>
                <a:path w="99437" h="155994">
                  <a:moveTo>
                    <a:pt x="88907" y="21082"/>
                  </a:moveTo>
                  <a:lnTo>
                    <a:pt x="82972" y="15282"/>
                  </a:lnTo>
                  <a:lnTo>
                    <a:pt x="76767" y="10357"/>
                  </a:lnTo>
                  <a:lnTo>
                    <a:pt x="69676" y="5869"/>
                  </a:lnTo>
                  <a:lnTo>
                    <a:pt x="61909" y="2166"/>
                  </a:lnTo>
                  <a:lnTo>
                    <a:pt x="53911" y="98"/>
                  </a:lnTo>
                  <a:lnTo>
                    <a:pt x="45970" y="0"/>
                  </a:lnTo>
                  <a:lnTo>
                    <a:pt x="38196" y="1897"/>
                  </a:lnTo>
                  <a:lnTo>
                    <a:pt x="30603" y="5760"/>
                  </a:lnTo>
                  <a:lnTo>
                    <a:pt x="23175" y="11363"/>
                  </a:lnTo>
                  <a:lnTo>
                    <a:pt x="16205" y="18531"/>
                  </a:lnTo>
                  <a:lnTo>
                    <a:pt x="10277" y="27229"/>
                  </a:lnTo>
                  <a:lnTo>
                    <a:pt x="5628" y="37292"/>
                  </a:lnTo>
                  <a:lnTo>
                    <a:pt x="2337" y="48300"/>
                  </a:lnTo>
                  <a:lnTo>
                    <a:pt x="494" y="59680"/>
                  </a:lnTo>
                  <a:lnTo>
                    <a:pt x="0" y="71073"/>
                  </a:lnTo>
                  <a:lnTo>
                    <a:pt x="787" y="82331"/>
                  </a:lnTo>
                  <a:lnTo>
                    <a:pt x="2901" y="93424"/>
                  </a:lnTo>
                  <a:lnTo>
                    <a:pt x="6247" y="104363"/>
                  </a:lnTo>
                  <a:lnTo>
                    <a:pt x="10609" y="115014"/>
                  </a:lnTo>
                  <a:lnTo>
                    <a:pt x="15754" y="125101"/>
                  </a:lnTo>
                  <a:lnTo>
                    <a:pt x="21475" y="134505"/>
                  </a:lnTo>
                  <a:lnTo>
                    <a:pt x="27773" y="142787"/>
                  </a:lnTo>
                  <a:lnTo>
                    <a:pt x="34833" y="149140"/>
                  </a:lnTo>
                  <a:lnTo>
                    <a:pt x="42689" y="153297"/>
                  </a:lnTo>
                  <a:lnTo>
                    <a:pt x="51174" y="155431"/>
                  </a:lnTo>
                  <a:lnTo>
                    <a:pt x="61036" y="155993"/>
                  </a:lnTo>
                  <a:lnTo>
                    <a:pt x="75380" y="153911"/>
                  </a:lnTo>
                  <a:lnTo>
                    <a:pt x="99436" y="147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74051" y="1168663"/>
              <a:ext cx="100212" cy="127233"/>
            </a:xfrm>
            <a:custGeom>
              <a:avLst/>
              <a:gdLst/>
              <a:ahLst/>
              <a:cxnLst/>
              <a:rect l="0" t="0" r="0" b="0"/>
              <a:pathLst>
                <a:path w="100212" h="127233">
                  <a:moveTo>
                    <a:pt x="85244" y="10528"/>
                  </a:moveTo>
                  <a:lnTo>
                    <a:pt x="76443" y="7729"/>
                  </a:lnTo>
                  <a:lnTo>
                    <a:pt x="68096" y="6227"/>
                  </a:lnTo>
                  <a:lnTo>
                    <a:pt x="59402" y="5929"/>
                  </a:lnTo>
                  <a:lnTo>
                    <a:pt x="50454" y="6954"/>
                  </a:lnTo>
                  <a:lnTo>
                    <a:pt x="41608" y="9719"/>
                  </a:lnTo>
                  <a:lnTo>
                    <a:pt x="33074" y="14294"/>
                  </a:lnTo>
                  <a:lnTo>
                    <a:pt x="25057" y="20455"/>
                  </a:lnTo>
                  <a:lnTo>
                    <a:pt x="17828" y="27870"/>
                  </a:lnTo>
                  <a:lnTo>
                    <a:pt x="11460" y="36225"/>
                  </a:lnTo>
                  <a:lnTo>
                    <a:pt x="6185" y="45254"/>
                  </a:lnTo>
                  <a:lnTo>
                    <a:pt x="2465" y="54759"/>
                  </a:lnTo>
                  <a:lnTo>
                    <a:pt x="413" y="64594"/>
                  </a:lnTo>
                  <a:lnTo>
                    <a:pt x="0" y="74654"/>
                  </a:lnTo>
                  <a:lnTo>
                    <a:pt x="1235" y="84867"/>
                  </a:lnTo>
                  <a:lnTo>
                    <a:pt x="3963" y="95170"/>
                  </a:lnTo>
                  <a:lnTo>
                    <a:pt x="8234" y="105038"/>
                  </a:lnTo>
                  <a:lnTo>
                    <a:pt x="14373" y="113527"/>
                  </a:lnTo>
                  <a:lnTo>
                    <a:pt x="22386" y="120223"/>
                  </a:lnTo>
                  <a:lnTo>
                    <a:pt x="31850" y="124887"/>
                  </a:lnTo>
                  <a:lnTo>
                    <a:pt x="42112" y="127201"/>
                  </a:lnTo>
                  <a:lnTo>
                    <a:pt x="52705" y="127232"/>
                  </a:lnTo>
                  <a:lnTo>
                    <a:pt x="63071" y="125168"/>
                  </a:lnTo>
                  <a:lnTo>
                    <a:pt x="72491" y="121134"/>
                  </a:lnTo>
                  <a:lnTo>
                    <a:pt x="80667" y="115385"/>
                  </a:lnTo>
                  <a:lnTo>
                    <a:pt x="87494" y="108105"/>
                  </a:lnTo>
                  <a:lnTo>
                    <a:pt x="92871" y="99325"/>
                  </a:lnTo>
                  <a:lnTo>
                    <a:pt x="96889" y="89203"/>
                  </a:lnTo>
                  <a:lnTo>
                    <a:pt x="99455" y="78154"/>
                  </a:lnTo>
                  <a:lnTo>
                    <a:pt x="100211" y="66746"/>
                  </a:lnTo>
                  <a:lnTo>
                    <a:pt x="99130" y="55339"/>
                  </a:lnTo>
                  <a:lnTo>
                    <a:pt x="96456" y="44240"/>
                  </a:lnTo>
                  <a:lnTo>
                    <a:pt x="92529" y="33786"/>
                  </a:lnTo>
                  <a:lnTo>
                    <a:pt x="87644" y="24098"/>
                  </a:lnTo>
                  <a:lnTo>
                    <a:pt x="81937" y="15007"/>
                  </a:lnTo>
                  <a:lnTo>
                    <a:pt x="74579" y="6815"/>
                  </a:lnTo>
                  <a:lnTo>
                    <a:pt x="641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36143" y="1192912"/>
              <a:ext cx="186365" cy="123151"/>
            </a:xfrm>
            <a:custGeom>
              <a:avLst/>
              <a:gdLst/>
              <a:ahLst/>
              <a:cxnLst/>
              <a:rect l="0" t="0" r="0" b="0"/>
              <a:pathLst>
                <a:path w="186365" h="123151">
                  <a:moveTo>
                    <a:pt x="17909" y="59979"/>
                  </a:moveTo>
                  <a:lnTo>
                    <a:pt x="15109" y="68847"/>
                  </a:lnTo>
                  <a:lnTo>
                    <a:pt x="13607" y="77834"/>
                  </a:lnTo>
                  <a:lnTo>
                    <a:pt x="13269" y="87757"/>
                  </a:lnTo>
                  <a:lnTo>
                    <a:pt x="12805" y="96034"/>
                  </a:lnTo>
                  <a:lnTo>
                    <a:pt x="11000" y="99067"/>
                  </a:lnTo>
                  <a:lnTo>
                    <a:pt x="8519" y="97321"/>
                  </a:lnTo>
                  <a:lnTo>
                    <a:pt x="5893" y="92153"/>
                  </a:lnTo>
                  <a:lnTo>
                    <a:pt x="3539" y="84458"/>
                  </a:lnTo>
                  <a:lnTo>
                    <a:pt x="1648" y="74889"/>
                  </a:lnTo>
                  <a:lnTo>
                    <a:pt x="390" y="64123"/>
                  </a:lnTo>
                  <a:lnTo>
                    <a:pt x="0" y="52860"/>
                  </a:lnTo>
                  <a:lnTo>
                    <a:pt x="529" y="41533"/>
                  </a:lnTo>
                  <a:lnTo>
                    <a:pt x="2190" y="30647"/>
                  </a:lnTo>
                  <a:lnTo>
                    <a:pt x="5433" y="20863"/>
                  </a:lnTo>
                  <a:lnTo>
                    <a:pt x="10353" y="12446"/>
                  </a:lnTo>
                  <a:lnTo>
                    <a:pt x="16589" y="5794"/>
                  </a:lnTo>
                  <a:lnTo>
                    <a:pt x="23528" y="1598"/>
                  </a:lnTo>
                  <a:lnTo>
                    <a:pt x="30749" y="0"/>
                  </a:lnTo>
                  <a:lnTo>
                    <a:pt x="38035" y="687"/>
                  </a:lnTo>
                  <a:lnTo>
                    <a:pt x="45298" y="3192"/>
                  </a:lnTo>
                  <a:lnTo>
                    <a:pt x="52508" y="7059"/>
                  </a:lnTo>
                  <a:lnTo>
                    <a:pt x="59502" y="12075"/>
                  </a:lnTo>
                  <a:lnTo>
                    <a:pt x="65979" y="18256"/>
                  </a:lnTo>
                  <a:lnTo>
                    <a:pt x="71829" y="25446"/>
                  </a:lnTo>
                  <a:lnTo>
                    <a:pt x="77385" y="30848"/>
                  </a:lnTo>
                  <a:lnTo>
                    <a:pt x="82730" y="31305"/>
                  </a:lnTo>
                  <a:lnTo>
                    <a:pt x="87536" y="28188"/>
                  </a:lnTo>
                  <a:lnTo>
                    <a:pt x="92244" y="23125"/>
                  </a:lnTo>
                  <a:lnTo>
                    <a:pt x="97404" y="17569"/>
                  </a:lnTo>
                  <a:lnTo>
                    <a:pt x="103458" y="12947"/>
                  </a:lnTo>
                  <a:lnTo>
                    <a:pt x="110519" y="9905"/>
                  </a:lnTo>
                  <a:lnTo>
                    <a:pt x="118322" y="8632"/>
                  </a:lnTo>
                  <a:lnTo>
                    <a:pt x="126376" y="9194"/>
                  </a:lnTo>
                  <a:lnTo>
                    <a:pt x="134370" y="11419"/>
                  </a:lnTo>
                  <a:lnTo>
                    <a:pt x="142018" y="15160"/>
                  </a:lnTo>
                  <a:lnTo>
                    <a:pt x="149000" y="20402"/>
                  </a:lnTo>
                  <a:lnTo>
                    <a:pt x="155210" y="26994"/>
                  </a:lnTo>
                  <a:lnTo>
                    <a:pt x="160719" y="34688"/>
                  </a:lnTo>
                  <a:lnTo>
                    <a:pt x="165660" y="43221"/>
                  </a:lnTo>
                  <a:lnTo>
                    <a:pt x="170169" y="52368"/>
                  </a:lnTo>
                  <a:lnTo>
                    <a:pt x="174213" y="62070"/>
                  </a:lnTo>
                  <a:lnTo>
                    <a:pt x="177989" y="73701"/>
                  </a:lnTo>
                  <a:lnTo>
                    <a:pt x="181831" y="91631"/>
                  </a:lnTo>
                  <a:lnTo>
                    <a:pt x="186364" y="1231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64622" y="1212892"/>
              <a:ext cx="221099" cy="124228"/>
            </a:xfrm>
            <a:custGeom>
              <a:avLst/>
              <a:gdLst/>
              <a:ahLst/>
              <a:cxnLst/>
              <a:rect l="0" t="0" r="0" b="0"/>
              <a:pathLst>
                <a:path w="221099" h="124228">
                  <a:moveTo>
                    <a:pt x="0" y="39999"/>
                  </a:moveTo>
                  <a:lnTo>
                    <a:pt x="2933" y="48800"/>
                  </a:lnTo>
                  <a:lnTo>
                    <a:pt x="5716" y="57147"/>
                  </a:lnTo>
                  <a:lnTo>
                    <a:pt x="8615" y="65845"/>
                  </a:lnTo>
                  <a:lnTo>
                    <a:pt x="11656" y="74966"/>
                  </a:lnTo>
                  <a:lnTo>
                    <a:pt x="14821" y="84461"/>
                  </a:lnTo>
                  <a:lnTo>
                    <a:pt x="18059" y="94179"/>
                  </a:lnTo>
                  <a:lnTo>
                    <a:pt x="20474" y="101424"/>
                  </a:lnTo>
                  <a:lnTo>
                    <a:pt x="21006" y="103019"/>
                  </a:lnTo>
                  <a:lnTo>
                    <a:pt x="20061" y="100165"/>
                  </a:lnTo>
                  <a:lnTo>
                    <a:pt x="18335" y="94296"/>
                  </a:lnTo>
                  <a:lnTo>
                    <a:pt x="16496" y="86182"/>
                  </a:lnTo>
                  <a:lnTo>
                    <a:pt x="14897" y="76365"/>
                  </a:lnTo>
                  <a:lnTo>
                    <a:pt x="13807" y="65448"/>
                  </a:lnTo>
                  <a:lnTo>
                    <a:pt x="13517" y="54095"/>
                  </a:lnTo>
                  <a:lnTo>
                    <a:pt x="14105" y="42711"/>
                  </a:lnTo>
                  <a:lnTo>
                    <a:pt x="15803" y="31789"/>
                  </a:lnTo>
                  <a:lnTo>
                    <a:pt x="19069" y="21983"/>
                  </a:lnTo>
                  <a:lnTo>
                    <a:pt x="24008" y="13551"/>
                  </a:lnTo>
                  <a:lnTo>
                    <a:pt x="30425" y="6890"/>
                  </a:lnTo>
                  <a:lnTo>
                    <a:pt x="38020" y="2687"/>
                  </a:lnTo>
                  <a:lnTo>
                    <a:pt x="46492" y="1089"/>
                  </a:lnTo>
                  <a:lnTo>
                    <a:pt x="55432" y="1947"/>
                  </a:lnTo>
                  <a:lnTo>
                    <a:pt x="64345" y="5098"/>
                  </a:lnTo>
                  <a:lnTo>
                    <a:pt x="72955" y="10218"/>
                  </a:lnTo>
                  <a:lnTo>
                    <a:pt x="80870" y="17058"/>
                  </a:lnTo>
                  <a:lnTo>
                    <a:pt x="87507" y="25536"/>
                  </a:lnTo>
                  <a:lnTo>
                    <a:pt x="92686" y="35355"/>
                  </a:lnTo>
                  <a:lnTo>
                    <a:pt x="96989" y="42745"/>
                  </a:lnTo>
                  <a:lnTo>
                    <a:pt x="100951" y="43594"/>
                  </a:lnTo>
                  <a:lnTo>
                    <a:pt x="104378" y="39802"/>
                  </a:lnTo>
                  <a:lnTo>
                    <a:pt x="107817" y="33476"/>
                  </a:lnTo>
                  <a:lnTo>
                    <a:pt x="112130" y="26052"/>
                  </a:lnTo>
                  <a:lnTo>
                    <a:pt x="117702" y="18315"/>
                  </a:lnTo>
                  <a:lnTo>
                    <a:pt x="124506" y="11091"/>
                  </a:lnTo>
                  <a:lnTo>
                    <a:pt x="132343" y="5417"/>
                  </a:lnTo>
                  <a:lnTo>
                    <a:pt x="140969" y="1704"/>
                  </a:lnTo>
                  <a:lnTo>
                    <a:pt x="150007" y="0"/>
                  </a:lnTo>
                  <a:lnTo>
                    <a:pt x="158982" y="282"/>
                  </a:lnTo>
                  <a:lnTo>
                    <a:pt x="167638" y="2323"/>
                  </a:lnTo>
                  <a:lnTo>
                    <a:pt x="175752" y="5944"/>
                  </a:lnTo>
                  <a:lnTo>
                    <a:pt x="183054" y="11106"/>
                  </a:lnTo>
                  <a:lnTo>
                    <a:pt x="189485" y="17646"/>
                  </a:lnTo>
                  <a:lnTo>
                    <a:pt x="195144" y="25305"/>
                  </a:lnTo>
                  <a:lnTo>
                    <a:pt x="200187" y="33816"/>
                  </a:lnTo>
                  <a:lnTo>
                    <a:pt x="204765" y="42951"/>
                  </a:lnTo>
                  <a:lnTo>
                    <a:pt x="208841" y="52695"/>
                  </a:lnTo>
                  <a:lnTo>
                    <a:pt x="212207" y="63221"/>
                  </a:lnTo>
                  <a:lnTo>
                    <a:pt x="214806" y="74544"/>
                  </a:lnTo>
                  <a:lnTo>
                    <a:pt x="216725" y="85954"/>
                  </a:lnTo>
                  <a:lnTo>
                    <a:pt x="218305" y="97224"/>
                  </a:lnTo>
                  <a:lnTo>
                    <a:pt x="219683" y="109342"/>
                  </a:lnTo>
                  <a:lnTo>
                    <a:pt x="221098" y="12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16113" y="1210777"/>
              <a:ext cx="101791" cy="149906"/>
            </a:xfrm>
            <a:custGeom>
              <a:avLst/>
              <a:gdLst/>
              <a:ahLst/>
              <a:cxnLst/>
              <a:rect l="0" t="0" r="0" b="0"/>
              <a:pathLst>
                <a:path w="101791" h="149906">
                  <a:moveTo>
                    <a:pt x="85421" y="10528"/>
                  </a:moveTo>
                  <a:lnTo>
                    <a:pt x="76619" y="7729"/>
                  </a:lnTo>
                  <a:lnTo>
                    <a:pt x="68273" y="6227"/>
                  </a:lnTo>
                  <a:lnTo>
                    <a:pt x="59577" y="5925"/>
                  </a:lnTo>
                  <a:lnTo>
                    <a:pt x="50630" y="6777"/>
                  </a:lnTo>
                  <a:lnTo>
                    <a:pt x="41784" y="8893"/>
                  </a:lnTo>
                  <a:lnTo>
                    <a:pt x="33250" y="12220"/>
                  </a:lnTo>
                  <a:lnTo>
                    <a:pt x="25234" y="16727"/>
                  </a:lnTo>
                  <a:lnTo>
                    <a:pt x="18005" y="22495"/>
                  </a:lnTo>
                  <a:lnTo>
                    <a:pt x="11637" y="29451"/>
                  </a:lnTo>
                  <a:lnTo>
                    <a:pt x="6363" y="37561"/>
                  </a:lnTo>
                  <a:lnTo>
                    <a:pt x="2642" y="46906"/>
                  </a:lnTo>
                  <a:lnTo>
                    <a:pt x="585" y="57411"/>
                  </a:lnTo>
                  <a:lnTo>
                    <a:pt x="0" y="68719"/>
                  </a:lnTo>
                  <a:lnTo>
                    <a:pt x="586" y="80301"/>
                  </a:lnTo>
                  <a:lnTo>
                    <a:pt x="2055" y="91825"/>
                  </a:lnTo>
                  <a:lnTo>
                    <a:pt x="4327" y="103002"/>
                  </a:lnTo>
                  <a:lnTo>
                    <a:pt x="7522" y="113507"/>
                  </a:lnTo>
                  <a:lnTo>
                    <a:pt x="11640" y="123229"/>
                  </a:lnTo>
                  <a:lnTo>
                    <a:pt x="16880" y="131909"/>
                  </a:lnTo>
                  <a:lnTo>
                    <a:pt x="23685" y="139069"/>
                  </a:lnTo>
                  <a:lnTo>
                    <a:pt x="32149" y="144581"/>
                  </a:lnTo>
                  <a:lnTo>
                    <a:pt x="41748" y="148299"/>
                  </a:lnTo>
                  <a:lnTo>
                    <a:pt x="51570" y="149905"/>
                  </a:lnTo>
                  <a:lnTo>
                    <a:pt x="61055" y="149425"/>
                  </a:lnTo>
                  <a:lnTo>
                    <a:pt x="69859" y="147002"/>
                  </a:lnTo>
                  <a:lnTo>
                    <a:pt x="77693" y="142717"/>
                  </a:lnTo>
                  <a:lnTo>
                    <a:pt x="84509" y="136797"/>
                  </a:lnTo>
                  <a:lnTo>
                    <a:pt x="90272" y="129401"/>
                  </a:lnTo>
                  <a:lnTo>
                    <a:pt x="94859" y="120542"/>
                  </a:lnTo>
                  <a:lnTo>
                    <a:pt x="98316" y="110363"/>
                  </a:lnTo>
                  <a:lnTo>
                    <a:pt x="100658" y="99106"/>
                  </a:lnTo>
                  <a:lnTo>
                    <a:pt x="101790" y="87025"/>
                  </a:lnTo>
                  <a:lnTo>
                    <a:pt x="101769" y="74353"/>
                  </a:lnTo>
                  <a:lnTo>
                    <a:pt x="100621" y="61591"/>
                  </a:lnTo>
                  <a:lnTo>
                    <a:pt x="98256" y="49482"/>
                  </a:lnTo>
                  <a:lnTo>
                    <a:pt x="94747" y="38388"/>
                  </a:lnTo>
                  <a:lnTo>
                    <a:pt x="90595" y="28604"/>
                  </a:lnTo>
                  <a:lnTo>
                    <a:pt x="86220" y="19583"/>
                  </a:lnTo>
                  <a:lnTo>
                    <a:pt x="81242" y="10538"/>
                  </a:lnTo>
                  <a:lnTo>
                    <a:pt x="748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46748" y="1193106"/>
              <a:ext cx="133955" cy="175599"/>
            </a:xfrm>
            <a:custGeom>
              <a:avLst/>
              <a:gdLst/>
              <a:ahLst/>
              <a:cxnLst/>
              <a:rect l="0" t="0" r="0" b="0"/>
              <a:pathLst>
                <a:path w="133955" h="175599">
                  <a:moveTo>
                    <a:pt x="17956" y="70313"/>
                  </a:moveTo>
                  <a:lnTo>
                    <a:pt x="15089" y="79182"/>
                  </a:lnTo>
                  <a:lnTo>
                    <a:pt x="12947" y="88169"/>
                  </a:lnTo>
                  <a:lnTo>
                    <a:pt x="11350" y="98159"/>
                  </a:lnTo>
                  <a:lnTo>
                    <a:pt x="10342" y="108967"/>
                  </a:lnTo>
                  <a:lnTo>
                    <a:pt x="10141" y="120130"/>
                  </a:lnTo>
                  <a:lnTo>
                    <a:pt x="10768" y="131263"/>
                  </a:lnTo>
                  <a:lnTo>
                    <a:pt x="11102" y="139703"/>
                  </a:lnTo>
                  <a:lnTo>
                    <a:pt x="9968" y="142289"/>
                  </a:lnTo>
                  <a:lnTo>
                    <a:pt x="7935" y="140090"/>
                  </a:lnTo>
                  <a:lnTo>
                    <a:pt x="5573" y="134608"/>
                  </a:lnTo>
                  <a:lnTo>
                    <a:pt x="3372" y="126714"/>
                  </a:lnTo>
                  <a:lnTo>
                    <a:pt x="1567" y="117018"/>
                  </a:lnTo>
                  <a:lnTo>
                    <a:pt x="360" y="106002"/>
                  </a:lnTo>
                  <a:lnTo>
                    <a:pt x="0" y="94043"/>
                  </a:lnTo>
                  <a:lnTo>
                    <a:pt x="537" y="81427"/>
                  </a:lnTo>
                  <a:lnTo>
                    <a:pt x="1864" y="68523"/>
                  </a:lnTo>
                  <a:lnTo>
                    <a:pt x="3818" y="55782"/>
                  </a:lnTo>
                  <a:lnTo>
                    <a:pt x="6249" y="43442"/>
                  </a:lnTo>
                  <a:lnTo>
                    <a:pt x="9355" y="31868"/>
                  </a:lnTo>
                  <a:lnTo>
                    <a:pt x="13649" y="21619"/>
                  </a:lnTo>
                  <a:lnTo>
                    <a:pt x="19317" y="12888"/>
                  </a:lnTo>
                  <a:lnTo>
                    <a:pt x="26243" y="6026"/>
                  </a:lnTo>
                  <a:lnTo>
                    <a:pt x="34188" y="1689"/>
                  </a:lnTo>
                  <a:lnTo>
                    <a:pt x="42899" y="0"/>
                  </a:lnTo>
                  <a:lnTo>
                    <a:pt x="52002" y="798"/>
                  </a:lnTo>
                  <a:lnTo>
                    <a:pt x="61024" y="3908"/>
                  </a:lnTo>
                  <a:lnTo>
                    <a:pt x="69717" y="8996"/>
                  </a:lnTo>
                  <a:lnTo>
                    <a:pt x="78026" y="15646"/>
                  </a:lnTo>
                  <a:lnTo>
                    <a:pt x="85993" y="23463"/>
                  </a:lnTo>
                  <a:lnTo>
                    <a:pt x="93683" y="32126"/>
                  </a:lnTo>
                  <a:lnTo>
                    <a:pt x="101000" y="41550"/>
                  </a:lnTo>
                  <a:lnTo>
                    <a:pt x="107697" y="51860"/>
                  </a:lnTo>
                  <a:lnTo>
                    <a:pt x="113685" y="63052"/>
                  </a:lnTo>
                  <a:lnTo>
                    <a:pt x="119028" y="74839"/>
                  </a:lnTo>
                  <a:lnTo>
                    <a:pt x="123853" y="86751"/>
                  </a:lnTo>
                  <a:lnTo>
                    <a:pt x="128271" y="98505"/>
                  </a:lnTo>
                  <a:lnTo>
                    <a:pt x="131898" y="110008"/>
                  </a:lnTo>
                  <a:lnTo>
                    <a:pt x="133898" y="121265"/>
                  </a:lnTo>
                  <a:lnTo>
                    <a:pt x="133954" y="132305"/>
                  </a:lnTo>
                  <a:lnTo>
                    <a:pt x="132518" y="142722"/>
                  </a:lnTo>
                  <a:lnTo>
                    <a:pt x="130420" y="152693"/>
                  </a:lnTo>
                  <a:lnTo>
                    <a:pt x="127469" y="163096"/>
                  </a:lnTo>
                  <a:lnTo>
                    <a:pt x="123241" y="175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38426" y="1027745"/>
              <a:ext cx="226404" cy="370590"/>
            </a:xfrm>
            <a:custGeom>
              <a:avLst/>
              <a:gdLst/>
              <a:ahLst/>
              <a:cxnLst/>
              <a:rect l="0" t="0" r="0" b="0"/>
              <a:pathLst>
                <a:path w="226404" h="370590">
                  <a:moveTo>
                    <a:pt x="100061" y="319902"/>
                  </a:moveTo>
                  <a:lnTo>
                    <a:pt x="99927" y="308234"/>
                  </a:lnTo>
                  <a:lnTo>
                    <a:pt x="98646" y="297745"/>
                  </a:lnTo>
                  <a:lnTo>
                    <a:pt x="96048" y="287453"/>
                  </a:lnTo>
                  <a:lnTo>
                    <a:pt x="92156" y="277497"/>
                  </a:lnTo>
                  <a:lnTo>
                    <a:pt x="86875" y="268450"/>
                  </a:lnTo>
                  <a:lnTo>
                    <a:pt x="80294" y="260581"/>
                  </a:lnTo>
                  <a:lnTo>
                    <a:pt x="72794" y="254322"/>
                  </a:lnTo>
                  <a:lnTo>
                    <a:pt x="64931" y="250402"/>
                  </a:lnTo>
                  <a:lnTo>
                    <a:pt x="57058" y="248994"/>
                  </a:lnTo>
                  <a:lnTo>
                    <a:pt x="49318" y="249812"/>
                  </a:lnTo>
                  <a:lnTo>
                    <a:pt x="41741" y="252405"/>
                  </a:lnTo>
                  <a:lnTo>
                    <a:pt x="34316" y="256332"/>
                  </a:lnTo>
                  <a:lnTo>
                    <a:pt x="27178" y="261389"/>
                  </a:lnTo>
                  <a:lnTo>
                    <a:pt x="20603" y="267597"/>
                  </a:lnTo>
                  <a:lnTo>
                    <a:pt x="14701" y="274884"/>
                  </a:lnTo>
                  <a:lnTo>
                    <a:pt x="9585" y="283232"/>
                  </a:lnTo>
                  <a:lnTo>
                    <a:pt x="5446" y="292746"/>
                  </a:lnTo>
                  <a:lnTo>
                    <a:pt x="2301" y="303363"/>
                  </a:lnTo>
                  <a:lnTo>
                    <a:pt x="342" y="314578"/>
                  </a:lnTo>
                  <a:lnTo>
                    <a:pt x="0" y="325566"/>
                  </a:lnTo>
                  <a:lnTo>
                    <a:pt x="1370" y="335873"/>
                  </a:lnTo>
                  <a:lnTo>
                    <a:pt x="4407" y="345250"/>
                  </a:lnTo>
                  <a:lnTo>
                    <a:pt x="9112" y="353475"/>
                  </a:lnTo>
                  <a:lnTo>
                    <a:pt x="15310" y="360548"/>
                  </a:lnTo>
                  <a:lnTo>
                    <a:pt x="22553" y="366145"/>
                  </a:lnTo>
                  <a:lnTo>
                    <a:pt x="30245" y="369557"/>
                  </a:lnTo>
                  <a:lnTo>
                    <a:pt x="38005" y="370589"/>
                  </a:lnTo>
                  <a:lnTo>
                    <a:pt x="45671" y="369334"/>
                  </a:lnTo>
                  <a:lnTo>
                    <a:pt x="53197" y="365909"/>
                  </a:lnTo>
                  <a:lnTo>
                    <a:pt x="60588" y="360601"/>
                  </a:lnTo>
                  <a:lnTo>
                    <a:pt x="67704" y="353633"/>
                  </a:lnTo>
                  <a:lnTo>
                    <a:pt x="74263" y="345070"/>
                  </a:lnTo>
                  <a:lnTo>
                    <a:pt x="80159" y="335092"/>
                  </a:lnTo>
                  <a:lnTo>
                    <a:pt x="85442" y="323971"/>
                  </a:lnTo>
                  <a:lnTo>
                    <a:pt x="90224" y="311983"/>
                  </a:lnTo>
                  <a:lnTo>
                    <a:pt x="94624" y="299355"/>
                  </a:lnTo>
                  <a:lnTo>
                    <a:pt x="98580" y="285943"/>
                  </a:lnTo>
                  <a:lnTo>
                    <a:pt x="101865" y="271269"/>
                  </a:lnTo>
                  <a:lnTo>
                    <a:pt x="104409" y="255171"/>
                  </a:lnTo>
                  <a:lnTo>
                    <a:pt x="106287" y="237783"/>
                  </a:lnTo>
                  <a:lnTo>
                    <a:pt x="107631" y="219354"/>
                  </a:lnTo>
                  <a:lnTo>
                    <a:pt x="108568" y="200153"/>
                  </a:lnTo>
                  <a:lnTo>
                    <a:pt x="109046" y="180888"/>
                  </a:lnTo>
                  <a:lnTo>
                    <a:pt x="108843" y="162647"/>
                  </a:lnTo>
                  <a:lnTo>
                    <a:pt x="107891" y="145931"/>
                  </a:lnTo>
                  <a:lnTo>
                    <a:pt x="106269" y="130405"/>
                  </a:lnTo>
                  <a:lnTo>
                    <a:pt x="104110" y="115210"/>
                  </a:lnTo>
                  <a:lnTo>
                    <a:pt x="101546" y="99799"/>
                  </a:lnTo>
                  <a:lnTo>
                    <a:pt x="98689" y="84140"/>
                  </a:lnTo>
                  <a:lnTo>
                    <a:pt x="95626" y="68533"/>
                  </a:lnTo>
                  <a:lnTo>
                    <a:pt x="92420" y="53178"/>
                  </a:lnTo>
                  <a:lnTo>
                    <a:pt x="89114" y="38289"/>
                  </a:lnTo>
                  <a:lnTo>
                    <a:pt x="85743" y="24144"/>
                  </a:lnTo>
                  <a:lnTo>
                    <a:pt x="82322" y="10909"/>
                  </a:lnTo>
                  <a:lnTo>
                    <a:pt x="78686" y="1619"/>
                  </a:lnTo>
                  <a:lnTo>
                    <a:pt x="75189" y="0"/>
                  </a:lnTo>
                  <a:lnTo>
                    <a:pt x="72675" y="4701"/>
                  </a:lnTo>
                  <a:lnTo>
                    <a:pt x="71082" y="13745"/>
                  </a:lnTo>
                  <a:lnTo>
                    <a:pt x="70104" y="25840"/>
                  </a:lnTo>
                  <a:lnTo>
                    <a:pt x="69506" y="40312"/>
                  </a:lnTo>
                  <a:lnTo>
                    <a:pt x="69138" y="56631"/>
                  </a:lnTo>
                  <a:lnTo>
                    <a:pt x="69078" y="73847"/>
                  </a:lnTo>
                  <a:lnTo>
                    <a:pt x="69577" y="90657"/>
                  </a:lnTo>
                  <a:lnTo>
                    <a:pt x="70729" y="106385"/>
                  </a:lnTo>
                  <a:lnTo>
                    <a:pt x="72320" y="121239"/>
                  </a:lnTo>
                  <a:lnTo>
                    <a:pt x="73929" y="135977"/>
                  </a:lnTo>
                  <a:lnTo>
                    <a:pt x="75305" y="151083"/>
                  </a:lnTo>
                  <a:lnTo>
                    <a:pt x="76380" y="166708"/>
                  </a:lnTo>
                  <a:lnTo>
                    <a:pt x="77177" y="182824"/>
                  </a:lnTo>
                  <a:lnTo>
                    <a:pt x="77752" y="199334"/>
                  </a:lnTo>
                  <a:lnTo>
                    <a:pt x="78325" y="215814"/>
                  </a:lnTo>
                  <a:lnTo>
                    <a:pt x="79248" y="231565"/>
                  </a:lnTo>
                  <a:lnTo>
                    <a:pt x="80687" y="246269"/>
                  </a:lnTo>
                  <a:lnTo>
                    <a:pt x="82468" y="260106"/>
                  </a:lnTo>
                  <a:lnTo>
                    <a:pt x="84202" y="273551"/>
                  </a:lnTo>
                  <a:lnTo>
                    <a:pt x="85677" y="286903"/>
                  </a:lnTo>
                  <a:lnTo>
                    <a:pt x="87322" y="299153"/>
                  </a:lnTo>
                  <a:lnTo>
                    <a:pt x="90164" y="307099"/>
                  </a:lnTo>
                  <a:lnTo>
                    <a:pt x="94336" y="309253"/>
                  </a:lnTo>
                  <a:lnTo>
                    <a:pt x="99185" y="307650"/>
                  </a:lnTo>
                  <a:lnTo>
                    <a:pt x="104837" y="304228"/>
                  </a:lnTo>
                  <a:lnTo>
                    <a:pt x="111853" y="300503"/>
                  </a:lnTo>
                  <a:lnTo>
                    <a:pt x="120420" y="297234"/>
                  </a:lnTo>
                  <a:lnTo>
                    <a:pt x="130238" y="294484"/>
                  </a:lnTo>
                  <a:lnTo>
                    <a:pt x="140727" y="291917"/>
                  </a:lnTo>
                  <a:lnTo>
                    <a:pt x="151477" y="289281"/>
                  </a:lnTo>
                  <a:lnTo>
                    <a:pt x="162284" y="286314"/>
                  </a:lnTo>
                  <a:lnTo>
                    <a:pt x="173064" y="282700"/>
                  </a:lnTo>
                  <a:lnTo>
                    <a:pt x="183783" y="278327"/>
                  </a:lnTo>
                  <a:lnTo>
                    <a:pt x="194116" y="273099"/>
                  </a:lnTo>
                  <a:lnTo>
                    <a:pt x="203456" y="266840"/>
                  </a:lnTo>
                  <a:lnTo>
                    <a:pt x="211540" y="259554"/>
                  </a:lnTo>
                  <a:lnTo>
                    <a:pt x="217951" y="251392"/>
                  </a:lnTo>
                  <a:lnTo>
                    <a:pt x="221978" y="242543"/>
                  </a:lnTo>
                  <a:lnTo>
                    <a:pt x="223454" y="233190"/>
                  </a:lnTo>
                  <a:lnTo>
                    <a:pt x="222512" y="223640"/>
                  </a:lnTo>
                  <a:lnTo>
                    <a:pt x="219306" y="214309"/>
                  </a:lnTo>
                  <a:lnTo>
                    <a:pt x="214153" y="205424"/>
                  </a:lnTo>
                  <a:lnTo>
                    <a:pt x="207460" y="197663"/>
                  </a:lnTo>
                  <a:lnTo>
                    <a:pt x="199614" y="192194"/>
                  </a:lnTo>
                  <a:lnTo>
                    <a:pt x="190939" y="189447"/>
                  </a:lnTo>
                  <a:lnTo>
                    <a:pt x="181848" y="189215"/>
                  </a:lnTo>
                  <a:lnTo>
                    <a:pt x="172826" y="191028"/>
                  </a:lnTo>
                  <a:lnTo>
                    <a:pt x="164135" y="194396"/>
                  </a:lnTo>
                  <a:lnTo>
                    <a:pt x="155995" y="199060"/>
                  </a:lnTo>
                  <a:lnTo>
                    <a:pt x="148673" y="204997"/>
                  </a:lnTo>
                  <a:lnTo>
                    <a:pt x="142234" y="212098"/>
                  </a:lnTo>
                  <a:lnTo>
                    <a:pt x="136739" y="220320"/>
                  </a:lnTo>
                  <a:lnTo>
                    <a:pt x="132338" y="229749"/>
                  </a:lnTo>
                  <a:lnTo>
                    <a:pt x="129006" y="240318"/>
                  </a:lnTo>
                  <a:lnTo>
                    <a:pt x="126580" y="251840"/>
                  </a:lnTo>
                  <a:lnTo>
                    <a:pt x="124860" y="264098"/>
                  </a:lnTo>
                  <a:lnTo>
                    <a:pt x="123670" y="276895"/>
                  </a:lnTo>
                  <a:lnTo>
                    <a:pt x="123193" y="289911"/>
                  </a:lnTo>
                  <a:lnTo>
                    <a:pt x="123929" y="302722"/>
                  </a:lnTo>
                  <a:lnTo>
                    <a:pt x="126059" y="315106"/>
                  </a:lnTo>
                  <a:lnTo>
                    <a:pt x="129626" y="326708"/>
                  </a:lnTo>
                  <a:lnTo>
                    <a:pt x="134695" y="336976"/>
                  </a:lnTo>
                  <a:lnTo>
                    <a:pt x="141145" y="345718"/>
                  </a:lnTo>
                  <a:lnTo>
                    <a:pt x="148729" y="352589"/>
                  </a:lnTo>
                  <a:lnTo>
                    <a:pt x="157182" y="356931"/>
                  </a:lnTo>
                  <a:lnTo>
                    <a:pt x="166268" y="358628"/>
                  </a:lnTo>
                  <a:lnTo>
                    <a:pt x="175637" y="358005"/>
                  </a:lnTo>
                  <a:lnTo>
                    <a:pt x="184846" y="355545"/>
                  </a:lnTo>
                  <a:lnTo>
                    <a:pt x="193658" y="351720"/>
                  </a:lnTo>
                  <a:lnTo>
                    <a:pt x="201736" y="347221"/>
                  </a:lnTo>
                  <a:lnTo>
                    <a:pt x="209345" y="342512"/>
                  </a:lnTo>
                  <a:lnTo>
                    <a:pt x="217148" y="337188"/>
                  </a:lnTo>
                  <a:lnTo>
                    <a:pt x="226403" y="330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76238" y="1258924"/>
              <a:ext cx="93877" cy="130838"/>
            </a:xfrm>
            <a:custGeom>
              <a:avLst/>
              <a:gdLst/>
              <a:ahLst/>
              <a:cxnLst/>
              <a:rect l="0" t="0" r="0" b="0"/>
              <a:pathLst>
                <a:path w="93877" h="130838">
                  <a:moveTo>
                    <a:pt x="9648" y="67666"/>
                  </a:moveTo>
                  <a:lnTo>
                    <a:pt x="6848" y="76468"/>
                  </a:lnTo>
                  <a:lnTo>
                    <a:pt x="5346" y="84814"/>
                  </a:lnTo>
                  <a:lnTo>
                    <a:pt x="5013" y="93431"/>
                  </a:lnTo>
                  <a:lnTo>
                    <a:pt x="4721" y="99525"/>
                  </a:lnTo>
                  <a:lnTo>
                    <a:pt x="3565" y="99633"/>
                  </a:lnTo>
                  <a:lnTo>
                    <a:pt x="2334" y="94968"/>
                  </a:lnTo>
                  <a:lnTo>
                    <a:pt x="1358" y="87114"/>
                  </a:lnTo>
                  <a:lnTo>
                    <a:pt x="654" y="77160"/>
                  </a:lnTo>
                  <a:lnTo>
                    <a:pt x="165" y="65831"/>
                  </a:lnTo>
                  <a:lnTo>
                    <a:pt x="0" y="53758"/>
                  </a:lnTo>
                  <a:lnTo>
                    <a:pt x="417" y="41559"/>
                  </a:lnTo>
                  <a:lnTo>
                    <a:pt x="1524" y="29584"/>
                  </a:lnTo>
                  <a:lnTo>
                    <a:pt x="3591" y="18589"/>
                  </a:lnTo>
                  <a:lnTo>
                    <a:pt x="7114" y="9791"/>
                  </a:lnTo>
                  <a:lnTo>
                    <a:pt x="12230" y="3664"/>
                  </a:lnTo>
                  <a:lnTo>
                    <a:pt x="18767" y="348"/>
                  </a:lnTo>
                  <a:lnTo>
                    <a:pt x="26443" y="0"/>
                  </a:lnTo>
                  <a:lnTo>
                    <a:pt x="34966" y="2396"/>
                  </a:lnTo>
                  <a:lnTo>
                    <a:pt x="43772" y="7051"/>
                  </a:lnTo>
                  <a:lnTo>
                    <a:pt x="52061" y="13439"/>
                  </a:lnTo>
                  <a:lnTo>
                    <a:pt x="59445" y="21095"/>
                  </a:lnTo>
                  <a:lnTo>
                    <a:pt x="65890" y="29653"/>
                  </a:lnTo>
                  <a:lnTo>
                    <a:pt x="71535" y="38841"/>
                  </a:lnTo>
                  <a:lnTo>
                    <a:pt x="76551" y="48467"/>
                  </a:lnTo>
                  <a:lnTo>
                    <a:pt x="80939" y="58557"/>
                  </a:lnTo>
                  <a:lnTo>
                    <a:pt x="84522" y="69323"/>
                  </a:lnTo>
                  <a:lnTo>
                    <a:pt x="87271" y="80811"/>
                  </a:lnTo>
                  <a:lnTo>
                    <a:pt x="89293" y="92334"/>
                  </a:lnTo>
                  <a:lnTo>
                    <a:pt x="90953" y="103692"/>
                  </a:lnTo>
                  <a:lnTo>
                    <a:pt x="92397" y="115882"/>
                  </a:lnTo>
                  <a:lnTo>
                    <a:pt x="93876" y="130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28378" y="1263419"/>
              <a:ext cx="100815" cy="126738"/>
            </a:xfrm>
            <a:custGeom>
              <a:avLst/>
              <a:gdLst/>
              <a:ahLst/>
              <a:cxnLst/>
              <a:rect l="0" t="0" r="0" b="0"/>
              <a:pathLst>
                <a:path w="100815" h="126738">
                  <a:moveTo>
                    <a:pt x="57549" y="21057"/>
                  </a:moveTo>
                  <a:lnTo>
                    <a:pt x="51615" y="15391"/>
                  </a:lnTo>
                  <a:lnTo>
                    <a:pt x="45410" y="11747"/>
                  </a:lnTo>
                  <a:lnTo>
                    <a:pt x="38323" y="9851"/>
                  </a:lnTo>
                  <a:lnTo>
                    <a:pt x="30728" y="9868"/>
                  </a:lnTo>
                  <a:lnTo>
                    <a:pt x="23378" y="12432"/>
                  </a:lnTo>
                  <a:lnTo>
                    <a:pt x="16696" y="17668"/>
                  </a:lnTo>
                  <a:lnTo>
                    <a:pt x="10919" y="25412"/>
                  </a:lnTo>
                  <a:lnTo>
                    <a:pt x="6272" y="35489"/>
                  </a:lnTo>
                  <a:lnTo>
                    <a:pt x="2752" y="47546"/>
                  </a:lnTo>
                  <a:lnTo>
                    <a:pt x="527" y="60670"/>
                  </a:lnTo>
                  <a:lnTo>
                    <a:pt x="0" y="73543"/>
                  </a:lnTo>
                  <a:lnTo>
                    <a:pt x="1240" y="85444"/>
                  </a:lnTo>
                  <a:lnTo>
                    <a:pt x="4191" y="96056"/>
                  </a:lnTo>
                  <a:lnTo>
                    <a:pt x="8837" y="105193"/>
                  </a:lnTo>
                  <a:lnTo>
                    <a:pt x="14998" y="112921"/>
                  </a:lnTo>
                  <a:lnTo>
                    <a:pt x="22388" y="119146"/>
                  </a:lnTo>
                  <a:lnTo>
                    <a:pt x="30710" y="123521"/>
                  </a:lnTo>
                  <a:lnTo>
                    <a:pt x="39706" y="126021"/>
                  </a:lnTo>
                  <a:lnTo>
                    <a:pt x="49016" y="126737"/>
                  </a:lnTo>
                  <a:lnTo>
                    <a:pt x="58185" y="125707"/>
                  </a:lnTo>
                  <a:lnTo>
                    <a:pt x="66975" y="123121"/>
                  </a:lnTo>
                  <a:lnTo>
                    <a:pt x="75181" y="119116"/>
                  </a:lnTo>
                  <a:lnTo>
                    <a:pt x="82548" y="113687"/>
                  </a:lnTo>
                  <a:lnTo>
                    <a:pt x="89012" y="106963"/>
                  </a:lnTo>
                  <a:lnTo>
                    <a:pt x="94354" y="99179"/>
                  </a:lnTo>
                  <a:lnTo>
                    <a:pt x="98119" y="90584"/>
                  </a:lnTo>
                  <a:lnTo>
                    <a:pt x="100208" y="81396"/>
                  </a:lnTo>
                  <a:lnTo>
                    <a:pt x="100814" y="71787"/>
                  </a:lnTo>
                  <a:lnTo>
                    <a:pt x="100243" y="61884"/>
                  </a:lnTo>
                  <a:lnTo>
                    <a:pt x="98781" y="51783"/>
                  </a:lnTo>
                  <a:lnTo>
                    <a:pt x="96516" y="41713"/>
                  </a:lnTo>
                  <a:lnTo>
                    <a:pt x="93325" y="32024"/>
                  </a:lnTo>
                  <a:lnTo>
                    <a:pt x="89198" y="22886"/>
                  </a:lnTo>
                  <a:lnTo>
                    <a:pt x="84216" y="14241"/>
                  </a:lnTo>
                  <a:lnTo>
                    <a:pt x="77601" y="6430"/>
                  </a:lnTo>
                  <a:lnTo>
                    <a:pt x="680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28042" y="1257507"/>
              <a:ext cx="231628" cy="153312"/>
            </a:xfrm>
            <a:custGeom>
              <a:avLst/>
              <a:gdLst/>
              <a:ahLst/>
              <a:cxnLst/>
              <a:rect l="0" t="0" r="0" b="0"/>
              <a:pathLst>
                <a:path w="231628" h="153312">
                  <a:moveTo>
                    <a:pt x="0" y="26969"/>
                  </a:moveTo>
                  <a:lnTo>
                    <a:pt x="5801" y="35771"/>
                  </a:lnTo>
                  <a:lnTo>
                    <a:pt x="10725" y="44117"/>
                  </a:lnTo>
                  <a:lnTo>
                    <a:pt x="15227" y="52816"/>
                  </a:lnTo>
                  <a:lnTo>
                    <a:pt x="19448" y="61937"/>
                  </a:lnTo>
                  <a:lnTo>
                    <a:pt x="23462" y="71432"/>
                  </a:lnTo>
                  <a:lnTo>
                    <a:pt x="27299" y="81145"/>
                  </a:lnTo>
                  <a:lnTo>
                    <a:pt x="30157" y="88217"/>
                  </a:lnTo>
                  <a:lnTo>
                    <a:pt x="31025" y="89164"/>
                  </a:lnTo>
                  <a:lnTo>
                    <a:pt x="30300" y="85066"/>
                  </a:lnTo>
                  <a:lnTo>
                    <a:pt x="28872" y="77717"/>
                  </a:lnTo>
                  <a:lnTo>
                    <a:pt x="27751" y="68603"/>
                  </a:lnTo>
                  <a:lnTo>
                    <a:pt x="27441" y="58631"/>
                  </a:lnTo>
                  <a:lnTo>
                    <a:pt x="28028" y="48275"/>
                  </a:lnTo>
                  <a:lnTo>
                    <a:pt x="29399" y="37762"/>
                  </a:lnTo>
                  <a:lnTo>
                    <a:pt x="31398" y="27212"/>
                  </a:lnTo>
                  <a:lnTo>
                    <a:pt x="34193" y="17323"/>
                  </a:lnTo>
                  <a:lnTo>
                    <a:pt x="38270" y="9342"/>
                  </a:lnTo>
                  <a:lnTo>
                    <a:pt x="43784" y="3795"/>
                  </a:lnTo>
                  <a:lnTo>
                    <a:pt x="50435" y="714"/>
                  </a:lnTo>
                  <a:lnTo>
                    <a:pt x="57662" y="0"/>
                  </a:lnTo>
                  <a:lnTo>
                    <a:pt x="65078" y="1335"/>
                  </a:lnTo>
                  <a:lnTo>
                    <a:pt x="72496" y="4296"/>
                  </a:lnTo>
                  <a:lnTo>
                    <a:pt x="79849" y="8475"/>
                  </a:lnTo>
                  <a:lnTo>
                    <a:pt x="87120" y="13539"/>
                  </a:lnTo>
                  <a:lnTo>
                    <a:pt x="94153" y="19392"/>
                  </a:lnTo>
                  <a:lnTo>
                    <a:pt x="100659" y="26150"/>
                  </a:lnTo>
                  <a:lnTo>
                    <a:pt x="106505" y="33731"/>
                  </a:lnTo>
                  <a:lnTo>
                    <a:pt x="111338" y="39266"/>
                  </a:lnTo>
                  <a:lnTo>
                    <a:pt x="114828" y="39488"/>
                  </a:lnTo>
                  <a:lnTo>
                    <a:pt x="117483" y="35759"/>
                  </a:lnTo>
                  <a:lnTo>
                    <a:pt x="120390" y="30228"/>
                  </a:lnTo>
                  <a:lnTo>
                    <a:pt x="124800" y="25057"/>
                  </a:lnTo>
                  <a:lnTo>
                    <a:pt x="131212" y="21340"/>
                  </a:lnTo>
                  <a:lnTo>
                    <a:pt x="139210" y="19626"/>
                  </a:lnTo>
                  <a:lnTo>
                    <a:pt x="147846" y="20346"/>
                  </a:lnTo>
                  <a:lnTo>
                    <a:pt x="156488" y="23452"/>
                  </a:lnTo>
                  <a:lnTo>
                    <a:pt x="164872" y="28581"/>
                  </a:lnTo>
                  <a:lnTo>
                    <a:pt x="172945" y="35283"/>
                  </a:lnTo>
                  <a:lnTo>
                    <a:pt x="180733" y="43149"/>
                  </a:lnTo>
                  <a:lnTo>
                    <a:pt x="188130" y="51847"/>
                  </a:lnTo>
                  <a:lnTo>
                    <a:pt x="194886" y="61129"/>
                  </a:lnTo>
                  <a:lnTo>
                    <a:pt x="200916" y="70812"/>
                  </a:lnTo>
                  <a:lnTo>
                    <a:pt x="206290" y="80771"/>
                  </a:lnTo>
                  <a:lnTo>
                    <a:pt x="211136" y="90916"/>
                  </a:lnTo>
                  <a:lnTo>
                    <a:pt x="215577" y="101178"/>
                  </a:lnTo>
                  <a:lnTo>
                    <a:pt x="219574" y="111254"/>
                  </a:lnTo>
                  <a:lnTo>
                    <a:pt x="223312" y="121696"/>
                  </a:lnTo>
                  <a:lnTo>
                    <a:pt x="227124" y="134539"/>
                  </a:lnTo>
                  <a:lnTo>
                    <a:pt x="231627" y="153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601782" y="1316062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7" y="34448"/>
                  </a:lnTo>
                  <a:lnTo>
                    <a:pt x="8002" y="46165"/>
                  </a:lnTo>
                  <a:lnTo>
                    <a:pt x="9882" y="58381"/>
                  </a:lnTo>
                  <a:lnTo>
                    <a:pt x="13541" y="73295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591253" y="11897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675482" y="1242841"/>
              <a:ext cx="127851" cy="136393"/>
            </a:xfrm>
            <a:custGeom>
              <a:avLst/>
              <a:gdLst/>
              <a:ahLst/>
              <a:cxnLst/>
              <a:rect l="0" t="0" r="0" b="0"/>
              <a:pathLst>
                <a:path w="127851" h="136393">
                  <a:moveTo>
                    <a:pt x="0" y="41635"/>
                  </a:moveTo>
                  <a:lnTo>
                    <a:pt x="2934" y="50504"/>
                  </a:lnTo>
                  <a:lnTo>
                    <a:pt x="5716" y="59491"/>
                  </a:lnTo>
                  <a:lnTo>
                    <a:pt x="8615" y="69481"/>
                  </a:lnTo>
                  <a:lnTo>
                    <a:pt x="11655" y="80289"/>
                  </a:lnTo>
                  <a:lnTo>
                    <a:pt x="14820" y="91452"/>
                  </a:lnTo>
                  <a:lnTo>
                    <a:pt x="18061" y="102638"/>
                  </a:lnTo>
                  <a:lnTo>
                    <a:pt x="20525" y="112992"/>
                  </a:lnTo>
                  <a:lnTo>
                    <a:pt x="20479" y="119817"/>
                  </a:lnTo>
                  <a:lnTo>
                    <a:pt x="17944" y="121032"/>
                  </a:lnTo>
                  <a:lnTo>
                    <a:pt x="14537" y="117592"/>
                  </a:lnTo>
                  <a:lnTo>
                    <a:pt x="11107" y="110640"/>
                  </a:lnTo>
                  <a:lnTo>
                    <a:pt x="8139" y="100884"/>
                  </a:lnTo>
                  <a:lnTo>
                    <a:pt x="5799" y="88932"/>
                  </a:lnTo>
                  <a:lnTo>
                    <a:pt x="4225" y="75655"/>
                  </a:lnTo>
                  <a:lnTo>
                    <a:pt x="3615" y="62122"/>
                  </a:lnTo>
                  <a:lnTo>
                    <a:pt x="3992" y="48952"/>
                  </a:lnTo>
                  <a:lnTo>
                    <a:pt x="5550" y="36667"/>
                  </a:lnTo>
                  <a:lnTo>
                    <a:pt x="8724" y="25865"/>
                  </a:lnTo>
                  <a:lnTo>
                    <a:pt x="13601" y="16722"/>
                  </a:lnTo>
                  <a:lnTo>
                    <a:pt x="19977" y="9395"/>
                  </a:lnTo>
                  <a:lnTo>
                    <a:pt x="27546" y="4206"/>
                  </a:lnTo>
                  <a:lnTo>
                    <a:pt x="36000" y="1124"/>
                  </a:lnTo>
                  <a:lnTo>
                    <a:pt x="44929" y="0"/>
                  </a:lnTo>
                  <a:lnTo>
                    <a:pt x="53834" y="748"/>
                  </a:lnTo>
                  <a:lnTo>
                    <a:pt x="62442" y="3141"/>
                  </a:lnTo>
                  <a:lnTo>
                    <a:pt x="70526" y="7016"/>
                  </a:lnTo>
                  <a:lnTo>
                    <a:pt x="77809" y="12356"/>
                  </a:lnTo>
                  <a:lnTo>
                    <a:pt x="84232" y="19025"/>
                  </a:lnTo>
                  <a:lnTo>
                    <a:pt x="90054" y="26942"/>
                  </a:lnTo>
                  <a:lnTo>
                    <a:pt x="95740" y="36159"/>
                  </a:lnTo>
                  <a:lnTo>
                    <a:pt x="101567" y="46578"/>
                  </a:lnTo>
                  <a:lnTo>
                    <a:pt x="107466" y="57828"/>
                  </a:lnTo>
                  <a:lnTo>
                    <a:pt x="113128" y="69371"/>
                  </a:lnTo>
                  <a:lnTo>
                    <a:pt x="118373" y="80865"/>
                  </a:lnTo>
                  <a:lnTo>
                    <a:pt x="122846" y="91919"/>
                  </a:lnTo>
                  <a:lnTo>
                    <a:pt x="126277" y="103197"/>
                  </a:lnTo>
                  <a:lnTo>
                    <a:pt x="127850" y="116803"/>
                  </a:lnTo>
                  <a:lnTo>
                    <a:pt x="126341" y="1363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841726" y="1265171"/>
              <a:ext cx="139083" cy="114063"/>
            </a:xfrm>
            <a:custGeom>
              <a:avLst/>
              <a:gdLst/>
              <a:ahLst/>
              <a:cxnLst/>
              <a:rect l="0" t="0" r="0" b="0"/>
              <a:pathLst>
                <a:path w="139083" h="114063">
                  <a:moveTo>
                    <a:pt x="44326" y="82476"/>
                  </a:moveTo>
                  <a:lnTo>
                    <a:pt x="52993" y="76475"/>
                  </a:lnTo>
                  <a:lnTo>
                    <a:pt x="60060" y="69630"/>
                  </a:lnTo>
                  <a:lnTo>
                    <a:pt x="66151" y="61247"/>
                  </a:lnTo>
                  <a:lnTo>
                    <a:pt x="71033" y="51792"/>
                  </a:lnTo>
                  <a:lnTo>
                    <a:pt x="73951" y="42126"/>
                  </a:lnTo>
                  <a:lnTo>
                    <a:pt x="74646" y="32776"/>
                  </a:lnTo>
                  <a:lnTo>
                    <a:pt x="73163" y="24076"/>
                  </a:lnTo>
                  <a:lnTo>
                    <a:pt x="69585" y="16321"/>
                  </a:lnTo>
                  <a:lnTo>
                    <a:pt x="64183" y="9572"/>
                  </a:lnTo>
                  <a:lnTo>
                    <a:pt x="57492" y="4195"/>
                  </a:lnTo>
                  <a:lnTo>
                    <a:pt x="50180" y="932"/>
                  </a:lnTo>
                  <a:lnTo>
                    <a:pt x="42682" y="0"/>
                  </a:lnTo>
                  <a:lnTo>
                    <a:pt x="35365" y="1323"/>
                  </a:lnTo>
                  <a:lnTo>
                    <a:pt x="28605" y="4793"/>
                  </a:lnTo>
                  <a:lnTo>
                    <a:pt x="22542" y="10126"/>
                  </a:lnTo>
                  <a:lnTo>
                    <a:pt x="17131" y="16942"/>
                  </a:lnTo>
                  <a:lnTo>
                    <a:pt x="12256" y="24870"/>
                  </a:lnTo>
                  <a:lnTo>
                    <a:pt x="7795" y="33604"/>
                  </a:lnTo>
                  <a:lnTo>
                    <a:pt x="3967" y="42905"/>
                  </a:lnTo>
                  <a:lnTo>
                    <a:pt x="1298" y="52601"/>
                  </a:lnTo>
                  <a:lnTo>
                    <a:pt x="0" y="62552"/>
                  </a:lnTo>
                  <a:lnTo>
                    <a:pt x="451" y="72184"/>
                  </a:lnTo>
                  <a:lnTo>
                    <a:pt x="3339" y="80513"/>
                  </a:lnTo>
                  <a:lnTo>
                    <a:pt x="8792" y="87098"/>
                  </a:lnTo>
                  <a:lnTo>
                    <a:pt x="16014" y="91517"/>
                  </a:lnTo>
                  <a:lnTo>
                    <a:pt x="23616" y="93135"/>
                  </a:lnTo>
                  <a:lnTo>
                    <a:pt x="30754" y="91885"/>
                  </a:lnTo>
                  <a:lnTo>
                    <a:pt x="37150" y="88148"/>
                  </a:lnTo>
                  <a:lnTo>
                    <a:pt x="42820" y="82450"/>
                  </a:lnTo>
                  <a:lnTo>
                    <a:pt x="47902" y="75327"/>
                  </a:lnTo>
                  <a:lnTo>
                    <a:pt x="53058" y="68435"/>
                  </a:lnTo>
                  <a:lnTo>
                    <a:pt x="59172" y="65271"/>
                  </a:lnTo>
                  <a:lnTo>
                    <a:pt x="65863" y="67190"/>
                  </a:lnTo>
                  <a:lnTo>
                    <a:pt x="72357" y="72260"/>
                  </a:lnTo>
                  <a:lnTo>
                    <a:pt x="78681" y="79026"/>
                  </a:lnTo>
                  <a:lnTo>
                    <a:pt x="85018" y="86508"/>
                  </a:lnTo>
                  <a:lnTo>
                    <a:pt x="91462" y="94163"/>
                  </a:lnTo>
                  <a:lnTo>
                    <a:pt x="98119" y="101267"/>
                  </a:lnTo>
                  <a:lnTo>
                    <a:pt x="105996" y="107374"/>
                  </a:lnTo>
                  <a:lnTo>
                    <a:pt x="118024" y="111893"/>
                  </a:lnTo>
                  <a:lnTo>
                    <a:pt x="139082" y="114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998463" y="1084435"/>
              <a:ext cx="13932" cy="284270"/>
            </a:xfrm>
            <a:custGeom>
              <a:avLst/>
              <a:gdLst/>
              <a:ahLst/>
              <a:cxnLst/>
              <a:rect l="0" t="0" r="0" b="0"/>
              <a:pathLst>
                <a:path w="13932" h="284270">
                  <a:moveTo>
                    <a:pt x="13931" y="0"/>
                  </a:moveTo>
                  <a:lnTo>
                    <a:pt x="10997" y="8868"/>
                  </a:lnTo>
                  <a:lnTo>
                    <a:pt x="8215" y="17855"/>
                  </a:lnTo>
                  <a:lnTo>
                    <a:pt x="5324" y="27855"/>
                  </a:lnTo>
                  <a:lnTo>
                    <a:pt x="2630" y="39008"/>
                  </a:lnTo>
                  <a:lnTo>
                    <a:pt x="761" y="51468"/>
                  </a:lnTo>
                  <a:lnTo>
                    <a:pt x="0" y="65180"/>
                  </a:lnTo>
                  <a:lnTo>
                    <a:pt x="139" y="79943"/>
                  </a:lnTo>
                  <a:lnTo>
                    <a:pt x="693" y="95521"/>
                  </a:lnTo>
                  <a:lnTo>
                    <a:pt x="1322" y="111694"/>
                  </a:lnTo>
                  <a:lnTo>
                    <a:pt x="1878" y="128127"/>
                  </a:lnTo>
                  <a:lnTo>
                    <a:pt x="2317" y="144386"/>
                  </a:lnTo>
                  <a:lnTo>
                    <a:pt x="2651" y="160241"/>
                  </a:lnTo>
                  <a:lnTo>
                    <a:pt x="3059" y="175498"/>
                  </a:lnTo>
                  <a:lnTo>
                    <a:pt x="3872" y="189903"/>
                  </a:lnTo>
                  <a:lnTo>
                    <a:pt x="5236" y="203410"/>
                  </a:lnTo>
                  <a:lnTo>
                    <a:pt x="6976" y="216253"/>
                  </a:lnTo>
                  <a:lnTo>
                    <a:pt x="8865" y="230431"/>
                  </a:lnTo>
                  <a:lnTo>
                    <a:pt x="11070" y="250545"/>
                  </a:lnTo>
                  <a:lnTo>
                    <a:pt x="13931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896580" y="1195943"/>
              <a:ext cx="189514" cy="14835"/>
            </a:xfrm>
            <a:custGeom>
              <a:avLst/>
              <a:gdLst/>
              <a:ahLst/>
              <a:cxnLst/>
              <a:rect l="0" t="0" r="0" b="0"/>
              <a:pathLst>
                <a:path w="189514" h="14835">
                  <a:moveTo>
                    <a:pt x="189513" y="14834"/>
                  </a:moveTo>
                  <a:lnTo>
                    <a:pt x="174911" y="11967"/>
                  </a:lnTo>
                  <a:lnTo>
                    <a:pt x="161639" y="9825"/>
                  </a:lnTo>
                  <a:lnTo>
                    <a:pt x="148433" y="8217"/>
                  </a:lnTo>
                  <a:lnTo>
                    <a:pt x="134919" y="6864"/>
                  </a:lnTo>
                  <a:lnTo>
                    <a:pt x="120763" y="5367"/>
                  </a:lnTo>
                  <a:lnTo>
                    <a:pt x="105865" y="3525"/>
                  </a:lnTo>
                  <a:lnTo>
                    <a:pt x="90620" y="1631"/>
                  </a:lnTo>
                  <a:lnTo>
                    <a:pt x="75770" y="347"/>
                  </a:lnTo>
                  <a:lnTo>
                    <a:pt x="61722" y="0"/>
                  </a:lnTo>
                  <a:lnTo>
                    <a:pt x="48779" y="435"/>
                  </a:lnTo>
                  <a:lnTo>
                    <a:pt x="35946" y="1231"/>
                  </a:lnTo>
                  <a:lnTo>
                    <a:pt x="20982" y="2463"/>
                  </a:lnTo>
                  <a:lnTo>
                    <a:pt x="0" y="4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059951" y="1260205"/>
              <a:ext cx="102039" cy="118694"/>
            </a:xfrm>
            <a:custGeom>
              <a:avLst/>
              <a:gdLst/>
              <a:ahLst/>
              <a:cxnLst/>
              <a:rect l="0" t="0" r="0" b="0"/>
              <a:pathLst>
                <a:path w="102039" h="118694">
                  <a:moveTo>
                    <a:pt x="78784" y="24271"/>
                  </a:moveTo>
                  <a:lnTo>
                    <a:pt x="75651" y="15671"/>
                  </a:lnTo>
                  <a:lnTo>
                    <a:pt x="70947" y="9245"/>
                  </a:lnTo>
                  <a:lnTo>
                    <a:pt x="64168" y="4445"/>
                  </a:lnTo>
                  <a:lnTo>
                    <a:pt x="55893" y="1249"/>
                  </a:lnTo>
                  <a:lnTo>
                    <a:pt x="47076" y="0"/>
                  </a:lnTo>
                  <a:lnTo>
                    <a:pt x="38323" y="718"/>
                  </a:lnTo>
                  <a:lnTo>
                    <a:pt x="30038" y="3299"/>
                  </a:lnTo>
                  <a:lnTo>
                    <a:pt x="22566" y="7688"/>
                  </a:lnTo>
                  <a:lnTo>
                    <a:pt x="16001" y="13678"/>
                  </a:lnTo>
                  <a:lnTo>
                    <a:pt x="10410" y="21120"/>
                  </a:lnTo>
                  <a:lnTo>
                    <a:pt x="5938" y="30009"/>
                  </a:lnTo>
                  <a:lnTo>
                    <a:pt x="2564" y="40204"/>
                  </a:lnTo>
                  <a:lnTo>
                    <a:pt x="447" y="51303"/>
                  </a:lnTo>
                  <a:lnTo>
                    <a:pt x="0" y="62744"/>
                  </a:lnTo>
                  <a:lnTo>
                    <a:pt x="1297" y="74169"/>
                  </a:lnTo>
                  <a:lnTo>
                    <a:pt x="4286" y="85109"/>
                  </a:lnTo>
                  <a:lnTo>
                    <a:pt x="8959" y="94924"/>
                  </a:lnTo>
                  <a:lnTo>
                    <a:pt x="15143" y="103364"/>
                  </a:lnTo>
                  <a:lnTo>
                    <a:pt x="22717" y="110200"/>
                  </a:lnTo>
                  <a:lnTo>
                    <a:pt x="31696" y="115051"/>
                  </a:lnTo>
                  <a:lnTo>
                    <a:pt x="41948" y="117898"/>
                  </a:lnTo>
                  <a:lnTo>
                    <a:pt x="52913" y="118693"/>
                  </a:lnTo>
                  <a:lnTo>
                    <a:pt x="63733" y="117190"/>
                  </a:lnTo>
                  <a:lnTo>
                    <a:pt x="73924" y="113473"/>
                  </a:lnTo>
                  <a:lnTo>
                    <a:pt x="83052" y="107725"/>
                  </a:lnTo>
                  <a:lnTo>
                    <a:pt x="90578" y="100056"/>
                  </a:lnTo>
                  <a:lnTo>
                    <a:pt x="96368" y="90719"/>
                  </a:lnTo>
                  <a:lnTo>
                    <a:pt x="100289" y="80215"/>
                  </a:lnTo>
                  <a:lnTo>
                    <a:pt x="102038" y="69181"/>
                  </a:lnTo>
                  <a:lnTo>
                    <a:pt x="101661" y="58033"/>
                  </a:lnTo>
                  <a:lnTo>
                    <a:pt x="99407" y="47212"/>
                  </a:lnTo>
                  <a:lnTo>
                    <a:pt x="95117" y="36116"/>
                  </a:lnTo>
                  <a:lnTo>
                    <a:pt x="86179" y="22659"/>
                  </a:lnTo>
                  <a:lnTo>
                    <a:pt x="68256" y="3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216472" y="1238561"/>
              <a:ext cx="122306" cy="130526"/>
            </a:xfrm>
            <a:custGeom>
              <a:avLst/>
              <a:gdLst/>
              <a:ahLst/>
              <a:cxnLst/>
              <a:rect l="0" t="0" r="0" b="0"/>
              <a:pathLst>
                <a:path w="122306" h="130526">
                  <a:moveTo>
                    <a:pt x="6492" y="98558"/>
                  </a:moveTo>
                  <a:lnTo>
                    <a:pt x="9425" y="107359"/>
                  </a:lnTo>
                  <a:lnTo>
                    <a:pt x="12208" y="115706"/>
                  </a:lnTo>
                  <a:lnTo>
                    <a:pt x="15080" y="124323"/>
                  </a:lnTo>
                  <a:lnTo>
                    <a:pt x="17170" y="130417"/>
                  </a:lnTo>
                  <a:lnTo>
                    <a:pt x="17421" y="130525"/>
                  </a:lnTo>
                  <a:lnTo>
                    <a:pt x="16286" y="125865"/>
                  </a:lnTo>
                  <a:lnTo>
                    <a:pt x="14275" y="118183"/>
                  </a:lnTo>
                  <a:lnTo>
                    <a:pt x="11723" y="108878"/>
                  </a:lnTo>
                  <a:lnTo>
                    <a:pt x="8836" y="98792"/>
                  </a:lnTo>
                  <a:lnTo>
                    <a:pt x="5899" y="88200"/>
                  </a:lnTo>
                  <a:lnTo>
                    <a:pt x="3300" y="77000"/>
                  </a:lnTo>
                  <a:lnTo>
                    <a:pt x="1225" y="65165"/>
                  </a:lnTo>
                  <a:lnTo>
                    <a:pt x="0" y="53092"/>
                  </a:lnTo>
                  <a:lnTo>
                    <a:pt x="158" y="41509"/>
                  </a:lnTo>
                  <a:lnTo>
                    <a:pt x="1869" y="30798"/>
                  </a:lnTo>
                  <a:lnTo>
                    <a:pt x="5308" y="21317"/>
                  </a:lnTo>
                  <a:lnTo>
                    <a:pt x="10815" y="13551"/>
                  </a:lnTo>
                  <a:lnTo>
                    <a:pt x="18368" y="7596"/>
                  </a:lnTo>
                  <a:lnTo>
                    <a:pt x="27506" y="3395"/>
                  </a:lnTo>
                  <a:lnTo>
                    <a:pt x="37540" y="925"/>
                  </a:lnTo>
                  <a:lnTo>
                    <a:pt x="47988" y="0"/>
                  </a:lnTo>
                  <a:lnTo>
                    <a:pt x="58592" y="324"/>
                  </a:lnTo>
                  <a:lnTo>
                    <a:pt x="69237" y="1595"/>
                  </a:lnTo>
                  <a:lnTo>
                    <a:pt x="79861" y="3551"/>
                  </a:lnTo>
                  <a:lnTo>
                    <a:pt x="89997" y="5837"/>
                  </a:lnTo>
                  <a:lnTo>
                    <a:pt x="99750" y="8224"/>
                  </a:lnTo>
                  <a:lnTo>
                    <a:pt x="109974" y="10917"/>
                  </a:lnTo>
                  <a:lnTo>
                    <a:pt x="122305" y="14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380891" y="142134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036161" y="937036"/>
            <a:ext cx="300152" cy="389936"/>
            <a:chOff x="5036161" y="937036"/>
            <a:chExt cx="300152" cy="389936"/>
          </a:xfrm>
        </p:grpSpPr>
        <p:sp>
          <p:nvSpPr>
            <p:cNvPr id="96" name="Freeform 95"/>
            <p:cNvSpPr/>
            <p:nvPr/>
          </p:nvSpPr>
          <p:spPr>
            <a:xfrm>
              <a:off x="5169492" y="1073906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10529" y="11802"/>
                  </a:lnTo>
                  <a:lnTo>
                    <a:pt x="10529" y="23571"/>
                  </a:lnTo>
                  <a:lnTo>
                    <a:pt x="10529" y="36462"/>
                  </a:lnTo>
                  <a:lnTo>
                    <a:pt x="10529" y="50310"/>
                  </a:lnTo>
                  <a:lnTo>
                    <a:pt x="10529" y="64638"/>
                  </a:lnTo>
                  <a:lnTo>
                    <a:pt x="10524" y="79103"/>
                  </a:lnTo>
                  <a:lnTo>
                    <a:pt x="10351" y="93380"/>
                  </a:lnTo>
                  <a:lnTo>
                    <a:pt x="9703" y="107107"/>
                  </a:lnTo>
                  <a:lnTo>
                    <a:pt x="8454" y="120140"/>
                  </a:lnTo>
                  <a:lnTo>
                    <a:pt x="6793" y="132263"/>
                  </a:lnTo>
                  <a:lnTo>
                    <a:pt x="4966" y="144389"/>
                  </a:lnTo>
                  <a:lnTo>
                    <a:pt x="2812" y="15870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036161" y="937036"/>
              <a:ext cx="300152" cy="389936"/>
            </a:xfrm>
            <a:custGeom>
              <a:avLst/>
              <a:gdLst/>
              <a:ahLst/>
              <a:cxnLst/>
              <a:rect l="0" t="0" r="0" b="0"/>
              <a:pathLst>
                <a:path w="300152" h="389936">
                  <a:moveTo>
                    <a:pt x="185973" y="0"/>
                  </a:moveTo>
                  <a:lnTo>
                    <a:pt x="177172" y="2934"/>
                  </a:lnTo>
                  <a:lnTo>
                    <a:pt x="168825" y="5716"/>
                  </a:lnTo>
                  <a:lnTo>
                    <a:pt x="160131" y="8620"/>
                  </a:lnTo>
                  <a:lnTo>
                    <a:pt x="151183" y="11833"/>
                  </a:lnTo>
                  <a:lnTo>
                    <a:pt x="142336" y="15647"/>
                  </a:lnTo>
                  <a:lnTo>
                    <a:pt x="133798" y="20164"/>
                  </a:lnTo>
                  <a:lnTo>
                    <a:pt x="125609" y="25327"/>
                  </a:lnTo>
                  <a:lnTo>
                    <a:pt x="117732" y="31015"/>
                  </a:lnTo>
                  <a:lnTo>
                    <a:pt x="110102" y="37100"/>
                  </a:lnTo>
                  <a:lnTo>
                    <a:pt x="102655" y="43473"/>
                  </a:lnTo>
                  <a:lnTo>
                    <a:pt x="95342" y="50050"/>
                  </a:lnTo>
                  <a:lnTo>
                    <a:pt x="88123" y="56773"/>
                  </a:lnTo>
                  <a:lnTo>
                    <a:pt x="80968" y="63762"/>
                  </a:lnTo>
                  <a:lnTo>
                    <a:pt x="73857" y="71293"/>
                  </a:lnTo>
                  <a:lnTo>
                    <a:pt x="66781" y="79473"/>
                  </a:lnTo>
                  <a:lnTo>
                    <a:pt x="59893" y="88256"/>
                  </a:lnTo>
                  <a:lnTo>
                    <a:pt x="53494" y="97531"/>
                  </a:lnTo>
                  <a:lnTo>
                    <a:pt x="47710" y="107178"/>
                  </a:lnTo>
                  <a:lnTo>
                    <a:pt x="42504" y="117097"/>
                  </a:lnTo>
                  <a:lnTo>
                    <a:pt x="37773" y="127208"/>
                  </a:lnTo>
                  <a:lnTo>
                    <a:pt x="33404" y="137453"/>
                  </a:lnTo>
                  <a:lnTo>
                    <a:pt x="29300" y="147790"/>
                  </a:lnTo>
                  <a:lnTo>
                    <a:pt x="25383" y="158189"/>
                  </a:lnTo>
                  <a:lnTo>
                    <a:pt x="21596" y="168636"/>
                  </a:lnTo>
                  <a:lnTo>
                    <a:pt x="17899" y="179279"/>
                  </a:lnTo>
                  <a:lnTo>
                    <a:pt x="14264" y="190417"/>
                  </a:lnTo>
                  <a:lnTo>
                    <a:pt x="10674" y="202173"/>
                  </a:lnTo>
                  <a:lnTo>
                    <a:pt x="7281" y="214509"/>
                  </a:lnTo>
                  <a:lnTo>
                    <a:pt x="4382" y="227323"/>
                  </a:lnTo>
                  <a:lnTo>
                    <a:pt x="2104" y="240499"/>
                  </a:lnTo>
                  <a:lnTo>
                    <a:pt x="576" y="253941"/>
                  </a:lnTo>
                  <a:lnTo>
                    <a:pt x="0" y="267570"/>
                  </a:lnTo>
                  <a:lnTo>
                    <a:pt x="397" y="281322"/>
                  </a:lnTo>
                  <a:lnTo>
                    <a:pt x="1799" y="294826"/>
                  </a:lnTo>
                  <a:lnTo>
                    <a:pt x="4336" y="307441"/>
                  </a:lnTo>
                  <a:lnTo>
                    <a:pt x="7967" y="318892"/>
                  </a:lnTo>
                  <a:lnTo>
                    <a:pt x="12523" y="329395"/>
                  </a:lnTo>
                  <a:lnTo>
                    <a:pt x="17798" y="339450"/>
                  </a:lnTo>
                  <a:lnTo>
                    <a:pt x="23608" y="349395"/>
                  </a:lnTo>
                  <a:lnTo>
                    <a:pt x="29965" y="359059"/>
                  </a:lnTo>
                  <a:lnTo>
                    <a:pt x="37064" y="367876"/>
                  </a:lnTo>
                  <a:lnTo>
                    <a:pt x="44955" y="375579"/>
                  </a:lnTo>
                  <a:lnTo>
                    <a:pt x="53713" y="381887"/>
                  </a:lnTo>
                  <a:lnTo>
                    <a:pt x="63503" y="386368"/>
                  </a:lnTo>
                  <a:lnTo>
                    <a:pt x="74309" y="388969"/>
                  </a:lnTo>
                  <a:lnTo>
                    <a:pt x="85821" y="389935"/>
                  </a:lnTo>
                  <a:lnTo>
                    <a:pt x="97539" y="389611"/>
                  </a:lnTo>
                  <a:lnTo>
                    <a:pt x="109156" y="388320"/>
                  </a:lnTo>
                  <a:lnTo>
                    <a:pt x="120394" y="386170"/>
                  </a:lnTo>
                  <a:lnTo>
                    <a:pt x="130941" y="383057"/>
                  </a:lnTo>
                  <a:lnTo>
                    <a:pt x="140705" y="379004"/>
                  </a:lnTo>
                  <a:lnTo>
                    <a:pt x="149922" y="374147"/>
                  </a:lnTo>
                  <a:lnTo>
                    <a:pt x="159040" y="368663"/>
                  </a:lnTo>
                  <a:lnTo>
                    <a:pt x="168323" y="362714"/>
                  </a:lnTo>
                  <a:lnTo>
                    <a:pt x="177697" y="356430"/>
                  </a:lnTo>
                  <a:lnTo>
                    <a:pt x="186844" y="349913"/>
                  </a:lnTo>
                  <a:lnTo>
                    <a:pt x="195592" y="343230"/>
                  </a:lnTo>
                  <a:lnTo>
                    <a:pt x="203924" y="336268"/>
                  </a:lnTo>
                  <a:lnTo>
                    <a:pt x="211899" y="328755"/>
                  </a:lnTo>
                  <a:lnTo>
                    <a:pt x="219596" y="320591"/>
                  </a:lnTo>
                  <a:lnTo>
                    <a:pt x="227086" y="311988"/>
                  </a:lnTo>
                  <a:lnTo>
                    <a:pt x="234429" y="303367"/>
                  </a:lnTo>
                  <a:lnTo>
                    <a:pt x="241665" y="294967"/>
                  </a:lnTo>
                  <a:lnTo>
                    <a:pt x="248660" y="286530"/>
                  </a:lnTo>
                  <a:lnTo>
                    <a:pt x="255132" y="277421"/>
                  </a:lnTo>
                  <a:lnTo>
                    <a:pt x="260966" y="267331"/>
                  </a:lnTo>
                  <a:lnTo>
                    <a:pt x="266205" y="256435"/>
                  </a:lnTo>
                  <a:lnTo>
                    <a:pt x="270958" y="245196"/>
                  </a:lnTo>
                  <a:lnTo>
                    <a:pt x="275341" y="233930"/>
                  </a:lnTo>
                  <a:lnTo>
                    <a:pt x="279456" y="222772"/>
                  </a:lnTo>
                  <a:lnTo>
                    <a:pt x="283379" y="211754"/>
                  </a:lnTo>
                  <a:lnTo>
                    <a:pt x="287166" y="200855"/>
                  </a:lnTo>
                  <a:lnTo>
                    <a:pt x="290693" y="189723"/>
                  </a:lnTo>
                  <a:lnTo>
                    <a:pt x="293682" y="177718"/>
                  </a:lnTo>
                  <a:lnTo>
                    <a:pt x="296024" y="164563"/>
                  </a:lnTo>
                  <a:lnTo>
                    <a:pt x="297766" y="150472"/>
                  </a:lnTo>
                  <a:lnTo>
                    <a:pt x="299017" y="135941"/>
                  </a:lnTo>
                  <a:lnTo>
                    <a:pt x="299888" y="121319"/>
                  </a:lnTo>
                  <a:lnTo>
                    <a:pt x="300151" y="106926"/>
                  </a:lnTo>
                  <a:lnTo>
                    <a:pt x="299270" y="93116"/>
                  </a:lnTo>
                  <a:lnTo>
                    <a:pt x="297047" y="80021"/>
                  </a:lnTo>
                  <a:lnTo>
                    <a:pt x="293587" y="67755"/>
                  </a:lnTo>
                  <a:lnTo>
                    <a:pt x="289124" y="56502"/>
                  </a:lnTo>
                  <a:lnTo>
                    <a:pt x="283889" y="46263"/>
                  </a:lnTo>
                  <a:lnTo>
                    <a:pt x="277765" y="36894"/>
                  </a:lnTo>
                  <a:lnTo>
                    <a:pt x="270298" y="28205"/>
                  </a:lnTo>
                  <a:lnTo>
                    <a:pt x="261349" y="20036"/>
                  </a:lnTo>
                  <a:lnTo>
                    <a:pt x="251069" y="12735"/>
                  </a:lnTo>
                  <a:lnTo>
                    <a:pt x="239720" y="7115"/>
                  </a:lnTo>
                  <a:lnTo>
                    <a:pt x="227570" y="3485"/>
                  </a:lnTo>
                  <a:lnTo>
                    <a:pt x="215005" y="1693"/>
                  </a:lnTo>
                  <a:lnTo>
                    <a:pt x="202504" y="1396"/>
                  </a:lnTo>
                  <a:lnTo>
                    <a:pt x="190323" y="2236"/>
                  </a:lnTo>
                  <a:lnTo>
                    <a:pt x="178518" y="4070"/>
                  </a:lnTo>
                  <a:lnTo>
                    <a:pt x="167051" y="6962"/>
                  </a:lnTo>
                  <a:lnTo>
                    <a:pt x="155867" y="10856"/>
                  </a:lnTo>
                  <a:lnTo>
                    <a:pt x="145352" y="15284"/>
                  </a:lnTo>
                  <a:lnTo>
                    <a:pt x="135304" y="19880"/>
                  </a:lnTo>
                  <a:lnTo>
                    <a:pt x="124837" y="25046"/>
                  </a:lnTo>
                  <a:lnTo>
                    <a:pt x="112274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036415" y="1511378"/>
            <a:ext cx="1764995" cy="535884"/>
            <a:chOff x="5036415" y="1511378"/>
            <a:chExt cx="1764995" cy="535884"/>
          </a:xfrm>
        </p:grpSpPr>
        <p:sp>
          <p:nvSpPr>
            <p:cNvPr id="99" name="Freeform 98"/>
            <p:cNvSpPr/>
            <p:nvPr/>
          </p:nvSpPr>
          <p:spPr>
            <a:xfrm>
              <a:off x="5135947" y="1610748"/>
              <a:ext cx="191473" cy="299380"/>
            </a:xfrm>
            <a:custGeom>
              <a:avLst/>
              <a:gdLst/>
              <a:ahLst/>
              <a:cxnLst/>
              <a:rect l="0" t="0" r="0" b="0"/>
              <a:pathLst>
                <a:path w="191473" h="299380">
                  <a:moveTo>
                    <a:pt x="33545" y="21169"/>
                  </a:moveTo>
                  <a:lnTo>
                    <a:pt x="30612" y="29970"/>
                  </a:lnTo>
                  <a:lnTo>
                    <a:pt x="27829" y="38317"/>
                  </a:lnTo>
                  <a:lnTo>
                    <a:pt x="24929" y="47015"/>
                  </a:lnTo>
                  <a:lnTo>
                    <a:pt x="21889" y="56136"/>
                  </a:lnTo>
                  <a:lnTo>
                    <a:pt x="18724" y="65631"/>
                  </a:lnTo>
                  <a:lnTo>
                    <a:pt x="15447" y="75391"/>
                  </a:lnTo>
                  <a:lnTo>
                    <a:pt x="11614" y="84148"/>
                  </a:lnTo>
                  <a:lnTo>
                    <a:pt x="6996" y="88676"/>
                  </a:lnTo>
                  <a:lnTo>
                    <a:pt x="2919" y="87682"/>
                  </a:lnTo>
                  <a:lnTo>
                    <a:pt x="601" y="83177"/>
                  </a:lnTo>
                  <a:lnTo>
                    <a:pt x="0" y="76575"/>
                  </a:lnTo>
                  <a:lnTo>
                    <a:pt x="698" y="68642"/>
                  </a:lnTo>
                  <a:lnTo>
                    <a:pt x="2312" y="59839"/>
                  </a:lnTo>
                  <a:lnTo>
                    <a:pt x="4718" y="50459"/>
                  </a:lnTo>
                  <a:lnTo>
                    <a:pt x="8020" y="40696"/>
                  </a:lnTo>
                  <a:lnTo>
                    <a:pt x="12218" y="30691"/>
                  </a:lnTo>
                  <a:lnTo>
                    <a:pt x="17516" y="21021"/>
                  </a:lnTo>
                  <a:lnTo>
                    <a:pt x="24363" y="12664"/>
                  </a:lnTo>
                  <a:lnTo>
                    <a:pt x="32851" y="6060"/>
                  </a:lnTo>
                  <a:lnTo>
                    <a:pt x="42297" y="1627"/>
                  </a:lnTo>
                  <a:lnTo>
                    <a:pt x="51482" y="0"/>
                  </a:lnTo>
                  <a:lnTo>
                    <a:pt x="59728" y="1249"/>
                  </a:lnTo>
                  <a:lnTo>
                    <a:pt x="66887" y="5155"/>
                  </a:lnTo>
                  <a:lnTo>
                    <a:pt x="73078" y="11498"/>
                  </a:lnTo>
                  <a:lnTo>
                    <a:pt x="78497" y="19901"/>
                  </a:lnTo>
                  <a:lnTo>
                    <a:pt x="83341" y="29759"/>
                  </a:lnTo>
                  <a:lnTo>
                    <a:pt x="87771" y="40350"/>
                  </a:lnTo>
                  <a:lnTo>
                    <a:pt x="91903" y="51211"/>
                  </a:lnTo>
                  <a:lnTo>
                    <a:pt x="95665" y="62279"/>
                  </a:lnTo>
                  <a:lnTo>
                    <a:pt x="98814" y="73776"/>
                  </a:lnTo>
                  <a:lnTo>
                    <a:pt x="101264" y="85808"/>
                  </a:lnTo>
                  <a:lnTo>
                    <a:pt x="103078" y="98348"/>
                  </a:lnTo>
                  <a:lnTo>
                    <a:pt x="104378" y="111306"/>
                  </a:lnTo>
                  <a:lnTo>
                    <a:pt x="105285" y="124588"/>
                  </a:lnTo>
                  <a:lnTo>
                    <a:pt x="105742" y="138272"/>
                  </a:lnTo>
                  <a:lnTo>
                    <a:pt x="105525" y="152597"/>
                  </a:lnTo>
                  <a:lnTo>
                    <a:pt x="104564" y="167638"/>
                  </a:lnTo>
                  <a:lnTo>
                    <a:pt x="102936" y="183162"/>
                  </a:lnTo>
                  <a:lnTo>
                    <a:pt x="100773" y="198737"/>
                  </a:lnTo>
                  <a:lnTo>
                    <a:pt x="98202" y="214093"/>
                  </a:lnTo>
                  <a:lnTo>
                    <a:pt x="95171" y="228828"/>
                  </a:lnTo>
                  <a:lnTo>
                    <a:pt x="91458" y="242343"/>
                  </a:lnTo>
                  <a:lnTo>
                    <a:pt x="86993" y="254430"/>
                  </a:lnTo>
                  <a:lnTo>
                    <a:pt x="81689" y="265207"/>
                  </a:lnTo>
                  <a:lnTo>
                    <a:pt x="75372" y="274922"/>
                  </a:lnTo>
                  <a:lnTo>
                    <a:pt x="68046" y="283814"/>
                  </a:lnTo>
                  <a:lnTo>
                    <a:pt x="59855" y="291449"/>
                  </a:lnTo>
                  <a:lnTo>
                    <a:pt x="50986" y="296769"/>
                  </a:lnTo>
                  <a:lnTo>
                    <a:pt x="41623" y="299379"/>
                  </a:lnTo>
                  <a:lnTo>
                    <a:pt x="32235" y="299334"/>
                  </a:lnTo>
                  <a:lnTo>
                    <a:pt x="23546" y="296795"/>
                  </a:lnTo>
                  <a:lnTo>
                    <a:pt x="15902" y="292118"/>
                  </a:lnTo>
                  <a:lnTo>
                    <a:pt x="9618" y="285590"/>
                  </a:lnTo>
                  <a:lnTo>
                    <a:pt x="5146" y="277329"/>
                  </a:lnTo>
                  <a:lnTo>
                    <a:pt x="2553" y="267567"/>
                  </a:lnTo>
                  <a:lnTo>
                    <a:pt x="1760" y="256932"/>
                  </a:lnTo>
                  <a:lnTo>
                    <a:pt x="2732" y="246335"/>
                  </a:lnTo>
                  <a:lnTo>
                    <a:pt x="5275" y="236300"/>
                  </a:lnTo>
                  <a:lnTo>
                    <a:pt x="9251" y="227446"/>
                  </a:lnTo>
                  <a:lnTo>
                    <a:pt x="14659" y="220635"/>
                  </a:lnTo>
                  <a:lnTo>
                    <a:pt x="21368" y="216135"/>
                  </a:lnTo>
                  <a:lnTo>
                    <a:pt x="29142" y="213724"/>
                  </a:lnTo>
                  <a:lnTo>
                    <a:pt x="37731" y="212995"/>
                  </a:lnTo>
                  <a:lnTo>
                    <a:pt x="46909" y="213539"/>
                  </a:lnTo>
                  <a:lnTo>
                    <a:pt x="56343" y="215170"/>
                  </a:lnTo>
                  <a:lnTo>
                    <a:pt x="65596" y="217925"/>
                  </a:lnTo>
                  <a:lnTo>
                    <a:pt x="74451" y="221730"/>
                  </a:lnTo>
                  <a:lnTo>
                    <a:pt x="83041" y="226249"/>
                  </a:lnTo>
                  <a:lnTo>
                    <a:pt x="91729" y="230973"/>
                  </a:lnTo>
                  <a:lnTo>
                    <a:pt x="100726" y="235586"/>
                  </a:lnTo>
                  <a:lnTo>
                    <a:pt x="110076" y="239647"/>
                  </a:lnTo>
                  <a:lnTo>
                    <a:pt x="119739" y="242538"/>
                  </a:lnTo>
                  <a:lnTo>
                    <a:pt x="129646" y="244027"/>
                  </a:lnTo>
                  <a:lnTo>
                    <a:pt x="139571" y="244059"/>
                  </a:lnTo>
                  <a:lnTo>
                    <a:pt x="149154" y="242568"/>
                  </a:lnTo>
                  <a:lnTo>
                    <a:pt x="158218" y="239687"/>
                  </a:lnTo>
                  <a:lnTo>
                    <a:pt x="166466" y="235974"/>
                  </a:lnTo>
                  <a:lnTo>
                    <a:pt x="174206" y="231951"/>
                  </a:lnTo>
                  <a:lnTo>
                    <a:pt x="182115" y="227268"/>
                  </a:lnTo>
                  <a:lnTo>
                    <a:pt x="191472" y="2212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36415" y="1511378"/>
              <a:ext cx="352715" cy="463538"/>
            </a:xfrm>
            <a:custGeom>
              <a:avLst/>
              <a:gdLst/>
              <a:ahLst/>
              <a:cxnLst/>
              <a:rect l="0" t="0" r="0" b="0"/>
              <a:pathLst>
                <a:path w="352715" h="463538">
                  <a:moveTo>
                    <a:pt x="154134" y="25782"/>
                  </a:moveTo>
                  <a:lnTo>
                    <a:pt x="145333" y="28783"/>
                  </a:lnTo>
                  <a:lnTo>
                    <a:pt x="136986" y="32205"/>
                  </a:lnTo>
                  <a:lnTo>
                    <a:pt x="128287" y="36402"/>
                  </a:lnTo>
                  <a:lnTo>
                    <a:pt x="119166" y="41302"/>
                  </a:lnTo>
                  <a:lnTo>
                    <a:pt x="109672" y="46783"/>
                  </a:lnTo>
                  <a:lnTo>
                    <a:pt x="99884" y="52718"/>
                  </a:lnTo>
                  <a:lnTo>
                    <a:pt x="90043" y="59153"/>
                  </a:lnTo>
                  <a:lnTo>
                    <a:pt x="80518" y="66299"/>
                  </a:lnTo>
                  <a:lnTo>
                    <a:pt x="71484" y="74217"/>
                  </a:lnTo>
                  <a:lnTo>
                    <a:pt x="62946" y="82821"/>
                  </a:lnTo>
                  <a:lnTo>
                    <a:pt x="54824" y="91975"/>
                  </a:lnTo>
                  <a:lnTo>
                    <a:pt x="47030" y="101540"/>
                  </a:lnTo>
                  <a:lnTo>
                    <a:pt x="39644" y="111405"/>
                  </a:lnTo>
                  <a:lnTo>
                    <a:pt x="32901" y="121479"/>
                  </a:lnTo>
                  <a:lnTo>
                    <a:pt x="26882" y="131704"/>
                  </a:lnTo>
                  <a:lnTo>
                    <a:pt x="21518" y="142197"/>
                  </a:lnTo>
                  <a:lnTo>
                    <a:pt x="16680" y="153234"/>
                  </a:lnTo>
                  <a:lnTo>
                    <a:pt x="12244" y="164926"/>
                  </a:lnTo>
                  <a:lnTo>
                    <a:pt x="8264" y="177390"/>
                  </a:lnTo>
                  <a:lnTo>
                    <a:pt x="4963" y="190821"/>
                  </a:lnTo>
                  <a:lnTo>
                    <a:pt x="2413" y="205226"/>
                  </a:lnTo>
                  <a:lnTo>
                    <a:pt x="700" y="220307"/>
                  </a:lnTo>
                  <a:lnTo>
                    <a:pt x="0" y="235576"/>
                  </a:lnTo>
                  <a:lnTo>
                    <a:pt x="308" y="250732"/>
                  </a:lnTo>
                  <a:lnTo>
                    <a:pt x="1481" y="265671"/>
                  </a:lnTo>
                  <a:lnTo>
                    <a:pt x="3331" y="280388"/>
                  </a:lnTo>
                  <a:lnTo>
                    <a:pt x="5689" y="294913"/>
                  </a:lnTo>
                  <a:lnTo>
                    <a:pt x="8576" y="309125"/>
                  </a:lnTo>
                  <a:lnTo>
                    <a:pt x="12191" y="322755"/>
                  </a:lnTo>
                  <a:lnTo>
                    <a:pt x="16587" y="335705"/>
                  </a:lnTo>
                  <a:lnTo>
                    <a:pt x="21673" y="348030"/>
                  </a:lnTo>
                  <a:lnTo>
                    <a:pt x="27312" y="359847"/>
                  </a:lnTo>
                  <a:lnTo>
                    <a:pt x="33365" y="371276"/>
                  </a:lnTo>
                  <a:lnTo>
                    <a:pt x="39718" y="382257"/>
                  </a:lnTo>
                  <a:lnTo>
                    <a:pt x="46282" y="392565"/>
                  </a:lnTo>
                  <a:lnTo>
                    <a:pt x="52992" y="402131"/>
                  </a:lnTo>
                  <a:lnTo>
                    <a:pt x="59802" y="411031"/>
                  </a:lnTo>
                  <a:lnTo>
                    <a:pt x="66681" y="419396"/>
                  </a:lnTo>
                  <a:lnTo>
                    <a:pt x="73611" y="427352"/>
                  </a:lnTo>
                  <a:lnTo>
                    <a:pt x="80739" y="434849"/>
                  </a:lnTo>
                  <a:lnTo>
                    <a:pt x="88364" y="441665"/>
                  </a:lnTo>
                  <a:lnTo>
                    <a:pt x="96613" y="447728"/>
                  </a:lnTo>
                  <a:lnTo>
                    <a:pt x="105611" y="452953"/>
                  </a:lnTo>
                  <a:lnTo>
                    <a:pt x="115563" y="457165"/>
                  </a:lnTo>
                  <a:lnTo>
                    <a:pt x="126482" y="460362"/>
                  </a:lnTo>
                  <a:lnTo>
                    <a:pt x="138240" y="462526"/>
                  </a:lnTo>
                  <a:lnTo>
                    <a:pt x="150656" y="463537"/>
                  </a:lnTo>
                  <a:lnTo>
                    <a:pt x="163558" y="463436"/>
                  </a:lnTo>
                  <a:lnTo>
                    <a:pt x="176644" y="462233"/>
                  </a:lnTo>
                  <a:lnTo>
                    <a:pt x="189502" y="459831"/>
                  </a:lnTo>
                  <a:lnTo>
                    <a:pt x="201926" y="456285"/>
                  </a:lnTo>
                  <a:lnTo>
                    <a:pt x="213896" y="451617"/>
                  </a:lnTo>
                  <a:lnTo>
                    <a:pt x="225474" y="445734"/>
                  </a:lnTo>
                  <a:lnTo>
                    <a:pt x="236741" y="438708"/>
                  </a:lnTo>
                  <a:lnTo>
                    <a:pt x="247615" y="430888"/>
                  </a:lnTo>
                  <a:lnTo>
                    <a:pt x="257850" y="422802"/>
                  </a:lnTo>
                  <a:lnTo>
                    <a:pt x="267368" y="414774"/>
                  </a:lnTo>
                  <a:lnTo>
                    <a:pt x="276235" y="406927"/>
                  </a:lnTo>
                  <a:lnTo>
                    <a:pt x="284578" y="399278"/>
                  </a:lnTo>
                  <a:lnTo>
                    <a:pt x="292520" y="391791"/>
                  </a:lnTo>
                  <a:lnTo>
                    <a:pt x="300007" y="384102"/>
                  </a:lnTo>
                  <a:lnTo>
                    <a:pt x="306817" y="375560"/>
                  </a:lnTo>
                  <a:lnTo>
                    <a:pt x="312880" y="365884"/>
                  </a:lnTo>
                  <a:lnTo>
                    <a:pt x="318275" y="355281"/>
                  </a:lnTo>
                  <a:lnTo>
                    <a:pt x="323133" y="344245"/>
                  </a:lnTo>
                  <a:lnTo>
                    <a:pt x="327587" y="333119"/>
                  </a:lnTo>
                  <a:lnTo>
                    <a:pt x="331748" y="322057"/>
                  </a:lnTo>
                  <a:lnTo>
                    <a:pt x="335704" y="311103"/>
                  </a:lnTo>
                  <a:lnTo>
                    <a:pt x="339512" y="300249"/>
                  </a:lnTo>
                  <a:lnTo>
                    <a:pt x="343053" y="289146"/>
                  </a:lnTo>
                  <a:lnTo>
                    <a:pt x="346052" y="277160"/>
                  </a:lnTo>
                  <a:lnTo>
                    <a:pt x="348400" y="264014"/>
                  </a:lnTo>
                  <a:lnTo>
                    <a:pt x="350146" y="249758"/>
                  </a:lnTo>
                  <a:lnTo>
                    <a:pt x="351401" y="234585"/>
                  </a:lnTo>
                  <a:lnTo>
                    <a:pt x="352278" y="218719"/>
                  </a:lnTo>
                  <a:lnTo>
                    <a:pt x="352714" y="202676"/>
                  </a:lnTo>
                  <a:lnTo>
                    <a:pt x="352483" y="187219"/>
                  </a:lnTo>
                  <a:lnTo>
                    <a:pt x="351509" y="172718"/>
                  </a:lnTo>
                  <a:lnTo>
                    <a:pt x="349702" y="159187"/>
                  </a:lnTo>
                  <a:lnTo>
                    <a:pt x="346887" y="146479"/>
                  </a:lnTo>
                  <a:lnTo>
                    <a:pt x="343064" y="134409"/>
                  </a:lnTo>
                  <a:lnTo>
                    <a:pt x="338378" y="122809"/>
                  </a:lnTo>
                  <a:lnTo>
                    <a:pt x="333016" y="111545"/>
                  </a:lnTo>
                  <a:lnTo>
                    <a:pt x="327152" y="100520"/>
                  </a:lnTo>
                  <a:lnTo>
                    <a:pt x="320928" y="89824"/>
                  </a:lnTo>
                  <a:lnTo>
                    <a:pt x="314451" y="79715"/>
                  </a:lnTo>
                  <a:lnTo>
                    <a:pt x="307799" y="70286"/>
                  </a:lnTo>
                  <a:lnTo>
                    <a:pt x="301028" y="61480"/>
                  </a:lnTo>
                  <a:lnTo>
                    <a:pt x="294176" y="53179"/>
                  </a:lnTo>
                  <a:lnTo>
                    <a:pt x="287264" y="45260"/>
                  </a:lnTo>
                  <a:lnTo>
                    <a:pt x="280148" y="37620"/>
                  </a:lnTo>
                  <a:lnTo>
                    <a:pt x="272531" y="30175"/>
                  </a:lnTo>
                  <a:lnTo>
                    <a:pt x="264283" y="22876"/>
                  </a:lnTo>
                  <a:lnTo>
                    <a:pt x="255115" y="16007"/>
                  </a:lnTo>
                  <a:lnTo>
                    <a:pt x="244518" y="10153"/>
                  </a:lnTo>
                  <a:lnTo>
                    <a:pt x="232350" y="5557"/>
                  </a:lnTo>
                  <a:lnTo>
                    <a:pt x="218941" y="2302"/>
                  </a:lnTo>
                  <a:lnTo>
                    <a:pt x="204878" y="485"/>
                  </a:lnTo>
                  <a:lnTo>
                    <a:pt x="190583" y="0"/>
                  </a:lnTo>
                  <a:lnTo>
                    <a:pt x="176671" y="459"/>
                  </a:lnTo>
                  <a:lnTo>
                    <a:pt x="162560" y="1332"/>
                  </a:lnTo>
                  <a:lnTo>
                    <a:pt x="145897" y="2692"/>
                  </a:lnTo>
                  <a:lnTo>
                    <a:pt x="122548" y="4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510003" y="1569199"/>
              <a:ext cx="206972" cy="400778"/>
            </a:xfrm>
            <a:custGeom>
              <a:avLst/>
              <a:gdLst/>
              <a:ahLst/>
              <a:cxnLst/>
              <a:rect l="0" t="0" r="0" b="0"/>
              <a:pathLst>
                <a:path w="206972" h="400778">
                  <a:moveTo>
                    <a:pt x="185914" y="31132"/>
                  </a:moveTo>
                  <a:lnTo>
                    <a:pt x="179979" y="25265"/>
                  </a:lnTo>
                  <a:lnTo>
                    <a:pt x="173774" y="19700"/>
                  </a:lnTo>
                  <a:lnTo>
                    <a:pt x="166678" y="13915"/>
                  </a:lnTo>
                  <a:lnTo>
                    <a:pt x="158738" y="8353"/>
                  </a:lnTo>
                  <a:lnTo>
                    <a:pt x="150092" y="3968"/>
                  </a:lnTo>
                  <a:lnTo>
                    <a:pt x="140897" y="1199"/>
                  </a:lnTo>
                  <a:lnTo>
                    <a:pt x="131297" y="0"/>
                  </a:lnTo>
                  <a:lnTo>
                    <a:pt x="121408" y="107"/>
                  </a:lnTo>
                  <a:lnTo>
                    <a:pt x="111320" y="1222"/>
                  </a:lnTo>
                  <a:lnTo>
                    <a:pt x="101259" y="3240"/>
                  </a:lnTo>
                  <a:lnTo>
                    <a:pt x="91578" y="6257"/>
                  </a:lnTo>
                  <a:lnTo>
                    <a:pt x="82437" y="10243"/>
                  </a:lnTo>
                  <a:lnTo>
                    <a:pt x="73823" y="15053"/>
                  </a:lnTo>
                  <a:lnTo>
                    <a:pt x="65652" y="20505"/>
                  </a:lnTo>
                  <a:lnTo>
                    <a:pt x="57824" y="26437"/>
                  </a:lnTo>
                  <a:lnTo>
                    <a:pt x="50414" y="32878"/>
                  </a:lnTo>
                  <a:lnTo>
                    <a:pt x="43656" y="40034"/>
                  </a:lnTo>
                  <a:lnTo>
                    <a:pt x="37627" y="47964"/>
                  </a:lnTo>
                  <a:lnTo>
                    <a:pt x="32255" y="56747"/>
                  </a:lnTo>
                  <a:lnTo>
                    <a:pt x="27412" y="66553"/>
                  </a:lnTo>
                  <a:lnTo>
                    <a:pt x="22969" y="77372"/>
                  </a:lnTo>
                  <a:lnTo>
                    <a:pt x="18814" y="88891"/>
                  </a:lnTo>
                  <a:lnTo>
                    <a:pt x="14864" y="100615"/>
                  </a:lnTo>
                  <a:lnTo>
                    <a:pt x="11058" y="112244"/>
                  </a:lnTo>
                  <a:lnTo>
                    <a:pt x="7519" y="123831"/>
                  </a:lnTo>
                  <a:lnTo>
                    <a:pt x="4522" y="135676"/>
                  </a:lnTo>
                  <a:lnTo>
                    <a:pt x="2179" y="147942"/>
                  </a:lnTo>
                  <a:lnTo>
                    <a:pt x="607" y="160639"/>
                  </a:lnTo>
                  <a:lnTo>
                    <a:pt x="0" y="173701"/>
                  </a:lnTo>
                  <a:lnTo>
                    <a:pt x="373" y="187049"/>
                  </a:lnTo>
                  <a:lnTo>
                    <a:pt x="1590" y="200606"/>
                  </a:lnTo>
                  <a:lnTo>
                    <a:pt x="3469" y="214315"/>
                  </a:lnTo>
                  <a:lnTo>
                    <a:pt x="5841" y="228128"/>
                  </a:lnTo>
                  <a:lnTo>
                    <a:pt x="8567" y="242013"/>
                  </a:lnTo>
                  <a:lnTo>
                    <a:pt x="11542" y="255949"/>
                  </a:lnTo>
                  <a:lnTo>
                    <a:pt x="14690" y="269913"/>
                  </a:lnTo>
                  <a:lnTo>
                    <a:pt x="17955" y="283732"/>
                  </a:lnTo>
                  <a:lnTo>
                    <a:pt x="21300" y="297091"/>
                  </a:lnTo>
                  <a:lnTo>
                    <a:pt x="24704" y="309850"/>
                  </a:lnTo>
                  <a:lnTo>
                    <a:pt x="28313" y="321876"/>
                  </a:lnTo>
                  <a:lnTo>
                    <a:pt x="32421" y="332960"/>
                  </a:lnTo>
                  <a:lnTo>
                    <a:pt x="37151" y="343083"/>
                  </a:lnTo>
                  <a:lnTo>
                    <a:pt x="42464" y="352373"/>
                  </a:lnTo>
                  <a:lnTo>
                    <a:pt x="48255" y="361007"/>
                  </a:lnTo>
                  <a:lnTo>
                    <a:pt x="54415" y="369148"/>
                  </a:lnTo>
                  <a:lnTo>
                    <a:pt x="61010" y="376771"/>
                  </a:lnTo>
                  <a:lnTo>
                    <a:pt x="68267" y="383671"/>
                  </a:lnTo>
                  <a:lnTo>
                    <a:pt x="76262" y="389787"/>
                  </a:lnTo>
                  <a:lnTo>
                    <a:pt x="84918" y="394877"/>
                  </a:lnTo>
                  <a:lnTo>
                    <a:pt x="94106" y="398466"/>
                  </a:lnTo>
                  <a:lnTo>
                    <a:pt x="103691" y="400427"/>
                  </a:lnTo>
                  <a:lnTo>
                    <a:pt x="113399" y="400777"/>
                  </a:lnTo>
                  <a:lnTo>
                    <a:pt x="122836" y="399499"/>
                  </a:lnTo>
                  <a:lnTo>
                    <a:pt x="131815" y="396752"/>
                  </a:lnTo>
                  <a:lnTo>
                    <a:pt x="140487" y="392807"/>
                  </a:lnTo>
                  <a:lnTo>
                    <a:pt x="149230" y="387951"/>
                  </a:lnTo>
                  <a:lnTo>
                    <a:pt x="158255" y="382435"/>
                  </a:lnTo>
                  <a:lnTo>
                    <a:pt x="167346" y="376564"/>
                  </a:lnTo>
                  <a:lnTo>
                    <a:pt x="176947" y="370024"/>
                  </a:lnTo>
                  <a:lnTo>
                    <a:pt x="189021" y="361127"/>
                  </a:lnTo>
                  <a:lnTo>
                    <a:pt x="206971" y="346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32048" y="1764188"/>
              <a:ext cx="124093" cy="173408"/>
            </a:xfrm>
            <a:custGeom>
              <a:avLst/>
              <a:gdLst/>
              <a:ahLst/>
              <a:cxnLst/>
              <a:rect l="0" t="0" r="0" b="0"/>
              <a:pathLst>
                <a:path w="124093" h="173408">
                  <a:moveTo>
                    <a:pt x="90211" y="4599"/>
                  </a:moveTo>
                  <a:lnTo>
                    <a:pt x="81409" y="1799"/>
                  </a:lnTo>
                  <a:lnTo>
                    <a:pt x="73063" y="297"/>
                  </a:lnTo>
                  <a:lnTo>
                    <a:pt x="64369" y="0"/>
                  </a:lnTo>
                  <a:lnTo>
                    <a:pt x="55421" y="1025"/>
                  </a:lnTo>
                  <a:lnTo>
                    <a:pt x="46574" y="3790"/>
                  </a:lnTo>
                  <a:lnTo>
                    <a:pt x="38040" y="8365"/>
                  </a:lnTo>
                  <a:lnTo>
                    <a:pt x="30023" y="14526"/>
                  </a:lnTo>
                  <a:lnTo>
                    <a:pt x="22794" y="21941"/>
                  </a:lnTo>
                  <a:lnTo>
                    <a:pt x="16422" y="30300"/>
                  </a:lnTo>
                  <a:lnTo>
                    <a:pt x="10974" y="39502"/>
                  </a:lnTo>
                  <a:lnTo>
                    <a:pt x="6606" y="49656"/>
                  </a:lnTo>
                  <a:lnTo>
                    <a:pt x="3300" y="60744"/>
                  </a:lnTo>
                  <a:lnTo>
                    <a:pt x="1062" y="72629"/>
                  </a:lnTo>
                  <a:lnTo>
                    <a:pt x="0" y="85139"/>
                  </a:lnTo>
                  <a:lnTo>
                    <a:pt x="68" y="98107"/>
                  </a:lnTo>
                  <a:lnTo>
                    <a:pt x="1247" y="111239"/>
                  </a:lnTo>
                  <a:lnTo>
                    <a:pt x="3634" y="124129"/>
                  </a:lnTo>
                  <a:lnTo>
                    <a:pt x="7174" y="136561"/>
                  </a:lnTo>
                  <a:lnTo>
                    <a:pt x="12008" y="148027"/>
                  </a:lnTo>
                  <a:lnTo>
                    <a:pt x="18534" y="157669"/>
                  </a:lnTo>
                  <a:lnTo>
                    <a:pt x="26807" y="165179"/>
                  </a:lnTo>
                  <a:lnTo>
                    <a:pt x="36276" y="170408"/>
                  </a:lnTo>
                  <a:lnTo>
                    <a:pt x="46010" y="173109"/>
                  </a:lnTo>
                  <a:lnTo>
                    <a:pt x="55440" y="173407"/>
                  </a:lnTo>
                  <a:lnTo>
                    <a:pt x="64379" y="171695"/>
                  </a:lnTo>
                  <a:lnTo>
                    <a:pt x="72835" y="168429"/>
                  </a:lnTo>
                  <a:lnTo>
                    <a:pt x="80886" y="164014"/>
                  </a:lnTo>
                  <a:lnTo>
                    <a:pt x="88462" y="158613"/>
                  </a:lnTo>
                  <a:lnTo>
                    <a:pt x="95338" y="152166"/>
                  </a:lnTo>
                  <a:lnTo>
                    <a:pt x="101450" y="144716"/>
                  </a:lnTo>
                  <a:lnTo>
                    <a:pt x="106879" y="136255"/>
                  </a:lnTo>
                  <a:lnTo>
                    <a:pt x="111761" y="126666"/>
                  </a:lnTo>
                  <a:lnTo>
                    <a:pt x="116221" y="115993"/>
                  </a:lnTo>
                  <a:lnTo>
                    <a:pt x="120049" y="104571"/>
                  </a:lnTo>
                  <a:lnTo>
                    <a:pt x="122715" y="92912"/>
                  </a:lnTo>
                  <a:lnTo>
                    <a:pt x="124026" y="81332"/>
                  </a:lnTo>
                  <a:lnTo>
                    <a:pt x="124092" y="69947"/>
                  </a:lnTo>
                  <a:lnTo>
                    <a:pt x="123148" y="58769"/>
                  </a:lnTo>
                  <a:lnTo>
                    <a:pt x="121435" y="47788"/>
                  </a:lnTo>
                  <a:lnTo>
                    <a:pt x="118930" y="37609"/>
                  </a:lnTo>
                  <a:lnTo>
                    <a:pt x="114892" y="28567"/>
                  </a:lnTo>
                  <a:lnTo>
                    <a:pt x="106733" y="20986"/>
                  </a:lnTo>
                  <a:lnTo>
                    <a:pt x="90211" y="15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899380" y="1769197"/>
              <a:ext cx="198782" cy="132100"/>
            </a:xfrm>
            <a:custGeom>
              <a:avLst/>
              <a:gdLst/>
              <a:ahLst/>
              <a:cxnLst/>
              <a:rect l="0" t="0" r="0" b="0"/>
              <a:pathLst>
                <a:path w="198782" h="132100">
                  <a:moveTo>
                    <a:pt x="7107" y="62761"/>
                  </a:moveTo>
                  <a:lnTo>
                    <a:pt x="10041" y="71562"/>
                  </a:lnTo>
                  <a:lnTo>
                    <a:pt x="12823" y="79909"/>
                  </a:lnTo>
                  <a:lnTo>
                    <a:pt x="15719" y="88613"/>
                  </a:lnTo>
                  <a:lnTo>
                    <a:pt x="18586" y="97906"/>
                  </a:lnTo>
                  <a:lnTo>
                    <a:pt x="21103" y="108050"/>
                  </a:lnTo>
                  <a:lnTo>
                    <a:pt x="23084" y="119025"/>
                  </a:lnTo>
                  <a:lnTo>
                    <a:pt x="23522" y="128247"/>
                  </a:lnTo>
                  <a:lnTo>
                    <a:pt x="21797" y="132099"/>
                  </a:lnTo>
                  <a:lnTo>
                    <a:pt x="19188" y="130904"/>
                  </a:lnTo>
                  <a:lnTo>
                    <a:pt x="16261" y="126063"/>
                  </a:lnTo>
                  <a:lnTo>
                    <a:pt x="13165" y="118556"/>
                  </a:lnTo>
                  <a:lnTo>
                    <a:pt x="9956" y="109091"/>
                  </a:lnTo>
                  <a:lnTo>
                    <a:pt x="6828" y="98215"/>
                  </a:lnTo>
                  <a:lnTo>
                    <a:pt x="4113" y="86341"/>
                  </a:lnTo>
                  <a:lnTo>
                    <a:pt x="1961" y="73779"/>
                  </a:lnTo>
                  <a:lnTo>
                    <a:pt x="519" y="60909"/>
                  </a:lnTo>
                  <a:lnTo>
                    <a:pt x="0" y="48189"/>
                  </a:lnTo>
                  <a:lnTo>
                    <a:pt x="445" y="35873"/>
                  </a:lnTo>
                  <a:lnTo>
                    <a:pt x="2219" y="24653"/>
                  </a:lnTo>
                  <a:lnTo>
                    <a:pt x="6069" y="15707"/>
                  </a:lnTo>
                  <a:lnTo>
                    <a:pt x="12210" y="9477"/>
                  </a:lnTo>
                  <a:lnTo>
                    <a:pt x="20079" y="5923"/>
                  </a:lnTo>
                  <a:lnTo>
                    <a:pt x="28655" y="4884"/>
                  </a:lnTo>
                  <a:lnTo>
                    <a:pt x="37265" y="6002"/>
                  </a:lnTo>
                  <a:lnTo>
                    <a:pt x="45465" y="8986"/>
                  </a:lnTo>
                  <a:lnTo>
                    <a:pt x="52884" y="13712"/>
                  </a:lnTo>
                  <a:lnTo>
                    <a:pt x="59422" y="19957"/>
                  </a:lnTo>
                  <a:lnTo>
                    <a:pt x="65167" y="27417"/>
                  </a:lnTo>
                  <a:lnTo>
                    <a:pt x="70274" y="35793"/>
                  </a:lnTo>
                  <a:lnTo>
                    <a:pt x="74910" y="44762"/>
                  </a:lnTo>
                  <a:lnTo>
                    <a:pt x="79424" y="51591"/>
                  </a:lnTo>
                  <a:lnTo>
                    <a:pt x="83573" y="52849"/>
                  </a:lnTo>
                  <a:lnTo>
                    <a:pt x="86508" y="49198"/>
                  </a:lnTo>
                  <a:lnTo>
                    <a:pt x="88367" y="42094"/>
                  </a:lnTo>
                  <a:lnTo>
                    <a:pt x="90010" y="33164"/>
                  </a:lnTo>
                  <a:lnTo>
                    <a:pt x="92643" y="24114"/>
                  </a:lnTo>
                  <a:lnTo>
                    <a:pt x="96826" y="15864"/>
                  </a:lnTo>
                  <a:lnTo>
                    <a:pt x="102568" y="8990"/>
                  </a:lnTo>
                  <a:lnTo>
                    <a:pt x="109626" y="4030"/>
                  </a:lnTo>
                  <a:lnTo>
                    <a:pt x="117702" y="1064"/>
                  </a:lnTo>
                  <a:lnTo>
                    <a:pt x="126527" y="0"/>
                  </a:lnTo>
                  <a:lnTo>
                    <a:pt x="135886" y="780"/>
                  </a:lnTo>
                  <a:lnTo>
                    <a:pt x="145609" y="3189"/>
                  </a:lnTo>
                  <a:lnTo>
                    <a:pt x="155253" y="7073"/>
                  </a:lnTo>
                  <a:lnTo>
                    <a:pt x="164121" y="12419"/>
                  </a:lnTo>
                  <a:lnTo>
                    <a:pt x="171899" y="19090"/>
                  </a:lnTo>
                  <a:lnTo>
                    <a:pt x="178613" y="27009"/>
                  </a:lnTo>
                  <a:lnTo>
                    <a:pt x="184438" y="36226"/>
                  </a:lnTo>
                  <a:lnTo>
                    <a:pt x="189573" y="46650"/>
                  </a:lnTo>
                  <a:lnTo>
                    <a:pt x="193870" y="58073"/>
                  </a:lnTo>
                  <a:lnTo>
                    <a:pt x="196860" y="70265"/>
                  </a:lnTo>
                  <a:lnTo>
                    <a:pt x="198397" y="82998"/>
                  </a:lnTo>
                  <a:lnTo>
                    <a:pt x="198781" y="95311"/>
                  </a:lnTo>
                  <a:lnTo>
                    <a:pt x="198634" y="106613"/>
                  </a:lnTo>
                  <a:lnTo>
                    <a:pt x="197939" y="116776"/>
                  </a:lnTo>
                  <a:lnTo>
                    <a:pt x="196620" y="1259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138114" y="1765827"/>
              <a:ext cx="116712" cy="281435"/>
            </a:xfrm>
            <a:custGeom>
              <a:avLst/>
              <a:gdLst/>
              <a:ahLst/>
              <a:cxnLst/>
              <a:rect l="0" t="0" r="0" b="0"/>
              <a:pathLst>
                <a:path w="116712" h="281435">
                  <a:moveTo>
                    <a:pt x="0" y="87188"/>
                  </a:moveTo>
                  <a:lnTo>
                    <a:pt x="2934" y="95989"/>
                  </a:lnTo>
                  <a:lnTo>
                    <a:pt x="5716" y="104336"/>
                  </a:lnTo>
                  <a:lnTo>
                    <a:pt x="8611" y="113044"/>
                  </a:lnTo>
                  <a:lnTo>
                    <a:pt x="11478" y="122510"/>
                  </a:lnTo>
                  <a:lnTo>
                    <a:pt x="13995" y="133302"/>
                  </a:lnTo>
                  <a:lnTo>
                    <a:pt x="16010" y="145596"/>
                  </a:lnTo>
                  <a:lnTo>
                    <a:pt x="17696" y="159088"/>
                  </a:lnTo>
                  <a:lnTo>
                    <a:pt x="19439" y="173207"/>
                  </a:lnTo>
                  <a:lnTo>
                    <a:pt x="21465" y="187548"/>
                  </a:lnTo>
                  <a:lnTo>
                    <a:pt x="23827" y="201750"/>
                  </a:lnTo>
                  <a:lnTo>
                    <a:pt x="26491" y="215432"/>
                  </a:lnTo>
                  <a:lnTo>
                    <a:pt x="29393" y="228449"/>
                  </a:lnTo>
                  <a:lnTo>
                    <a:pt x="32308" y="241003"/>
                  </a:lnTo>
                  <a:lnTo>
                    <a:pt x="34878" y="253513"/>
                  </a:lnTo>
                  <a:lnTo>
                    <a:pt x="36907" y="266165"/>
                  </a:lnTo>
                  <a:lnTo>
                    <a:pt x="37385" y="276631"/>
                  </a:lnTo>
                  <a:lnTo>
                    <a:pt x="35694" y="281434"/>
                  </a:lnTo>
                  <a:lnTo>
                    <a:pt x="33107" y="280847"/>
                  </a:lnTo>
                  <a:lnTo>
                    <a:pt x="30193" y="276359"/>
                  </a:lnTo>
                  <a:lnTo>
                    <a:pt x="27104" y="269051"/>
                  </a:lnTo>
                  <a:lnTo>
                    <a:pt x="23899" y="259699"/>
                  </a:lnTo>
                  <a:lnTo>
                    <a:pt x="20774" y="248887"/>
                  </a:lnTo>
                  <a:lnTo>
                    <a:pt x="18061" y="237051"/>
                  </a:lnTo>
                  <a:lnTo>
                    <a:pt x="15901" y="224506"/>
                  </a:lnTo>
                  <a:lnTo>
                    <a:pt x="14113" y="211477"/>
                  </a:lnTo>
                  <a:lnTo>
                    <a:pt x="12299" y="198117"/>
                  </a:lnTo>
                  <a:lnTo>
                    <a:pt x="10228" y="184530"/>
                  </a:lnTo>
                  <a:lnTo>
                    <a:pt x="8005" y="170624"/>
                  </a:lnTo>
                  <a:lnTo>
                    <a:pt x="5966" y="156142"/>
                  </a:lnTo>
                  <a:lnTo>
                    <a:pt x="4302" y="140997"/>
                  </a:lnTo>
                  <a:lnTo>
                    <a:pt x="3202" y="125570"/>
                  </a:lnTo>
                  <a:lnTo>
                    <a:pt x="2921" y="110593"/>
                  </a:lnTo>
                  <a:lnTo>
                    <a:pt x="3514" y="96441"/>
                  </a:lnTo>
                  <a:lnTo>
                    <a:pt x="4881" y="82990"/>
                  </a:lnTo>
                  <a:lnTo>
                    <a:pt x="6862" y="69811"/>
                  </a:lnTo>
                  <a:lnTo>
                    <a:pt x="9311" y="56623"/>
                  </a:lnTo>
                  <a:lnTo>
                    <a:pt x="12429" y="43799"/>
                  </a:lnTo>
                  <a:lnTo>
                    <a:pt x="16732" y="32240"/>
                  </a:lnTo>
                  <a:lnTo>
                    <a:pt x="22411" y="22357"/>
                  </a:lnTo>
                  <a:lnTo>
                    <a:pt x="29513" y="14246"/>
                  </a:lnTo>
                  <a:lnTo>
                    <a:pt x="38109" y="7939"/>
                  </a:lnTo>
                  <a:lnTo>
                    <a:pt x="48070" y="3269"/>
                  </a:lnTo>
                  <a:lnTo>
                    <a:pt x="58826" y="421"/>
                  </a:lnTo>
                  <a:lnTo>
                    <a:pt x="69498" y="0"/>
                  </a:lnTo>
                  <a:lnTo>
                    <a:pt x="79589" y="2121"/>
                  </a:lnTo>
                  <a:lnTo>
                    <a:pt x="88819" y="6476"/>
                  </a:lnTo>
                  <a:lnTo>
                    <a:pt x="96946" y="12603"/>
                  </a:lnTo>
                  <a:lnTo>
                    <a:pt x="103956" y="20055"/>
                  </a:lnTo>
                  <a:lnTo>
                    <a:pt x="109680" y="28463"/>
                  </a:lnTo>
                  <a:lnTo>
                    <a:pt x="113711" y="37543"/>
                  </a:lnTo>
                  <a:lnTo>
                    <a:pt x="115981" y="47089"/>
                  </a:lnTo>
                  <a:lnTo>
                    <a:pt x="116711" y="56954"/>
                  </a:lnTo>
                  <a:lnTo>
                    <a:pt x="116222" y="67036"/>
                  </a:lnTo>
                  <a:lnTo>
                    <a:pt x="114817" y="77260"/>
                  </a:lnTo>
                  <a:lnTo>
                    <a:pt x="112589" y="87415"/>
                  </a:lnTo>
                  <a:lnTo>
                    <a:pt x="109424" y="97161"/>
                  </a:lnTo>
                  <a:lnTo>
                    <a:pt x="105326" y="106337"/>
                  </a:lnTo>
                  <a:lnTo>
                    <a:pt x="100100" y="114634"/>
                  </a:lnTo>
                  <a:lnTo>
                    <a:pt x="93302" y="121530"/>
                  </a:lnTo>
                  <a:lnTo>
                    <a:pt x="84841" y="126865"/>
                  </a:lnTo>
                  <a:lnTo>
                    <a:pt x="75072" y="130633"/>
                  </a:lnTo>
                  <a:lnTo>
                    <a:pt x="64606" y="132804"/>
                  </a:lnTo>
                  <a:lnTo>
                    <a:pt x="53874" y="133525"/>
                  </a:lnTo>
                  <a:lnTo>
                    <a:pt x="43350" y="133028"/>
                  </a:lnTo>
                  <a:lnTo>
                    <a:pt x="32494" y="131382"/>
                  </a:lnTo>
                  <a:lnTo>
                    <a:pt x="19241" y="127328"/>
                  </a:lnTo>
                  <a:lnTo>
                    <a:pt x="0" y="1187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298152" y="1752077"/>
              <a:ext cx="145289" cy="139601"/>
            </a:xfrm>
            <a:custGeom>
              <a:avLst/>
              <a:gdLst/>
              <a:ahLst/>
              <a:cxnLst/>
              <a:rect l="0" t="0" r="0" b="0"/>
              <a:pathLst>
                <a:path w="145289" h="139601">
                  <a:moveTo>
                    <a:pt x="61060" y="79881"/>
                  </a:moveTo>
                  <a:lnTo>
                    <a:pt x="66861" y="71079"/>
                  </a:lnTo>
                  <a:lnTo>
                    <a:pt x="71785" y="62733"/>
                  </a:lnTo>
                  <a:lnTo>
                    <a:pt x="76274" y="54034"/>
                  </a:lnTo>
                  <a:lnTo>
                    <a:pt x="79976" y="44914"/>
                  </a:lnTo>
                  <a:lnTo>
                    <a:pt x="82045" y="35418"/>
                  </a:lnTo>
                  <a:lnTo>
                    <a:pt x="82138" y="25645"/>
                  </a:lnTo>
                  <a:lnTo>
                    <a:pt x="80067" y="16322"/>
                  </a:lnTo>
                  <a:lnTo>
                    <a:pt x="75557" y="8742"/>
                  </a:lnTo>
                  <a:lnTo>
                    <a:pt x="68714" y="3473"/>
                  </a:lnTo>
                  <a:lnTo>
                    <a:pt x="60239" y="583"/>
                  </a:lnTo>
                  <a:lnTo>
                    <a:pt x="51190" y="0"/>
                  </a:lnTo>
                  <a:lnTo>
                    <a:pt x="42230" y="1428"/>
                  </a:lnTo>
                  <a:lnTo>
                    <a:pt x="33780" y="4621"/>
                  </a:lnTo>
                  <a:lnTo>
                    <a:pt x="26185" y="9489"/>
                  </a:lnTo>
                  <a:lnTo>
                    <a:pt x="19531" y="15833"/>
                  </a:lnTo>
                  <a:lnTo>
                    <a:pt x="13877" y="23529"/>
                  </a:lnTo>
                  <a:lnTo>
                    <a:pt x="9362" y="32596"/>
                  </a:lnTo>
                  <a:lnTo>
                    <a:pt x="5949" y="42919"/>
                  </a:lnTo>
                  <a:lnTo>
                    <a:pt x="3467" y="54274"/>
                  </a:lnTo>
                  <a:lnTo>
                    <a:pt x="1709" y="66420"/>
                  </a:lnTo>
                  <a:lnTo>
                    <a:pt x="495" y="79136"/>
                  </a:lnTo>
                  <a:lnTo>
                    <a:pt x="0" y="91929"/>
                  </a:lnTo>
                  <a:lnTo>
                    <a:pt x="723" y="104057"/>
                  </a:lnTo>
                  <a:lnTo>
                    <a:pt x="2845" y="115161"/>
                  </a:lnTo>
                  <a:lnTo>
                    <a:pt x="6408" y="124750"/>
                  </a:lnTo>
                  <a:lnTo>
                    <a:pt x="11473" y="132062"/>
                  </a:lnTo>
                  <a:lnTo>
                    <a:pt x="17916" y="136898"/>
                  </a:lnTo>
                  <a:lnTo>
                    <a:pt x="25326" y="139366"/>
                  </a:lnTo>
                  <a:lnTo>
                    <a:pt x="33130" y="139600"/>
                  </a:lnTo>
                  <a:lnTo>
                    <a:pt x="40961" y="137907"/>
                  </a:lnTo>
                  <a:lnTo>
                    <a:pt x="48504" y="134520"/>
                  </a:lnTo>
                  <a:lnTo>
                    <a:pt x="55416" y="129514"/>
                  </a:lnTo>
                  <a:lnTo>
                    <a:pt x="61581" y="123079"/>
                  </a:lnTo>
                  <a:lnTo>
                    <a:pt x="67059" y="115490"/>
                  </a:lnTo>
                  <a:lnTo>
                    <a:pt x="71981" y="107027"/>
                  </a:lnTo>
                  <a:lnTo>
                    <a:pt x="76473" y="97927"/>
                  </a:lnTo>
                  <a:lnTo>
                    <a:pt x="80322" y="88378"/>
                  </a:lnTo>
                  <a:lnTo>
                    <a:pt x="83003" y="78514"/>
                  </a:lnTo>
                  <a:lnTo>
                    <a:pt x="84325" y="68506"/>
                  </a:lnTo>
                  <a:lnTo>
                    <a:pt x="84439" y="60919"/>
                  </a:lnTo>
                  <a:lnTo>
                    <a:pt x="84064" y="58929"/>
                  </a:lnTo>
                  <a:lnTo>
                    <a:pt x="84152" y="61570"/>
                  </a:lnTo>
                  <a:lnTo>
                    <a:pt x="85001" y="67215"/>
                  </a:lnTo>
                  <a:lnTo>
                    <a:pt x="86724" y="74538"/>
                  </a:lnTo>
                  <a:lnTo>
                    <a:pt x="89490" y="82513"/>
                  </a:lnTo>
                  <a:lnTo>
                    <a:pt x="93286" y="90564"/>
                  </a:lnTo>
                  <a:lnTo>
                    <a:pt x="98125" y="97971"/>
                  </a:lnTo>
                  <a:lnTo>
                    <a:pt x="104123" y="103754"/>
                  </a:lnTo>
                  <a:lnTo>
                    <a:pt x="111267" y="107500"/>
                  </a:lnTo>
                  <a:lnTo>
                    <a:pt x="119553" y="109397"/>
                  </a:lnTo>
                  <a:lnTo>
                    <a:pt x="130215" y="107992"/>
                  </a:lnTo>
                  <a:lnTo>
                    <a:pt x="145288" y="100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57937" y="1726673"/>
              <a:ext cx="90789" cy="156205"/>
            </a:xfrm>
            <a:custGeom>
              <a:avLst/>
              <a:gdLst/>
              <a:ahLst/>
              <a:cxnLst/>
              <a:rect l="0" t="0" r="0" b="0"/>
              <a:pathLst>
                <a:path w="90789" h="156205">
                  <a:moveTo>
                    <a:pt x="17089" y="84228"/>
                  </a:moveTo>
                  <a:lnTo>
                    <a:pt x="19955" y="93097"/>
                  </a:lnTo>
                  <a:lnTo>
                    <a:pt x="22097" y="102083"/>
                  </a:lnTo>
                  <a:lnTo>
                    <a:pt x="23705" y="112074"/>
                  </a:lnTo>
                  <a:lnTo>
                    <a:pt x="25058" y="122882"/>
                  </a:lnTo>
                  <a:lnTo>
                    <a:pt x="26555" y="134045"/>
                  </a:lnTo>
                  <a:lnTo>
                    <a:pt x="28374" y="145179"/>
                  </a:lnTo>
                  <a:lnTo>
                    <a:pt x="29422" y="153618"/>
                  </a:lnTo>
                  <a:lnTo>
                    <a:pt x="28315" y="156204"/>
                  </a:lnTo>
                  <a:lnTo>
                    <a:pt x="25461" y="154010"/>
                  </a:lnTo>
                  <a:lnTo>
                    <a:pt x="21523" y="148700"/>
                  </a:lnTo>
                  <a:lnTo>
                    <a:pt x="17165" y="141455"/>
                  </a:lnTo>
                  <a:lnTo>
                    <a:pt x="12785" y="133007"/>
                  </a:lnTo>
                  <a:lnTo>
                    <a:pt x="8705" y="123644"/>
                  </a:lnTo>
                  <a:lnTo>
                    <a:pt x="5267" y="113333"/>
                  </a:lnTo>
                  <a:lnTo>
                    <a:pt x="2591" y="102120"/>
                  </a:lnTo>
                  <a:lnTo>
                    <a:pt x="777" y="90308"/>
                  </a:lnTo>
                  <a:lnTo>
                    <a:pt x="0" y="78375"/>
                  </a:lnTo>
                  <a:lnTo>
                    <a:pt x="264" y="66614"/>
                  </a:lnTo>
                  <a:lnTo>
                    <a:pt x="1744" y="55444"/>
                  </a:lnTo>
                  <a:lnTo>
                    <a:pt x="4865" y="45475"/>
                  </a:lnTo>
                  <a:lnTo>
                    <a:pt x="9706" y="36922"/>
                  </a:lnTo>
                  <a:lnTo>
                    <a:pt x="16059" y="29671"/>
                  </a:lnTo>
                  <a:lnTo>
                    <a:pt x="23610" y="23476"/>
                  </a:lnTo>
                  <a:lnTo>
                    <a:pt x="32054" y="18087"/>
                  </a:lnTo>
                  <a:lnTo>
                    <a:pt x="41066" y="13433"/>
                  </a:lnTo>
                  <a:lnTo>
                    <a:pt x="51407" y="9173"/>
                  </a:lnTo>
                  <a:lnTo>
                    <a:pt x="66212" y="4928"/>
                  </a:lnTo>
                  <a:lnTo>
                    <a:pt x="907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563728" y="1746650"/>
              <a:ext cx="237682" cy="187601"/>
            </a:xfrm>
            <a:custGeom>
              <a:avLst/>
              <a:gdLst/>
              <a:ahLst/>
              <a:cxnLst/>
              <a:rect l="0" t="0" r="0" b="0"/>
              <a:pathLst>
                <a:path w="237682" h="187601">
                  <a:moveTo>
                    <a:pt x="48168" y="74780"/>
                  </a:moveTo>
                  <a:lnTo>
                    <a:pt x="56969" y="77580"/>
                  </a:lnTo>
                  <a:lnTo>
                    <a:pt x="65316" y="79081"/>
                  </a:lnTo>
                  <a:lnTo>
                    <a:pt x="74010" y="79383"/>
                  </a:lnTo>
                  <a:lnTo>
                    <a:pt x="82958" y="78531"/>
                  </a:lnTo>
                  <a:lnTo>
                    <a:pt x="91805" y="76415"/>
                  </a:lnTo>
                  <a:lnTo>
                    <a:pt x="100339" y="73088"/>
                  </a:lnTo>
                  <a:lnTo>
                    <a:pt x="108355" y="68580"/>
                  </a:lnTo>
                  <a:lnTo>
                    <a:pt x="115584" y="62813"/>
                  </a:lnTo>
                  <a:lnTo>
                    <a:pt x="121947" y="55866"/>
                  </a:lnTo>
                  <a:lnTo>
                    <a:pt x="127049" y="48102"/>
                  </a:lnTo>
                  <a:lnTo>
                    <a:pt x="130122" y="40053"/>
                  </a:lnTo>
                  <a:lnTo>
                    <a:pt x="130921" y="32054"/>
                  </a:lnTo>
                  <a:lnTo>
                    <a:pt x="129509" y="24398"/>
                  </a:lnTo>
                  <a:lnTo>
                    <a:pt x="125977" y="17409"/>
                  </a:lnTo>
                  <a:lnTo>
                    <a:pt x="120598" y="11202"/>
                  </a:lnTo>
                  <a:lnTo>
                    <a:pt x="113581" y="6034"/>
                  </a:lnTo>
                  <a:lnTo>
                    <a:pt x="104986" y="2386"/>
                  </a:lnTo>
                  <a:lnTo>
                    <a:pt x="94996" y="381"/>
                  </a:lnTo>
                  <a:lnTo>
                    <a:pt x="84206" y="0"/>
                  </a:lnTo>
                  <a:lnTo>
                    <a:pt x="73505" y="1256"/>
                  </a:lnTo>
                  <a:lnTo>
                    <a:pt x="63386" y="3993"/>
                  </a:lnTo>
                  <a:lnTo>
                    <a:pt x="53967" y="8101"/>
                  </a:lnTo>
                  <a:lnTo>
                    <a:pt x="45180" y="13598"/>
                  </a:lnTo>
                  <a:lnTo>
                    <a:pt x="36903" y="20367"/>
                  </a:lnTo>
                  <a:lnTo>
                    <a:pt x="29174" y="28182"/>
                  </a:lnTo>
                  <a:lnTo>
                    <a:pt x="22194" y="36797"/>
                  </a:lnTo>
                  <a:lnTo>
                    <a:pt x="16017" y="46003"/>
                  </a:lnTo>
                  <a:lnTo>
                    <a:pt x="10714" y="55795"/>
                  </a:lnTo>
                  <a:lnTo>
                    <a:pt x="6450" y="66352"/>
                  </a:lnTo>
                  <a:lnTo>
                    <a:pt x="3216" y="77714"/>
                  </a:lnTo>
                  <a:lnTo>
                    <a:pt x="1027" y="89786"/>
                  </a:lnTo>
                  <a:lnTo>
                    <a:pt x="0" y="102422"/>
                  </a:lnTo>
                  <a:lnTo>
                    <a:pt x="91" y="115470"/>
                  </a:lnTo>
                  <a:lnTo>
                    <a:pt x="1286" y="128485"/>
                  </a:lnTo>
                  <a:lnTo>
                    <a:pt x="3684" y="140765"/>
                  </a:lnTo>
                  <a:lnTo>
                    <a:pt x="7231" y="151974"/>
                  </a:lnTo>
                  <a:lnTo>
                    <a:pt x="12070" y="161804"/>
                  </a:lnTo>
                  <a:lnTo>
                    <a:pt x="18599" y="169809"/>
                  </a:lnTo>
                  <a:lnTo>
                    <a:pt x="26882" y="175933"/>
                  </a:lnTo>
                  <a:lnTo>
                    <a:pt x="36700" y="180419"/>
                  </a:lnTo>
                  <a:lnTo>
                    <a:pt x="47731" y="183612"/>
                  </a:lnTo>
                  <a:lnTo>
                    <a:pt x="59672" y="185837"/>
                  </a:lnTo>
                  <a:lnTo>
                    <a:pt x="72435" y="187200"/>
                  </a:lnTo>
                  <a:lnTo>
                    <a:pt x="86133" y="187600"/>
                  </a:lnTo>
                  <a:lnTo>
                    <a:pt x="100750" y="187062"/>
                  </a:lnTo>
                  <a:lnTo>
                    <a:pt x="115988" y="185889"/>
                  </a:lnTo>
                  <a:lnTo>
                    <a:pt x="131370" y="184564"/>
                  </a:lnTo>
                  <a:lnTo>
                    <a:pt x="146601" y="183378"/>
                  </a:lnTo>
                  <a:lnTo>
                    <a:pt x="161560" y="182428"/>
                  </a:lnTo>
                  <a:lnTo>
                    <a:pt x="177986" y="181613"/>
                  </a:lnTo>
                  <a:lnTo>
                    <a:pt x="200670" y="180866"/>
                  </a:lnTo>
                  <a:lnTo>
                    <a:pt x="237681" y="180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042735" y="2674238"/>
            <a:ext cx="1737204" cy="694882"/>
            <a:chOff x="3042735" y="2674238"/>
            <a:chExt cx="1737204" cy="694882"/>
          </a:xfrm>
        </p:grpSpPr>
        <p:sp>
          <p:nvSpPr>
            <p:cNvPr id="109" name="Freeform 108"/>
            <p:cNvSpPr/>
            <p:nvPr/>
          </p:nvSpPr>
          <p:spPr>
            <a:xfrm>
              <a:off x="3105906" y="2674238"/>
              <a:ext cx="28397" cy="189514"/>
            </a:xfrm>
            <a:custGeom>
              <a:avLst/>
              <a:gdLst/>
              <a:ahLst/>
              <a:cxnLst/>
              <a:rect l="0" t="0" r="0" b="0"/>
              <a:pathLst>
                <a:path w="28397" h="189514">
                  <a:moveTo>
                    <a:pt x="21057" y="0"/>
                  </a:moveTo>
                  <a:lnTo>
                    <a:pt x="21057" y="14669"/>
                  </a:lnTo>
                  <a:lnTo>
                    <a:pt x="21057" y="28580"/>
                  </a:lnTo>
                  <a:lnTo>
                    <a:pt x="21061" y="43069"/>
                  </a:lnTo>
                  <a:lnTo>
                    <a:pt x="21234" y="57925"/>
                  </a:lnTo>
                  <a:lnTo>
                    <a:pt x="21883" y="72453"/>
                  </a:lnTo>
                  <a:lnTo>
                    <a:pt x="23132" y="86271"/>
                  </a:lnTo>
                  <a:lnTo>
                    <a:pt x="24784" y="99483"/>
                  </a:lnTo>
                  <a:lnTo>
                    <a:pt x="26433" y="112494"/>
                  </a:lnTo>
                  <a:lnTo>
                    <a:pt x="27822" y="125566"/>
                  </a:lnTo>
                  <a:lnTo>
                    <a:pt x="28396" y="138310"/>
                  </a:lnTo>
                  <a:lnTo>
                    <a:pt x="27259" y="149815"/>
                  </a:lnTo>
                  <a:lnTo>
                    <a:pt x="24092" y="159662"/>
                  </a:lnTo>
                  <a:lnTo>
                    <a:pt x="19513" y="167771"/>
                  </a:lnTo>
                  <a:lnTo>
                    <a:pt x="14357" y="174947"/>
                  </a:lnTo>
                  <a:lnTo>
                    <a:pt x="8167" y="18181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42735" y="2916393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7317" y="67"/>
                  </a:lnTo>
                  <a:lnTo>
                    <a:pt x="156828" y="708"/>
                  </a:lnTo>
                  <a:lnTo>
                    <a:pt x="146522" y="2000"/>
                  </a:lnTo>
                  <a:lnTo>
                    <a:pt x="136047" y="3686"/>
                  </a:lnTo>
                  <a:lnTo>
                    <a:pt x="125055" y="5355"/>
                  </a:lnTo>
                  <a:lnTo>
                    <a:pt x="113413" y="6768"/>
                  </a:lnTo>
                  <a:lnTo>
                    <a:pt x="101159" y="7866"/>
                  </a:lnTo>
                  <a:lnTo>
                    <a:pt x="88404" y="8677"/>
                  </a:lnTo>
                  <a:lnTo>
                    <a:pt x="75278" y="9256"/>
                  </a:lnTo>
                  <a:lnTo>
                    <a:pt x="62104" y="9662"/>
                  </a:lnTo>
                  <a:lnTo>
                    <a:pt x="47898" y="9987"/>
                  </a:lnTo>
                  <a:lnTo>
                    <a:pt x="29178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53264" y="3028809"/>
              <a:ext cx="179055" cy="281363"/>
            </a:xfrm>
            <a:custGeom>
              <a:avLst/>
              <a:gdLst/>
              <a:ahLst/>
              <a:cxnLst/>
              <a:rect l="0" t="0" r="0" b="0"/>
              <a:pathLst>
                <a:path w="179055" h="281363">
                  <a:moveTo>
                    <a:pt x="0" y="45512"/>
                  </a:moveTo>
                  <a:lnTo>
                    <a:pt x="3001" y="36778"/>
                  </a:lnTo>
                  <a:lnTo>
                    <a:pt x="6423" y="29071"/>
                  </a:lnTo>
                  <a:lnTo>
                    <a:pt x="10629" y="21678"/>
                  </a:lnTo>
                  <a:lnTo>
                    <a:pt x="15874" y="14762"/>
                  </a:lnTo>
                  <a:lnTo>
                    <a:pt x="22652" y="8881"/>
                  </a:lnTo>
                  <a:lnTo>
                    <a:pt x="31080" y="4271"/>
                  </a:lnTo>
                  <a:lnTo>
                    <a:pt x="40647" y="1177"/>
                  </a:lnTo>
                  <a:lnTo>
                    <a:pt x="50442" y="0"/>
                  </a:lnTo>
                  <a:lnTo>
                    <a:pt x="59912" y="772"/>
                  </a:lnTo>
                  <a:lnTo>
                    <a:pt x="68876" y="3392"/>
                  </a:lnTo>
                  <a:lnTo>
                    <a:pt x="77349" y="7809"/>
                  </a:lnTo>
                  <a:lnTo>
                    <a:pt x="85401" y="13819"/>
                  </a:lnTo>
                  <a:lnTo>
                    <a:pt x="92638" y="21275"/>
                  </a:lnTo>
                  <a:lnTo>
                    <a:pt x="98222" y="30173"/>
                  </a:lnTo>
                  <a:lnTo>
                    <a:pt x="101827" y="40375"/>
                  </a:lnTo>
                  <a:lnTo>
                    <a:pt x="103434" y="51478"/>
                  </a:lnTo>
                  <a:lnTo>
                    <a:pt x="103076" y="62922"/>
                  </a:lnTo>
                  <a:lnTo>
                    <a:pt x="100977" y="74349"/>
                  </a:lnTo>
                  <a:lnTo>
                    <a:pt x="97315" y="85290"/>
                  </a:lnTo>
                  <a:lnTo>
                    <a:pt x="92125" y="95106"/>
                  </a:lnTo>
                  <a:lnTo>
                    <a:pt x="85644" y="103549"/>
                  </a:lnTo>
                  <a:lnTo>
                    <a:pt x="80919" y="110461"/>
                  </a:lnTo>
                  <a:lnTo>
                    <a:pt x="81313" y="115622"/>
                  </a:lnTo>
                  <a:lnTo>
                    <a:pt x="85453" y="119360"/>
                  </a:lnTo>
                  <a:lnTo>
                    <a:pt x="91902" y="122561"/>
                  </a:lnTo>
                  <a:lnTo>
                    <a:pt x="99795" y="126038"/>
                  </a:lnTo>
                  <a:lnTo>
                    <a:pt x="108602" y="130159"/>
                  </a:lnTo>
                  <a:lnTo>
                    <a:pt x="117832" y="134971"/>
                  </a:lnTo>
                  <a:lnTo>
                    <a:pt x="126971" y="140381"/>
                  </a:lnTo>
                  <a:lnTo>
                    <a:pt x="135752" y="146264"/>
                  </a:lnTo>
                  <a:lnTo>
                    <a:pt x="143959" y="152661"/>
                  </a:lnTo>
                  <a:lnTo>
                    <a:pt x="151327" y="159782"/>
                  </a:lnTo>
                  <a:lnTo>
                    <a:pt x="157804" y="167682"/>
                  </a:lnTo>
                  <a:lnTo>
                    <a:pt x="163494" y="176275"/>
                  </a:lnTo>
                  <a:lnTo>
                    <a:pt x="168558" y="185420"/>
                  </a:lnTo>
                  <a:lnTo>
                    <a:pt x="173141" y="194981"/>
                  </a:lnTo>
                  <a:lnTo>
                    <a:pt x="176881" y="204841"/>
                  </a:lnTo>
                  <a:lnTo>
                    <a:pt x="178957" y="214913"/>
                  </a:lnTo>
                  <a:lnTo>
                    <a:pt x="179054" y="225128"/>
                  </a:lnTo>
                  <a:lnTo>
                    <a:pt x="177322" y="235274"/>
                  </a:lnTo>
                  <a:lnTo>
                    <a:pt x="174100" y="245014"/>
                  </a:lnTo>
                  <a:lnTo>
                    <a:pt x="169733" y="254185"/>
                  </a:lnTo>
                  <a:lnTo>
                    <a:pt x="164040" y="262479"/>
                  </a:lnTo>
                  <a:lnTo>
                    <a:pt x="156339" y="269372"/>
                  </a:lnTo>
                  <a:lnTo>
                    <a:pt x="146427" y="274704"/>
                  </a:lnTo>
                  <a:lnTo>
                    <a:pt x="134857" y="278472"/>
                  </a:lnTo>
                  <a:lnTo>
                    <a:pt x="122636" y="280642"/>
                  </a:lnTo>
                  <a:lnTo>
                    <a:pt x="110408" y="281362"/>
                  </a:lnTo>
                  <a:lnTo>
                    <a:pt x="98116" y="280900"/>
                  </a:lnTo>
                  <a:lnTo>
                    <a:pt x="85197" y="279535"/>
                  </a:lnTo>
                  <a:lnTo>
                    <a:pt x="71379" y="277517"/>
                  </a:lnTo>
                  <a:lnTo>
                    <a:pt x="57236" y="275188"/>
                  </a:lnTo>
                  <a:lnTo>
                    <a:pt x="42544" y="272768"/>
                  </a:lnTo>
                  <a:lnTo>
                    <a:pt x="24892" y="270048"/>
                  </a:lnTo>
                  <a:lnTo>
                    <a:pt x="0" y="266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958715" y="287427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483" y="0"/>
                  </a:lnTo>
                  <a:lnTo>
                    <a:pt x="81713" y="0"/>
                  </a:lnTo>
                  <a:lnTo>
                    <a:pt x="68837" y="0"/>
                  </a:lnTo>
                  <a:lnTo>
                    <a:pt x="55425" y="0"/>
                  </a:lnTo>
                  <a:lnTo>
                    <a:pt x="41358" y="0"/>
                  </a:lnTo>
                  <a:lnTo>
                    <a:pt x="2427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979772" y="293745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7406" y="7662"/>
                  </a:lnTo>
                  <a:lnTo>
                    <a:pt x="107779" y="5520"/>
                  </a:lnTo>
                  <a:lnTo>
                    <a:pt x="96492" y="3917"/>
                  </a:lnTo>
                  <a:lnTo>
                    <a:pt x="83824" y="2737"/>
                  </a:lnTo>
                  <a:lnTo>
                    <a:pt x="70345" y="1888"/>
                  </a:lnTo>
                  <a:lnTo>
                    <a:pt x="56492" y="1290"/>
                  </a:lnTo>
                  <a:lnTo>
                    <a:pt x="43098" y="875"/>
                  </a:lnTo>
                  <a:lnTo>
                    <a:pt x="30145" y="546"/>
                  </a:lnTo>
                  <a:lnTo>
                    <a:pt x="16503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169285" y="2922309"/>
              <a:ext cx="610654" cy="25671"/>
            </a:xfrm>
            <a:custGeom>
              <a:avLst/>
              <a:gdLst/>
              <a:ahLst/>
              <a:cxnLst/>
              <a:rect l="0" t="0" r="0" b="0"/>
              <a:pathLst>
                <a:path w="610654" h="25671">
                  <a:moveTo>
                    <a:pt x="0" y="4613"/>
                  </a:moveTo>
                  <a:lnTo>
                    <a:pt x="8868" y="1813"/>
                  </a:lnTo>
                  <a:lnTo>
                    <a:pt x="17855" y="311"/>
                  </a:lnTo>
                  <a:lnTo>
                    <a:pt x="27855" y="0"/>
                  </a:lnTo>
                  <a:lnTo>
                    <a:pt x="39009" y="507"/>
                  </a:lnTo>
                  <a:lnTo>
                    <a:pt x="51468" y="1326"/>
                  </a:lnTo>
                  <a:lnTo>
                    <a:pt x="65176" y="2142"/>
                  </a:lnTo>
                  <a:lnTo>
                    <a:pt x="79766" y="2826"/>
                  </a:lnTo>
                  <a:lnTo>
                    <a:pt x="94695" y="3352"/>
                  </a:lnTo>
                  <a:lnTo>
                    <a:pt x="109619" y="3738"/>
                  </a:lnTo>
                  <a:lnTo>
                    <a:pt x="124400" y="4013"/>
                  </a:lnTo>
                  <a:lnTo>
                    <a:pt x="139010" y="4205"/>
                  </a:lnTo>
                  <a:lnTo>
                    <a:pt x="153472" y="4336"/>
                  </a:lnTo>
                  <a:lnTo>
                    <a:pt x="167981" y="4427"/>
                  </a:lnTo>
                  <a:lnTo>
                    <a:pt x="182876" y="4488"/>
                  </a:lnTo>
                  <a:lnTo>
                    <a:pt x="198306" y="4529"/>
                  </a:lnTo>
                  <a:lnTo>
                    <a:pt x="214094" y="4557"/>
                  </a:lnTo>
                  <a:lnTo>
                    <a:pt x="229847" y="4575"/>
                  </a:lnTo>
                  <a:lnTo>
                    <a:pt x="245333" y="4588"/>
                  </a:lnTo>
                  <a:lnTo>
                    <a:pt x="260493" y="4596"/>
                  </a:lnTo>
                  <a:lnTo>
                    <a:pt x="275359" y="4602"/>
                  </a:lnTo>
                  <a:lnTo>
                    <a:pt x="289994" y="4605"/>
                  </a:lnTo>
                  <a:lnTo>
                    <a:pt x="304619" y="4608"/>
                  </a:lnTo>
                  <a:lnTo>
                    <a:pt x="319590" y="4610"/>
                  </a:lnTo>
                  <a:lnTo>
                    <a:pt x="335077" y="4610"/>
                  </a:lnTo>
                  <a:lnTo>
                    <a:pt x="351072" y="4611"/>
                  </a:lnTo>
                  <a:lnTo>
                    <a:pt x="367496" y="4612"/>
                  </a:lnTo>
                  <a:lnTo>
                    <a:pt x="384242" y="4617"/>
                  </a:lnTo>
                  <a:lnTo>
                    <a:pt x="400893" y="4790"/>
                  </a:lnTo>
                  <a:lnTo>
                    <a:pt x="416766" y="5439"/>
                  </a:lnTo>
                  <a:lnTo>
                    <a:pt x="431554" y="6687"/>
                  </a:lnTo>
                  <a:lnTo>
                    <a:pt x="445449" y="8340"/>
                  </a:lnTo>
                  <a:lnTo>
                    <a:pt x="458935" y="9988"/>
                  </a:lnTo>
                  <a:lnTo>
                    <a:pt x="472349" y="11391"/>
                  </a:lnTo>
                  <a:lnTo>
                    <a:pt x="486005" y="12484"/>
                  </a:lnTo>
                  <a:lnTo>
                    <a:pt x="500254" y="13292"/>
                  </a:lnTo>
                  <a:lnTo>
                    <a:pt x="515210" y="13874"/>
                  </a:lnTo>
                  <a:lnTo>
                    <a:pt x="530493" y="14452"/>
                  </a:lnTo>
                  <a:lnTo>
                    <a:pt x="545366" y="15380"/>
                  </a:lnTo>
                  <a:lnTo>
                    <a:pt x="559426" y="16820"/>
                  </a:lnTo>
                  <a:lnTo>
                    <a:pt x="572177" y="18611"/>
                  </a:lnTo>
                  <a:lnTo>
                    <a:pt x="584116" y="20540"/>
                  </a:lnTo>
                  <a:lnTo>
                    <a:pt x="596287" y="22777"/>
                  </a:lnTo>
                  <a:lnTo>
                    <a:pt x="610653" y="25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285359" y="3006014"/>
              <a:ext cx="168196" cy="363106"/>
            </a:xfrm>
            <a:custGeom>
              <a:avLst/>
              <a:gdLst/>
              <a:ahLst/>
              <a:cxnLst/>
              <a:rect l="0" t="0" r="0" b="0"/>
              <a:pathLst>
                <a:path w="168196" h="363106">
                  <a:moveTo>
                    <a:pt x="168195" y="68307"/>
                  </a:moveTo>
                  <a:lnTo>
                    <a:pt x="165194" y="56706"/>
                  </a:lnTo>
                  <a:lnTo>
                    <a:pt x="161772" y="46857"/>
                  </a:lnTo>
                  <a:lnTo>
                    <a:pt x="157571" y="37856"/>
                  </a:lnTo>
                  <a:lnTo>
                    <a:pt x="152498" y="29587"/>
                  </a:lnTo>
                  <a:lnTo>
                    <a:pt x="146368" y="22209"/>
                  </a:lnTo>
                  <a:lnTo>
                    <a:pt x="139180" y="15743"/>
                  </a:lnTo>
                  <a:lnTo>
                    <a:pt x="130920" y="10237"/>
                  </a:lnTo>
                  <a:lnTo>
                    <a:pt x="121476" y="5831"/>
                  </a:lnTo>
                  <a:lnTo>
                    <a:pt x="110912" y="2505"/>
                  </a:lnTo>
                  <a:lnTo>
                    <a:pt x="99736" y="424"/>
                  </a:lnTo>
                  <a:lnTo>
                    <a:pt x="88774" y="0"/>
                  </a:lnTo>
                  <a:lnTo>
                    <a:pt x="78476" y="1309"/>
                  </a:lnTo>
                  <a:lnTo>
                    <a:pt x="68767" y="4136"/>
                  </a:lnTo>
                  <a:lnTo>
                    <a:pt x="59254" y="8168"/>
                  </a:lnTo>
                  <a:lnTo>
                    <a:pt x="49676" y="13105"/>
                  </a:lnTo>
                  <a:lnTo>
                    <a:pt x="40259" y="18857"/>
                  </a:lnTo>
                  <a:lnTo>
                    <a:pt x="31608" y="25542"/>
                  </a:lnTo>
                  <a:lnTo>
                    <a:pt x="24008" y="33148"/>
                  </a:lnTo>
                  <a:lnTo>
                    <a:pt x="17429" y="41542"/>
                  </a:lnTo>
                  <a:lnTo>
                    <a:pt x="11701" y="50555"/>
                  </a:lnTo>
                  <a:lnTo>
                    <a:pt x="6641" y="60027"/>
                  </a:lnTo>
                  <a:lnTo>
                    <a:pt x="2565" y="69828"/>
                  </a:lnTo>
                  <a:lnTo>
                    <a:pt x="256" y="79860"/>
                  </a:lnTo>
                  <a:lnTo>
                    <a:pt x="0" y="90048"/>
                  </a:lnTo>
                  <a:lnTo>
                    <a:pt x="1624" y="100177"/>
                  </a:lnTo>
                  <a:lnTo>
                    <a:pt x="4773" y="109905"/>
                  </a:lnTo>
                  <a:lnTo>
                    <a:pt x="9081" y="119064"/>
                  </a:lnTo>
                  <a:lnTo>
                    <a:pt x="14395" y="127180"/>
                  </a:lnTo>
                  <a:lnTo>
                    <a:pt x="20778" y="133420"/>
                  </a:lnTo>
                  <a:lnTo>
                    <a:pt x="28178" y="137502"/>
                  </a:lnTo>
                  <a:lnTo>
                    <a:pt x="36432" y="139616"/>
                  </a:lnTo>
                  <a:lnTo>
                    <a:pt x="45351" y="140136"/>
                  </a:lnTo>
                  <a:lnTo>
                    <a:pt x="54759" y="139454"/>
                  </a:lnTo>
                  <a:lnTo>
                    <a:pt x="64517" y="137898"/>
                  </a:lnTo>
                  <a:lnTo>
                    <a:pt x="74521" y="135725"/>
                  </a:lnTo>
                  <a:lnTo>
                    <a:pt x="84690" y="133114"/>
                  </a:lnTo>
                  <a:lnTo>
                    <a:pt x="94806" y="129872"/>
                  </a:lnTo>
                  <a:lnTo>
                    <a:pt x="104524" y="125479"/>
                  </a:lnTo>
                  <a:lnTo>
                    <a:pt x="113696" y="119788"/>
                  </a:lnTo>
                  <a:lnTo>
                    <a:pt x="122480" y="114613"/>
                  </a:lnTo>
                  <a:lnTo>
                    <a:pt x="130300" y="112914"/>
                  </a:lnTo>
                  <a:lnTo>
                    <a:pt x="135855" y="115129"/>
                  </a:lnTo>
                  <a:lnTo>
                    <a:pt x="139044" y="120275"/>
                  </a:lnTo>
                  <a:lnTo>
                    <a:pt x="140304" y="127356"/>
                  </a:lnTo>
                  <a:lnTo>
                    <a:pt x="140284" y="135837"/>
                  </a:lnTo>
                  <a:lnTo>
                    <a:pt x="139701" y="145577"/>
                  </a:lnTo>
                  <a:lnTo>
                    <a:pt x="138998" y="156422"/>
                  </a:lnTo>
                  <a:lnTo>
                    <a:pt x="138365" y="168163"/>
                  </a:lnTo>
                  <a:lnTo>
                    <a:pt x="137860" y="180584"/>
                  </a:lnTo>
                  <a:lnTo>
                    <a:pt x="137484" y="193502"/>
                  </a:lnTo>
                  <a:lnTo>
                    <a:pt x="137212" y="206773"/>
                  </a:lnTo>
                  <a:lnTo>
                    <a:pt x="137021" y="220289"/>
                  </a:lnTo>
                  <a:lnTo>
                    <a:pt x="136884" y="233969"/>
                  </a:lnTo>
                  <a:lnTo>
                    <a:pt x="136620" y="247597"/>
                  </a:lnTo>
                  <a:lnTo>
                    <a:pt x="135911" y="260827"/>
                  </a:lnTo>
                  <a:lnTo>
                    <a:pt x="134620" y="273509"/>
                  </a:lnTo>
                  <a:lnTo>
                    <a:pt x="132939" y="285822"/>
                  </a:lnTo>
                  <a:lnTo>
                    <a:pt x="131272" y="298164"/>
                  </a:lnTo>
                  <a:lnTo>
                    <a:pt x="129857" y="310749"/>
                  </a:lnTo>
                  <a:lnTo>
                    <a:pt x="128753" y="323028"/>
                  </a:lnTo>
                  <a:lnTo>
                    <a:pt x="127818" y="334983"/>
                  </a:lnTo>
                  <a:lnTo>
                    <a:pt x="126975" y="347668"/>
                  </a:lnTo>
                  <a:lnTo>
                    <a:pt x="126081" y="363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358590" y="2853222"/>
            <a:ext cx="421141" cy="84229"/>
            <a:chOff x="3358590" y="2853222"/>
            <a:chExt cx="421141" cy="84229"/>
          </a:xfrm>
        </p:grpSpPr>
        <p:sp>
          <p:nvSpPr>
            <p:cNvPr id="117" name="Freeform 116"/>
            <p:cNvSpPr/>
            <p:nvPr/>
          </p:nvSpPr>
          <p:spPr>
            <a:xfrm>
              <a:off x="3358590" y="2853222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0"/>
                  </a:moveTo>
                  <a:lnTo>
                    <a:pt x="93684" y="3001"/>
                  </a:lnTo>
                  <a:lnTo>
                    <a:pt x="83836" y="6424"/>
                  </a:lnTo>
                  <a:lnTo>
                    <a:pt x="74831" y="10624"/>
                  </a:lnTo>
                  <a:lnTo>
                    <a:pt x="66389" y="15697"/>
                  </a:lnTo>
                  <a:lnTo>
                    <a:pt x="58361" y="21827"/>
                  </a:lnTo>
                  <a:lnTo>
                    <a:pt x="50639" y="29006"/>
                  </a:lnTo>
                  <a:lnTo>
                    <a:pt x="43134" y="36920"/>
                  </a:lnTo>
                  <a:lnTo>
                    <a:pt x="35783" y="45067"/>
                  </a:lnTo>
                  <a:lnTo>
                    <a:pt x="28548" y="53125"/>
                  </a:lnTo>
                  <a:lnTo>
                    <a:pt x="21697" y="60678"/>
                  </a:lnTo>
                  <a:lnTo>
                    <a:pt x="15129" y="67867"/>
                  </a:lnTo>
                  <a:lnTo>
                    <a:pt x="8263" y="7531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00704" y="2853222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0" y="0"/>
                  </a:moveTo>
                  <a:lnTo>
                    <a:pt x="134" y="11601"/>
                  </a:lnTo>
                  <a:lnTo>
                    <a:pt x="1415" y="21450"/>
                  </a:lnTo>
                  <a:lnTo>
                    <a:pt x="4003" y="30450"/>
                  </a:lnTo>
                  <a:lnTo>
                    <a:pt x="7596" y="38776"/>
                  </a:lnTo>
                  <a:lnTo>
                    <a:pt x="12198" y="47291"/>
                  </a:lnTo>
                  <a:lnTo>
                    <a:pt x="19332" y="57870"/>
                  </a:lnTo>
                  <a:lnTo>
                    <a:pt x="31586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569160" y="2911781"/>
              <a:ext cx="210571" cy="15142"/>
            </a:xfrm>
            <a:custGeom>
              <a:avLst/>
              <a:gdLst/>
              <a:ahLst/>
              <a:cxnLst/>
              <a:rect l="0" t="0" r="0" b="0"/>
              <a:pathLst>
                <a:path w="210571" h="15142">
                  <a:moveTo>
                    <a:pt x="0" y="4612"/>
                  </a:moveTo>
                  <a:lnTo>
                    <a:pt x="8802" y="1813"/>
                  </a:lnTo>
                  <a:lnTo>
                    <a:pt x="17149" y="311"/>
                  </a:lnTo>
                  <a:lnTo>
                    <a:pt x="25856" y="0"/>
                  </a:lnTo>
                  <a:lnTo>
                    <a:pt x="35323" y="506"/>
                  </a:lnTo>
                  <a:lnTo>
                    <a:pt x="46115" y="1325"/>
                  </a:lnTo>
                  <a:lnTo>
                    <a:pt x="58413" y="2141"/>
                  </a:lnTo>
                  <a:lnTo>
                    <a:pt x="72078" y="2825"/>
                  </a:lnTo>
                  <a:lnTo>
                    <a:pt x="86845" y="3352"/>
                  </a:lnTo>
                  <a:lnTo>
                    <a:pt x="102439" y="3742"/>
                  </a:lnTo>
                  <a:lnTo>
                    <a:pt x="118466" y="4190"/>
                  </a:lnTo>
                  <a:lnTo>
                    <a:pt x="134445" y="5030"/>
                  </a:lnTo>
                  <a:lnTo>
                    <a:pt x="150095" y="6411"/>
                  </a:lnTo>
                  <a:lnTo>
                    <a:pt x="164755" y="8162"/>
                  </a:lnTo>
                  <a:lnTo>
                    <a:pt x="178722" y="10060"/>
                  </a:lnTo>
                  <a:lnTo>
                    <a:pt x="193219" y="12272"/>
                  </a:lnTo>
                  <a:lnTo>
                    <a:pt x="210570" y="15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590217" y="2586515"/>
            <a:ext cx="203465" cy="586718"/>
            <a:chOff x="3590217" y="2586515"/>
            <a:chExt cx="203465" cy="586718"/>
          </a:xfrm>
        </p:grpSpPr>
        <p:sp>
          <p:nvSpPr>
            <p:cNvPr id="121" name="Freeform 120"/>
            <p:cNvSpPr/>
            <p:nvPr/>
          </p:nvSpPr>
          <p:spPr>
            <a:xfrm>
              <a:off x="3590217" y="2977047"/>
              <a:ext cx="141338" cy="196186"/>
            </a:xfrm>
            <a:custGeom>
              <a:avLst/>
              <a:gdLst/>
              <a:ahLst/>
              <a:cxnLst/>
              <a:rect l="0" t="0" r="0" b="0"/>
              <a:pathLst>
                <a:path w="141338" h="196186">
                  <a:moveTo>
                    <a:pt x="42114" y="2517"/>
                  </a:moveTo>
                  <a:lnTo>
                    <a:pt x="36246" y="8385"/>
                  </a:lnTo>
                  <a:lnTo>
                    <a:pt x="30682" y="13949"/>
                  </a:lnTo>
                  <a:lnTo>
                    <a:pt x="24895" y="19693"/>
                  </a:lnTo>
                  <a:lnTo>
                    <a:pt x="19330" y="23682"/>
                  </a:lnTo>
                  <a:lnTo>
                    <a:pt x="16410" y="23250"/>
                  </a:lnTo>
                  <a:lnTo>
                    <a:pt x="17962" y="19690"/>
                  </a:lnTo>
                  <a:lnTo>
                    <a:pt x="22589" y="15390"/>
                  </a:lnTo>
                  <a:lnTo>
                    <a:pt x="29164" y="11163"/>
                  </a:lnTo>
                  <a:lnTo>
                    <a:pt x="37029" y="7137"/>
                  </a:lnTo>
                  <a:lnTo>
                    <a:pt x="45763" y="3611"/>
                  </a:lnTo>
                  <a:lnTo>
                    <a:pt x="55086" y="1154"/>
                  </a:lnTo>
                  <a:lnTo>
                    <a:pt x="64791" y="0"/>
                  </a:lnTo>
                  <a:lnTo>
                    <a:pt x="74259" y="550"/>
                  </a:lnTo>
                  <a:lnTo>
                    <a:pt x="82480" y="3506"/>
                  </a:lnTo>
                  <a:lnTo>
                    <a:pt x="89002" y="9014"/>
                  </a:lnTo>
                  <a:lnTo>
                    <a:pt x="93719" y="16612"/>
                  </a:lnTo>
                  <a:lnTo>
                    <a:pt x="96602" y="25531"/>
                  </a:lnTo>
                  <a:lnTo>
                    <a:pt x="97828" y="35181"/>
                  </a:lnTo>
                  <a:lnTo>
                    <a:pt x="97382" y="44892"/>
                  </a:lnTo>
                  <a:lnTo>
                    <a:pt x="94971" y="53865"/>
                  </a:lnTo>
                  <a:lnTo>
                    <a:pt x="90697" y="61734"/>
                  </a:lnTo>
                  <a:lnTo>
                    <a:pt x="87754" y="68233"/>
                  </a:lnTo>
                  <a:lnTo>
                    <a:pt x="89589" y="73086"/>
                  </a:lnTo>
                  <a:lnTo>
                    <a:pt x="94667" y="76629"/>
                  </a:lnTo>
                  <a:lnTo>
                    <a:pt x="101498" y="79717"/>
                  </a:lnTo>
                  <a:lnTo>
                    <a:pt x="109057" y="83131"/>
                  </a:lnTo>
                  <a:lnTo>
                    <a:pt x="116785" y="87225"/>
                  </a:lnTo>
                  <a:lnTo>
                    <a:pt x="124121" y="92362"/>
                  </a:lnTo>
                  <a:lnTo>
                    <a:pt x="130376" y="99057"/>
                  </a:lnTo>
                  <a:lnTo>
                    <a:pt x="135284" y="107430"/>
                  </a:lnTo>
                  <a:lnTo>
                    <a:pt x="138768" y="117128"/>
                  </a:lnTo>
                  <a:lnTo>
                    <a:pt x="140751" y="127543"/>
                  </a:lnTo>
                  <a:lnTo>
                    <a:pt x="141337" y="138243"/>
                  </a:lnTo>
                  <a:lnTo>
                    <a:pt x="140445" y="148847"/>
                  </a:lnTo>
                  <a:lnTo>
                    <a:pt x="137727" y="158959"/>
                  </a:lnTo>
                  <a:lnTo>
                    <a:pt x="133156" y="168413"/>
                  </a:lnTo>
                  <a:lnTo>
                    <a:pt x="126816" y="176912"/>
                  </a:lnTo>
                  <a:lnTo>
                    <a:pt x="118741" y="183949"/>
                  </a:lnTo>
                  <a:lnTo>
                    <a:pt x="109129" y="189383"/>
                  </a:lnTo>
                  <a:lnTo>
                    <a:pt x="98439" y="193220"/>
                  </a:lnTo>
                  <a:lnTo>
                    <a:pt x="87279" y="195437"/>
                  </a:lnTo>
                  <a:lnTo>
                    <a:pt x="76042" y="196185"/>
                  </a:lnTo>
                  <a:lnTo>
                    <a:pt x="65059" y="195571"/>
                  </a:lnTo>
                  <a:lnTo>
                    <a:pt x="54684" y="193572"/>
                  </a:lnTo>
                  <a:lnTo>
                    <a:pt x="45045" y="190314"/>
                  </a:lnTo>
                  <a:lnTo>
                    <a:pt x="36193" y="186331"/>
                  </a:lnTo>
                  <a:lnTo>
                    <a:pt x="27230" y="182089"/>
                  </a:lnTo>
                  <a:lnTo>
                    <a:pt x="16249" y="177219"/>
                  </a:lnTo>
                  <a:lnTo>
                    <a:pt x="0" y="170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611274" y="2586515"/>
              <a:ext cx="182408" cy="223192"/>
            </a:xfrm>
            <a:custGeom>
              <a:avLst/>
              <a:gdLst/>
              <a:ahLst/>
              <a:cxnLst/>
              <a:rect l="0" t="0" r="0" b="0"/>
              <a:pathLst>
                <a:path w="182408" h="223192">
                  <a:moveTo>
                    <a:pt x="105285" y="3495"/>
                  </a:moveTo>
                  <a:lnTo>
                    <a:pt x="99418" y="9430"/>
                  </a:lnTo>
                  <a:lnTo>
                    <a:pt x="93854" y="15634"/>
                  </a:lnTo>
                  <a:lnTo>
                    <a:pt x="88066" y="22655"/>
                  </a:lnTo>
                  <a:lnTo>
                    <a:pt x="82473" y="27804"/>
                  </a:lnTo>
                  <a:lnTo>
                    <a:pt x="78513" y="27995"/>
                  </a:lnTo>
                  <a:lnTo>
                    <a:pt x="77308" y="24681"/>
                  </a:lnTo>
                  <a:lnTo>
                    <a:pt x="78589" y="19488"/>
                  </a:lnTo>
                  <a:lnTo>
                    <a:pt x="82040" y="13682"/>
                  </a:lnTo>
                  <a:lnTo>
                    <a:pt x="87716" y="8364"/>
                  </a:lnTo>
                  <a:lnTo>
                    <a:pt x="95466" y="4042"/>
                  </a:lnTo>
                  <a:lnTo>
                    <a:pt x="104776" y="1098"/>
                  </a:lnTo>
                  <a:lnTo>
                    <a:pt x="114947" y="0"/>
                  </a:lnTo>
                  <a:lnTo>
                    <a:pt x="125480" y="819"/>
                  </a:lnTo>
                  <a:lnTo>
                    <a:pt x="135637" y="3635"/>
                  </a:lnTo>
                  <a:lnTo>
                    <a:pt x="144388" y="8713"/>
                  </a:lnTo>
                  <a:lnTo>
                    <a:pt x="151292" y="15970"/>
                  </a:lnTo>
                  <a:lnTo>
                    <a:pt x="156112" y="24738"/>
                  </a:lnTo>
                  <a:lnTo>
                    <a:pt x="158538" y="33990"/>
                  </a:lnTo>
                  <a:lnTo>
                    <a:pt x="158652" y="43099"/>
                  </a:lnTo>
                  <a:lnTo>
                    <a:pt x="156817" y="51990"/>
                  </a:lnTo>
                  <a:lnTo>
                    <a:pt x="153468" y="60946"/>
                  </a:lnTo>
                  <a:lnTo>
                    <a:pt x="148997" y="70145"/>
                  </a:lnTo>
                  <a:lnTo>
                    <a:pt x="143559" y="79307"/>
                  </a:lnTo>
                  <a:lnTo>
                    <a:pt x="137088" y="87787"/>
                  </a:lnTo>
                  <a:lnTo>
                    <a:pt x="129702" y="95237"/>
                  </a:lnTo>
                  <a:lnTo>
                    <a:pt x="124252" y="100464"/>
                  </a:lnTo>
                  <a:lnTo>
                    <a:pt x="124025" y="102952"/>
                  </a:lnTo>
                  <a:lnTo>
                    <a:pt x="127621" y="104797"/>
                  </a:lnTo>
                  <a:lnTo>
                    <a:pt x="133245" y="107241"/>
                  </a:lnTo>
                  <a:lnTo>
                    <a:pt x="139813" y="110647"/>
                  </a:lnTo>
                  <a:lnTo>
                    <a:pt x="146778" y="114976"/>
                  </a:lnTo>
                  <a:lnTo>
                    <a:pt x="153884" y="120064"/>
                  </a:lnTo>
                  <a:lnTo>
                    <a:pt x="161012" y="125737"/>
                  </a:lnTo>
                  <a:lnTo>
                    <a:pt x="167795" y="132164"/>
                  </a:lnTo>
                  <a:lnTo>
                    <a:pt x="173605" y="139838"/>
                  </a:lnTo>
                  <a:lnTo>
                    <a:pt x="178174" y="148919"/>
                  </a:lnTo>
                  <a:lnTo>
                    <a:pt x="181244" y="158949"/>
                  </a:lnTo>
                  <a:lnTo>
                    <a:pt x="182407" y="169066"/>
                  </a:lnTo>
                  <a:lnTo>
                    <a:pt x="181626" y="178757"/>
                  </a:lnTo>
                  <a:lnTo>
                    <a:pt x="179000" y="187873"/>
                  </a:lnTo>
                  <a:lnTo>
                    <a:pt x="174580" y="196448"/>
                  </a:lnTo>
                  <a:lnTo>
                    <a:pt x="168568" y="204569"/>
                  </a:lnTo>
                  <a:lnTo>
                    <a:pt x="161111" y="211853"/>
                  </a:lnTo>
                  <a:lnTo>
                    <a:pt x="152211" y="217468"/>
                  </a:lnTo>
                  <a:lnTo>
                    <a:pt x="142009" y="221098"/>
                  </a:lnTo>
                  <a:lnTo>
                    <a:pt x="130906" y="222892"/>
                  </a:lnTo>
                  <a:lnTo>
                    <a:pt x="119461" y="223191"/>
                  </a:lnTo>
                  <a:lnTo>
                    <a:pt x="108026" y="222357"/>
                  </a:lnTo>
                  <a:lnTo>
                    <a:pt x="96738" y="220698"/>
                  </a:lnTo>
                  <a:lnTo>
                    <a:pt x="85625" y="218455"/>
                  </a:lnTo>
                  <a:lnTo>
                    <a:pt x="74669" y="215806"/>
                  </a:lnTo>
                  <a:lnTo>
                    <a:pt x="63836" y="212878"/>
                  </a:lnTo>
                  <a:lnTo>
                    <a:pt x="53094" y="209760"/>
                  </a:lnTo>
                  <a:lnTo>
                    <a:pt x="42433" y="206518"/>
                  </a:lnTo>
                  <a:lnTo>
                    <a:pt x="32287" y="203346"/>
                  </a:lnTo>
                  <a:lnTo>
                    <a:pt x="22534" y="200259"/>
                  </a:lnTo>
                  <a:lnTo>
                    <a:pt x="12317" y="196986"/>
                  </a:lnTo>
                  <a:lnTo>
                    <a:pt x="0" y="193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Freeform 123"/>
          <p:cNvSpPr/>
          <p:nvPr/>
        </p:nvSpPr>
        <p:spPr>
          <a:xfrm>
            <a:off x="4295626" y="2505782"/>
            <a:ext cx="311193" cy="352480"/>
          </a:xfrm>
          <a:custGeom>
            <a:avLst/>
            <a:gdLst/>
            <a:ahLst/>
            <a:cxnLst/>
            <a:rect l="0" t="0" r="0" b="0"/>
            <a:pathLst>
              <a:path w="311193" h="352480">
                <a:moveTo>
                  <a:pt x="178985" y="0"/>
                </a:moveTo>
                <a:lnTo>
                  <a:pt x="175984" y="8734"/>
                </a:lnTo>
                <a:lnTo>
                  <a:pt x="172562" y="16441"/>
                </a:lnTo>
                <a:lnTo>
                  <a:pt x="168366" y="23843"/>
                </a:lnTo>
                <a:lnTo>
                  <a:pt x="163466" y="31104"/>
                </a:lnTo>
                <a:lnTo>
                  <a:pt x="157984" y="38283"/>
                </a:lnTo>
                <a:lnTo>
                  <a:pt x="152058" y="45413"/>
                </a:lnTo>
                <a:lnTo>
                  <a:pt x="145970" y="52676"/>
                </a:lnTo>
                <a:lnTo>
                  <a:pt x="140119" y="60391"/>
                </a:lnTo>
                <a:lnTo>
                  <a:pt x="134722" y="68622"/>
                </a:lnTo>
                <a:lnTo>
                  <a:pt x="130287" y="74761"/>
                </a:lnTo>
                <a:lnTo>
                  <a:pt x="127831" y="75758"/>
                </a:lnTo>
                <a:lnTo>
                  <a:pt x="127809" y="72985"/>
                </a:lnTo>
                <a:lnTo>
                  <a:pt x="129868" y="68114"/>
                </a:lnTo>
                <a:lnTo>
                  <a:pt x="133640" y="62160"/>
                </a:lnTo>
                <a:lnTo>
                  <a:pt x="138979" y="55664"/>
                </a:lnTo>
                <a:lnTo>
                  <a:pt x="145680" y="48908"/>
                </a:lnTo>
                <a:lnTo>
                  <a:pt x="153636" y="42358"/>
                </a:lnTo>
                <a:lnTo>
                  <a:pt x="162887" y="36695"/>
                </a:lnTo>
                <a:lnTo>
                  <a:pt x="173337" y="32215"/>
                </a:lnTo>
                <a:lnTo>
                  <a:pt x="184780" y="29033"/>
                </a:lnTo>
                <a:lnTo>
                  <a:pt x="196986" y="27262"/>
                </a:lnTo>
                <a:lnTo>
                  <a:pt x="209743" y="26815"/>
                </a:lnTo>
                <a:lnTo>
                  <a:pt x="222562" y="27632"/>
                </a:lnTo>
                <a:lnTo>
                  <a:pt x="234710" y="29767"/>
                </a:lnTo>
                <a:lnTo>
                  <a:pt x="245830" y="33135"/>
                </a:lnTo>
                <a:lnTo>
                  <a:pt x="255600" y="37852"/>
                </a:lnTo>
                <a:lnTo>
                  <a:pt x="263567" y="44299"/>
                </a:lnTo>
                <a:lnTo>
                  <a:pt x="269659" y="52522"/>
                </a:lnTo>
                <a:lnTo>
                  <a:pt x="273955" y="62129"/>
                </a:lnTo>
                <a:lnTo>
                  <a:pt x="276487" y="72487"/>
                </a:lnTo>
                <a:lnTo>
                  <a:pt x="277451" y="83150"/>
                </a:lnTo>
                <a:lnTo>
                  <a:pt x="276983" y="93730"/>
                </a:lnTo>
                <a:lnTo>
                  <a:pt x="275083" y="103827"/>
                </a:lnTo>
                <a:lnTo>
                  <a:pt x="271882" y="113281"/>
                </a:lnTo>
                <a:lnTo>
                  <a:pt x="267617" y="122119"/>
                </a:lnTo>
                <a:lnTo>
                  <a:pt x="262537" y="130449"/>
                </a:lnTo>
                <a:lnTo>
                  <a:pt x="256859" y="138387"/>
                </a:lnTo>
                <a:lnTo>
                  <a:pt x="250589" y="145873"/>
                </a:lnTo>
                <a:lnTo>
                  <a:pt x="243548" y="152681"/>
                </a:lnTo>
                <a:lnTo>
                  <a:pt x="235705" y="158731"/>
                </a:lnTo>
                <a:lnTo>
                  <a:pt x="227320" y="163608"/>
                </a:lnTo>
                <a:lnTo>
                  <a:pt x="218845" y="166521"/>
                </a:lnTo>
                <a:lnTo>
                  <a:pt x="210584" y="167206"/>
                </a:lnTo>
                <a:lnTo>
                  <a:pt x="203802" y="165561"/>
                </a:lnTo>
                <a:lnTo>
                  <a:pt x="201399" y="162027"/>
                </a:lnTo>
                <a:lnTo>
                  <a:pt x="204124" y="158463"/>
                </a:lnTo>
                <a:lnTo>
                  <a:pt x="209793" y="156383"/>
                </a:lnTo>
                <a:lnTo>
                  <a:pt x="217123" y="155890"/>
                </a:lnTo>
                <a:lnTo>
                  <a:pt x="225505" y="156637"/>
                </a:lnTo>
                <a:lnTo>
                  <a:pt x="234581" y="158273"/>
                </a:lnTo>
                <a:lnTo>
                  <a:pt x="243961" y="160686"/>
                </a:lnTo>
                <a:lnTo>
                  <a:pt x="253185" y="163990"/>
                </a:lnTo>
                <a:lnTo>
                  <a:pt x="262017" y="168185"/>
                </a:lnTo>
                <a:lnTo>
                  <a:pt x="270253" y="173310"/>
                </a:lnTo>
                <a:lnTo>
                  <a:pt x="277639" y="179507"/>
                </a:lnTo>
                <a:lnTo>
                  <a:pt x="284127" y="186755"/>
                </a:lnTo>
                <a:lnTo>
                  <a:pt x="289823" y="194894"/>
                </a:lnTo>
                <a:lnTo>
                  <a:pt x="294892" y="203728"/>
                </a:lnTo>
                <a:lnTo>
                  <a:pt x="299488" y="213081"/>
                </a:lnTo>
                <a:lnTo>
                  <a:pt x="303575" y="222971"/>
                </a:lnTo>
                <a:lnTo>
                  <a:pt x="306950" y="233595"/>
                </a:lnTo>
                <a:lnTo>
                  <a:pt x="309545" y="244997"/>
                </a:lnTo>
                <a:lnTo>
                  <a:pt x="311118" y="256925"/>
                </a:lnTo>
                <a:lnTo>
                  <a:pt x="311192" y="268932"/>
                </a:lnTo>
                <a:lnTo>
                  <a:pt x="309646" y="280745"/>
                </a:lnTo>
                <a:lnTo>
                  <a:pt x="306657" y="292117"/>
                </a:lnTo>
                <a:lnTo>
                  <a:pt x="302516" y="302754"/>
                </a:lnTo>
                <a:lnTo>
                  <a:pt x="297502" y="312568"/>
                </a:lnTo>
                <a:lnTo>
                  <a:pt x="291527" y="321481"/>
                </a:lnTo>
                <a:lnTo>
                  <a:pt x="284161" y="329329"/>
                </a:lnTo>
                <a:lnTo>
                  <a:pt x="275276" y="336124"/>
                </a:lnTo>
                <a:lnTo>
                  <a:pt x="264868" y="341859"/>
                </a:lnTo>
                <a:lnTo>
                  <a:pt x="252901" y="346421"/>
                </a:lnTo>
                <a:lnTo>
                  <a:pt x="239518" y="349853"/>
                </a:lnTo>
                <a:lnTo>
                  <a:pt x="225141" y="352006"/>
                </a:lnTo>
                <a:lnTo>
                  <a:pt x="210353" y="352479"/>
                </a:lnTo>
                <a:lnTo>
                  <a:pt x="195527" y="351207"/>
                </a:lnTo>
                <a:lnTo>
                  <a:pt x="180980" y="348574"/>
                </a:lnTo>
                <a:lnTo>
                  <a:pt x="167060" y="345205"/>
                </a:lnTo>
                <a:lnTo>
                  <a:pt x="153879" y="341531"/>
                </a:lnTo>
                <a:lnTo>
                  <a:pt x="141214" y="337610"/>
                </a:lnTo>
                <a:lnTo>
                  <a:pt x="128628" y="333226"/>
                </a:lnTo>
                <a:lnTo>
                  <a:pt x="115857" y="328280"/>
                </a:lnTo>
                <a:lnTo>
                  <a:pt x="102820" y="322805"/>
                </a:lnTo>
                <a:lnTo>
                  <a:pt x="89527" y="316899"/>
                </a:lnTo>
                <a:lnTo>
                  <a:pt x="76033" y="310671"/>
                </a:lnTo>
                <a:lnTo>
                  <a:pt x="62612" y="304516"/>
                </a:lnTo>
                <a:lnTo>
                  <a:pt x="48211" y="298497"/>
                </a:lnTo>
                <a:lnTo>
                  <a:pt x="29331" y="292087"/>
                </a:lnTo>
                <a:lnTo>
                  <a:pt x="0" y="2842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/>
          <p:cNvGrpSpPr/>
          <p:nvPr/>
        </p:nvGrpSpPr>
        <p:grpSpPr>
          <a:xfrm>
            <a:off x="1326590" y="2809950"/>
            <a:ext cx="505369" cy="811854"/>
            <a:chOff x="1326590" y="2809950"/>
            <a:chExt cx="505369" cy="811854"/>
          </a:xfrm>
        </p:grpSpPr>
        <p:sp>
          <p:nvSpPr>
            <p:cNvPr id="125" name="Freeform 124"/>
            <p:cNvSpPr/>
            <p:nvPr/>
          </p:nvSpPr>
          <p:spPr>
            <a:xfrm>
              <a:off x="1494120" y="2809950"/>
              <a:ext cx="264140" cy="297227"/>
            </a:xfrm>
            <a:custGeom>
              <a:avLst/>
              <a:gdLst/>
              <a:ahLst/>
              <a:cxnLst/>
              <a:rect l="0" t="0" r="0" b="0"/>
              <a:pathLst>
                <a:path w="264140" h="297227">
                  <a:moveTo>
                    <a:pt x="106211" y="43272"/>
                  </a:moveTo>
                  <a:lnTo>
                    <a:pt x="94695" y="45689"/>
                  </a:lnTo>
                  <a:lnTo>
                    <a:pt x="86316" y="44196"/>
                  </a:lnTo>
                  <a:lnTo>
                    <a:pt x="81488" y="39954"/>
                  </a:lnTo>
                  <a:lnTo>
                    <a:pt x="79876" y="34382"/>
                  </a:lnTo>
                  <a:lnTo>
                    <a:pt x="80798" y="28153"/>
                  </a:lnTo>
                  <a:lnTo>
                    <a:pt x="83754" y="21746"/>
                  </a:lnTo>
                  <a:lnTo>
                    <a:pt x="88517" y="15629"/>
                  </a:lnTo>
                  <a:lnTo>
                    <a:pt x="94812" y="10022"/>
                  </a:lnTo>
                  <a:lnTo>
                    <a:pt x="102319" y="5265"/>
                  </a:lnTo>
                  <a:lnTo>
                    <a:pt x="110733" y="1894"/>
                  </a:lnTo>
                  <a:lnTo>
                    <a:pt x="119798" y="82"/>
                  </a:lnTo>
                  <a:lnTo>
                    <a:pt x="129157" y="0"/>
                  </a:lnTo>
                  <a:lnTo>
                    <a:pt x="138360" y="1989"/>
                  </a:lnTo>
                  <a:lnTo>
                    <a:pt x="147159" y="6027"/>
                  </a:lnTo>
                  <a:lnTo>
                    <a:pt x="154864" y="11652"/>
                  </a:lnTo>
                  <a:lnTo>
                    <a:pt x="160296" y="18175"/>
                  </a:lnTo>
                  <a:lnTo>
                    <a:pt x="163030" y="25120"/>
                  </a:lnTo>
                  <a:lnTo>
                    <a:pt x="163764" y="32559"/>
                  </a:lnTo>
                  <a:lnTo>
                    <a:pt x="163885" y="40990"/>
                  </a:lnTo>
                  <a:lnTo>
                    <a:pt x="164274" y="50625"/>
                  </a:lnTo>
                  <a:lnTo>
                    <a:pt x="165255" y="61384"/>
                  </a:lnTo>
                  <a:lnTo>
                    <a:pt x="166853" y="73064"/>
                  </a:lnTo>
                  <a:lnTo>
                    <a:pt x="168970" y="85444"/>
                  </a:lnTo>
                  <a:lnTo>
                    <a:pt x="171327" y="98334"/>
                  </a:lnTo>
                  <a:lnTo>
                    <a:pt x="173507" y="111586"/>
                  </a:lnTo>
                  <a:lnTo>
                    <a:pt x="175292" y="125085"/>
                  </a:lnTo>
                  <a:lnTo>
                    <a:pt x="176485" y="138589"/>
                  </a:lnTo>
                  <a:lnTo>
                    <a:pt x="176834" y="151735"/>
                  </a:lnTo>
                  <a:lnTo>
                    <a:pt x="176289" y="164361"/>
                  </a:lnTo>
                  <a:lnTo>
                    <a:pt x="174957" y="176637"/>
                  </a:lnTo>
                  <a:lnTo>
                    <a:pt x="173000" y="188953"/>
                  </a:lnTo>
                  <a:lnTo>
                    <a:pt x="170571" y="201530"/>
                  </a:lnTo>
                  <a:lnTo>
                    <a:pt x="167637" y="214097"/>
                  </a:lnTo>
                  <a:lnTo>
                    <a:pt x="163990" y="226009"/>
                  </a:lnTo>
                  <a:lnTo>
                    <a:pt x="159574" y="236947"/>
                  </a:lnTo>
                  <a:lnTo>
                    <a:pt x="154473" y="246920"/>
                  </a:lnTo>
                  <a:lnTo>
                    <a:pt x="148824" y="256079"/>
                  </a:lnTo>
                  <a:lnTo>
                    <a:pt x="142760" y="264604"/>
                  </a:lnTo>
                  <a:lnTo>
                    <a:pt x="136230" y="272500"/>
                  </a:lnTo>
                  <a:lnTo>
                    <a:pt x="129015" y="279592"/>
                  </a:lnTo>
                  <a:lnTo>
                    <a:pt x="121050" y="285839"/>
                  </a:lnTo>
                  <a:lnTo>
                    <a:pt x="112413" y="291018"/>
                  </a:lnTo>
                  <a:lnTo>
                    <a:pt x="103237" y="294668"/>
                  </a:lnTo>
                  <a:lnTo>
                    <a:pt x="93655" y="296675"/>
                  </a:lnTo>
                  <a:lnTo>
                    <a:pt x="83781" y="297226"/>
                  </a:lnTo>
                  <a:lnTo>
                    <a:pt x="73699" y="296615"/>
                  </a:lnTo>
                  <a:lnTo>
                    <a:pt x="63479" y="295128"/>
                  </a:lnTo>
                  <a:lnTo>
                    <a:pt x="53328" y="292844"/>
                  </a:lnTo>
                  <a:lnTo>
                    <a:pt x="43586" y="289642"/>
                  </a:lnTo>
                  <a:lnTo>
                    <a:pt x="34408" y="285524"/>
                  </a:lnTo>
                  <a:lnTo>
                    <a:pt x="25940" y="280454"/>
                  </a:lnTo>
                  <a:lnTo>
                    <a:pt x="18398" y="274294"/>
                  </a:lnTo>
                  <a:lnTo>
                    <a:pt x="11815" y="267073"/>
                  </a:lnTo>
                  <a:lnTo>
                    <a:pt x="6395" y="258953"/>
                  </a:lnTo>
                  <a:lnTo>
                    <a:pt x="2577" y="250131"/>
                  </a:lnTo>
                  <a:lnTo>
                    <a:pt x="458" y="240795"/>
                  </a:lnTo>
                  <a:lnTo>
                    <a:pt x="0" y="231257"/>
                  </a:lnTo>
                  <a:lnTo>
                    <a:pt x="1205" y="221933"/>
                  </a:lnTo>
                  <a:lnTo>
                    <a:pt x="3913" y="213044"/>
                  </a:lnTo>
                  <a:lnTo>
                    <a:pt x="8170" y="204942"/>
                  </a:lnTo>
                  <a:lnTo>
                    <a:pt x="14300" y="198178"/>
                  </a:lnTo>
                  <a:lnTo>
                    <a:pt x="22313" y="192926"/>
                  </a:lnTo>
                  <a:lnTo>
                    <a:pt x="31946" y="189044"/>
                  </a:lnTo>
                  <a:lnTo>
                    <a:pt x="42854" y="186264"/>
                  </a:lnTo>
                  <a:lnTo>
                    <a:pt x="54703" y="184321"/>
                  </a:lnTo>
                  <a:lnTo>
                    <a:pt x="67065" y="183148"/>
                  </a:lnTo>
                  <a:lnTo>
                    <a:pt x="79429" y="182876"/>
                  </a:lnTo>
                  <a:lnTo>
                    <a:pt x="91519" y="183505"/>
                  </a:lnTo>
                  <a:lnTo>
                    <a:pt x="103262" y="184908"/>
                  </a:lnTo>
                  <a:lnTo>
                    <a:pt x="114688" y="186921"/>
                  </a:lnTo>
                  <a:lnTo>
                    <a:pt x="125858" y="189385"/>
                  </a:lnTo>
                  <a:lnTo>
                    <a:pt x="136836" y="192176"/>
                  </a:lnTo>
                  <a:lnTo>
                    <a:pt x="147674" y="195195"/>
                  </a:lnTo>
                  <a:lnTo>
                    <a:pt x="158419" y="198367"/>
                  </a:lnTo>
                  <a:lnTo>
                    <a:pt x="169264" y="201479"/>
                  </a:lnTo>
                  <a:lnTo>
                    <a:pt x="180539" y="204190"/>
                  </a:lnTo>
                  <a:lnTo>
                    <a:pt x="192376" y="206340"/>
                  </a:lnTo>
                  <a:lnTo>
                    <a:pt x="204532" y="207758"/>
                  </a:lnTo>
                  <a:lnTo>
                    <a:pt x="217871" y="208201"/>
                  </a:lnTo>
                  <a:lnTo>
                    <a:pt x="235802" y="206590"/>
                  </a:lnTo>
                  <a:lnTo>
                    <a:pt x="264139" y="2012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326590" y="3084849"/>
              <a:ext cx="505369" cy="63172"/>
            </a:xfrm>
            <a:custGeom>
              <a:avLst/>
              <a:gdLst/>
              <a:ahLst/>
              <a:cxnLst/>
              <a:rect l="0" t="0" r="0" b="0"/>
              <a:pathLst>
                <a:path w="505369" h="63172">
                  <a:moveTo>
                    <a:pt x="505368" y="0"/>
                  </a:moveTo>
                  <a:lnTo>
                    <a:pt x="496432" y="2867"/>
                  </a:lnTo>
                  <a:lnTo>
                    <a:pt x="486806" y="5009"/>
                  </a:lnTo>
                  <a:lnTo>
                    <a:pt x="475518" y="6612"/>
                  </a:lnTo>
                  <a:lnTo>
                    <a:pt x="462851" y="7792"/>
                  </a:lnTo>
                  <a:lnTo>
                    <a:pt x="449371" y="8641"/>
                  </a:lnTo>
                  <a:lnTo>
                    <a:pt x="435500" y="9243"/>
                  </a:lnTo>
                  <a:lnTo>
                    <a:pt x="421464" y="9830"/>
                  </a:lnTo>
                  <a:lnTo>
                    <a:pt x="407372" y="10763"/>
                  </a:lnTo>
                  <a:lnTo>
                    <a:pt x="393267" y="12205"/>
                  </a:lnTo>
                  <a:lnTo>
                    <a:pt x="379000" y="13989"/>
                  </a:lnTo>
                  <a:lnTo>
                    <a:pt x="364270" y="15725"/>
                  </a:lnTo>
                  <a:lnTo>
                    <a:pt x="348951" y="17187"/>
                  </a:lnTo>
                  <a:lnTo>
                    <a:pt x="333236" y="18320"/>
                  </a:lnTo>
                  <a:lnTo>
                    <a:pt x="317534" y="19154"/>
                  </a:lnTo>
                  <a:lnTo>
                    <a:pt x="302077" y="19750"/>
                  </a:lnTo>
                  <a:lnTo>
                    <a:pt x="286766" y="20167"/>
                  </a:lnTo>
                  <a:lnTo>
                    <a:pt x="271267" y="20454"/>
                  </a:lnTo>
                  <a:lnTo>
                    <a:pt x="255403" y="20655"/>
                  </a:lnTo>
                  <a:lnTo>
                    <a:pt x="239478" y="20962"/>
                  </a:lnTo>
                  <a:lnTo>
                    <a:pt x="224159" y="21700"/>
                  </a:lnTo>
                  <a:lnTo>
                    <a:pt x="209770" y="23009"/>
                  </a:lnTo>
                  <a:lnTo>
                    <a:pt x="195988" y="24702"/>
                  </a:lnTo>
                  <a:lnTo>
                    <a:pt x="182054" y="26378"/>
                  </a:lnTo>
                  <a:lnTo>
                    <a:pt x="167533" y="27803"/>
                  </a:lnTo>
                  <a:lnTo>
                    <a:pt x="152490" y="29081"/>
                  </a:lnTo>
                  <a:lnTo>
                    <a:pt x="137306" y="30545"/>
                  </a:lnTo>
                  <a:lnTo>
                    <a:pt x="122234" y="32382"/>
                  </a:lnTo>
                  <a:lnTo>
                    <a:pt x="107366" y="34616"/>
                  </a:lnTo>
                  <a:lnTo>
                    <a:pt x="92704" y="37195"/>
                  </a:lnTo>
                  <a:lnTo>
                    <a:pt x="78224" y="40044"/>
                  </a:lnTo>
                  <a:lnTo>
                    <a:pt x="64106" y="43133"/>
                  </a:lnTo>
                  <a:lnTo>
                    <a:pt x="49148" y="46892"/>
                  </a:lnTo>
                  <a:lnTo>
                    <a:pt x="29798" y="5276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482390" y="3157683"/>
              <a:ext cx="144494" cy="464121"/>
            </a:xfrm>
            <a:custGeom>
              <a:avLst/>
              <a:gdLst/>
              <a:ahLst/>
              <a:cxnLst/>
              <a:rect l="0" t="0" r="0" b="0"/>
              <a:pathLst>
                <a:path w="144494" h="464121">
                  <a:moveTo>
                    <a:pt x="96884" y="137736"/>
                  </a:moveTo>
                  <a:lnTo>
                    <a:pt x="102752" y="131869"/>
                  </a:lnTo>
                  <a:lnTo>
                    <a:pt x="108316" y="126304"/>
                  </a:lnTo>
                  <a:lnTo>
                    <a:pt x="114111" y="120501"/>
                  </a:lnTo>
                  <a:lnTo>
                    <a:pt x="120019" y="114247"/>
                  </a:lnTo>
                  <a:lnTo>
                    <a:pt x="125700" y="107268"/>
                  </a:lnTo>
                  <a:lnTo>
                    <a:pt x="130971" y="99482"/>
                  </a:lnTo>
                  <a:lnTo>
                    <a:pt x="135648" y="90809"/>
                  </a:lnTo>
                  <a:lnTo>
                    <a:pt x="139486" y="81081"/>
                  </a:lnTo>
                  <a:lnTo>
                    <a:pt x="142425" y="70324"/>
                  </a:lnTo>
                  <a:lnTo>
                    <a:pt x="144245" y="59016"/>
                  </a:lnTo>
                  <a:lnTo>
                    <a:pt x="144493" y="47966"/>
                  </a:lnTo>
                  <a:lnTo>
                    <a:pt x="143061" y="37618"/>
                  </a:lnTo>
                  <a:lnTo>
                    <a:pt x="139981" y="28215"/>
                  </a:lnTo>
                  <a:lnTo>
                    <a:pt x="135248" y="19971"/>
                  </a:lnTo>
                  <a:lnTo>
                    <a:pt x="129027" y="12882"/>
                  </a:lnTo>
                  <a:lnTo>
                    <a:pt x="121598" y="7104"/>
                  </a:lnTo>
                  <a:lnTo>
                    <a:pt x="113249" y="3038"/>
                  </a:lnTo>
                  <a:lnTo>
                    <a:pt x="104230" y="745"/>
                  </a:lnTo>
                  <a:lnTo>
                    <a:pt x="94735" y="0"/>
                  </a:lnTo>
                  <a:lnTo>
                    <a:pt x="84910" y="478"/>
                  </a:lnTo>
                  <a:lnTo>
                    <a:pt x="74861" y="1885"/>
                  </a:lnTo>
                  <a:lnTo>
                    <a:pt x="64826" y="4454"/>
                  </a:lnTo>
                  <a:lnTo>
                    <a:pt x="55161" y="8913"/>
                  </a:lnTo>
                  <a:lnTo>
                    <a:pt x="46034" y="15502"/>
                  </a:lnTo>
                  <a:lnTo>
                    <a:pt x="37601" y="23859"/>
                  </a:lnTo>
                  <a:lnTo>
                    <a:pt x="30082" y="33303"/>
                  </a:lnTo>
                  <a:lnTo>
                    <a:pt x="23506" y="43321"/>
                  </a:lnTo>
                  <a:lnTo>
                    <a:pt x="17750" y="53622"/>
                  </a:lnTo>
                  <a:lnTo>
                    <a:pt x="12642" y="64056"/>
                  </a:lnTo>
                  <a:lnTo>
                    <a:pt x="8025" y="74550"/>
                  </a:lnTo>
                  <a:lnTo>
                    <a:pt x="4092" y="85070"/>
                  </a:lnTo>
                  <a:lnTo>
                    <a:pt x="1355" y="95600"/>
                  </a:lnTo>
                  <a:lnTo>
                    <a:pt x="0" y="106128"/>
                  </a:lnTo>
                  <a:lnTo>
                    <a:pt x="74" y="116488"/>
                  </a:lnTo>
                  <a:lnTo>
                    <a:pt x="1645" y="126372"/>
                  </a:lnTo>
                  <a:lnTo>
                    <a:pt x="4601" y="135641"/>
                  </a:lnTo>
                  <a:lnTo>
                    <a:pt x="9027" y="144001"/>
                  </a:lnTo>
                  <a:lnTo>
                    <a:pt x="15271" y="150938"/>
                  </a:lnTo>
                  <a:lnTo>
                    <a:pt x="23350" y="156296"/>
                  </a:lnTo>
                  <a:lnTo>
                    <a:pt x="32690" y="159910"/>
                  </a:lnTo>
                  <a:lnTo>
                    <a:pt x="42334" y="161445"/>
                  </a:lnTo>
                  <a:lnTo>
                    <a:pt x="51705" y="160921"/>
                  </a:lnTo>
                  <a:lnTo>
                    <a:pt x="60604" y="158638"/>
                  </a:lnTo>
                  <a:lnTo>
                    <a:pt x="69034" y="154981"/>
                  </a:lnTo>
                  <a:lnTo>
                    <a:pt x="77067" y="150299"/>
                  </a:lnTo>
                  <a:lnTo>
                    <a:pt x="84630" y="144719"/>
                  </a:lnTo>
                  <a:lnTo>
                    <a:pt x="91499" y="138151"/>
                  </a:lnTo>
                  <a:lnTo>
                    <a:pt x="97606" y="130623"/>
                  </a:lnTo>
                  <a:lnTo>
                    <a:pt x="103031" y="122281"/>
                  </a:lnTo>
                  <a:lnTo>
                    <a:pt x="107910" y="113303"/>
                  </a:lnTo>
                  <a:lnTo>
                    <a:pt x="112386" y="103948"/>
                  </a:lnTo>
                  <a:lnTo>
                    <a:pt x="116784" y="97627"/>
                  </a:lnTo>
                  <a:lnTo>
                    <a:pt x="120847" y="98131"/>
                  </a:lnTo>
                  <a:lnTo>
                    <a:pt x="123726" y="103691"/>
                  </a:lnTo>
                  <a:lnTo>
                    <a:pt x="125538" y="112392"/>
                  </a:lnTo>
                  <a:lnTo>
                    <a:pt x="126644" y="123199"/>
                  </a:lnTo>
                  <a:lnTo>
                    <a:pt x="127319" y="135695"/>
                  </a:lnTo>
                  <a:lnTo>
                    <a:pt x="127731" y="149569"/>
                  </a:lnTo>
                  <a:lnTo>
                    <a:pt x="127820" y="164677"/>
                  </a:lnTo>
                  <a:lnTo>
                    <a:pt x="127337" y="181050"/>
                  </a:lnTo>
                  <a:lnTo>
                    <a:pt x="126199" y="198600"/>
                  </a:lnTo>
                  <a:lnTo>
                    <a:pt x="124788" y="217289"/>
                  </a:lnTo>
                  <a:lnTo>
                    <a:pt x="123833" y="237200"/>
                  </a:lnTo>
                  <a:lnTo>
                    <a:pt x="123709" y="258265"/>
                  </a:lnTo>
                  <a:lnTo>
                    <a:pt x="124288" y="280292"/>
                  </a:lnTo>
                  <a:lnTo>
                    <a:pt x="125141" y="303064"/>
                  </a:lnTo>
                  <a:lnTo>
                    <a:pt x="125974" y="326369"/>
                  </a:lnTo>
                  <a:lnTo>
                    <a:pt x="126667" y="349561"/>
                  </a:lnTo>
                  <a:lnTo>
                    <a:pt x="127200" y="371599"/>
                  </a:lnTo>
                  <a:lnTo>
                    <a:pt x="127589" y="391992"/>
                  </a:lnTo>
                  <a:lnTo>
                    <a:pt x="127866" y="410184"/>
                  </a:lnTo>
                  <a:lnTo>
                    <a:pt x="128090" y="427069"/>
                  </a:lnTo>
                  <a:lnTo>
                    <a:pt x="128280" y="444126"/>
                  </a:lnTo>
                  <a:lnTo>
                    <a:pt x="128470" y="4641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9" name="Freeform 128"/>
          <p:cNvSpPr/>
          <p:nvPr/>
        </p:nvSpPr>
        <p:spPr>
          <a:xfrm>
            <a:off x="2484264" y="1273948"/>
            <a:ext cx="358431" cy="484312"/>
          </a:xfrm>
          <a:custGeom>
            <a:avLst/>
            <a:gdLst/>
            <a:ahLst/>
            <a:cxnLst/>
            <a:rect l="0" t="0" r="0" b="0"/>
            <a:pathLst>
              <a:path w="358431" h="484312">
                <a:moveTo>
                  <a:pt x="358430" y="0"/>
                </a:moveTo>
                <a:lnTo>
                  <a:pt x="349695" y="3000"/>
                </a:lnTo>
                <a:lnTo>
                  <a:pt x="341989" y="6423"/>
                </a:lnTo>
                <a:lnTo>
                  <a:pt x="334582" y="10619"/>
                </a:lnTo>
                <a:lnTo>
                  <a:pt x="327148" y="15519"/>
                </a:lnTo>
                <a:lnTo>
                  <a:pt x="319322" y="21001"/>
                </a:lnTo>
                <a:lnTo>
                  <a:pt x="310943" y="26931"/>
                </a:lnTo>
                <a:lnTo>
                  <a:pt x="302027" y="33193"/>
                </a:lnTo>
                <a:lnTo>
                  <a:pt x="292664" y="39691"/>
                </a:lnTo>
                <a:lnTo>
                  <a:pt x="282962" y="46355"/>
                </a:lnTo>
                <a:lnTo>
                  <a:pt x="273176" y="53134"/>
                </a:lnTo>
                <a:lnTo>
                  <a:pt x="263686" y="59991"/>
                </a:lnTo>
                <a:lnTo>
                  <a:pt x="254672" y="66901"/>
                </a:lnTo>
                <a:lnTo>
                  <a:pt x="245976" y="73847"/>
                </a:lnTo>
                <a:lnTo>
                  <a:pt x="237217" y="80817"/>
                </a:lnTo>
                <a:lnTo>
                  <a:pt x="228173" y="87803"/>
                </a:lnTo>
                <a:lnTo>
                  <a:pt x="218792" y="94800"/>
                </a:lnTo>
                <a:lnTo>
                  <a:pt x="209108" y="101804"/>
                </a:lnTo>
                <a:lnTo>
                  <a:pt x="199186" y="108814"/>
                </a:lnTo>
                <a:lnTo>
                  <a:pt x="189252" y="115826"/>
                </a:lnTo>
                <a:lnTo>
                  <a:pt x="179662" y="122841"/>
                </a:lnTo>
                <a:lnTo>
                  <a:pt x="170581" y="129852"/>
                </a:lnTo>
                <a:lnTo>
                  <a:pt x="161840" y="136697"/>
                </a:lnTo>
                <a:lnTo>
                  <a:pt x="153050" y="143066"/>
                </a:lnTo>
                <a:lnTo>
                  <a:pt x="143990" y="148835"/>
                </a:lnTo>
                <a:lnTo>
                  <a:pt x="134768" y="154201"/>
                </a:lnTo>
                <a:lnTo>
                  <a:pt x="125724" y="159572"/>
                </a:lnTo>
                <a:lnTo>
                  <a:pt x="117040" y="165183"/>
                </a:lnTo>
                <a:lnTo>
                  <a:pt x="108582" y="170936"/>
                </a:lnTo>
                <a:lnTo>
                  <a:pt x="99989" y="176499"/>
                </a:lnTo>
                <a:lnTo>
                  <a:pt x="91065" y="181691"/>
                </a:lnTo>
                <a:lnTo>
                  <a:pt x="81935" y="186652"/>
                </a:lnTo>
                <a:lnTo>
                  <a:pt x="72953" y="191744"/>
                </a:lnTo>
                <a:lnTo>
                  <a:pt x="64316" y="197169"/>
                </a:lnTo>
                <a:lnTo>
                  <a:pt x="56059" y="202965"/>
                </a:lnTo>
                <a:lnTo>
                  <a:pt x="48134" y="209088"/>
                </a:lnTo>
                <a:lnTo>
                  <a:pt x="40466" y="215466"/>
                </a:lnTo>
                <a:lnTo>
                  <a:pt x="32825" y="221867"/>
                </a:lnTo>
                <a:lnTo>
                  <a:pt x="24849" y="227932"/>
                </a:lnTo>
                <a:lnTo>
                  <a:pt x="16388" y="233493"/>
                </a:lnTo>
                <a:lnTo>
                  <a:pt x="8273" y="238743"/>
                </a:lnTo>
                <a:lnTo>
                  <a:pt x="2411" y="244904"/>
                </a:lnTo>
                <a:lnTo>
                  <a:pt x="0" y="252438"/>
                </a:lnTo>
                <a:lnTo>
                  <a:pt x="979" y="259965"/>
                </a:lnTo>
                <a:lnTo>
                  <a:pt x="4709" y="267183"/>
                </a:lnTo>
                <a:lnTo>
                  <a:pt x="10331" y="274206"/>
                </a:lnTo>
                <a:lnTo>
                  <a:pt x="16957" y="281152"/>
                </a:lnTo>
                <a:lnTo>
                  <a:pt x="24019" y="288081"/>
                </a:lnTo>
                <a:lnTo>
                  <a:pt x="31393" y="295020"/>
                </a:lnTo>
                <a:lnTo>
                  <a:pt x="39260" y="301975"/>
                </a:lnTo>
                <a:lnTo>
                  <a:pt x="47709" y="308946"/>
                </a:lnTo>
                <a:lnTo>
                  <a:pt x="56860" y="315931"/>
                </a:lnTo>
                <a:lnTo>
                  <a:pt x="66923" y="322926"/>
                </a:lnTo>
                <a:lnTo>
                  <a:pt x="77922" y="329928"/>
                </a:lnTo>
                <a:lnTo>
                  <a:pt x="89735" y="336935"/>
                </a:lnTo>
                <a:lnTo>
                  <a:pt x="102189" y="343947"/>
                </a:lnTo>
                <a:lnTo>
                  <a:pt x="115117" y="350960"/>
                </a:lnTo>
                <a:lnTo>
                  <a:pt x="128220" y="357976"/>
                </a:lnTo>
                <a:lnTo>
                  <a:pt x="141090" y="364992"/>
                </a:lnTo>
                <a:lnTo>
                  <a:pt x="153518" y="372010"/>
                </a:lnTo>
                <a:lnTo>
                  <a:pt x="165320" y="379028"/>
                </a:lnTo>
                <a:lnTo>
                  <a:pt x="176253" y="386046"/>
                </a:lnTo>
                <a:lnTo>
                  <a:pt x="186279" y="393065"/>
                </a:lnTo>
                <a:lnTo>
                  <a:pt x="195674" y="400083"/>
                </a:lnTo>
                <a:lnTo>
                  <a:pt x="204911" y="407102"/>
                </a:lnTo>
                <a:lnTo>
                  <a:pt x="214275" y="414121"/>
                </a:lnTo>
                <a:lnTo>
                  <a:pt x="223703" y="421140"/>
                </a:lnTo>
                <a:lnTo>
                  <a:pt x="232886" y="428159"/>
                </a:lnTo>
                <a:lnTo>
                  <a:pt x="241658" y="435178"/>
                </a:lnTo>
                <a:lnTo>
                  <a:pt x="250006" y="442197"/>
                </a:lnTo>
                <a:lnTo>
                  <a:pt x="257992" y="449216"/>
                </a:lnTo>
                <a:lnTo>
                  <a:pt x="265691" y="456225"/>
                </a:lnTo>
                <a:lnTo>
                  <a:pt x="273068" y="462923"/>
                </a:lnTo>
                <a:lnTo>
                  <a:pt x="280799" y="469373"/>
                </a:lnTo>
                <a:lnTo>
                  <a:pt x="290684" y="476142"/>
                </a:lnTo>
                <a:lnTo>
                  <a:pt x="305787" y="4843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737202" y="789637"/>
            <a:ext cx="673825" cy="878369"/>
            <a:chOff x="1737202" y="789637"/>
            <a:chExt cx="673825" cy="878369"/>
          </a:xfrm>
        </p:grpSpPr>
        <p:sp>
          <p:nvSpPr>
            <p:cNvPr id="2" name="Freeform 1"/>
            <p:cNvSpPr/>
            <p:nvPr/>
          </p:nvSpPr>
          <p:spPr>
            <a:xfrm>
              <a:off x="1934736" y="789637"/>
              <a:ext cx="281920" cy="319954"/>
            </a:xfrm>
            <a:custGeom>
              <a:avLst/>
              <a:gdLst/>
              <a:ahLst/>
              <a:cxnLst/>
              <a:rect l="0" t="0" r="0" b="0"/>
              <a:pathLst>
                <a:path w="281920" h="319954">
                  <a:moveTo>
                    <a:pt x="255191" y="0"/>
                  </a:moveTo>
                  <a:lnTo>
                    <a:pt x="246390" y="3001"/>
                  </a:lnTo>
                  <a:lnTo>
                    <a:pt x="238043" y="6423"/>
                  </a:lnTo>
                  <a:lnTo>
                    <a:pt x="229340" y="10615"/>
                  </a:lnTo>
                  <a:lnTo>
                    <a:pt x="220046" y="15342"/>
                  </a:lnTo>
                  <a:lnTo>
                    <a:pt x="209903" y="20175"/>
                  </a:lnTo>
                  <a:lnTo>
                    <a:pt x="198857" y="24848"/>
                  </a:lnTo>
                  <a:lnTo>
                    <a:pt x="187018" y="29111"/>
                  </a:lnTo>
                  <a:lnTo>
                    <a:pt x="174548" y="32665"/>
                  </a:lnTo>
                  <a:lnTo>
                    <a:pt x="161605" y="35415"/>
                  </a:lnTo>
                  <a:lnTo>
                    <a:pt x="148323" y="37277"/>
                  </a:lnTo>
                  <a:lnTo>
                    <a:pt x="134801" y="38084"/>
                  </a:lnTo>
                  <a:lnTo>
                    <a:pt x="121112" y="37851"/>
                  </a:lnTo>
                  <a:lnTo>
                    <a:pt x="107311" y="36730"/>
                  </a:lnTo>
                  <a:lnTo>
                    <a:pt x="93432" y="34915"/>
                  </a:lnTo>
                  <a:lnTo>
                    <a:pt x="79505" y="32595"/>
                  </a:lnTo>
                  <a:lnTo>
                    <a:pt x="65711" y="30243"/>
                  </a:lnTo>
                  <a:lnTo>
                    <a:pt x="52370" y="28584"/>
                  </a:lnTo>
                  <a:lnTo>
                    <a:pt x="39630" y="27970"/>
                  </a:lnTo>
                  <a:lnTo>
                    <a:pt x="27958" y="28883"/>
                  </a:lnTo>
                  <a:lnTo>
                    <a:pt x="18176" y="32082"/>
                  </a:lnTo>
                  <a:lnTo>
                    <a:pt x="10567" y="37758"/>
                  </a:lnTo>
                  <a:lnTo>
                    <a:pt x="5103" y="45638"/>
                  </a:lnTo>
                  <a:lnTo>
                    <a:pt x="1712" y="55279"/>
                  </a:lnTo>
                  <a:lnTo>
                    <a:pt x="132" y="66235"/>
                  </a:lnTo>
                  <a:lnTo>
                    <a:pt x="0" y="77977"/>
                  </a:lnTo>
                  <a:lnTo>
                    <a:pt x="957" y="89916"/>
                  </a:lnTo>
                  <a:lnTo>
                    <a:pt x="2704" y="101716"/>
                  </a:lnTo>
                  <a:lnTo>
                    <a:pt x="5007" y="113264"/>
                  </a:lnTo>
                  <a:lnTo>
                    <a:pt x="7698" y="124558"/>
                  </a:lnTo>
                  <a:lnTo>
                    <a:pt x="10654" y="135639"/>
                  </a:lnTo>
                  <a:lnTo>
                    <a:pt x="13791" y="146557"/>
                  </a:lnTo>
                  <a:lnTo>
                    <a:pt x="17050" y="157356"/>
                  </a:lnTo>
                  <a:lnTo>
                    <a:pt x="20406" y="168038"/>
                  </a:lnTo>
                  <a:lnTo>
                    <a:pt x="24314" y="177458"/>
                  </a:lnTo>
                  <a:lnTo>
                    <a:pt x="29499" y="182474"/>
                  </a:lnTo>
                  <a:lnTo>
                    <a:pt x="35555" y="181813"/>
                  </a:lnTo>
                  <a:lnTo>
                    <a:pt x="41654" y="177519"/>
                  </a:lnTo>
                  <a:lnTo>
                    <a:pt x="47745" y="171212"/>
                  </a:lnTo>
                  <a:lnTo>
                    <a:pt x="53944" y="163999"/>
                  </a:lnTo>
                  <a:lnTo>
                    <a:pt x="60316" y="156501"/>
                  </a:lnTo>
                  <a:lnTo>
                    <a:pt x="67187" y="149318"/>
                  </a:lnTo>
                  <a:lnTo>
                    <a:pt x="75146" y="143164"/>
                  </a:lnTo>
                  <a:lnTo>
                    <a:pt x="84419" y="138319"/>
                  </a:lnTo>
                  <a:lnTo>
                    <a:pt x="94914" y="134706"/>
                  </a:lnTo>
                  <a:lnTo>
                    <a:pt x="106406" y="132105"/>
                  </a:lnTo>
                  <a:lnTo>
                    <a:pt x="118651" y="130281"/>
                  </a:lnTo>
                  <a:lnTo>
                    <a:pt x="131278" y="129188"/>
                  </a:lnTo>
                  <a:lnTo>
                    <a:pt x="143821" y="128969"/>
                  </a:lnTo>
                  <a:lnTo>
                    <a:pt x="156030" y="129633"/>
                  </a:lnTo>
                  <a:lnTo>
                    <a:pt x="167853" y="131060"/>
                  </a:lnTo>
                  <a:lnTo>
                    <a:pt x="179332" y="133088"/>
                  </a:lnTo>
                  <a:lnTo>
                    <a:pt x="190538" y="135568"/>
                  </a:lnTo>
                  <a:lnTo>
                    <a:pt x="201540" y="138538"/>
                  </a:lnTo>
                  <a:lnTo>
                    <a:pt x="212394" y="142210"/>
                  </a:lnTo>
                  <a:lnTo>
                    <a:pt x="223136" y="146648"/>
                  </a:lnTo>
                  <a:lnTo>
                    <a:pt x="233470" y="151933"/>
                  </a:lnTo>
                  <a:lnTo>
                    <a:pt x="242804" y="158238"/>
                  </a:lnTo>
                  <a:lnTo>
                    <a:pt x="250894" y="165557"/>
                  </a:lnTo>
                  <a:lnTo>
                    <a:pt x="257818" y="173743"/>
                  </a:lnTo>
                  <a:lnTo>
                    <a:pt x="263784" y="182608"/>
                  </a:lnTo>
                  <a:lnTo>
                    <a:pt x="269017" y="191982"/>
                  </a:lnTo>
                  <a:lnTo>
                    <a:pt x="273549" y="201886"/>
                  </a:lnTo>
                  <a:lnTo>
                    <a:pt x="277230" y="212519"/>
                  </a:lnTo>
                  <a:lnTo>
                    <a:pt x="280034" y="223927"/>
                  </a:lnTo>
                  <a:lnTo>
                    <a:pt x="281749" y="235860"/>
                  </a:lnTo>
                  <a:lnTo>
                    <a:pt x="281919" y="247869"/>
                  </a:lnTo>
                  <a:lnTo>
                    <a:pt x="280427" y="259684"/>
                  </a:lnTo>
                  <a:lnTo>
                    <a:pt x="277136" y="271057"/>
                  </a:lnTo>
                  <a:lnTo>
                    <a:pt x="271727" y="281695"/>
                  </a:lnTo>
                  <a:lnTo>
                    <a:pt x="264235" y="291506"/>
                  </a:lnTo>
                  <a:lnTo>
                    <a:pt x="254968" y="300245"/>
                  </a:lnTo>
                  <a:lnTo>
                    <a:pt x="244314" y="307445"/>
                  </a:lnTo>
                  <a:lnTo>
                    <a:pt x="232629" y="312988"/>
                  </a:lnTo>
                  <a:lnTo>
                    <a:pt x="220040" y="316897"/>
                  </a:lnTo>
                  <a:lnTo>
                    <a:pt x="206459" y="319163"/>
                  </a:lnTo>
                  <a:lnTo>
                    <a:pt x="191921" y="319953"/>
                  </a:lnTo>
                  <a:lnTo>
                    <a:pt x="176737" y="319706"/>
                  </a:lnTo>
                  <a:lnTo>
                    <a:pt x="161390" y="319019"/>
                  </a:lnTo>
                  <a:lnTo>
                    <a:pt x="146191" y="318268"/>
                  </a:lnTo>
                  <a:lnTo>
                    <a:pt x="131651" y="317614"/>
                  </a:lnTo>
                  <a:lnTo>
                    <a:pt x="117042" y="317030"/>
                  </a:lnTo>
                  <a:lnTo>
                    <a:pt x="99964" y="316473"/>
                  </a:lnTo>
                  <a:lnTo>
                    <a:pt x="7620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37202" y="1179191"/>
              <a:ext cx="673825" cy="31587"/>
            </a:xfrm>
            <a:custGeom>
              <a:avLst/>
              <a:gdLst/>
              <a:ahLst/>
              <a:cxnLst/>
              <a:rect l="0" t="0" r="0" b="0"/>
              <a:pathLst>
                <a:path w="673825" h="31587">
                  <a:moveTo>
                    <a:pt x="673824" y="0"/>
                  </a:moveTo>
                  <a:lnTo>
                    <a:pt x="662088" y="0"/>
                  </a:lnTo>
                  <a:lnTo>
                    <a:pt x="650959" y="0"/>
                  </a:lnTo>
                  <a:lnTo>
                    <a:pt x="639357" y="0"/>
                  </a:lnTo>
                  <a:lnTo>
                    <a:pt x="627023" y="0"/>
                  </a:lnTo>
                  <a:lnTo>
                    <a:pt x="613714" y="0"/>
                  </a:lnTo>
                  <a:lnTo>
                    <a:pt x="599405" y="0"/>
                  </a:lnTo>
                  <a:lnTo>
                    <a:pt x="584228" y="0"/>
                  </a:lnTo>
                  <a:lnTo>
                    <a:pt x="568366" y="0"/>
                  </a:lnTo>
                  <a:lnTo>
                    <a:pt x="551990" y="0"/>
                  </a:lnTo>
                  <a:lnTo>
                    <a:pt x="535080" y="0"/>
                  </a:lnTo>
                  <a:lnTo>
                    <a:pt x="517437" y="0"/>
                  </a:lnTo>
                  <a:lnTo>
                    <a:pt x="499011" y="0"/>
                  </a:lnTo>
                  <a:lnTo>
                    <a:pt x="479891" y="0"/>
                  </a:lnTo>
                  <a:lnTo>
                    <a:pt x="460217" y="0"/>
                  </a:lnTo>
                  <a:lnTo>
                    <a:pt x="440128" y="5"/>
                  </a:lnTo>
                  <a:lnTo>
                    <a:pt x="419739" y="178"/>
                  </a:lnTo>
                  <a:lnTo>
                    <a:pt x="399138" y="826"/>
                  </a:lnTo>
                  <a:lnTo>
                    <a:pt x="378400" y="2075"/>
                  </a:lnTo>
                  <a:lnTo>
                    <a:pt x="357898" y="3727"/>
                  </a:lnTo>
                  <a:lnTo>
                    <a:pt x="338278" y="5376"/>
                  </a:lnTo>
                  <a:lnTo>
                    <a:pt x="319813" y="6778"/>
                  </a:lnTo>
                  <a:lnTo>
                    <a:pt x="302124" y="7871"/>
                  </a:lnTo>
                  <a:lnTo>
                    <a:pt x="284406" y="8679"/>
                  </a:lnTo>
                  <a:lnTo>
                    <a:pt x="266197" y="9262"/>
                  </a:lnTo>
                  <a:lnTo>
                    <a:pt x="247863" y="9840"/>
                  </a:lnTo>
                  <a:lnTo>
                    <a:pt x="230379" y="10767"/>
                  </a:lnTo>
                  <a:lnTo>
                    <a:pt x="214233" y="12207"/>
                  </a:lnTo>
                  <a:lnTo>
                    <a:pt x="198949" y="13990"/>
                  </a:lnTo>
                  <a:lnTo>
                    <a:pt x="183400" y="15725"/>
                  </a:lnTo>
                  <a:lnTo>
                    <a:pt x="166936" y="17192"/>
                  </a:lnTo>
                  <a:lnTo>
                    <a:pt x="149418" y="18497"/>
                  </a:lnTo>
                  <a:lnTo>
                    <a:pt x="130962" y="19980"/>
                  </a:lnTo>
                  <a:lnTo>
                    <a:pt x="111771" y="21824"/>
                  </a:lnTo>
                  <a:lnTo>
                    <a:pt x="92370" y="23903"/>
                  </a:lnTo>
                  <a:lnTo>
                    <a:pt x="71350" y="26063"/>
                  </a:lnTo>
                  <a:lnTo>
                    <a:pt x="43517" y="2849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02018" y="1304407"/>
              <a:ext cx="180543" cy="363599"/>
            </a:xfrm>
            <a:custGeom>
              <a:avLst/>
              <a:gdLst/>
              <a:ahLst/>
              <a:cxnLst/>
              <a:rect l="0" t="0" r="0" b="0"/>
              <a:pathLst>
                <a:path w="180543" h="363599">
                  <a:moveTo>
                    <a:pt x="177339" y="95883"/>
                  </a:moveTo>
                  <a:lnTo>
                    <a:pt x="171472" y="101817"/>
                  </a:lnTo>
                  <a:lnTo>
                    <a:pt x="165907" y="108022"/>
                  </a:lnTo>
                  <a:lnTo>
                    <a:pt x="160108" y="115118"/>
                  </a:lnTo>
                  <a:lnTo>
                    <a:pt x="154027" y="123058"/>
                  </a:lnTo>
                  <a:lnTo>
                    <a:pt x="147697" y="131704"/>
                  </a:lnTo>
                  <a:lnTo>
                    <a:pt x="141169" y="140894"/>
                  </a:lnTo>
                  <a:lnTo>
                    <a:pt x="134493" y="150321"/>
                  </a:lnTo>
                  <a:lnTo>
                    <a:pt x="127711" y="159563"/>
                  </a:lnTo>
                  <a:lnTo>
                    <a:pt x="120853" y="168407"/>
                  </a:lnTo>
                  <a:lnTo>
                    <a:pt x="113944" y="176988"/>
                  </a:lnTo>
                  <a:lnTo>
                    <a:pt x="106999" y="185669"/>
                  </a:lnTo>
                  <a:lnTo>
                    <a:pt x="100029" y="194661"/>
                  </a:lnTo>
                  <a:lnTo>
                    <a:pt x="93044" y="204007"/>
                  </a:lnTo>
                  <a:lnTo>
                    <a:pt x="86047" y="213667"/>
                  </a:lnTo>
                  <a:lnTo>
                    <a:pt x="79048" y="223577"/>
                  </a:lnTo>
                  <a:lnTo>
                    <a:pt x="72211" y="233674"/>
                  </a:lnTo>
                  <a:lnTo>
                    <a:pt x="65847" y="243905"/>
                  </a:lnTo>
                  <a:lnTo>
                    <a:pt x="60086" y="254230"/>
                  </a:lnTo>
                  <a:lnTo>
                    <a:pt x="54896" y="264621"/>
                  </a:lnTo>
                  <a:lnTo>
                    <a:pt x="50175" y="275056"/>
                  </a:lnTo>
                  <a:lnTo>
                    <a:pt x="45823" y="285522"/>
                  </a:lnTo>
                  <a:lnTo>
                    <a:pt x="42069" y="296009"/>
                  </a:lnTo>
                  <a:lnTo>
                    <a:pt x="39451" y="306509"/>
                  </a:lnTo>
                  <a:lnTo>
                    <a:pt x="38182" y="317010"/>
                  </a:lnTo>
                  <a:lnTo>
                    <a:pt x="38484" y="327180"/>
                  </a:lnTo>
                  <a:lnTo>
                    <a:pt x="40739" y="336404"/>
                  </a:lnTo>
                  <a:lnTo>
                    <a:pt x="44968" y="344415"/>
                  </a:lnTo>
                  <a:lnTo>
                    <a:pt x="51062" y="351116"/>
                  </a:lnTo>
                  <a:lnTo>
                    <a:pt x="58966" y="356401"/>
                  </a:lnTo>
                  <a:lnTo>
                    <a:pt x="68460" y="360353"/>
                  </a:lnTo>
                  <a:lnTo>
                    <a:pt x="79069" y="362873"/>
                  </a:lnTo>
                  <a:lnTo>
                    <a:pt x="90174" y="363598"/>
                  </a:lnTo>
                  <a:lnTo>
                    <a:pt x="101373" y="362496"/>
                  </a:lnTo>
                  <a:lnTo>
                    <a:pt x="112331" y="359808"/>
                  </a:lnTo>
                  <a:lnTo>
                    <a:pt x="122690" y="355871"/>
                  </a:lnTo>
                  <a:lnTo>
                    <a:pt x="132321" y="350998"/>
                  </a:lnTo>
                  <a:lnTo>
                    <a:pt x="141281" y="345288"/>
                  </a:lnTo>
                  <a:lnTo>
                    <a:pt x="149693" y="338631"/>
                  </a:lnTo>
                  <a:lnTo>
                    <a:pt x="157681" y="331040"/>
                  </a:lnTo>
                  <a:lnTo>
                    <a:pt x="165032" y="322486"/>
                  </a:lnTo>
                  <a:lnTo>
                    <a:pt x="171217" y="312833"/>
                  </a:lnTo>
                  <a:lnTo>
                    <a:pt x="176035" y="302114"/>
                  </a:lnTo>
                  <a:lnTo>
                    <a:pt x="179270" y="290491"/>
                  </a:lnTo>
                  <a:lnTo>
                    <a:pt x="180542" y="278165"/>
                  </a:lnTo>
                  <a:lnTo>
                    <a:pt x="179835" y="265327"/>
                  </a:lnTo>
                  <a:lnTo>
                    <a:pt x="177258" y="252454"/>
                  </a:lnTo>
                  <a:lnTo>
                    <a:pt x="172869" y="240271"/>
                  </a:lnTo>
                  <a:lnTo>
                    <a:pt x="166888" y="229118"/>
                  </a:lnTo>
                  <a:lnTo>
                    <a:pt x="159791" y="218986"/>
                  </a:lnTo>
                  <a:lnTo>
                    <a:pt x="152197" y="209713"/>
                  </a:lnTo>
                  <a:lnTo>
                    <a:pt x="144499" y="201102"/>
                  </a:lnTo>
                  <a:lnTo>
                    <a:pt x="136706" y="192978"/>
                  </a:lnTo>
                  <a:lnTo>
                    <a:pt x="128561" y="185200"/>
                  </a:lnTo>
                  <a:lnTo>
                    <a:pt x="119932" y="177665"/>
                  </a:lnTo>
                  <a:lnTo>
                    <a:pt x="110831" y="170296"/>
                  </a:lnTo>
                  <a:lnTo>
                    <a:pt x="101336" y="163042"/>
                  </a:lnTo>
                  <a:lnTo>
                    <a:pt x="91541" y="155865"/>
                  </a:lnTo>
                  <a:lnTo>
                    <a:pt x="81691" y="148739"/>
                  </a:lnTo>
                  <a:lnTo>
                    <a:pt x="72157" y="141649"/>
                  </a:lnTo>
                  <a:lnTo>
                    <a:pt x="63118" y="134583"/>
                  </a:lnTo>
                  <a:lnTo>
                    <a:pt x="54575" y="127532"/>
                  </a:lnTo>
                  <a:lnTo>
                    <a:pt x="46451" y="120492"/>
                  </a:lnTo>
                  <a:lnTo>
                    <a:pt x="38651" y="113454"/>
                  </a:lnTo>
                  <a:lnTo>
                    <a:pt x="31089" y="106253"/>
                  </a:lnTo>
                  <a:lnTo>
                    <a:pt x="23697" y="98579"/>
                  </a:lnTo>
                  <a:lnTo>
                    <a:pt x="16439" y="90303"/>
                  </a:lnTo>
                  <a:lnTo>
                    <a:pt x="9766" y="81455"/>
                  </a:lnTo>
                  <a:lnTo>
                    <a:pt x="4576" y="72138"/>
                  </a:lnTo>
                  <a:lnTo>
                    <a:pt x="1249" y="62466"/>
                  </a:lnTo>
                  <a:lnTo>
                    <a:pt x="0" y="52701"/>
                  </a:lnTo>
                  <a:lnTo>
                    <a:pt x="1132" y="43225"/>
                  </a:lnTo>
                  <a:lnTo>
                    <a:pt x="4564" y="34230"/>
                  </a:lnTo>
                  <a:lnTo>
                    <a:pt x="9935" y="25885"/>
                  </a:lnTo>
                  <a:lnTo>
                    <a:pt x="16812" y="18427"/>
                  </a:lnTo>
                  <a:lnTo>
                    <a:pt x="24805" y="11901"/>
                  </a:lnTo>
                  <a:lnTo>
                    <a:pt x="33761" y="6519"/>
                  </a:lnTo>
                  <a:lnTo>
                    <a:pt x="43748" y="2726"/>
                  </a:lnTo>
                  <a:lnTo>
                    <a:pt x="54720" y="619"/>
                  </a:lnTo>
                  <a:lnTo>
                    <a:pt x="66358" y="0"/>
                  </a:lnTo>
                  <a:lnTo>
                    <a:pt x="78169" y="564"/>
                  </a:lnTo>
                  <a:lnTo>
                    <a:pt x="89851" y="2019"/>
                  </a:lnTo>
                  <a:lnTo>
                    <a:pt x="101135" y="4281"/>
                  </a:lnTo>
                  <a:lnTo>
                    <a:pt x="111713" y="7469"/>
                  </a:lnTo>
                  <a:lnTo>
                    <a:pt x="121480" y="11578"/>
                  </a:lnTo>
                  <a:lnTo>
                    <a:pt x="130020" y="16642"/>
                  </a:lnTo>
                  <a:lnTo>
                    <a:pt x="136554" y="22797"/>
                  </a:lnTo>
                  <a:lnTo>
                    <a:pt x="140840" y="30049"/>
                  </a:lnTo>
                  <a:lnTo>
                    <a:pt x="143739" y="38421"/>
                  </a:lnTo>
                  <a:lnTo>
                    <a:pt x="145318" y="49154"/>
                  </a:lnTo>
                  <a:lnTo>
                    <a:pt x="145754" y="642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76698" y="1303396"/>
              <a:ext cx="309444" cy="334593"/>
            </a:xfrm>
            <a:custGeom>
              <a:avLst/>
              <a:gdLst/>
              <a:ahLst/>
              <a:cxnLst/>
              <a:rect l="0" t="0" r="0" b="0"/>
              <a:pathLst>
                <a:path w="309444" h="334593">
                  <a:moveTo>
                    <a:pt x="144815" y="44251"/>
                  </a:moveTo>
                  <a:lnTo>
                    <a:pt x="133146" y="44318"/>
                  </a:lnTo>
                  <a:lnTo>
                    <a:pt x="122658" y="44959"/>
                  </a:lnTo>
                  <a:lnTo>
                    <a:pt x="112356" y="46255"/>
                  </a:lnTo>
                  <a:lnTo>
                    <a:pt x="102055" y="48115"/>
                  </a:lnTo>
                  <a:lnTo>
                    <a:pt x="91711" y="50431"/>
                  </a:lnTo>
                  <a:lnTo>
                    <a:pt x="81326" y="53107"/>
                  </a:lnTo>
                  <a:lnTo>
                    <a:pt x="71071" y="56376"/>
                  </a:lnTo>
                  <a:lnTo>
                    <a:pt x="61261" y="60780"/>
                  </a:lnTo>
                  <a:lnTo>
                    <a:pt x="52034" y="66522"/>
                  </a:lnTo>
                  <a:lnTo>
                    <a:pt x="43365" y="73497"/>
                  </a:lnTo>
                  <a:lnTo>
                    <a:pt x="35155" y="81474"/>
                  </a:lnTo>
                  <a:lnTo>
                    <a:pt x="27307" y="90216"/>
                  </a:lnTo>
                  <a:lnTo>
                    <a:pt x="20053" y="99679"/>
                  </a:lnTo>
                  <a:lnTo>
                    <a:pt x="13933" y="110008"/>
                  </a:lnTo>
                  <a:lnTo>
                    <a:pt x="9149" y="121213"/>
                  </a:lnTo>
                  <a:lnTo>
                    <a:pt x="5598" y="133178"/>
                  </a:lnTo>
                  <a:lnTo>
                    <a:pt x="3049" y="145741"/>
                  </a:lnTo>
                  <a:lnTo>
                    <a:pt x="1264" y="158749"/>
                  </a:lnTo>
                  <a:lnTo>
                    <a:pt x="199" y="172078"/>
                  </a:lnTo>
                  <a:lnTo>
                    <a:pt x="0" y="185632"/>
                  </a:lnTo>
                  <a:lnTo>
                    <a:pt x="677" y="199337"/>
                  </a:lnTo>
                  <a:lnTo>
                    <a:pt x="2114" y="212981"/>
                  </a:lnTo>
                  <a:lnTo>
                    <a:pt x="4148" y="226221"/>
                  </a:lnTo>
                  <a:lnTo>
                    <a:pt x="6633" y="238902"/>
                  </a:lnTo>
                  <a:lnTo>
                    <a:pt x="9606" y="250874"/>
                  </a:lnTo>
                  <a:lnTo>
                    <a:pt x="13280" y="261923"/>
                  </a:lnTo>
                  <a:lnTo>
                    <a:pt x="17714" y="272021"/>
                  </a:lnTo>
                  <a:lnTo>
                    <a:pt x="22828" y="281296"/>
                  </a:lnTo>
                  <a:lnTo>
                    <a:pt x="28485" y="289919"/>
                  </a:lnTo>
                  <a:lnTo>
                    <a:pt x="34555" y="298054"/>
                  </a:lnTo>
                  <a:lnTo>
                    <a:pt x="41089" y="305671"/>
                  </a:lnTo>
                  <a:lnTo>
                    <a:pt x="48306" y="312568"/>
                  </a:lnTo>
                  <a:lnTo>
                    <a:pt x="56278" y="318686"/>
                  </a:lnTo>
                  <a:lnTo>
                    <a:pt x="65089" y="323948"/>
                  </a:lnTo>
                  <a:lnTo>
                    <a:pt x="74914" y="328185"/>
                  </a:lnTo>
                  <a:lnTo>
                    <a:pt x="85744" y="331398"/>
                  </a:lnTo>
                  <a:lnTo>
                    <a:pt x="97272" y="333574"/>
                  </a:lnTo>
                  <a:lnTo>
                    <a:pt x="109002" y="334592"/>
                  </a:lnTo>
                  <a:lnTo>
                    <a:pt x="120630" y="334496"/>
                  </a:lnTo>
                  <a:lnTo>
                    <a:pt x="132046" y="333297"/>
                  </a:lnTo>
                  <a:lnTo>
                    <a:pt x="143244" y="330897"/>
                  </a:lnTo>
                  <a:lnTo>
                    <a:pt x="154254" y="327357"/>
                  </a:lnTo>
                  <a:lnTo>
                    <a:pt x="164952" y="322862"/>
                  </a:lnTo>
                  <a:lnTo>
                    <a:pt x="175071" y="317629"/>
                  </a:lnTo>
                  <a:lnTo>
                    <a:pt x="184509" y="311851"/>
                  </a:lnTo>
                  <a:lnTo>
                    <a:pt x="193323" y="305685"/>
                  </a:lnTo>
                  <a:lnTo>
                    <a:pt x="201631" y="299247"/>
                  </a:lnTo>
                  <a:lnTo>
                    <a:pt x="209559" y="292621"/>
                  </a:lnTo>
                  <a:lnTo>
                    <a:pt x="217375" y="285867"/>
                  </a:lnTo>
                  <a:lnTo>
                    <a:pt x="225471" y="279027"/>
                  </a:lnTo>
                  <a:lnTo>
                    <a:pt x="234029" y="272127"/>
                  </a:lnTo>
                  <a:lnTo>
                    <a:pt x="242898" y="265188"/>
                  </a:lnTo>
                  <a:lnTo>
                    <a:pt x="251697" y="258223"/>
                  </a:lnTo>
                  <a:lnTo>
                    <a:pt x="260203" y="251235"/>
                  </a:lnTo>
                  <a:lnTo>
                    <a:pt x="268202" y="244067"/>
                  </a:lnTo>
                  <a:lnTo>
                    <a:pt x="275420" y="236416"/>
                  </a:lnTo>
                  <a:lnTo>
                    <a:pt x="281791" y="228154"/>
                  </a:lnTo>
                  <a:lnTo>
                    <a:pt x="287407" y="219317"/>
                  </a:lnTo>
                  <a:lnTo>
                    <a:pt x="292421" y="210006"/>
                  </a:lnTo>
                  <a:lnTo>
                    <a:pt x="296978" y="200330"/>
                  </a:lnTo>
                  <a:lnTo>
                    <a:pt x="301041" y="190222"/>
                  </a:lnTo>
                  <a:lnTo>
                    <a:pt x="304398" y="179452"/>
                  </a:lnTo>
                  <a:lnTo>
                    <a:pt x="306987" y="167942"/>
                  </a:lnTo>
                  <a:lnTo>
                    <a:pt x="308725" y="155601"/>
                  </a:lnTo>
                  <a:lnTo>
                    <a:pt x="309443" y="142254"/>
                  </a:lnTo>
                  <a:lnTo>
                    <a:pt x="309142" y="127910"/>
                  </a:lnTo>
                  <a:lnTo>
                    <a:pt x="307803" y="113040"/>
                  </a:lnTo>
                  <a:lnTo>
                    <a:pt x="305310" y="98445"/>
                  </a:lnTo>
                  <a:lnTo>
                    <a:pt x="301706" y="84563"/>
                  </a:lnTo>
                  <a:lnTo>
                    <a:pt x="297169" y="71634"/>
                  </a:lnTo>
                  <a:lnTo>
                    <a:pt x="291907" y="59869"/>
                  </a:lnTo>
                  <a:lnTo>
                    <a:pt x="286106" y="49259"/>
                  </a:lnTo>
                  <a:lnTo>
                    <a:pt x="279755" y="39794"/>
                  </a:lnTo>
                  <a:lnTo>
                    <a:pt x="272660" y="31567"/>
                  </a:lnTo>
                  <a:lnTo>
                    <a:pt x="264766" y="24509"/>
                  </a:lnTo>
                  <a:lnTo>
                    <a:pt x="255837" y="18426"/>
                  </a:lnTo>
                  <a:lnTo>
                    <a:pt x="245401" y="13098"/>
                  </a:lnTo>
                  <a:lnTo>
                    <a:pt x="233342" y="8334"/>
                  </a:lnTo>
                  <a:lnTo>
                    <a:pt x="220005" y="4302"/>
                  </a:lnTo>
                  <a:lnTo>
                    <a:pt x="205990" y="1498"/>
                  </a:lnTo>
                  <a:lnTo>
                    <a:pt x="191722" y="95"/>
                  </a:lnTo>
                  <a:lnTo>
                    <a:pt x="177631" y="0"/>
                  </a:lnTo>
                  <a:lnTo>
                    <a:pt x="162634" y="1119"/>
                  </a:lnTo>
                  <a:lnTo>
                    <a:pt x="143188" y="4669"/>
                  </a:lnTo>
                  <a:lnTo>
                    <a:pt x="113229" y="126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2801140" y="639375"/>
            <a:ext cx="1087997" cy="1122967"/>
          </a:xfrm>
          <a:custGeom>
            <a:avLst/>
            <a:gdLst/>
            <a:ahLst/>
            <a:cxnLst/>
            <a:rect l="0" t="0" r="0" b="0"/>
            <a:pathLst>
              <a:path w="1087997" h="1122967">
                <a:moveTo>
                  <a:pt x="420580" y="23920"/>
                </a:moveTo>
                <a:lnTo>
                  <a:pt x="411712" y="21120"/>
                </a:lnTo>
                <a:lnTo>
                  <a:pt x="402725" y="19618"/>
                </a:lnTo>
                <a:lnTo>
                  <a:pt x="392734" y="19312"/>
                </a:lnTo>
                <a:lnTo>
                  <a:pt x="381926" y="19991"/>
                </a:lnTo>
                <a:lnTo>
                  <a:pt x="370763" y="21459"/>
                </a:lnTo>
                <a:lnTo>
                  <a:pt x="359558" y="23528"/>
                </a:lnTo>
                <a:lnTo>
                  <a:pt x="348446" y="26037"/>
                </a:lnTo>
                <a:lnTo>
                  <a:pt x="337461" y="28860"/>
                </a:lnTo>
                <a:lnTo>
                  <a:pt x="326591" y="31907"/>
                </a:lnTo>
                <a:lnTo>
                  <a:pt x="315648" y="35273"/>
                </a:lnTo>
                <a:lnTo>
                  <a:pt x="304302" y="39217"/>
                </a:lnTo>
                <a:lnTo>
                  <a:pt x="292404" y="43836"/>
                </a:lnTo>
                <a:lnTo>
                  <a:pt x="279970" y="49075"/>
                </a:lnTo>
                <a:lnTo>
                  <a:pt x="267091" y="54817"/>
                </a:lnTo>
                <a:lnTo>
                  <a:pt x="253875" y="60944"/>
                </a:lnTo>
                <a:lnTo>
                  <a:pt x="240576" y="67516"/>
                </a:lnTo>
                <a:lnTo>
                  <a:pt x="227575" y="74759"/>
                </a:lnTo>
                <a:lnTo>
                  <a:pt x="215059" y="82743"/>
                </a:lnTo>
                <a:lnTo>
                  <a:pt x="203198" y="91393"/>
                </a:lnTo>
                <a:lnTo>
                  <a:pt x="192225" y="100577"/>
                </a:lnTo>
                <a:lnTo>
                  <a:pt x="182178" y="110159"/>
                </a:lnTo>
                <a:lnTo>
                  <a:pt x="172938" y="119865"/>
                </a:lnTo>
                <a:lnTo>
                  <a:pt x="164337" y="129300"/>
                </a:lnTo>
                <a:lnTo>
                  <a:pt x="156213" y="138283"/>
                </a:lnTo>
                <a:lnTo>
                  <a:pt x="148433" y="147128"/>
                </a:lnTo>
                <a:lnTo>
                  <a:pt x="140895" y="156519"/>
                </a:lnTo>
                <a:lnTo>
                  <a:pt x="133528" y="166801"/>
                </a:lnTo>
                <a:lnTo>
                  <a:pt x="126444" y="177828"/>
                </a:lnTo>
                <a:lnTo>
                  <a:pt x="119913" y="189156"/>
                </a:lnTo>
                <a:lnTo>
                  <a:pt x="114035" y="200476"/>
                </a:lnTo>
                <a:lnTo>
                  <a:pt x="108597" y="211501"/>
                </a:lnTo>
                <a:lnTo>
                  <a:pt x="103178" y="221898"/>
                </a:lnTo>
                <a:lnTo>
                  <a:pt x="97534" y="231556"/>
                </a:lnTo>
                <a:lnTo>
                  <a:pt x="91759" y="240702"/>
                </a:lnTo>
                <a:lnTo>
                  <a:pt x="86182" y="249770"/>
                </a:lnTo>
                <a:lnTo>
                  <a:pt x="80980" y="259030"/>
                </a:lnTo>
                <a:lnTo>
                  <a:pt x="76013" y="268727"/>
                </a:lnTo>
                <a:lnTo>
                  <a:pt x="70917" y="279156"/>
                </a:lnTo>
                <a:lnTo>
                  <a:pt x="65494" y="290396"/>
                </a:lnTo>
                <a:lnTo>
                  <a:pt x="59868" y="302199"/>
                </a:lnTo>
                <a:lnTo>
                  <a:pt x="54392" y="314115"/>
                </a:lnTo>
                <a:lnTo>
                  <a:pt x="49262" y="325876"/>
                </a:lnTo>
                <a:lnTo>
                  <a:pt x="44513" y="337722"/>
                </a:lnTo>
                <a:lnTo>
                  <a:pt x="40096" y="350273"/>
                </a:lnTo>
                <a:lnTo>
                  <a:pt x="35942" y="363821"/>
                </a:lnTo>
                <a:lnTo>
                  <a:pt x="31982" y="378023"/>
                </a:lnTo>
                <a:lnTo>
                  <a:pt x="28163" y="392103"/>
                </a:lnTo>
                <a:lnTo>
                  <a:pt x="24443" y="405620"/>
                </a:lnTo>
                <a:lnTo>
                  <a:pt x="20790" y="418798"/>
                </a:lnTo>
                <a:lnTo>
                  <a:pt x="17184" y="432320"/>
                </a:lnTo>
                <a:lnTo>
                  <a:pt x="13614" y="446569"/>
                </a:lnTo>
                <a:lnTo>
                  <a:pt x="10234" y="461768"/>
                </a:lnTo>
                <a:lnTo>
                  <a:pt x="7343" y="478121"/>
                </a:lnTo>
                <a:lnTo>
                  <a:pt x="5068" y="495609"/>
                </a:lnTo>
                <a:lnTo>
                  <a:pt x="3371" y="513897"/>
                </a:lnTo>
                <a:lnTo>
                  <a:pt x="2149" y="532465"/>
                </a:lnTo>
                <a:lnTo>
                  <a:pt x="1290" y="550988"/>
                </a:lnTo>
                <a:lnTo>
                  <a:pt x="695" y="569338"/>
                </a:lnTo>
                <a:lnTo>
                  <a:pt x="287" y="587498"/>
                </a:lnTo>
                <a:lnTo>
                  <a:pt x="14" y="605483"/>
                </a:lnTo>
                <a:lnTo>
                  <a:pt x="0" y="623001"/>
                </a:lnTo>
                <a:lnTo>
                  <a:pt x="522" y="639472"/>
                </a:lnTo>
                <a:lnTo>
                  <a:pt x="1690" y="654674"/>
                </a:lnTo>
                <a:lnTo>
                  <a:pt x="3459" y="669019"/>
                </a:lnTo>
                <a:lnTo>
                  <a:pt x="5718" y="683340"/>
                </a:lnTo>
                <a:lnTo>
                  <a:pt x="8353" y="698130"/>
                </a:lnTo>
                <a:lnTo>
                  <a:pt x="11427" y="713523"/>
                </a:lnTo>
                <a:lnTo>
                  <a:pt x="15168" y="729476"/>
                </a:lnTo>
                <a:lnTo>
                  <a:pt x="19648" y="745882"/>
                </a:lnTo>
                <a:lnTo>
                  <a:pt x="24792" y="762629"/>
                </a:lnTo>
                <a:lnTo>
                  <a:pt x="30469" y="779624"/>
                </a:lnTo>
                <a:lnTo>
                  <a:pt x="36548" y="796779"/>
                </a:lnTo>
                <a:lnTo>
                  <a:pt x="42918" y="813552"/>
                </a:lnTo>
                <a:lnTo>
                  <a:pt x="49493" y="828981"/>
                </a:lnTo>
                <a:lnTo>
                  <a:pt x="56210" y="842661"/>
                </a:lnTo>
                <a:lnTo>
                  <a:pt x="63026" y="855000"/>
                </a:lnTo>
                <a:lnTo>
                  <a:pt x="69908" y="866902"/>
                </a:lnTo>
                <a:lnTo>
                  <a:pt x="76839" y="878948"/>
                </a:lnTo>
                <a:lnTo>
                  <a:pt x="83969" y="891195"/>
                </a:lnTo>
                <a:lnTo>
                  <a:pt x="91595" y="903358"/>
                </a:lnTo>
                <a:lnTo>
                  <a:pt x="99840" y="915252"/>
                </a:lnTo>
                <a:lnTo>
                  <a:pt x="108666" y="926833"/>
                </a:lnTo>
                <a:lnTo>
                  <a:pt x="117969" y="938137"/>
                </a:lnTo>
                <a:lnTo>
                  <a:pt x="127632" y="949213"/>
                </a:lnTo>
                <a:lnTo>
                  <a:pt x="137391" y="959955"/>
                </a:lnTo>
                <a:lnTo>
                  <a:pt x="146862" y="970101"/>
                </a:lnTo>
                <a:lnTo>
                  <a:pt x="155864" y="979558"/>
                </a:lnTo>
                <a:lnTo>
                  <a:pt x="164552" y="988384"/>
                </a:lnTo>
                <a:lnTo>
                  <a:pt x="173306" y="996699"/>
                </a:lnTo>
                <a:lnTo>
                  <a:pt x="182342" y="1004628"/>
                </a:lnTo>
                <a:lnTo>
                  <a:pt x="191548" y="1012276"/>
                </a:lnTo>
                <a:lnTo>
                  <a:pt x="200582" y="1019725"/>
                </a:lnTo>
                <a:lnTo>
                  <a:pt x="209263" y="1027037"/>
                </a:lnTo>
                <a:lnTo>
                  <a:pt x="217889" y="1034253"/>
                </a:lnTo>
                <a:lnTo>
                  <a:pt x="227127" y="1041405"/>
                </a:lnTo>
                <a:lnTo>
                  <a:pt x="237307" y="1048513"/>
                </a:lnTo>
                <a:lnTo>
                  <a:pt x="248434" y="1055592"/>
                </a:lnTo>
                <a:lnTo>
                  <a:pt x="260360" y="1062651"/>
                </a:lnTo>
                <a:lnTo>
                  <a:pt x="272905" y="1069692"/>
                </a:lnTo>
                <a:lnTo>
                  <a:pt x="285906" y="1076557"/>
                </a:lnTo>
                <a:lnTo>
                  <a:pt x="299232" y="1082939"/>
                </a:lnTo>
                <a:lnTo>
                  <a:pt x="312789" y="1088713"/>
                </a:lnTo>
                <a:lnTo>
                  <a:pt x="326672" y="1093911"/>
                </a:lnTo>
                <a:lnTo>
                  <a:pt x="341137" y="1098638"/>
                </a:lnTo>
                <a:lnTo>
                  <a:pt x="356275" y="1102998"/>
                </a:lnTo>
                <a:lnTo>
                  <a:pt x="371866" y="1106928"/>
                </a:lnTo>
                <a:lnTo>
                  <a:pt x="387485" y="1110195"/>
                </a:lnTo>
                <a:lnTo>
                  <a:pt x="402886" y="1112732"/>
                </a:lnTo>
                <a:lnTo>
                  <a:pt x="418160" y="1114775"/>
                </a:lnTo>
                <a:lnTo>
                  <a:pt x="433634" y="1116762"/>
                </a:lnTo>
                <a:lnTo>
                  <a:pt x="449490" y="1118944"/>
                </a:lnTo>
                <a:lnTo>
                  <a:pt x="465750" y="1121072"/>
                </a:lnTo>
                <a:lnTo>
                  <a:pt x="482358" y="1122515"/>
                </a:lnTo>
                <a:lnTo>
                  <a:pt x="499234" y="1122966"/>
                </a:lnTo>
                <a:lnTo>
                  <a:pt x="516145" y="1122436"/>
                </a:lnTo>
                <a:lnTo>
                  <a:pt x="532725" y="1121084"/>
                </a:lnTo>
                <a:lnTo>
                  <a:pt x="548802" y="1119098"/>
                </a:lnTo>
                <a:lnTo>
                  <a:pt x="564376" y="1116646"/>
                </a:lnTo>
                <a:lnTo>
                  <a:pt x="579528" y="1113862"/>
                </a:lnTo>
                <a:lnTo>
                  <a:pt x="594348" y="1110847"/>
                </a:lnTo>
                <a:lnTo>
                  <a:pt x="608759" y="1107672"/>
                </a:lnTo>
                <a:lnTo>
                  <a:pt x="622524" y="1104388"/>
                </a:lnTo>
                <a:lnTo>
                  <a:pt x="635568" y="1101030"/>
                </a:lnTo>
                <a:lnTo>
                  <a:pt x="648126" y="1097622"/>
                </a:lnTo>
                <a:lnTo>
                  <a:pt x="660632" y="1094180"/>
                </a:lnTo>
                <a:lnTo>
                  <a:pt x="673341" y="1090712"/>
                </a:lnTo>
                <a:lnTo>
                  <a:pt x="686166" y="1087060"/>
                </a:lnTo>
                <a:lnTo>
                  <a:pt x="698783" y="1082922"/>
                </a:lnTo>
                <a:lnTo>
                  <a:pt x="711014" y="1078173"/>
                </a:lnTo>
                <a:lnTo>
                  <a:pt x="722837" y="1072847"/>
                </a:lnTo>
                <a:lnTo>
                  <a:pt x="734309" y="1067047"/>
                </a:lnTo>
                <a:lnTo>
                  <a:pt x="745507" y="1060886"/>
                </a:lnTo>
                <a:lnTo>
                  <a:pt x="756502" y="1054461"/>
                </a:lnTo>
                <a:lnTo>
                  <a:pt x="767351" y="1047848"/>
                </a:lnTo>
                <a:lnTo>
                  <a:pt x="778103" y="1041106"/>
                </a:lnTo>
                <a:lnTo>
                  <a:pt x="788952" y="1034274"/>
                </a:lnTo>
                <a:lnTo>
                  <a:pt x="800228" y="1027381"/>
                </a:lnTo>
                <a:lnTo>
                  <a:pt x="812068" y="1020446"/>
                </a:lnTo>
                <a:lnTo>
                  <a:pt x="824121" y="1013484"/>
                </a:lnTo>
                <a:lnTo>
                  <a:pt x="835680" y="1006503"/>
                </a:lnTo>
                <a:lnTo>
                  <a:pt x="846378" y="999510"/>
                </a:lnTo>
                <a:lnTo>
                  <a:pt x="856188" y="992508"/>
                </a:lnTo>
                <a:lnTo>
                  <a:pt x="865236" y="985500"/>
                </a:lnTo>
                <a:lnTo>
                  <a:pt x="873693" y="978489"/>
                </a:lnTo>
                <a:lnTo>
                  <a:pt x="881712" y="971475"/>
                </a:lnTo>
                <a:lnTo>
                  <a:pt x="889418" y="964459"/>
                </a:lnTo>
                <a:lnTo>
                  <a:pt x="896910" y="957438"/>
                </a:lnTo>
                <a:lnTo>
                  <a:pt x="904419" y="950247"/>
                </a:lnTo>
                <a:lnTo>
                  <a:pt x="912301" y="942581"/>
                </a:lnTo>
                <a:lnTo>
                  <a:pt x="920712" y="934314"/>
                </a:lnTo>
                <a:lnTo>
                  <a:pt x="929480" y="925643"/>
                </a:lnTo>
                <a:lnTo>
                  <a:pt x="938212" y="916976"/>
                </a:lnTo>
                <a:lnTo>
                  <a:pt x="946682" y="908545"/>
                </a:lnTo>
                <a:lnTo>
                  <a:pt x="954995" y="900088"/>
                </a:lnTo>
                <a:lnTo>
                  <a:pt x="963489" y="890964"/>
                </a:lnTo>
                <a:lnTo>
                  <a:pt x="972348" y="880861"/>
                </a:lnTo>
                <a:lnTo>
                  <a:pt x="981433" y="869786"/>
                </a:lnTo>
                <a:lnTo>
                  <a:pt x="990386" y="857894"/>
                </a:lnTo>
                <a:lnTo>
                  <a:pt x="999002" y="845368"/>
                </a:lnTo>
                <a:lnTo>
                  <a:pt x="1007246" y="832209"/>
                </a:lnTo>
                <a:lnTo>
                  <a:pt x="1015163" y="818246"/>
                </a:lnTo>
                <a:lnTo>
                  <a:pt x="1022816" y="803451"/>
                </a:lnTo>
                <a:lnTo>
                  <a:pt x="1030107" y="788093"/>
                </a:lnTo>
                <a:lnTo>
                  <a:pt x="1036785" y="772631"/>
                </a:lnTo>
                <a:lnTo>
                  <a:pt x="1042760" y="757341"/>
                </a:lnTo>
                <a:lnTo>
                  <a:pt x="1048095" y="742311"/>
                </a:lnTo>
                <a:lnTo>
                  <a:pt x="1052913" y="727533"/>
                </a:lnTo>
                <a:lnTo>
                  <a:pt x="1057340" y="712967"/>
                </a:lnTo>
                <a:lnTo>
                  <a:pt x="1061484" y="698727"/>
                </a:lnTo>
                <a:lnTo>
                  <a:pt x="1065427" y="685078"/>
                </a:lnTo>
                <a:lnTo>
                  <a:pt x="1069227" y="672107"/>
                </a:lnTo>
                <a:lnTo>
                  <a:pt x="1072763" y="659428"/>
                </a:lnTo>
                <a:lnTo>
                  <a:pt x="1075759" y="646308"/>
                </a:lnTo>
                <a:lnTo>
                  <a:pt x="1078109" y="632369"/>
                </a:lnTo>
                <a:lnTo>
                  <a:pt x="1080026" y="617734"/>
                </a:lnTo>
                <a:lnTo>
                  <a:pt x="1081928" y="602831"/>
                </a:lnTo>
                <a:lnTo>
                  <a:pt x="1084053" y="587957"/>
                </a:lnTo>
                <a:lnTo>
                  <a:pt x="1086142" y="573392"/>
                </a:lnTo>
                <a:lnTo>
                  <a:pt x="1087559" y="559467"/>
                </a:lnTo>
                <a:lnTo>
                  <a:pt x="1087996" y="546286"/>
                </a:lnTo>
                <a:lnTo>
                  <a:pt x="1087628" y="533622"/>
                </a:lnTo>
                <a:lnTo>
                  <a:pt x="1086917" y="521038"/>
                </a:lnTo>
                <a:lnTo>
                  <a:pt x="1086180" y="508265"/>
                </a:lnTo>
                <a:lnTo>
                  <a:pt x="1085549" y="495056"/>
                </a:lnTo>
                <a:lnTo>
                  <a:pt x="1085060" y="481115"/>
                </a:lnTo>
                <a:lnTo>
                  <a:pt x="1084694" y="466365"/>
                </a:lnTo>
                <a:lnTo>
                  <a:pt x="1084263" y="451051"/>
                </a:lnTo>
                <a:lnTo>
                  <a:pt x="1083435" y="435626"/>
                </a:lnTo>
                <a:lnTo>
                  <a:pt x="1082052" y="420364"/>
                </a:lnTo>
                <a:lnTo>
                  <a:pt x="1079969" y="405354"/>
                </a:lnTo>
                <a:lnTo>
                  <a:pt x="1076966" y="390590"/>
                </a:lnTo>
                <a:lnTo>
                  <a:pt x="1073023" y="376029"/>
                </a:lnTo>
                <a:lnTo>
                  <a:pt x="1068426" y="361624"/>
                </a:lnTo>
                <a:lnTo>
                  <a:pt x="1063655" y="347331"/>
                </a:lnTo>
                <a:lnTo>
                  <a:pt x="1059002" y="333118"/>
                </a:lnTo>
                <a:lnTo>
                  <a:pt x="1054406" y="318962"/>
                </a:lnTo>
                <a:lnTo>
                  <a:pt x="1049560" y="304843"/>
                </a:lnTo>
                <a:lnTo>
                  <a:pt x="1044300" y="290756"/>
                </a:lnTo>
                <a:lnTo>
                  <a:pt x="1038615" y="276855"/>
                </a:lnTo>
                <a:lnTo>
                  <a:pt x="1032565" y="263441"/>
                </a:lnTo>
                <a:lnTo>
                  <a:pt x="1026233" y="250640"/>
                </a:lnTo>
                <a:lnTo>
                  <a:pt x="1019691" y="238416"/>
                </a:lnTo>
                <a:lnTo>
                  <a:pt x="1013001" y="226667"/>
                </a:lnTo>
                <a:lnTo>
                  <a:pt x="1006205" y="215285"/>
                </a:lnTo>
                <a:lnTo>
                  <a:pt x="999338" y="204335"/>
                </a:lnTo>
                <a:lnTo>
                  <a:pt x="992421" y="194048"/>
                </a:lnTo>
                <a:lnTo>
                  <a:pt x="985470" y="184491"/>
                </a:lnTo>
                <a:lnTo>
                  <a:pt x="978497" y="175428"/>
                </a:lnTo>
                <a:lnTo>
                  <a:pt x="971509" y="166422"/>
                </a:lnTo>
                <a:lnTo>
                  <a:pt x="964506" y="157216"/>
                </a:lnTo>
                <a:lnTo>
                  <a:pt x="957328" y="147896"/>
                </a:lnTo>
                <a:lnTo>
                  <a:pt x="949670" y="138786"/>
                </a:lnTo>
                <a:lnTo>
                  <a:pt x="941404" y="130063"/>
                </a:lnTo>
                <a:lnTo>
                  <a:pt x="932564" y="121748"/>
                </a:lnTo>
                <a:lnTo>
                  <a:pt x="923251" y="113784"/>
                </a:lnTo>
                <a:lnTo>
                  <a:pt x="913573" y="106096"/>
                </a:lnTo>
                <a:lnTo>
                  <a:pt x="903464" y="98610"/>
                </a:lnTo>
                <a:lnTo>
                  <a:pt x="892693" y="91270"/>
                </a:lnTo>
                <a:lnTo>
                  <a:pt x="881192" y="84033"/>
                </a:lnTo>
                <a:lnTo>
                  <a:pt x="869197" y="76866"/>
                </a:lnTo>
                <a:lnTo>
                  <a:pt x="857146" y="69747"/>
                </a:lnTo>
                <a:lnTo>
                  <a:pt x="845295" y="62665"/>
                </a:lnTo>
                <a:lnTo>
                  <a:pt x="833557" y="55774"/>
                </a:lnTo>
                <a:lnTo>
                  <a:pt x="821610" y="49373"/>
                </a:lnTo>
                <a:lnTo>
                  <a:pt x="809276" y="43587"/>
                </a:lnTo>
                <a:lnTo>
                  <a:pt x="796534" y="38380"/>
                </a:lnTo>
                <a:lnTo>
                  <a:pt x="783441" y="33648"/>
                </a:lnTo>
                <a:lnTo>
                  <a:pt x="770073" y="29279"/>
                </a:lnTo>
                <a:lnTo>
                  <a:pt x="756501" y="25175"/>
                </a:lnTo>
                <a:lnTo>
                  <a:pt x="742783" y="21257"/>
                </a:lnTo>
                <a:lnTo>
                  <a:pt x="728960" y="17471"/>
                </a:lnTo>
                <a:lnTo>
                  <a:pt x="714897" y="13774"/>
                </a:lnTo>
                <a:lnTo>
                  <a:pt x="700311" y="10138"/>
                </a:lnTo>
                <a:lnTo>
                  <a:pt x="685091" y="6553"/>
                </a:lnTo>
                <a:lnTo>
                  <a:pt x="669446" y="3332"/>
                </a:lnTo>
                <a:lnTo>
                  <a:pt x="653790" y="1081"/>
                </a:lnTo>
                <a:lnTo>
                  <a:pt x="638365" y="48"/>
                </a:lnTo>
                <a:lnTo>
                  <a:pt x="623075" y="0"/>
                </a:lnTo>
                <a:lnTo>
                  <a:pt x="607589" y="424"/>
                </a:lnTo>
                <a:lnTo>
                  <a:pt x="591726" y="970"/>
                </a:lnTo>
                <a:lnTo>
                  <a:pt x="575462" y="1640"/>
                </a:lnTo>
                <a:lnTo>
                  <a:pt x="558850" y="2687"/>
                </a:lnTo>
                <a:lnTo>
                  <a:pt x="541971" y="4241"/>
                </a:lnTo>
                <a:lnTo>
                  <a:pt x="525059" y="6284"/>
                </a:lnTo>
                <a:lnTo>
                  <a:pt x="508478" y="8733"/>
                </a:lnTo>
                <a:lnTo>
                  <a:pt x="492405" y="11496"/>
                </a:lnTo>
                <a:lnTo>
                  <a:pt x="477003" y="14487"/>
                </a:lnTo>
                <a:lnTo>
                  <a:pt x="462500" y="17641"/>
                </a:lnTo>
                <a:lnTo>
                  <a:pt x="448928" y="20908"/>
                </a:lnTo>
                <a:lnTo>
                  <a:pt x="436169" y="24254"/>
                </a:lnTo>
                <a:lnTo>
                  <a:pt x="424053" y="27653"/>
                </a:lnTo>
                <a:lnTo>
                  <a:pt x="412406" y="31093"/>
                </a:lnTo>
                <a:lnTo>
                  <a:pt x="400768" y="34726"/>
                </a:lnTo>
                <a:lnTo>
                  <a:pt x="388421" y="38851"/>
                </a:lnTo>
                <a:lnTo>
                  <a:pt x="375042" y="43586"/>
                </a:lnTo>
                <a:lnTo>
                  <a:pt x="360969" y="48734"/>
                </a:lnTo>
                <a:lnTo>
                  <a:pt x="346984" y="53882"/>
                </a:lnTo>
                <a:lnTo>
                  <a:pt x="333542" y="58796"/>
                </a:lnTo>
                <a:lnTo>
                  <a:pt x="320755" y="63740"/>
                </a:lnTo>
                <a:lnTo>
                  <a:pt x="308563" y="69351"/>
                </a:lnTo>
                <a:lnTo>
                  <a:pt x="296859" y="75929"/>
                </a:lnTo>
                <a:lnTo>
                  <a:pt x="285980" y="83005"/>
                </a:lnTo>
                <a:lnTo>
                  <a:pt x="275640" y="90207"/>
                </a:lnTo>
                <a:lnTo>
                  <a:pt x="264929" y="98171"/>
                </a:lnTo>
                <a:lnTo>
                  <a:pt x="252124" y="10814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4285098" y="621181"/>
            <a:ext cx="631711" cy="897958"/>
            <a:chOff x="4285098" y="621181"/>
            <a:chExt cx="631711" cy="897958"/>
          </a:xfrm>
        </p:grpSpPr>
        <p:sp>
          <p:nvSpPr>
            <p:cNvPr id="8" name="Freeform 7"/>
            <p:cNvSpPr/>
            <p:nvPr/>
          </p:nvSpPr>
          <p:spPr>
            <a:xfrm>
              <a:off x="4569367" y="621181"/>
              <a:ext cx="291772" cy="263213"/>
            </a:xfrm>
            <a:custGeom>
              <a:avLst/>
              <a:gdLst/>
              <a:ahLst/>
              <a:cxnLst/>
              <a:rect l="0" t="0" r="0" b="0"/>
              <a:pathLst>
                <a:path w="291772" h="263213">
                  <a:moveTo>
                    <a:pt x="0" y="0"/>
                  </a:moveTo>
                  <a:lnTo>
                    <a:pt x="8869" y="2867"/>
                  </a:lnTo>
                  <a:lnTo>
                    <a:pt x="17855" y="5009"/>
                  </a:lnTo>
                  <a:lnTo>
                    <a:pt x="27856" y="6616"/>
                  </a:lnTo>
                  <a:lnTo>
                    <a:pt x="39009" y="7970"/>
                  </a:lnTo>
                  <a:lnTo>
                    <a:pt x="51469" y="9467"/>
                  </a:lnTo>
                  <a:lnTo>
                    <a:pt x="65176" y="11313"/>
                  </a:lnTo>
                  <a:lnTo>
                    <a:pt x="79767" y="13380"/>
                  </a:lnTo>
                  <a:lnTo>
                    <a:pt x="94695" y="15312"/>
                  </a:lnTo>
                  <a:lnTo>
                    <a:pt x="109620" y="16908"/>
                  </a:lnTo>
                  <a:lnTo>
                    <a:pt x="124401" y="18132"/>
                  </a:lnTo>
                  <a:lnTo>
                    <a:pt x="139011" y="19028"/>
                  </a:lnTo>
                  <a:lnTo>
                    <a:pt x="153468" y="19665"/>
                  </a:lnTo>
                  <a:lnTo>
                    <a:pt x="167805" y="20110"/>
                  </a:lnTo>
                  <a:lnTo>
                    <a:pt x="182051" y="20416"/>
                  </a:lnTo>
                  <a:lnTo>
                    <a:pt x="196228" y="20621"/>
                  </a:lnTo>
                  <a:lnTo>
                    <a:pt x="210190" y="20589"/>
                  </a:lnTo>
                  <a:lnTo>
                    <a:pt x="223647" y="20037"/>
                  </a:lnTo>
                  <a:lnTo>
                    <a:pt x="236476" y="18848"/>
                  </a:lnTo>
                  <a:lnTo>
                    <a:pt x="248719" y="17065"/>
                  </a:lnTo>
                  <a:lnTo>
                    <a:pt x="260481" y="14798"/>
                  </a:lnTo>
                  <a:lnTo>
                    <a:pt x="271857" y="12184"/>
                  </a:lnTo>
                  <a:lnTo>
                    <a:pt x="282228" y="10173"/>
                  </a:lnTo>
                  <a:lnTo>
                    <a:pt x="289333" y="10719"/>
                  </a:lnTo>
                  <a:lnTo>
                    <a:pt x="291771" y="14126"/>
                  </a:lnTo>
                  <a:lnTo>
                    <a:pt x="290789" y="18928"/>
                  </a:lnTo>
                  <a:lnTo>
                    <a:pt x="287625" y="24436"/>
                  </a:lnTo>
                  <a:lnTo>
                    <a:pt x="283087" y="30398"/>
                  </a:lnTo>
                  <a:lnTo>
                    <a:pt x="277677" y="36679"/>
                  </a:lnTo>
                  <a:lnTo>
                    <a:pt x="271708" y="43188"/>
                  </a:lnTo>
                  <a:lnTo>
                    <a:pt x="265378" y="49858"/>
                  </a:lnTo>
                  <a:lnTo>
                    <a:pt x="258808" y="56636"/>
                  </a:lnTo>
                  <a:lnTo>
                    <a:pt x="251915" y="63321"/>
                  </a:lnTo>
                  <a:lnTo>
                    <a:pt x="244447" y="69584"/>
                  </a:lnTo>
                  <a:lnTo>
                    <a:pt x="236310" y="75286"/>
                  </a:lnTo>
                  <a:lnTo>
                    <a:pt x="227726" y="80776"/>
                  </a:lnTo>
                  <a:lnTo>
                    <a:pt x="219117" y="86763"/>
                  </a:lnTo>
                  <a:lnTo>
                    <a:pt x="210735" y="93611"/>
                  </a:lnTo>
                  <a:lnTo>
                    <a:pt x="202648" y="101348"/>
                  </a:lnTo>
                  <a:lnTo>
                    <a:pt x="194839" y="109846"/>
                  </a:lnTo>
                  <a:lnTo>
                    <a:pt x="187248" y="118936"/>
                  </a:lnTo>
                  <a:lnTo>
                    <a:pt x="179659" y="128464"/>
                  </a:lnTo>
                  <a:lnTo>
                    <a:pt x="171718" y="138305"/>
                  </a:lnTo>
                  <a:lnTo>
                    <a:pt x="163262" y="148365"/>
                  </a:lnTo>
                  <a:lnTo>
                    <a:pt x="154463" y="158576"/>
                  </a:lnTo>
                  <a:lnTo>
                    <a:pt x="145709" y="168891"/>
                  </a:lnTo>
                  <a:lnTo>
                    <a:pt x="137234" y="179276"/>
                  </a:lnTo>
                  <a:lnTo>
                    <a:pt x="129257" y="189708"/>
                  </a:lnTo>
                  <a:lnTo>
                    <a:pt x="122052" y="200171"/>
                  </a:lnTo>
                  <a:lnTo>
                    <a:pt x="115690" y="210648"/>
                  </a:lnTo>
                  <a:lnTo>
                    <a:pt x="110034" y="220867"/>
                  </a:lnTo>
                  <a:lnTo>
                    <a:pt x="104177" y="231421"/>
                  </a:lnTo>
                  <a:lnTo>
                    <a:pt x="96484" y="244354"/>
                  </a:lnTo>
                  <a:lnTo>
                    <a:pt x="84229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85098" y="908304"/>
              <a:ext cx="631711" cy="28733"/>
            </a:xfrm>
            <a:custGeom>
              <a:avLst/>
              <a:gdLst/>
              <a:ahLst/>
              <a:cxnLst/>
              <a:rect l="0" t="0" r="0" b="0"/>
              <a:pathLst>
                <a:path w="631711" h="28733">
                  <a:moveTo>
                    <a:pt x="631710" y="18203"/>
                  </a:moveTo>
                  <a:lnTo>
                    <a:pt x="619908" y="18203"/>
                  </a:lnTo>
                  <a:lnTo>
                    <a:pt x="608138" y="18203"/>
                  </a:lnTo>
                  <a:lnTo>
                    <a:pt x="595244" y="18199"/>
                  </a:lnTo>
                  <a:lnTo>
                    <a:pt x="581223" y="18026"/>
                  </a:lnTo>
                  <a:lnTo>
                    <a:pt x="566246" y="17378"/>
                  </a:lnTo>
                  <a:lnTo>
                    <a:pt x="550524" y="16129"/>
                  </a:lnTo>
                  <a:lnTo>
                    <a:pt x="534248" y="14476"/>
                  </a:lnTo>
                  <a:lnTo>
                    <a:pt x="517576" y="12828"/>
                  </a:lnTo>
                  <a:lnTo>
                    <a:pt x="500630" y="11421"/>
                  </a:lnTo>
                  <a:lnTo>
                    <a:pt x="483660" y="10155"/>
                  </a:lnTo>
                  <a:lnTo>
                    <a:pt x="467034" y="8699"/>
                  </a:lnTo>
                  <a:lnTo>
                    <a:pt x="450918" y="6872"/>
                  </a:lnTo>
                  <a:lnTo>
                    <a:pt x="435147" y="4814"/>
                  </a:lnTo>
                  <a:lnTo>
                    <a:pt x="419330" y="2887"/>
                  </a:lnTo>
                  <a:lnTo>
                    <a:pt x="403241" y="1297"/>
                  </a:lnTo>
                  <a:lnTo>
                    <a:pt x="386823" y="248"/>
                  </a:lnTo>
                  <a:lnTo>
                    <a:pt x="370108" y="0"/>
                  </a:lnTo>
                  <a:lnTo>
                    <a:pt x="353159" y="612"/>
                  </a:lnTo>
                  <a:lnTo>
                    <a:pt x="336201" y="1820"/>
                  </a:lnTo>
                  <a:lnTo>
                    <a:pt x="319589" y="3162"/>
                  </a:lnTo>
                  <a:lnTo>
                    <a:pt x="303490" y="4356"/>
                  </a:lnTo>
                  <a:lnTo>
                    <a:pt x="287901" y="5307"/>
                  </a:lnTo>
                  <a:lnTo>
                    <a:pt x="272740" y="6020"/>
                  </a:lnTo>
                  <a:lnTo>
                    <a:pt x="257909" y="6538"/>
                  </a:lnTo>
                  <a:lnTo>
                    <a:pt x="243320" y="7072"/>
                  </a:lnTo>
                  <a:lnTo>
                    <a:pt x="228905" y="7971"/>
                  </a:lnTo>
                  <a:lnTo>
                    <a:pt x="214610" y="9392"/>
                  </a:lnTo>
                  <a:lnTo>
                    <a:pt x="200397" y="11162"/>
                  </a:lnTo>
                  <a:lnTo>
                    <a:pt x="186242" y="12889"/>
                  </a:lnTo>
                  <a:lnTo>
                    <a:pt x="172125" y="14345"/>
                  </a:lnTo>
                  <a:lnTo>
                    <a:pt x="158034" y="15473"/>
                  </a:lnTo>
                  <a:lnTo>
                    <a:pt x="143961" y="16305"/>
                  </a:lnTo>
                  <a:lnTo>
                    <a:pt x="129894" y="16904"/>
                  </a:lnTo>
                  <a:lnTo>
                    <a:pt x="115668" y="17492"/>
                  </a:lnTo>
                  <a:lnTo>
                    <a:pt x="100971" y="18427"/>
                  </a:lnTo>
                  <a:lnTo>
                    <a:pt x="85687" y="19872"/>
                  </a:lnTo>
                  <a:lnTo>
                    <a:pt x="70222" y="21667"/>
                  </a:lnTo>
                  <a:lnTo>
                    <a:pt x="53688" y="23598"/>
                  </a:lnTo>
                  <a:lnTo>
                    <a:pt x="32397" y="25838"/>
                  </a:lnTo>
                  <a:lnTo>
                    <a:pt x="0" y="287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11440" y="1137077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7729" y="14535"/>
                  </a:lnTo>
                  <a:lnTo>
                    <a:pt x="6227" y="27166"/>
                  </a:lnTo>
                  <a:lnTo>
                    <a:pt x="5916" y="39080"/>
                  </a:lnTo>
                  <a:lnTo>
                    <a:pt x="6422" y="50907"/>
                  </a:lnTo>
                  <a:lnTo>
                    <a:pt x="7242" y="63396"/>
                  </a:lnTo>
                  <a:lnTo>
                    <a:pt x="8058" y="76885"/>
                  </a:lnTo>
                  <a:lnTo>
                    <a:pt x="8741" y="91206"/>
                  </a:lnTo>
                  <a:lnTo>
                    <a:pt x="9268" y="105893"/>
                  </a:lnTo>
                  <a:lnTo>
                    <a:pt x="9654" y="120625"/>
                  </a:lnTo>
                  <a:lnTo>
                    <a:pt x="9929" y="135262"/>
                  </a:lnTo>
                  <a:lnTo>
                    <a:pt x="10120" y="149768"/>
                  </a:lnTo>
                  <a:lnTo>
                    <a:pt x="10252" y="164158"/>
                  </a:lnTo>
                  <a:lnTo>
                    <a:pt x="10342" y="178616"/>
                  </a:lnTo>
                  <a:lnTo>
                    <a:pt x="10404" y="193477"/>
                  </a:lnTo>
                  <a:lnTo>
                    <a:pt x="10440" y="208883"/>
                  </a:lnTo>
                  <a:lnTo>
                    <a:pt x="10295" y="224656"/>
                  </a:lnTo>
                  <a:lnTo>
                    <a:pt x="9665" y="240398"/>
                  </a:lnTo>
                  <a:lnTo>
                    <a:pt x="8429" y="255858"/>
                  </a:lnTo>
                  <a:lnTo>
                    <a:pt x="6777" y="270374"/>
                  </a:lnTo>
                  <a:lnTo>
                    <a:pt x="4955" y="284221"/>
                  </a:lnTo>
                  <a:lnTo>
                    <a:pt x="2807" y="29861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92104" y="1168663"/>
              <a:ext cx="168419" cy="295647"/>
            </a:xfrm>
            <a:custGeom>
              <a:avLst/>
              <a:gdLst/>
              <a:ahLst/>
              <a:cxnLst/>
              <a:rect l="0" t="0" r="0" b="0"/>
              <a:pathLst>
                <a:path w="168419" h="295647">
                  <a:moveTo>
                    <a:pt x="98321" y="0"/>
                  </a:moveTo>
                  <a:lnTo>
                    <a:pt x="89586" y="3068"/>
                  </a:lnTo>
                  <a:lnTo>
                    <a:pt x="81880" y="7130"/>
                  </a:lnTo>
                  <a:lnTo>
                    <a:pt x="74478" y="12618"/>
                  </a:lnTo>
                  <a:lnTo>
                    <a:pt x="67216" y="19205"/>
                  </a:lnTo>
                  <a:lnTo>
                    <a:pt x="60037" y="26355"/>
                  </a:lnTo>
                  <a:lnTo>
                    <a:pt x="52912" y="33708"/>
                  </a:lnTo>
                  <a:lnTo>
                    <a:pt x="45822" y="41413"/>
                  </a:lnTo>
                  <a:lnTo>
                    <a:pt x="38755" y="50019"/>
                  </a:lnTo>
                  <a:lnTo>
                    <a:pt x="31713" y="59769"/>
                  </a:lnTo>
                  <a:lnTo>
                    <a:pt x="25019" y="70604"/>
                  </a:lnTo>
                  <a:lnTo>
                    <a:pt x="19283" y="82334"/>
                  </a:lnTo>
                  <a:lnTo>
                    <a:pt x="14756" y="94743"/>
                  </a:lnTo>
                  <a:lnTo>
                    <a:pt x="11208" y="107482"/>
                  </a:lnTo>
                  <a:lnTo>
                    <a:pt x="8130" y="120101"/>
                  </a:lnTo>
                  <a:lnTo>
                    <a:pt x="5176" y="132361"/>
                  </a:lnTo>
                  <a:lnTo>
                    <a:pt x="2512" y="144218"/>
                  </a:lnTo>
                  <a:lnTo>
                    <a:pt x="701" y="155721"/>
                  </a:lnTo>
                  <a:lnTo>
                    <a:pt x="0" y="166942"/>
                  </a:lnTo>
                  <a:lnTo>
                    <a:pt x="359" y="177954"/>
                  </a:lnTo>
                  <a:lnTo>
                    <a:pt x="1597" y="188816"/>
                  </a:lnTo>
                  <a:lnTo>
                    <a:pt x="3511" y="199572"/>
                  </a:lnTo>
                  <a:lnTo>
                    <a:pt x="6084" y="210254"/>
                  </a:lnTo>
                  <a:lnTo>
                    <a:pt x="9481" y="220887"/>
                  </a:lnTo>
                  <a:lnTo>
                    <a:pt x="13726" y="231485"/>
                  </a:lnTo>
                  <a:lnTo>
                    <a:pt x="18712" y="242061"/>
                  </a:lnTo>
                  <a:lnTo>
                    <a:pt x="24281" y="252620"/>
                  </a:lnTo>
                  <a:lnTo>
                    <a:pt x="30298" y="263156"/>
                  </a:lnTo>
                  <a:lnTo>
                    <a:pt x="36965" y="273180"/>
                  </a:lnTo>
                  <a:lnTo>
                    <a:pt x="44805" y="281773"/>
                  </a:lnTo>
                  <a:lnTo>
                    <a:pt x="53999" y="288539"/>
                  </a:lnTo>
                  <a:lnTo>
                    <a:pt x="64105" y="293250"/>
                  </a:lnTo>
                  <a:lnTo>
                    <a:pt x="74274" y="295595"/>
                  </a:lnTo>
                  <a:lnTo>
                    <a:pt x="84000" y="295646"/>
                  </a:lnTo>
                  <a:lnTo>
                    <a:pt x="93138" y="293597"/>
                  </a:lnTo>
                  <a:lnTo>
                    <a:pt x="101729" y="289571"/>
                  </a:lnTo>
                  <a:lnTo>
                    <a:pt x="109870" y="283833"/>
                  </a:lnTo>
                  <a:lnTo>
                    <a:pt x="117506" y="276730"/>
                  </a:lnTo>
                  <a:lnTo>
                    <a:pt x="124423" y="268601"/>
                  </a:lnTo>
                  <a:lnTo>
                    <a:pt x="130562" y="259725"/>
                  </a:lnTo>
                  <a:lnTo>
                    <a:pt x="136009" y="250157"/>
                  </a:lnTo>
                  <a:lnTo>
                    <a:pt x="140903" y="239750"/>
                  </a:lnTo>
                  <a:lnTo>
                    <a:pt x="145381" y="228483"/>
                  </a:lnTo>
                  <a:lnTo>
                    <a:pt x="149560" y="216306"/>
                  </a:lnTo>
                  <a:lnTo>
                    <a:pt x="153527" y="203068"/>
                  </a:lnTo>
                  <a:lnTo>
                    <a:pt x="157342" y="188788"/>
                  </a:lnTo>
                  <a:lnTo>
                    <a:pt x="160887" y="173621"/>
                  </a:lnTo>
                  <a:lnTo>
                    <a:pt x="163890" y="157762"/>
                  </a:lnTo>
                  <a:lnTo>
                    <a:pt x="166236" y="141395"/>
                  </a:lnTo>
                  <a:lnTo>
                    <a:pt x="167810" y="124829"/>
                  </a:lnTo>
                  <a:lnTo>
                    <a:pt x="168418" y="108482"/>
                  </a:lnTo>
                  <a:lnTo>
                    <a:pt x="168046" y="92565"/>
                  </a:lnTo>
                  <a:lnTo>
                    <a:pt x="166831" y="77268"/>
                  </a:lnTo>
                  <a:lnTo>
                    <a:pt x="164952" y="62835"/>
                  </a:lnTo>
                  <a:lnTo>
                    <a:pt x="162571" y="49320"/>
                  </a:lnTo>
                  <a:lnTo>
                    <a:pt x="159499" y="36938"/>
                  </a:lnTo>
                  <a:lnTo>
                    <a:pt x="155227" y="26139"/>
                  </a:lnTo>
                  <a:lnTo>
                    <a:pt x="149582" y="17036"/>
                  </a:lnTo>
                  <a:lnTo>
                    <a:pt x="142954" y="9959"/>
                  </a:lnTo>
                  <a:lnTo>
                    <a:pt x="135365" y="5143"/>
                  </a:lnTo>
                  <a:lnTo>
                    <a:pt x="125030" y="4399"/>
                  </a:lnTo>
                  <a:lnTo>
                    <a:pt x="10884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07966" y="1181125"/>
              <a:ext cx="191731" cy="338014"/>
            </a:xfrm>
            <a:custGeom>
              <a:avLst/>
              <a:gdLst/>
              <a:ahLst/>
              <a:cxnLst/>
              <a:rect l="0" t="0" r="0" b="0"/>
              <a:pathLst>
                <a:path w="191731" h="338014">
                  <a:moveTo>
                    <a:pt x="71972" y="19123"/>
                  </a:moveTo>
                  <a:lnTo>
                    <a:pt x="63304" y="22191"/>
                  </a:lnTo>
                  <a:lnTo>
                    <a:pt x="56238" y="26254"/>
                  </a:lnTo>
                  <a:lnTo>
                    <a:pt x="50128" y="31751"/>
                  </a:lnTo>
                  <a:lnTo>
                    <a:pt x="44553" y="38684"/>
                  </a:lnTo>
                  <a:lnTo>
                    <a:pt x="39043" y="47130"/>
                  </a:lnTo>
                  <a:lnTo>
                    <a:pt x="33335" y="56975"/>
                  </a:lnTo>
                  <a:lnTo>
                    <a:pt x="27516" y="67813"/>
                  </a:lnTo>
                  <a:lnTo>
                    <a:pt x="21908" y="79067"/>
                  </a:lnTo>
                  <a:lnTo>
                    <a:pt x="16694" y="90379"/>
                  </a:lnTo>
                  <a:lnTo>
                    <a:pt x="12059" y="101920"/>
                  </a:lnTo>
                  <a:lnTo>
                    <a:pt x="8250" y="114266"/>
                  </a:lnTo>
                  <a:lnTo>
                    <a:pt x="5322" y="127681"/>
                  </a:lnTo>
                  <a:lnTo>
                    <a:pt x="3170" y="141963"/>
                  </a:lnTo>
                  <a:lnTo>
                    <a:pt x="1636" y="156629"/>
                  </a:lnTo>
                  <a:lnTo>
                    <a:pt x="567" y="171345"/>
                  </a:lnTo>
                  <a:lnTo>
                    <a:pt x="0" y="185803"/>
                  </a:lnTo>
                  <a:lnTo>
                    <a:pt x="144" y="199657"/>
                  </a:lnTo>
                  <a:lnTo>
                    <a:pt x="1054" y="212791"/>
                  </a:lnTo>
                  <a:lnTo>
                    <a:pt x="2648" y="225423"/>
                  </a:lnTo>
                  <a:lnTo>
                    <a:pt x="4788" y="237986"/>
                  </a:lnTo>
                  <a:lnTo>
                    <a:pt x="7345" y="250731"/>
                  </a:lnTo>
                  <a:lnTo>
                    <a:pt x="10366" y="263412"/>
                  </a:lnTo>
                  <a:lnTo>
                    <a:pt x="14072" y="275401"/>
                  </a:lnTo>
                  <a:lnTo>
                    <a:pt x="18528" y="286392"/>
                  </a:lnTo>
                  <a:lnTo>
                    <a:pt x="23656" y="296399"/>
                  </a:lnTo>
                  <a:lnTo>
                    <a:pt x="29322" y="305581"/>
                  </a:lnTo>
                  <a:lnTo>
                    <a:pt x="35403" y="314119"/>
                  </a:lnTo>
                  <a:lnTo>
                    <a:pt x="42114" y="321852"/>
                  </a:lnTo>
                  <a:lnTo>
                    <a:pt x="49983" y="328302"/>
                  </a:lnTo>
                  <a:lnTo>
                    <a:pt x="59200" y="333301"/>
                  </a:lnTo>
                  <a:lnTo>
                    <a:pt x="69492" y="336658"/>
                  </a:lnTo>
                  <a:lnTo>
                    <a:pt x="80318" y="338013"/>
                  </a:lnTo>
                  <a:lnTo>
                    <a:pt x="91298" y="337361"/>
                  </a:lnTo>
                  <a:lnTo>
                    <a:pt x="102093" y="334821"/>
                  </a:lnTo>
                  <a:lnTo>
                    <a:pt x="112335" y="330458"/>
                  </a:lnTo>
                  <a:lnTo>
                    <a:pt x="121885" y="324494"/>
                  </a:lnTo>
                  <a:lnTo>
                    <a:pt x="130789" y="317407"/>
                  </a:lnTo>
                  <a:lnTo>
                    <a:pt x="139162" y="309821"/>
                  </a:lnTo>
                  <a:lnTo>
                    <a:pt x="147129" y="302128"/>
                  </a:lnTo>
                  <a:lnTo>
                    <a:pt x="154634" y="294338"/>
                  </a:lnTo>
                  <a:lnTo>
                    <a:pt x="161456" y="286195"/>
                  </a:lnTo>
                  <a:lnTo>
                    <a:pt x="167524" y="277559"/>
                  </a:lnTo>
                  <a:lnTo>
                    <a:pt x="172751" y="268114"/>
                  </a:lnTo>
                  <a:lnTo>
                    <a:pt x="176965" y="257322"/>
                  </a:lnTo>
                  <a:lnTo>
                    <a:pt x="180174" y="245016"/>
                  </a:lnTo>
                  <a:lnTo>
                    <a:pt x="182684" y="231343"/>
                  </a:lnTo>
                  <a:lnTo>
                    <a:pt x="184993" y="216568"/>
                  </a:lnTo>
                  <a:lnTo>
                    <a:pt x="187394" y="200973"/>
                  </a:lnTo>
                  <a:lnTo>
                    <a:pt x="189670" y="185114"/>
                  </a:lnTo>
                  <a:lnTo>
                    <a:pt x="191213" y="169781"/>
                  </a:lnTo>
                  <a:lnTo>
                    <a:pt x="191730" y="155363"/>
                  </a:lnTo>
                  <a:lnTo>
                    <a:pt x="191246" y="141887"/>
                  </a:lnTo>
                  <a:lnTo>
                    <a:pt x="189924" y="129216"/>
                  </a:lnTo>
                  <a:lnTo>
                    <a:pt x="187959" y="117171"/>
                  </a:lnTo>
                  <a:lnTo>
                    <a:pt x="185520" y="105588"/>
                  </a:lnTo>
                  <a:lnTo>
                    <a:pt x="182745" y="94335"/>
                  </a:lnTo>
                  <a:lnTo>
                    <a:pt x="179736" y="83313"/>
                  </a:lnTo>
                  <a:lnTo>
                    <a:pt x="176565" y="72450"/>
                  </a:lnTo>
                  <a:lnTo>
                    <a:pt x="173284" y="61696"/>
                  </a:lnTo>
                  <a:lnTo>
                    <a:pt x="169919" y="51020"/>
                  </a:lnTo>
                  <a:lnTo>
                    <a:pt x="166167" y="40563"/>
                  </a:lnTo>
                  <a:lnTo>
                    <a:pt x="161429" y="30615"/>
                  </a:lnTo>
                  <a:lnTo>
                    <a:pt x="155454" y="21308"/>
                  </a:lnTo>
                  <a:lnTo>
                    <a:pt x="148151" y="13093"/>
                  </a:lnTo>
                  <a:lnTo>
                    <a:pt x="139421" y="6785"/>
                  </a:lnTo>
                  <a:lnTo>
                    <a:pt x="129374" y="2659"/>
                  </a:lnTo>
                  <a:lnTo>
                    <a:pt x="118658" y="545"/>
                  </a:lnTo>
                  <a:lnTo>
                    <a:pt x="107202" y="0"/>
                  </a:lnTo>
                  <a:lnTo>
                    <a:pt x="92885" y="2095"/>
                  </a:lnTo>
                  <a:lnTo>
                    <a:pt x="71972" y="85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842487" y="3053264"/>
            <a:ext cx="715939" cy="456848"/>
            <a:chOff x="1842487" y="3053264"/>
            <a:chExt cx="715939" cy="456848"/>
          </a:xfrm>
        </p:grpSpPr>
        <p:sp>
          <p:nvSpPr>
            <p:cNvPr id="14" name="Freeform 13"/>
            <p:cNvSpPr/>
            <p:nvPr/>
          </p:nvSpPr>
          <p:spPr>
            <a:xfrm>
              <a:off x="1886430" y="3156821"/>
              <a:ext cx="229798" cy="353291"/>
            </a:xfrm>
            <a:custGeom>
              <a:avLst/>
              <a:gdLst/>
              <a:ahLst/>
              <a:cxnLst/>
              <a:rect l="0" t="0" r="0" b="0"/>
              <a:pathLst>
                <a:path w="229798" h="353291">
                  <a:moveTo>
                    <a:pt x="229797" y="75427"/>
                  </a:moveTo>
                  <a:lnTo>
                    <a:pt x="223930" y="81362"/>
                  </a:lnTo>
                  <a:lnTo>
                    <a:pt x="218365" y="87566"/>
                  </a:lnTo>
                  <a:lnTo>
                    <a:pt x="212567" y="94658"/>
                  </a:lnTo>
                  <a:lnTo>
                    <a:pt x="206486" y="102425"/>
                  </a:lnTo>
                  <a:lnTo>
                    <a:pt x="200156" y="110423"/>
                  </a:lnTo>
                  <a:lnTo>
                    <a:pt x="193628" y="118369"/>
                  </a:lnTo>
                  <a:lnTo>
                    <a:pt x="186952" y="126316"/>
                  </a:lnTo>
                  <a:lnTo>
                    <a:pt x="180169" y="134557"/>
                  </a:lnTo>
                  <a:lnTo>
                    <a:pt x="173316" y="143248"/>
                  </a:lnTo>
                  <a:lnTo>
                    <a:pt x="166579" y="152388"/>
                  </a:lnTo>
                  <a:lnTo>
                    <a:pt x="160283" y="161909"/>
                  </a:lnTo>
                  <a:lnTo>
                    <a:pt x="154562" y="171721"/>
                  </a:lnTo>
                  <a:lnTo>
                    <a:pt x="149229" y="181582"/>
                  </a:lnTo>
                  <a:lnTo>
                    <a:pt x="143881" y="191123"/>
                  </a:lnTo>
                  <a:lnTo>
                    <a:pt x="138279" y="200172"/>
                  </a:lnTo>
                  <a:lnTo>
                    <a:pt x="132363" y="208891"/>
                  </a:lnTo>
                  <a:lnTo>
                    <a:pt x="126159" y="217666"/>
                  </a:lnTo>
                  <a:lnTo>
                    <a:pt x="119727" y="226720"/>
                  </a:lnTo>
                  <a:lnTo>
                    <a:pt x="113289" y="236109"/>
                  </a:lnTo>
                  <a:lnTo>
                    <a:pt x="107200" y="245797"/>
                  </a:lnTo>
                  <a:lnTo>
                    <a:pt x="101626" y="255726"/>
                  </a:lnTo>
                  <a:lnTo>
                    <a:pt x="96563" y="265835"/>
                  </a:lnTo>
                  <a:lnTo>
                    <a:pt x="91929" y="276075"/>
                  </a:lnTo>
                  <a:lnTo>
                    <a:pt x="87630" y="286411"/>
                  </a:lnTo>
                  <a:lnTo>
                    <a:pt x="83742" y="296978"/>
                  </a:lnTo>
                  <a:lnTo>
                    <a:pt x="80503" y="308064"/>
                  </a:lnTo>
                  <a:lnTo>
                    <a:pt x="78003" y="319762"/>
                  </a:lnTo>
                  <a:lnTo>
                    <a:pt x="76663" y="331211"/>
                  </a:lnTo>
                  <a:lnTo>
                    <a:pt x="77278" y="340767"/>
                  </a:lnTo>
                  <a:lnTo>
                    <a:pt x="80100" y="347663"/>
                  </a:lnTo>
                  <a:lnTo>
                    <a:pt x="84760" y="351797"/>
                  </a:lnTo>
                  <a:lnTo>
                    <a:pt x="90560" y="353290"/>
                  </a:lnTo>
                  <a:lnTo>
                    <a:pt x="96976" y="352514"/>
                  </a:lnTo>
                  <a:lnTo>
                    <a:pt x="103703" y="349945"/>
                  </a:lnTo>
                  <a:lnTo>
                    <a:pt x="110584" y="346037"/>
                  </a:lnTo>
                  <a:lnTo>
                    <a:pt x="117544" y="341162"/>
                  </a:lnTo>
                  <a:lnTo>
                    <a:pt x="124707" y="335608"/>
                  </a:lnTo>
                  <a:lnTo>
                    <a:pt x="132362" y="329583"/>
                  </a:lnTo>
                  <a:lnTo>
                    <a:pt x="140620" y="323230"/>
                  </a:lnTo>
                  <a:lnTo>
                    <a:pt x="149118" y="316490"/>
                  </a:lnTo>
                  <a:lnTo>
                    <a:pt x="157136" y="309125"/>
                  </a:lnTo>
                  <a:lnTo>
                    <a:pt x="164296" y="301052"/>
                  </a:lnTo>
                  <a:lnTo>
                    <a:pt x="170237" y="292171"/>
                  </a:lnTo>
                  <a:lnTo>
                    <a:pt x="174471" y="282298"/>
                  </a:lnTo>
                  <a:lnTo>
                    <a:pt x="176902" y="271439"/>
                  </a:lnTo>
                  <a:lnTo>
                    <a:pt x="177583" y="260062"/>
                  </a:lnTo>
                  <a:lnTo>
                    <a:pt x="176536" y="248966"/>
                  </a:lnTo>
                  <a:lnTo>
                    <a:pt x="173947" y="238582"/>
                  </a:lnTo>
                  <a:lnTo>
                    <a:pt x="170110" y="228984"/>
                  </a:lnTo>
                  <a:lnTo>
                    <a:pt x="165327" y="220078"/>
                  </a:lnTo>
                  <a:lnTo>
                    <a:pt x="159856" y="211717"/>
                  </a:lnTo>
                  <a:lnTo>
                    <a:pt x="153897" y="203762"/>
                  </a:lnTo>
                  <a:lnTo>
                    <a:pt x="147598" y="196098"/>
                  </a:lnTo>
                  <a:lnTo>
                    <a:pt x="141062" y="188644"/>
                  </a:lnTo>
                  <a:lnTo>
                    <a:pt x="134198" y="181500"/>
                  </a:lnTo>
                  <a:lnTo>
                    <a:pt x="126751" y="174928"/>
                  </a:lnTo>
                  <a:lnTo>
                    <a:pt x="118631" y="169022"/>
                  </a:lnTo>
                  <a:lnTo>
                    <a:pt x="110058" y="163566"/>
                  </a:lnTo>
                  <a:lnTo>
                    <a:pt x="101457" y="158134"/>
                  </a:lnTo>
                  <a:lnTo>
                    <a:pt x="93075" y="152477"/>
                  </a:lnTo>
                  <a:lnTo>
                    <a:pt x="84820" y="146523"/>
                  </a:lnTo>
                  <a:lnTo>
                    <a:pt x="76364" y="140295"/>
                  </a:lnTo>
                  <a:lnTo>
                    <a:pt x="67531" y="133842"/>
                  </a:lnTo>
                  <a:lnTo>
                    <a:pt x="58464" y="127219"/>
                  </a:lnTo>
                  <a:lnTo>
                    <a:pt x="49523" y="120474"/>
                  </a:lnTo>
                  <a:lnTo>
                    <a:pt x="40914" y="113638"/>
                  </a:lnTo>
                  <a:lnTo>
                    <a:pt x="32675" y="106574"/>
                  </a:lnTo>
                  <a:lnTo>
                    <a:pt x="24762" y="98993"/>
                  </a:lnTo>
                  <a:lnTo>
                    <a:pt x="17121" y="90774"/>
                  </a:lnTo>
                  <a:lnTo>
                    <a:pt x="10176" y="81795"/>
                  </a:lnTo>
                  <a:lnTo>
                    <a:pt x="4797" y="71858"/>
                  </a:lnTo>
                  <a:lnTo>
                    <a:pt x="1338" y="60961"/>
                  </a:lnTo>
                  <a:lnTo>
                    <a:pt x="0" y="49728"/>
                  </a:lnTo>
                  <a:lnTo>
                    <a:pt x="1072" y="39260"/>
                  </a:lnTo>
                  <a:lnTo>
                    <a:pt x="4468" y="30116"/>
                  </a:lnTo>
                  <a:lnTo>
                    <a:pt x="9985" y="22336"/>
                  </a:lnTo>
                  <a:lnTo>
                    <a:pt x="17491" y="15720"/>
                  </a:lnTo>
                  <a:lnTo>
                    <a:pt x="26721" y="10020"/>
                  </a:lnTo>
                  <a:lnTo>
                    <a:pt x="37321" y="5327"/>
                  </a:lnTo>
                  <a:lnTo>
                    <a:pt x="48951" y="2063"/>
                  </a:lnTo>
                  <a:lnTo>
                    <a:pt x="61326" y="344"/>
                  </a:lnTo>
                  <a:lnTo>
                    <a:pt x="74227" y="0"/>
                  </a:lnTo>
                  <a:lnTo>
                    <a:pt x="87493" y="757"/>
                  </a:lnTo>
                  <a:lnTo>
                    <a:pt x="101005" y="2339"/>
                  </a:lnTo>
                  <a:lnTo>
                    <a:pt x="114518" y="4519"/>
                  </a:lnTo>
                  <a:lnTo>
                    <a:pt x="127673" y="7120"/>
                  </a:lnTo>
                  <a:lnTo>
                    <a:pt x="140290" y="10008"/>
                  </a:lnTo>
                  <a:lnTo>
                    <a:pt x="152120" y="12939"/>
                  </a:lnTo>
                  <a:lnTo>
                    <a:pt x="164012" y="15838"/>
                  </a:lnTo>
                  <a:lnTo>
                    <a:pt x="178127" y="18956"/>
                  </a:lnTo>
                  <a:lnTo>
                    <a:pt x="198212" y="227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10120" y="3200622"/>
              <a:ext cx="168610" cy="209675"/>
            </a:xfrm>
            <a:custGeom>
              <a:avLst/>
              <a:gdLst/>
              <a:ahLst/>
              <a:cxnLst/>
              <a:rect l="0" t="0" r="0" b="0"/>
              <a:pathLst>
                <a:path w="168610" h="209675">
                  <a:moveTo>
                    <a:pt x="90335" y="10569"/>
                  </a:moveTo>
                  <a:lnTo>
                    <a:pt x="78734" y="13570"/>
                  </a:lnTo>
                  <a:lnTo>
                    <a:pt x="68886" y="16993"/>
                  </a:lnTo>
                  <a:lnTo>
                    <a:pt x="59881" y="21193"/>
                  </a:lnTo>
                  <a:lnTo>
                    <a:pt x="51439" y="26266"/>
                  </a:lnTo>
                  <a:lnTo>
                    <a:pt x="43412" y="32396"/>
                  </a:lnTo>
                  <a:lnTo>
                    <a:pt x="35693" y="39584"/>
                  </a:lnTo>
                  <a:lnTo>
                    <a:pt x="28362" y="47844"/>
                  </a:lnTo>
                  <a:lnTo>
                    <a:pt x="21659" y="57288"/>
                  </a:lnTo>
                  <a:lnTo>
                    <a:pt x="15672" y="67861"/>
                  </a:lnTo>
                  <a:lnTo>
                    <a:pt x="10499" y="79383"/>
                  </a:lnTo>
                  <a:lnTo>
                    <a:pt x="6323" y="91641"/>
                  </a:lnTo>
                  <a:lnTo>
                    <a:pt x="3149" y="104441"/>
                  </a:lnTo>
                  <a:lnTo>
                    <a:pt x="1001" y="117629"/>
                  </a:lnTo>
                  <a:lnTo>
                    <a:pt x="0" y="131088"/>
                  </a:lnTo>
                  <a:lnTo>
                    <a:pt x="108" y="144724"/>
                  </a:lnTo>
                  <a:lnTo>
                    <a:pt x="1316" y="158152"/>
                  </a:lnTo>
                  <a:lnTo>
                    <a:pt x="3721" y="170715"/>
                  </a:lnTo>
                  <a:lnTo>
                    <a:pt x="7269" y="182114"/>
                  </a:lnTo>
                  <a:lnTo>
                    <a:pt x="11938" y="191902"/>
                  </a:lnTo>
                  <a:lnTo>
                    <a:pt x="17822" y="199349"/>
                  </a:lnTo>
                  <a:lnTo>
                    <a:pt x="24858" y="204284"/>
                  </a:lnTo>
                  <a:lnTo>
                    <a:pt x="33023" y="207157"/>
                  </a:lnTo>
                  <a:lnTo>
                    <a:pt x="42407" y="208730"/>
                  </a:lnTo>
                  <a:lnTo>
                    <a:pt x="52938" y="209565"/>
                  </a:lnTo>
                  <a:lnTo>
                    <a:pt x="64263" y="209674"/>
                  </a:lnTo>
                  <a:lnTo>
                    <a:pt x="75856" y="208626"/>
                  </a:lnTo>
                  <a:lnTo>
                    <a:pt x="87388" y="206257"/>
                  </a:lnTo>
                  <a:lnTo>
                    <a:pt x="98570" y="202684"/>
                  </a:lnTo>
                  <a:lnTo>
                    <a:pt x="109080" y="198137"/>
                  </a:lnTo>
                  <a:lnTo>
                    <a:pt x="118813" y="192848"/>
                  </a:lnTo>
                  <a:lnTo>
                    <a:pt x="127840" y="186854"/>
                  </a:lnTo>
                  <a:lnTo>
                    <a:pt x="136298" y="180008"/>
                  </a:lnTo>
                  <a:lnTo>
                    <a:pt x="144316" y="172288"/>
                  </a:lnTo>
                  <a:lnTo>
                    <a:pt x="151687" y="163647"/>
                  </a:lnTo>
                  <a:lnTo>
                    <a:pt x="157886" y="153937"/>
                  </a:lnTo>
                  <a:lnTo>
                    <a:pt x="162717" y="143183"/>
                  </a:lnTo>
                  <a:lnTo>
                    <a:pt x="166131" y="131708"/>
                  </a:lnTo>
                  <a:lnTo>
                    <a:pt x="168056" y="120012"/>
                  </a:lnTo>
                  <a:lnTo>
                    <a:pt x="168609" y="108407"/>
                  </a:lnTo>
                  <a:lnTo>
                    <a:pt x="168032" y="97006"/>
                  </a:lnTo>
                  <a:lnTo>
                    <a:pt x="166590" y="85818"/>
                  </a:lnTo>
                  <a:lnTo>
                    <a:pt x="164509" y="74815"/>
                  </a:lnTo>
                  <a:lnTo>
                    <a:pt x="161811" y="64121"/>
                  </a:lnTo>
                  <a:lnTo>
                    <a:pt x="158322" y="54006"/>
                  </a:lnTo>
                  <a:lnTo>
                    <a:pt x="154008" y="44574"/>
                  </a:lnTo>
                  <a:lnTo>
                    <a:pt x="148805" y="35934"/>
                  </a:lnTo>
                  <a:lnTo>
                    <a:pt x="142555" y="28277"/>
                  </a:lnTo>
                  <a:lnTo>
                    <a:pt x="135274" y="21607"/>
                  </a:lnTo>
                  <a:lnTo>
                    <a:pt x="127113" y="15789"/>
                  </a:lnTo>
                  <a:lnTo>
                    <a:pt x="118264" y="10639"/>
                  </a:lnTo>
                  <a:lnTo>
                    <a:pt x="108910" y="5999"/>
                  </a:lnTo>
                  <a:lnTo>
                    <a:pt x="99360" y="2220"/>
                  </a:lnTo>
                  <a:lnTo>
                    <a:pt x="90028" y="119"/>
                  </a:lnTo>
                  <a:lnTo>
                    <a:pt x="81129" y="0"/>
                  </a:lnTo>
                  <a:lnTo>
                    <a:pt x="72794" y="1591"/>
                  </a:lnTo>
                  <a:lnTo>
                    <a:pt x="64240" y="4555"/>
                  </a:lnTo>
                  <a:lnTo>
                    <a:pt x="53603" y="10275"/>
                  </a:lnTo>
                  <a:lnTo>
                    <a:pt x="37693" y="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11519" y="3206618"/>
              <a:ext cx="189637" cy="184341"/>
            </a:xfrm>
            <a:custGeom>
              <a:avLst/>
              <a:gdLst/>
              <a:ahLst/>
              <a:cxnLst/>
              <a:rect l="0" t="0" r="0" b="0"/>
              <a:pathLst>
                <a:path w="189637" h="184341">
                  <a:moveTo>
                    <a:pt x="67921" y="15102"/>
                  </a:moveTo>
                  <a:lnTo>
                    <a:pt x="59187" y="20969"/>
                  </a:lnTo>
                  <a:lnTo>
                    <a:pt x="51480" y="26534"/>
                  </a:lnTo>
                  <a:lnTo>
                    <a:pt x="44078" y="32333"/>
                  </a:lnTo>
                  <a:lnTo>
                    <a:pt x="36817" y="38414"/>
                  </a:lnTo>
                  <a:lnTo>
                    <a:pt x="29638" y="44744"/>
                  </a:lnTo>
                  <a:lnTo>
                    <a:pt x="22522" y="51281"/>
                  </a:lnTo>
                  <a:lnTo>
                    <a:pt x="15777" y="58302"/>
                  </a:lnTo>
                  <a:lnTo>
                    <a:pt x="10007" y="66382"/>
                  </a:lnTo>
                  <a:lnTo>
                    <a:pt x="5467" y="75746"/>
                  </a:lnTo>
                  <a:lnTo>
                    <a:pt x="2251" y="86306"/>
                  </a:lnTo>
                  <a:lnTo>
                    <a:pt x="459" y="97845"/>
                  </a:lnTo>
                  <a:lnTo>
                    <a:pt x="0" y="110116"/>
                  </a:lnTo>
                  <a:lnTo>
                    <a:pt x="810" y="122593"/>
                  </a:lnTo>
                  <a:lnTo>
                    <a:pt x="2940" y="134502"/>
                  </a:lnTo>
                  <a:lnTo>
                    <a:pt x="6301" y="145463"/>
                  </a:lnTo>
                  <a:lnTo>
                    <a:pt x="10843" y="155295"/>
                  </a:lnTo>
                  <a:lnTo>
                    <a:pt x="16640" y="163834"/>
                  </a:lnTo>
                  <a:lnTo>
                    <a:pt x="23619" y="171125"/>
                  </a:lnTo>
                  <a:lnTo>
                    <a:pt x="31745" y="177039"/>
                  </a:lnTo>
                  <a:lnTo>
                    <a:pt x="41102" y="181197"/>
                  </a:lnTo>
                  <a:lnTo>
                    <a:pt x="51616" y="183552"/>
                  </a:lnTo>
                  <a:lnTo>
                    <a:pt x="62929" y="184340"/>
                  </a:lnTo>
                  <a:lnTo>
                    <a:pt x="74515" y="183889"/>
                  </a:lnTo>
                  <a:lnTo>
                    <a:pt x="86046" y="182515"/>
                  </a:lnTo>
                  <a:lnTo>
                    <a:pt x="97397" y="180477"/>
                  </a:lnTo>
                  <a:lnTo>
                    <a:pt x="108553" y="177972"/>
                  </a:lnTo>
                  <a:lnTo>
                    <a:pt x="119533" y="175139"/>
                  </a:lnTo>
                  <a:lnTo>
                    <a:pt x="130212" y="171916"/>
                  </a:lnTo>
                  <a:lnTo>
                    <a:pt x="140317" y="168067"/>
                  </a:lnTo>
                  <a:lnTo>
                    <a:pt x="149743" y="163507"/>
                  </a:lnTo>
                  <a:lnTo>
                    <a:pt x="158378" y="158139"/>
                  </a:lnTo>
                  <a:lnTo>
                    <a:pt x="166033" y="151778"/>
                  </a:lnTo>
                  <a:lnTo>
                    <a:pt x="172696" y="144416"/>
                  </a:lnTo>
                  <a:lnTo>
                    <a:pt x="178340" y="136032"/>
                  </a:lnTo>
                  <a:lnTo>
                    <a:pt x="182841" y="126501"/>
                  </a:lnTo>
                  <a:lnTo>
                    <a:pt x="186236" y="115871"/>
                  </a:lnTo>
                  <a:lnTo>
                    <a:pt x="188534" y="104479"/>
                  </a:lnTo>
                  <a:lnTo>
                    <a:pt x="189636" y="92841"/>
                  </a:lnTo>
                  <a:lnTo>
                    <a:pt x="189596" y="81280"/>
                  </a:lnTo>
                  <a:lnTo>
                    <a:pt x="188434" y="70078"/>
                  </a:lnTo>
                  <a:lnTo>
                    <a:pt x="186060" y="59556"/>
                  </a:lnTo>
                  <a:lnTo>
                    <a:pt x="182537" y="49814"/>
                  </a:lnTo>
                  <a:lnTo>
                    <a:pt x="178053" y="40780"/>
                  </a:lnTo>
                  <a:lnTo>
                    <a:pt x="172827" y="32318"/>
                  </a:lnTo>
                  <a:lnTo>
                    <a:pt x="167046" y="24297"/>
                  </a:lnTo>
                  <a:lnTo>
                    <a:pt x="160537" y="16925"/>
                  </a:lnTo>
                  <a:lnTo>
                    <a:pt x="152804" y="10725"/>
                  </a:lnTo>
                  <a:lnTo>
                    <a:pt x="143678" y="5893"/>
                  </a:lnTo>
                  <a:lnTo>
                    <a:pt x="133448" y="2478"/>
                  </a:lnTo>
                  <a:lnTo>
                    <a:pt x="122663" y="553"/>
                  </a:lnTo>
                  <a:lnTo>
                    <a:pt x="111710" y="0"/>
                  </a:lnTo>
                  <a:lnTo>
                    <a:pt x="100837" y="612"/>
                  </a:lnTo>
                  <a:lnTo>
                    <a:pt x="88964" y="2348"/>
                  </a:lnTo>
                  <a:lnTo>
                    <a:pt x="72818" y="6476"/>
                  </a:lnTo>
                  <a:lnTo>
                    <a:pt x="46864" y="1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42487" y="3053264"/>
              <a:ext cx="715939" cy="31586"/>
            </a:xfrm>
            <a:custGeom>
              <a:avLst/>
              <a:gdLst/>
              <a:ahLst/>
              <a:cxnLst/>
              <a:rect l="0" t="0" r="0" b="0"/>
              <a:pathLst>
                <a:path w="715939" h="31586">
                  <a:moveTo>
                    <a:pt x="715938" y="31585"/>
                  </a:moveTo>
                  <a:lnTo>
                    <a:pt x="704202" y="31585"/>
                  </a:lnTo>
                  <a:lnTo>
                    <a:pt x="693074" y="31585"/>
                  </a:lnTo>
                  <a:lnTo>
                    <a:pt x="681475" y="31581"/>
                  </a:lnTo>
                  <a:lnTo>
                    <a:pt x="669314" y="31408"/>
                  </a:lnTo>
                  <a:lnTo>
                    <a:pt x="656654" y="30760"/>
                  </a:lnTo>
                  <a:lnTo>
                    <a:pt x="643593" y="29516"/>
                  </a:lnTo>
                  <a:lnTo>
                    <a:pt x="630068" y="28036"/>
                  </a:lnTo>
                  <a:lnTo>
                    <a:pt x="615855" y="27036"/>
                  </a:lnTo>
                  <a:lnTo>
                    <a:pt x="600887" y="26877"/>
                  </a:lnTo>
                  <a:lnTo>
                    <a:pt x="585242" y="27264"/>
                  </a:lnTo>
                  <a:lnTo>
                    <a:pt x="569055" y="27456"/>
                  </a:lnTo>
                  <a:lnTo>
                    <a:pt x="552456" y="27032"/>
                  </a:lnTo>
                  <a:lnTo>
                    <a:pt x="535394" y="26068"/>
                  </a:lnTo>
                  <a:lnTo>
                    <a:pt x="517648" y="24948"/>
                  </a:lnTo>
                  <a:lnTo>
                    <a:pt x="499153" y="23932"/>
                  </a:lnTo>
                  <a:lnTo>
                    <a:pt x="479986" y="23114"/>
                  </a:lnTo>
                  <a:lnTo>
                    <a:pt x="460280" y="22498"/>
                  </a:lnTo>
                  <a:lnTo>
                    <a:pt x="440184" y="22048"/>
                  </a:lnTo>
                  <a:lnTo>
                    <a:pt x="420299" y="21560"/>
                  </a:lnTo>
                  <a:lnTo>
                    <a:pt x="401634" y="20693"/>
                  </a:lnTo>
                  <a:lnTo>
                    <a:pt x="384622" y="19294"/>
                  </a:lnTo>
                  <a:lnTo>
                    <a:pt x="368555" y="17540"/>
                  </a:lnTo>
                  <a:lnTo>
                    <a:pt x="351932" y="15823"/>
                  </a:lnTo>
                  <a:lnTo>
                    <a:pt x="333927" y="14369"/>
                  </a:lnTo>
                  <a:lnTo>
                    <a:pt x="314558" y="13072"/>
                  </a:lnTo>
                  <a:lnTo>
                    <a:pt x="294318" y="11595"/>
                  </a:lnTo>
                  <a:lnTo>
                    <a:pt x="273630" y="9754"/>
                  </a:lnTo>
                  <a:lnTo>
                    <a:pt x="253059" y="7687"/>
                  </a:lnTo>
                  <a:lnTo>
                    <a:pt x="233342" y="5753"/>
                  </a:lnTo>
                  <a:lnTo>
                    <a:pt x="214786" y="4155"/>
                  </a:lnTo>
                  <a:lnTo>
                    <a:pt x="197024" y="2929"/>
                  </a:lnTo>
                  <a:lnTo>
                    <a:pt x="179250" y="2032"/>
                  </a:lnTo>
                  <a:lnTo>
                    <a:pt x="160996" y="1394"/>
                  </a:lnTo>
                  <a:lnTo>
                    <a:pt x="142461" y="948"/>
                  </a:lnTo>
                  <a:lnTo>
                    <a:pt x="124310" y="641"/>
                  </a:lnTo>
                  <a:lnTo>
                    <a:pt x="106910" y="432"/>
                  </a:lnTo>
                  <a:lnTo>
                    <a:pt x="90311" y="290"/>
                  </a:lnTo>
                  <a:lnTo>
                    <a:pt x="74403" y="195"/>
                  </a:lnTo>
                  <a:lnTo>
                    <a:pt x="59057" y="130"/>
                  </a:lnTo>
                  <a:lnTo>
                    <a:pt x="44736" y="87"/>
                  </a:lnTo>
                  <a:lnTo>
                    <a:pt x="31099" y="53"/>
                  </a:lnTo>
                  <a:lnTo>
                    <a:pt x="16946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042528" y="2621241"/>
            <a:ext cx="456308" cy="383314"/>
            <a:chOff x="2042528" y="2621241"/>
            <a:chExt cx="456308" cy="383314"/>
          </a:xfrm>
        </p:grpSpPr>
        <p:sp>
          <p:nvSpPr>
            <p:cNvPr id="19" name="Freeform 18"/>
            <p:cNvSpPr/>
            <p:nvPr/>
          </p:nvSpPr>
          <p:spPr>
            <a:xfrm>
              <a:off x="2042528" y="2621241"/>
              <a:ext cx="178986" cy="338477"/>
            </a:xfrm>
            <a:custGeom>
              <a:avLst/>
              <a:gdLst/>
              <a:ahLst/>
              <a:cxnLst/>
              <a:rect l="0" t="0" r="0" b="0"/>
              <a:pathLst>
                <a:path w="178986" h="338477">
                  <a:moveTo>
                    <a:pt x="178985" y="10883"/>
                  </a:moveTo>
                  <a:lnTo>
                    <a:pt x="167183" y="10816"/>
                  </a:lnTo>
                  <a:lnTo>
                    <a:pt x="155414" y="10176"/>
                  </a:lnTo>
                  <a:lnTo>
                    <a:pt x="142523" y="8879"/>
                  </a:lnTo>
                  <a:lnTo>
                    <a:pt x="128675" y="7020"/>
                  </a:lnTo>
                  <a:lnTo>
                    <a:pt x="114347" y="4703"/>
                  </a:lnTo>
                  <a:lnTo>
                    <a:pt x="99896" y="2059"/>
                  </a:lnTo>
                  <a:lnTo>
                    <a:pt x="86137" y="0"/>
                  </a:lnTo>
                  <a:lnTo>
                    <a:pt x="74354" y="134"/>
                  </a:lnTo>
                  <a:lnTo>
                    <a:pt x="65073" y="3165"/>
                  </a:lnTo>
                  <a:lnTo>
                    <a:pt x="58150" y="8968"/>
                  </a:lnTo>
                  <a:lnTo>
                    <a:pt x="53166" y="17067"/>
                  </a:lnTo>
                  <a:lnTo>
                    <a:pt x="49660" y="26922"/>
                  </a:lnTo>
                  <a:lnTo>
                    <a:pt x="47233" y="38060"/>
                  </a:lnTo>
                  <a:lnTo>
                    <a:pt x="45570" y="50111"/>
                  </a:lnTo>
                  <a:lnTo>
                    <a:pt x="44439" y="62797"/>
                  </a:lnTo>
                  <a:lnTo>
                    <a:pt x="43675" y="75921"/>
                  </a:lnTo>
                  <a:lnTo>
                    <a:pt x="43160" y="89343"/>
                  </a:lnTo>
                  <a:lnTo>
                    <a:pt x="42809" y="102967"/>
                  </a:lnTo>
                  <a:lnTo>
                    <a:pt x="42404" y="116728"/>
                  </a:lnTo>
                  <a:lnTo>
                    <a:pt x="41601" y="130580"/>
                  </a:lnTo>
                  <a:lnTo>
                    <a:pt x="40295" y="144412"/>
                  </a:lnTo>
                  <a:lnTo>
                    <a:pt x="40278" y="155332"/>
                  </a:lnTo>
                  <a:lnTo>
                    <a:pt x="43240" y="159926"/>
                  </a:lnTo>
                  <a:lnTo>
                    <a:pt x="48093" y="159983"/>
                  </a:lnTo>
                  <a:lnTo>
                    <a:pt x="54685" y="158074"/>
                  </a:lnTo>
                  <a:lnTo>
                    <a:pt x="62993" y="155742"/>
                  </a:lnTo>
                  <a:lnTo>
                    <a:pt x="72640" y="153976"/>
                  </a:lnTo>
                  <a:lnTo>
                    <a:pt x="83014" y="153588"/>
                  </a:lnTo>
                  <a:lnTo>
                    <a:pt x="93687" y="154834"/>
                  </a:lnTo>
                  <a:lnTo>
                    <a:pt x="104442" y="157577"/>
                  </a:lnTo>
                  <a:lnTo>
                    <a:pt x="115187" y="161531"/>
                  </a:lnTo>
                  <a:lnTo>
                    <a:pt x="125888" y="166400"/>
                  </a:lnTo>
                  <a:lnTo>
                    <a:pt x="136378" y="171934"/>
                  </a:lnTo>
                  <a:lnTo>
                    <a:pt x="146355" y="177937"/>
                  </a:lnTo>
                  <a:lnTo>
                    <a:pt x="155681" y="184270"/>
                  </a:lnTo>
                  <a:lnTo>
                    <a:pt x="163741" y="190996"/>
                  </a:lnTo>
                  <a:lnTo>
                    <a:pt x="169412" y="198349"/>
                  </a:lnTo>
                  <a:lnTo>
                    <a:pt x="172303" y="206419"/>
                  </a:lnTo>
                  <a:lnTo>
                    <a:pt x="172972" y="215468"/>
                  </a:lnTo>
                  <a:lnTo>
                    <a:pt x="172517" y="225986"/>
                  </a:lnTo>
                  <a:lnTo>
                    <a:pt x="171691" y="238091"/>
                  </a:lnTo>
                  <a:lnTo>
                    <a:pt x="170534" y="251118"/>
                  </a:lnTo>
                  <a:lnTo>
                    <a:pt x="168560" y="263862"/>
                  </a:lnTo>
                  <a:lnTo>
                    <a:pt x="165534" y="275648"/>
                  </a:lnTo>
                  <a:lnTo>
                    <a:pt x="161504" y="286338"/>
                  </a:lnTo>
                  <a:lnTo>
                    <a:pt x="156641" y="296052"/>
                  </a:lnTo>
                  <a:lnTo>
                    <a:pt x="151137" y="304986"/>
                  </a:lnTo>
                  <a:lnTo>
                    <a:pt x="144998" y="313173"/>
                  </a:lnTo>
                  <a:lnTo>
                    <a:pt x="138053" y="320468"/>
                  </a:lnTo>
                  <a:lnTo>
                    <a:pt x="130271" y="326855"/>
                  </a:lnTo>
                  <a:lnTo>
                    <a:pt x="121759" y="332131"/>
                  </a:lnTo>
                  <a:lnTo>
                    <a:pt x="112668" y="335845"/>
                  </a:lnTo>
                  <a:lnTo>
                    <a:pt x="103143" y="337896"/>
                  </a:lnTo>
                  <a:lnTo>
                    <a:pt x="93306" y="338476"/>
                  </a:lnTo>
                  <a:lnTo>
                    <a:pt x="83250" y="337885"/>
                  </a:lnTo>
                  <a:lnTo>
                    <a:pt x="73047" y="336411"/>
                  </a:lnTo>
                  <a:lnTo>
                    <a:pt x="62908" y="334137"/>
                  </a:lnTo>
                  <a:lnTo>
                    <a:pt x="53173" y="330940"/>
                  </a:lnTo>
                  <a:lnTo>
                    <a:pt x="44000" y="326839"/>
                  </a:lnTo>
                  <a:lnTo>
                    <a:pt x="35479" y="322271"/>
                  </a:lnTo>
                  <a:lnTo>
                    <a:pt x="26780" y="317564"/>
                  </a:lnTo>
                  <a:lnTo>
                    <a:pt x="16025" y="312307"/>
                  </a:lnTo>
                  <a:lnTo>
                    <a:pt x="0" y="305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34376" y="2691127"/>
              <a:ext cx="264460" cy="313428"/>
            </a:xfrm>
            <a:custGeom>
              <a:avLst/>
              <a:gdLst/>
              <a:ahLst/>
              <a:cxnLst/>
              <a:rect l="0" t="0" r="0" b="0"/>
              <a:pathLst>
                <a:path w="264460" h="313428">
                  <a:moveTo>
                    <a:pt x="134535" y="46282"/>
                  </a:moveTo>
                  <a:lnTo>
                    <a:pt x="125734" y="43549"/>
                  </a:lnTo>
                  <a:lnTo>
                    <a:pt x="117388" y="42688"/>
                  </a:lnTo>
                  <a:lnTo>
                    <a:pt x="108693" y="43678"/>
                  </a:lnTo>
                  <a:lnTo>
                    <a:pt x="99745" y="46217"/>
                  </a:lnTo>
                  <a:lnTo>
                    <a:pt x="90899" y="50001"/>
                  </a:lnTo>
                  <a:lnTo>
                    <a:pt x="82360" y="54741"/>
                  </a:lnTo>
                  <a:lnTo>
                    <a:pt x="74172" y="60347"/>
                  </a:lnTo>
                  <a:lnTo>
                    <a:pt x="66294" y="66925"/>
                  </a:lnTo>
                  <a:lnTo>
                    <a:pt x="58668" y="74456"/>
                  </a:lnTo>
                  <a:lnTo>
                    <a:pt x="51395" y="82799"/>
                  </a:lnTo>
                  <a:lnTo>
                    <a:pt x="44730" y="91775"/>
                  </a:lnTo>
                  <a:lnTo>
                    <a:pt x="38755" y="101223"/>
                  </a:lnTo>
                  <a:lnTo>
                    <a:pt x="33079" y="111008"/>
                  </a:lnTo>
                  <a:lnTo>
                    <a:pt x="26968" y="121029"/>
                  </a:lnTo>
                  <a:lnTo>
                    <a:pt x="20055" y="131218"/>
                  </a:lnTo>
                  <a:lnTo>
                    <a:pt x="12953" y="141688"/>
                  </a:lnTo>
                  <a:lnTo>
                    <a:pt x="7011" y="152708"/>
                  </a:lnTo>
                  <a:lnTo>
                    <a:pt x="2908" y="164390"/>
                  </a:lnTo>
                  <a:lnTo>
                    <a:pt x="666" y="176847"/>
                  </a:lnTo>
                  <a:lnTo>
                    <a:pt x="0" y="190273"/>
                  </a:lnTo>
                  <a:lnTo>
                    <a:pt x="556" y="204671"/>
                  </a:lnTo>
                  <a:lnTo>
                    <a:pt x="2013" y="219577"/>
                  </a:lnTo>
                  <a:lnTo>
                    <a:pt x="4113" y="234196"/>
                  </a:lnTo>
                  <a:lnTo>
                    <a:pt x="6672" y="248094"/>
                  </a:lnTo>
                  <a:lnTo>
                    <a:pt x="9877" y="261034"/>
                  </a:lnTo>
                  <a:lnTo>
                    <a:pt x="14245" y="272805"/>
                  </a:lnTo>
                  <a:lnTo>
                    <a:pt x="19971" y="283416"/>
                  </a:lnTo>
                  <a:lnTo>
                    <a:pt x="27107" y="292711"/>
                  </a:lnTo>
                  <a:lnTo>
                    <a:pt x="35725" y="300292"/>
                  </a:lnTo>
                  <a:lnTo>
                    <a:pt x="45707" y="306093"/>
                  </a:lnTo>
                  <a:lnTo>
                    <a:pt x="56647" y="310178"/>
                  </a:lnTo>
                  <a:lnTo>
                    <a:pt x="67974" y="312562"/>
                  </a:lnTo>
                  <a:lnTo>
                    <a:pt x="79328" y="313427"/>
                  </a:lnTo>
                  <a:lnTo>
                    <a:pt x="90559" y="313061"/>
                  </a:lnTo>
                  <a:lnTo>
                    <a:pt x="101633" y="311761"/>
                  </a:lnTo>
                  <a:lnTo>
                    <a:pt x="112559" y="309776"/>
                  </a:lnTo>
                  <a:lnTo>
                    <a:pt x="123201" y="307141"/>
                  </a:lnTo>
                  <a:lnTo>
                    <a:pt x="133282" y="303695"/>
                  </a:lnTo>
                  <a:lnTo>
                    <a:pt x="142700" y="299414"/>
                  </a:lnTo>
                  <a:lnTo>
                    <a:pt x="151670" y="294403"/>
                  </a:lnTo>
                  <a:lnTo>
                    <a:pt x="160615" y="288815"/>
                  </a:lnTo>
                  <a:lnTo>
                    <a:pt x="169774" y="282787"/>
                  </a:lnTo>
                  <a:lnTo>
                    <a:pt x="178893" y="276111"/>
                  </a:lnTo>
                  <a:lnTo>
                    <a:pt x="187337" y="268266"/>
                  </a:lnTo>
                  <a:lnTo>
                    <a:pt x="194798" y="259064"/>
                  </a:lnTo>
                  <a:lnTo>
                    <a:pt x="201452" y="248782"/>
                  </a:lnTo>
                  <a:lnTo>
                    <a:pt x="207763" y="237963"/>
                  </a:lnTo>
                  <a:lnTo>
                    <a:pt x="214050" y="226987"/>
                  </a:lnTo>
                  <a:lnTo>
                    <a:pt x="220613" y="216195"/>
                  </a:lnTo>
                  <a:lnTo>
                    <a:pt x="227791" y="205955"/>
                  </a:lnTo>
                  <a:lnTo>
                    <a:pt x="235689" y="196397"/>
                  </a:lnTo>
                  <a:lnTo>
                    <a:pt x="243758" y="187150"/>
                  </a:lnTo>
                  <a:lnTo>
                    <a:pt x="250948" y="177480"/>
                  </a:lnTo>
                  <a:lnTo>
                    <a:pt x="256735" y="167003"/>
                  </a:lnTo>
                  <a:lnTo>
                    <a:pt x="260938" y="155674"/>
                  </a:lnTo>
                  <a:lnTo>
                    <a:pt x="263466" y="143611"/>
                  </a:lnTo>
                  <a:lnTo>
                    <a:pt x="264459" y="130978"/>
                  </a:lnTo>
                  <a:lnTo>
                    <a:pt x="264194" y="118088"/>
                  </a:lnTo>
                  <a:lnTo>
                    <a:pt x="262970" y="105369"/>
                  </a:lnTo>
                  <a:lnTo>
                    <a:pt x="261039" y="93041"/>
                  </a:lnTo>
                  <a:lnTo>
                    <a:pt x="258442" y="81138"/>
                  </a:lnTo>
                  <a:lnTo>
                    <a:pt x="255023" y="69606"/>
                  </a:lnTo>
                  <a:lnTo>
                    <a:pt x="250751" y="58369"/>
                  </a:lnTo>
                  <a:lnTo>
                    <a:pt x="245406" y="47516"/>
                  </a:lnTo>
                  <a:lnTo>
                    <a:pt x="238530" y="37294"/>
                  </a:lnTo>
                  <a:lnTo>
                    <a:pt x="230009" y="27795"/>
                  </a:lnTo>
                  <a:lnTo>
                    <a:pt x="220032" y="19279"/>
                  </a:lnTo>
                  <a:lnTo>
                    <a:pt x="208893" y="12237"/>
                  </a:lnTo>
                  <a:lnTo>
                    <a:pt x="196882" y="6804"/>
                  </a:lnTo>
                  <a:lnTo>
                    <a:pt x="184244" y="2969"/>
                  </a:lnTo>
                  <a:lnTo>
                    <a:pt x="171161" y="755"/>
                  </a:lnTo>
                  <a:lnTo>
                    <a:pt x="157785" y="0"/>
                  </a:lnTo>
                  <a:lnTo>
                    <a:pt x="144627" y="275"/>
                  </a:lnTo>
                  <a:lnTo>
                    <a:pt x="131169" y="1005"/>
                  </a:lnTo>
                  <a:lnTo>
                    <a:pt x="115113" y="2247"/>
                  </a:lnTo>
                  <a:lnTo>
                    <a:pt x="92422" y="4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64000" y="2926922"/>
            <a:ext cx="758053" cy="501963"/>
            <a:chOff x="4064000" y="2926922"/>
            <a:chExt cx="758053" cy="501963"/>
          </a:xfrm>
        </p:grpSpPr>
        <p:sp>
          <p:nvSpPr>
            <p:cNvPr id="22" name="Freeform 21"/>
            <p:cNvSpPr/>
            <p:nvPr/>
          </p:nvSpPr>
          <p:spPr>
            <a:xfrm>
              <a:off x="4064000" y="2926922"/>
              <a:ext cx="758053" cy="63172"/>
            </a:xfrm>
            <a:custGeom>
              <a:avLst/>
              <a:gdLst/>
              <a:ahLst/>
              <a:cxnLst/>
              <a:rect l="0" t="0" r="0" b="0"/>
              <a:pathLst>
                <a:path w="758053" h="63172">
                  <a:moveTo>
                    <a:pt x="758052" y="63171"/>
                  </a:moveTo>
                  <a:lnTo>
                    <a:pt x="746250" y="60304"/>
                  </a:lnTo>
                  <a:lnTo>
                    <a:pt x="734481" y="58162"/>
                  </a:lnTo>
                  <a:lnTo>
                    <a:pt x="721590" y="56555"/>
                  </a:lnTo>
                  <a:lnTo>
                    <a:pt x="707742" y="55201"/>
                  </a:lnTo>
                  <a:lnTo>
                    <a:pt x="693414" y="53704"/>
                  </a:lnTo>
                  <a:lnTo>
                    <a:pt x="678939" y="51858"/>
                  </a:lnTo>
                  <a:lnTo>
                    <a:pt x="664317" y="49791"/>
                  </a:lnTo>
                  <a:lnTo>
                    <a:pt x="649293" y="47859"/>
                  </a:lnTo>
                  <a:lnTo>
                    <a:pt x="633745" y="46263"/>
                  </a:lnTo>
                  <a:lnTo>
                    <a:pt x="617695" y="45039"/>
                  </a:lnTo>
                  <a:lnTo>
                    <a:pt x="601228" y="44143"/>
                  </a:lnTo>
                  <a:lnTo>
                    <a:pt x="584438" y="43506"/>
                  </a:lnTo>
                  <a:lnTo>
                    <a:pt x="567246" y="43061"/>
                  </a:lnTo>
                  <a:lnTo>
                    <a:pt x="549412" y="42755"/>
                  </a:lnTo>
                  <a:lnTo>
                    <a:pt x="530871" y="42541"/>
                  </a:lnTo>
                  <a:lnTo>
                    <a:pt x="512183" y="42227"/>
                  </a:lnTo>
                  <a:lnTo>
                    <a:pt x="494396" y="41483"/>
                  </a:lnTo>
                  <a:lnTo>
                    <a:pt x="478015" y="40170"/>
                  </a:lnTo>
                  <a:lnTo>
                    <a:pt x="462557" y="38474"/>
                  </a:lnTo>
                  <a:lnTo>
                    <a:pt x="446883" y="36797"/>
                  </a:lnTo>
                  <a:lnTo>
                    <a:pt x="430342" y="35375"/>
                  </a:lnTo>
                  <a:lnTo>
                    <a:pt x="413111" y="34269"/>
                  </a:lnTo>
                  <a:lnTo>
                    <a:pt x="395910" y="33453"/>
                  </a:lnTo>
                  <a:lnTo>
                    <a:pt x="379190" y="32864"/>
                  </a:lnTo>
                  <a:lnTo>
                    <a:pt x="363232" y="32283"/>
                  </a:lnTo>
                  <a:lnTo>
                    <a:pt x="348296" y="31352"/>
                  </a:lnTo>
                  <a:lnTo>
                    <a:pt x="334391" y="29911"/>
                  </a:lnTo>
                  <a:lnTo>
                    <a:pt x="320885" y="28127"/>
                  </a:lnTo>
                  <a:lnTo>
                    <a:pt x="306664" y="26390"/>
                  </a:lnTo>
                  <a:lnTo>
                    <a:pt x="291156" y="24923"/>
                  </a:lnTo>
                  <a:lnTo>
                    <a:pt x="274312" y="23618"/>
                  </a:lnTo>
                  <a:lnTo>
                    <a:pt x="256321" y="22135"/>
                  </a:lnTo>
                  <a:lnTo>
                    <a:pt x="237436" y="20286"/>
                  </a:lnTo>
                  <a:lnTo>
                    <a:pt x="217891" y="18043"/>
                  </a:lnTo>
                  <a:lnTo>
                    <a:pt x="197873" y="15459"/>
                  </a:lnTo>
                  <a:lnTo>
                    <a:pt x="177524" y="12611"/>
                  </a:lnTo>
                  <a:lnTo>
                    <a:pt x="156947" y="9733"/>
                  </a:lnTo>
                  <a:lnTo>
                    <a:pt x="136213" y="7186"/>
                  </a:lnTo>
                  <a:lnTo>
                    <a:pt x="115387" y="5145"/>
                  </a:lnTo>
                  <a:lnTo>
                    <a:pt x="94834" y="3603"/>
                  </a:lnTo>
                  <a:lnTo>
                    <a:pt x="72894" y="2319"/>
                  </a:lnTo>
                  <a:lnTo>
                    <a:pt x="44285" y="11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47368" y="3092650"/>
              <a:ext cx="127203" cy="336235"/>
            </a:xfrm>
            <a:custGeom>
              <a:avLst/>
              <a:gdLst/>
              <a:ahLst/>
              <a:cxnLst/>
              <a:rect l="0" t="0" r="0" b="0"/>
              <a:pathLst>
                <a:path w="127203" h="336235">
                  <a:moveTo>
                    <a:pt x="127202" y="76427"/>
                  </a:moveTo>
                  <a:lnTo>
                    <a:pt x="121401" y="85229"/>
                  </a:lnTo>
                  <a:lnTo>
                    <a:pt x="116477" y="93575"/>
                  </a:lnTo>
                  <a:lnTo>
                    <a:pt x="111970" y="102270"/>
                  </a:lnTo>
                  <a:lnTo>
                    <a:pt x="107576" y="111218"/>
                  </a:lnTo>
                  <a:lnTo>
                    <a:pt x="102915" y="120064"/>
                  </a:lnTo>
                  <a:lnTo>
                    <a:pt x="97800" y="128607"/>
                  </a:lnTo>
                  <a:lnTo>
                    <a:pt x="92222" y="136969"/>
                  </a:lnTo>
                  <a:lnTo>
                    <a:pt x="86250" y="145494"/>
                  </a:lnTo>
                  <a:lnTo>
                    <a:pt x="79967" y="154378"/>
                  </a:lnTo>
                  <a:lnTo>
                    <a:pt x="73291" y="163650"/>
                  </a:lnTo>
                  <a:lnTo>
                    <a:pt x="65977" y="173259"/>
                  </a:lnTo>
                  <a:lnTo>
                    <a:pt x="57950" y="183140"/>
                  </a:lnTo>
                  <a:lnTo>
                    <a:pt x="49442" y="193386"/>
                  </a:lnTo>
                  <a:lnTo>
                    <a:pt x="40884" y="204250"/>
                  </a:lnTo>
                  <a:lnTo>
                    <a:pt x="32541" y="215818"/>
                  </a:lnTo>
                  <a:lnTo>
                    <a:pt x="24652" y="228027"/>
                  </a:lnTo>
                  <a:lnTo>
                    <a:pt x="17506" y="240755"/>
                  </a:lnTo>
                  <a:lnTo>
                    <a:pt x="11194" y="253869"/>
                  </a:lnTo>
                  <a:lnTo>
                    <a:pt x="5956" y="267099"/>
                  </a:lnTo>
                  <a:lnTo>
                    <a:pt x="2261" y="280054"/>
                  </a:lnTo>
                  <a:lnTo>
                    <a:pt x="229" y="292534"/>
                  </a:lnTo>
                  <a:lnTo>
                    <a:pt x="0" y="304202"/>
                  </a:lnTo>
                  <a:lnTo>
                    <a:pt x="1890" y="314512"/>
                  </a:lnTo>
                  <a:lnTo>
                    <a:pt x="5862" y="323284"/>
                  </a:lnTo>
                  <a:lnTo>
                    <a:pt x="11442" y="330174"/>
                  </a:lnTo>
                  <a:lnTo>
                    <a:pt x="17935" y="334529"/>
                  </a:lnTo>
                  <a:lnTo>
                    <a:pt x="24852" y="336234"/>
                  </a:lnTo>
                  <a:lnTo>
                    <a:pt x="31932" y="335618"/>
                  </a:lnTo>
                  <a:lnTo>
                    <a:pt x="39057" y="333161"/>
                  </a:lnTo>
                  <a:lnTo>
                    <a:pt x="46180" y="329325"/>
                  </a:lnTo>
                  <a:lnTo>
                    <a:pt x="53284" y="324330"/>
                  </a:lnTo>
                  <a:lnTo>
                    <a:pt x="60368" y="318163"/>
                  </a:lnTo>
                  <a:lnTo>
                    <a:pt x="67434" y="310908"/>
                  </a:lnTo>
                  <a:lnTo>
                    <a:pt x="74487" y="302750"/>
                  </a:lnTo>
                  <a:lnTo>
                    <a:pt x="81529" y="293897"/>
                  </a:lnTo>
                  <a:lnTo>
                    <a:pt x="88555" y="284528"/>
                  </a:lnTo>
                  <a:lnTo>
                    <a:pt x="95239" y="274625"/>
                  </a:lnTo>
                  <a:lnTo>
                    <a:pt x="100969" y="263993"/>
                  </a:lnTo>
                  <a:lnTo>
                    <a:pt x="105486" y="252580"/>
                  </a:lnTo>
                  <a:lnTo>
                    <a:pt x="108857" y="240474"/>
                  </a:lnTo>
                  <a:lnTo>
                    <a:pt x="111286" y="227816"/>
                  </a:lnTo>
                  <a:lnTo>
                    <a:pt x="112985" y="214753"/>
                  </a:lnTo>
                  <a:lnTo>
                    <a:pt x="113823" y="201726"/>
                  </a:lnTo>
                  <a:lnTo>
                    <a:pt x="113337" y="189440"/>
                  </a:lnTo>
                  <a:lnTo>
                    <a:pt x="111381" y="178217"/>
                  </a:lnTo>
                  <a:lnTo>
                    <a:pt x="108103" y="168039"/>
                  </a:lnTo>
                  <a:lnTo>
                    <a:pt x="103762" y="158735"/>
                  </a:lnTo>
                  <a:lnTo>
                    <a:pt x="98613" y="150103"/>
                  </a:lnTo>
                  <a:lnTo>
                    <a:pt x="92717" y="141965"/>
                  </a:lnTo>
                  <a:lnTo>
                    <a:pt x="85936" y="134178"/>
                  </a:lnTo>
                  <a:lnTo>
                    <a:pt x="78269" y="126637"/>
                  </a:lnTo>
                  <a:lnTo>
                    <a:pt x="70004" y="119264"/>
                  </a:lnTo>
                  <a:lnTo>
                    <a:pt x="61610" y="112006"/>
                  </a:lnTo>
                  <a:lnTo>
                    <a:pt x="53377" y="104823"/>
                  </a:lnTo>
                  <a:lnTo>
                    <a:pt x="45561" y="97524"/>
                  </a:lnTo>
                  <a:lnTo>
                    <a:pt x="38464" y="89785"/>
                  </a:lnTo>
                  <a:lnTo>
                    <a:pt x="32185" y="81464"/>
                  </a:lnTo>
                  <a:lnTo>
                    <a:pt x="26969" y="72588"/>
                  </a:lnTo>
                  <a:lnTo>
                    <a:pt x="23288" y="63250"/>
                  </a:lnTo>
                  <a:lnTo>
                    <a:pt x="21261" y="53566"/>
                  </a:lnTo>
                  <a:lnTo>
                    <a:pt x="20865" y="43792"/>
                  </a:lnTo>
                  <a:lnTo>
                    <a:pt x="22111" y="34310"/>
                  </a:lnTo>
                  <a:lnTo>
                    <a:pt x="24847" y="25315"/>
                  </a:lnTo>
                  <a:lnTo>
                    <a:pt x="29123" y="17141"/>
                  </a:lnTo>
                  <a:lnTo>
                    <a:pt x="35266" y="10329"/>
                  </a:lnTo>
                  <a:lnTo>
                    <a:pt x="43278" y="5056"/>
                  </a:lnTo>
                  <a:lnTo>
                    <a:pt x="52571" y="1498"/>
                  </a:lnTo>
                  <a:lnTo>
                    <a:pt x="62185" y="0"/>
                  </a:lnTo>
                  <a:lnTo>
                    <a:pt x="71531" y="554"/>
                  </a:lnTo>
                  <a:lnTo>
                    <a:pt x="80244" y="3026"/>
                  </a:lnTo>
                  <a:lnTo>
                    <a:pt x="88016" y="7343"/>
                  </a:lnTo>
                  <a:lnTo>
                    <a:pt x="94794" y="13272"/>
                  </a:lnTo>
                  <a:lnTo>
                    <a:pt x="100746" y="20223"/>
                  </a:lnTo>
                  <a:lnTo>
                    <a:pt x="106845" y="28129"/>
                  </a:lnTo>
                  <a:lnTo>
                    <a:pt x="114741" y="38796"/>
                  </a:lnTo>
                  <a:lnTo>
                    <a:pt x="127202" y="55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13999" y="3148020"/>
              <a:ext cx="169283" cy="253521"/>
            </a:xfrm>
            <a:custGeom>
              <a:avLst/>
              <a:gdLst/>
              <a:ahLst/>
              <a:cxnLst/>
              <a:rect l="0" t="0" r="0" b="0"/>
              <a:pathLst>
                <a:path w="169283" h="253521">
                  <a:moveTo>
                    <a:pt x="97441" y="0"/>
                  </a:moveTo>
                  <a:lnTo>
                    <a:pt x="88707" y="3001"/>
                  </a:lnTo>
                  <a:lnTo>
                    <a:pt x="81000" y="6424"/>
                  </a:lnTo>
                  <a:lnTo>
                    <a:pt x="73598" y="10624"/>
                  </a:lnTo>
                  <a:lnTo>
                    <a:pt x="66337" y="15697"/>
                  </a:lnTo>
                  <a:lnTo>
                    <a:pt x="59159" y="21827"/>
                  </a:lnTo>
                  <a:lnTo>
                    <a:pt x="52038" y="29011"/>
                  </a:lnTo>
                  <a:lnTo>
                    <a:pt x="45120" y="37098"/>
                  </a:lnTo>
                  <a:lnTo>
                    <a:pt x="38701" y="45893"/>
                  </a:lnTo>
                  <a:lnTo>
                    <a:pt x="32904" y="55213"/>
                  </a:lnTo>
                  <a:lnTo>
                    <a:pt x="27689" y="64910"/>
                  </a:lnTo>
                  <a:lnTo>
                    <a:pt x="22952" y="74871"/>
                  </a:lnTo>
                  <a:lnTo>
                    <a:pt x="18579" y="85015"/>
                  </a:lnTo>
                  <a:lnTo>
                    <a:pt x="14473" y="95284"/>
                  </a:lnTo>
                  <a:lnTo>
                    <a:pt x="10554" y="105638"/>
                  </a:lnTo>
                  <a:lnTo>
                    <a:pt x="6776" y="116054"/>
                  </a:lnTo>
                  <a:lnTo>
                    <a:pt x="3423" y="126678"/>
                  </a:lnTo>
                  <a:lnTo>
                    <a:pt x="1084" y="137802"/>
                  </a:lnTo>
                  <a:lnTo>
                    <a:pt x="0" y="149544"/>
                  </a:lnTo>
                  <a:lnTo>
                    <a:pt x="258" y="161702"/>
                  </a:lnTo>
                  <a:lnTo>
                    <a:pt x="1951" y="173863"/>
                  </a:lnTo>
                  <a:lnTo>
                    <a:pt x="4981" y="185779"/>
                  </a:lnTo>
                  <a:lnTo>
                    <a:pt x="9117" y="197221"/>
                  </a:lnTo>
                  <a:lnTo>
                    <a:pt x="14102" y="207904"/>
                  </a:lnTo>
                  <a:lnTo>
                    <a:pt x="19713" y="217750"/>
                  </a:lnTo>
                  <a:lnTo>
                    <a:pt x="25936" y="226683"/>
                  </a:lnTo>
                  <a:lnTo>
                    <a:pt x="32944" y="234545"/>
                  </a:lnTo>
                  <a:lnTo>
                    <a:pt x="40775" y="241345"/>
                  </a:lnTo>
                  <a:lnTo>
                    <a:pt x="49492" y="246913"/>
                  </a:lnTo>
                  <a:lnTo>
                    <a:pt x="59253" y="250831"/>
                  </a:lnTo>
                  <a:lnTo>
                    <a:pt x="70037" y="253017"/>
                  </a:lnTo>
                  <a:lnTo>
                    <a:pt x="81363" y="253520"/>
                  </a:lnTo>
                  <a:lnTo>
                    <a:pt x="92426" y="252345"/>
                  </a:lnTo>
                  <a:lnTo>
                    <a:pt x="102788" y="249662"/>
                  </a:lnTo>
                  <a:lnTo>
                    <a:pt x="112370" y="245591"/>
                  </a:lnTo>
                  <a:lnTo>
                    <a:pt x="121267" y="240118"/>
                  </a:lnTo>
                  <a:lnTo>
                    <a:pt x="129616" y="233365"/>
                  </a:lnTo>
                  <a:lnTo>
                    <a:pt x="137394" y="225561"/>
                  </a:lnTo>
                  <a:lnTo>
                    <a:pt x="144407" y="216953"/>
                  </a:lnTo>
                  <a:lnTo>
                    <a:pt x="150605" y="207751"/>
                  </a:lnTo>
                  <a:lnTo>
                    <a:pt x="155922" y="197963"/>
                  </a:lnTo>
                  <a:lnTo>
                    <a:pt x="160197" y="187408"/>
                  </a:lnTo>
                  <a:lnTo>
                    <a:pt x="163441" y="176047"/>
                  </a:lnTo>
                  <a:lnTo>
                    <a:pt x="165807" y="163976"/>
                  </a:lnTo>
                  <a:lnTo>
                    <a:pt x="167485" y="151341"/>
                  </a:lnTo>
                  <a:lnTo>
                    <a:pt x="168650" y="138289"/>
                  </a:lnTo>
                  <a:lnTo>
                    <a:pt x="169282" y="125101"/>
                  </a:lnTo>
                  <a:lnTo>
                    <a:pt x="169182" y="112174"/>
                  </a:lnTo>
                  <a:lnTo>
                    <a:pt x="168296" y="99707"/>
                  </a:lnTo>
                  <a:lnTo>
                    <a:pt x="166548" y="87879"/>
                  </a:lnTo>
                  <a:lnTo>
                    <a:pt x="163772" y="76928"/>
                  </a:lnTo>
                  <a:lnTo>
                    <a:pt x="159976" y="66895"/>
                  </a:lnTo>
                  <a:lnTo>
                    <a:pt x="155308" y="57665"/>
                  </a:lnTo>
                  <a:lnTo>
                    <a:pt x="149958" y="49071"/>
                  </a:lnTo>
                  <a:lnTo>
                    <a:pt x="144097" y="40956"/>
                  </a:lnTo>
                  <a:lnTo>
                    <a:pt x="137706" y="33352"/>
                  </a:lnTo>
                  <a:lnTo>
                    <a:pt x="130584" y="26463"/>
                  </a:lnTo>
                  <a:lnTo>
                    <a:pt x="122696" y="20351"/>
                  </a:lnTo>
                  <a:lnTo>
                    <a:pt x="114586" y="15077"/>
                  </a:lnTo>
                  <a:lnTo>
                    <a:pt x="106504" y="10269"/>
                  </a:lnTo>
                  <a:lnTo>
                    <a:pt x="97741" y="5503"/>
                  </a:lnTo>
                  <a:lnTo>
                    <a:pt x="869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46614" y="3126963"/>
              <a:ext cx="162293" cy="255093"/>
            </a:xfrm>
            <a:custGeom>
              <a:avLst/>
              <a:gdLst/>
              <a:ahLst/>
              <a:cxnLst/>
              <a:rect l="0" t="0" r="0" b="0"/>
              <a:pathLst>
                <a:path w="162293" h="255093">
                  <a:moveTo>
                    <a:pt x="43811" y="31586"/>
                  </a:moveTo>
                  <a:lnTo>
                    <a:pt x="37943" y="37520"/>
                  </a:lnTo>
                  <a:lnTo>
                    <a:pt x="32378" y="43725"/>
                  </a:lnTo>
                  <a:lnTo>
                    <a:pt x="26584" y="50825"/>
                  </a:lnTo>
                  <a:lnTo>
                    <a:pt x="20676" y="58939"/>
                  </a:lnTo>
                  <a:lnTo>
                    <a:pt x="14994" y="68233"/>
                  </a:lnTo>
                  <a:lnTo>
                    <a:pt x="9729" y="78681"/>
                  </a:lnTo>
                  <a:lnTo>
                    <a:pt x="5224" y="90106"/>
                  </a:lnTo>
                  <a:lnTo>
                    <a:pt x="2035" y="102292"/>
                  </a:lnTo>
                  <a:lnTo>
                    <a:pt x="340" y="115041"/>
                  </a:lnTo>
                  <a:lnTo>
                    <a:pt x="0" y="128193"/>
                  </a:lnTo>
                  <a:lnTo>
                    <a:pt x="752" y="141627"/>
                  </a:lnTo>
                  <a:lnTo>
                    <a:pt x="2328" y="155251"/>
                  </a:lnTo>
                  <a:lnTo>
                    <a:pt x="4503" y="168840"/>
                  </a:lnTo>
                  <a:lnTo>
                    <a:pt x="7100" y="182044"/>
                  </a:lnTo>
                  <a:lnTo>
                    <a:pt x="9998" y="194700"/>
                  </a:lnTo>
                  <a:lnTo>
                    <a:pt x="13434" y="206656"/>
                  </a:lnTo>
                  <a:lnTo>
                    <a:pt x="17958" y="217694"/>
                  </a:lnTo>
                  <a:lnTo>
                    <a:pt x="23789" y="227776"/>
                  </a:lnTo>
                  <a:lnTo>
                    <a:pt x="30996" y="236699"/>
                  </a:lnTo>
                  <a:lnTo>
                    <a:pt x="39661" y="244023"/>
                  </a:lnTo>
                  <a:lnTo>
                    <a:pt x="49670" y="249645"/>
                  </a:lnTo>
                  <a:lnTo>
                    <a:pt x="60458" y="253437"/>
                  </a:lnTo>
                  <a:lnTo>
                    <a:pt x="71151" y="255092"/>
                  </a:lnTo>
                  <a:lnTo>
                    <a:pt x="81262" y="254649"/>
                  </a:lnTo>
                  <a:lnTo>
                    <a:pt x="90674" y="252421"/>
                  </a:lnTo>
                  <a:lnTo>
                    <a:pt x="99455" y="248799"/>
                  </a:lnTo>
                  <a:lnTo>
                    <a:pt x="107728" y="244142"/>
                  </a:lnTo>
                  <a:lnTo>
                    <a:pt x="115454" y="238578"/>
                  </a:lnTo>
                  <a:lnTo>
                    <a:pt x="122431" y="232020"/>
                  </a:lnTo>
                  <a:lnTo>
                    <a:pt x="128611" y="224495"/>
                  </a:lnTo>
                  <a:lnTo>
                    <a:pt x="134086" y="215985"/>
                  </a:lnTo>
                  <a:lnTo>
                    <a:pt x="138998" y="206362"/>
                  </a:lnTo>
                  <a:lnTo>
                    <a:pt x="143489" y="195668"/>
                  </a:lnTo>
                  <a:lnTo>
                    <a:pt x="147676" y="184231"/>
                  </a:lnTo>
                  <a:lnTo>
                    <a:pt x="151648" y="172562"/>
                  </a:lnTo>
                  <a:lnTo>
                    <a:pt x="155462" y="160970"/>
                  </a:lnTo>
                  <a:lnTo>
                    <a:pt x="158837" y="149407"/>
                  </a:lnTo>
                  <a:lnTo>
                    <a:pt x="161193" y="137579"/>
                  </a:lnTo>
                  <a:lnTo>
                    <a:pt x="162292" y="125328"/>
                  </a:lnTo>
                  <a:lnTo>
                    <a:pt x="162214" y="112812"/>
                  </a:lnTo>
                  <a:lnTo>
                    <a:pt x="161174" y="100403"/>
                  </a:lnTo>
                  <a:lnTo>
                    <a:pt x="159396" y="88316"/>
                  </a:lnTo>
                  <a:lnTo>
                    <a:pt x="156915" y="76759"/>
                  </a:lnTo>
                  <a:lnTo>
                    <a:pt x="153580" y="65997"/>
                  </a:lnTo>
                  <a:lnTo>
                    <a:pt x="149371" y="56094"/>
                  </a:lnTo>
                  <a:lnTo>
                    <a:pt x="144242" y="46953"/>
                  </a:lnTo>
                  <a:lnTo>
                    <a:pt x="138042" y="38419"/>
                  </a:lnTo>
                  <a:lnTo>
                    <a:pt x="130795" y="30350"/>
                  </a:lnTo>
                  <a:lnTo>
                    <a:pt x="122538" y="22920"/>
                  </a:lnTo>
                  <a:lnTo>
                    <a:pt x="112116" y="15890"/>
                  </a:lnTo>
                  <a:lnTo>
                    <a:pt x="95262" y="8640"/>
                  </a:lnTo>
                  <a:lnTo>
                    <a:pt x="648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329730" y="2483259"/>
            <a:ext cx="398745" cy="374034"/>
            <a:chOff x="4329730" y="2483259"/>
            <a:chExt cx="398745" cy="374034"/>
          </a:xfrm>
        </p:grpSpPr>
        <p:sp>
          <p:nvSpPr>
            <p:cNvPr id="27" name="Freeform 26"/>
            <p:cNvSpPr/>
            <p:nvPr/>
          </p:nvSpPr>
          <p:spPr>
            <a:xfrm>
              <a:off x="4329730" y="2483259"/>
              <a:ext cx="212257" cy="312514"/>
            </a:xfrm>
            <a:custGeom>
              <a:avLst/>
              <a:gdLst/>
              <a:ahLst/>
              <a:cxnLst/>
              <a:rect l="0" t="0" r="0" b="0"/>
              <a:pathLst>
                <a:path w="212257" h="312514">
                  <a:moveTo>
                    <a:pt x="155410" y="11994"/>
                  </a:moveTo>
                  <a:lnTo>
                    <a:pt x="146541" y="14794"/>
                  </a:lnTo>
                  <a:lnTo>
                    <a:pt x="137554" y="16296"/>
                  </a:lnTo>
                  <a:lnTo>
                    <a:pt x="127564" y="16602"/>
                  </a:lnTo>
                  <a:lnTo>
                    <a:pt x="116756" y="15923"/>
                  </a:lnTo>
                  <a:lnTo>
                    <a:pt x="105593" y="14455"/>
                  </a:lnTo>
                  <a:lnTo>
                    <a:pt x="94383" y="12386"/>
                  </a:lnTo>
                  <a:lnTo>
                    <a:pt x="83098" y="9877"/>
                  </a:lnTo>
                  <a:lnTo>
                    <a:pt x="71465" y="7054"/>
                  </a:lnTo>
                  <a:lnTo>
                    <a:pt x="59355" y="4026"/>
                  </a:lnTo>
                  <a:lnTo>
                    <a:pt x="47106" y="1351"/>
                  </a:lnTo>
                  <a:lnTo>
                    <a:pt x="35408" y="0"/>
                  </a:lnTo>
                  <a:lnTo>
                    <a:pt x="24627" y="398"/>
                  </a:lnTo>
                  <a:lnTo>
                    <a:pt x="15270" y="2634"/>
                  </a:lnTo>
                  <a:lnTo>
                    <a:pt x="8122" y="6727"/>
                  </a:lnTo>
                  <a:lnTo>
                    <a:pt x="3394" y="12486"/>
                  </a:lnTo>
                  <a:lnTo>
                    <a:pt x="831" y="19759"/>
                  </a:lnTo>
                  <a:lnTo>
                    <a:pt x="0" y="28527"/>
                  </a:lnTo>
                  <a:lnTo>
                    <a:pt x="467" y="38642"/>
                  </a:lnTo>
                  <a:lnTo>
                    <a:pt x="1706" y="49855"/>
                  </a:lnTo>
                  <a:lnTo>
                    <a:pt x="3134" y="61904"/>
                  </a:lnTo>
                  <a:lnTo>
                    <a:pt x="4432" y="74541"/>
                  </a:lnTo>
                  <a:lnTo>
                    <a:pt x="5977" y="86771"/>
                  </a:lnTo>
                  <a:lnTo>
                    <a:pt x="8693" y="96925"/>
                  </a:lnTo>
                  <a:lnTo>
                    <a:pt x="13009" y="104262"/>
                  </a:lnTo>
                  <a:lnTo>
                    <a:pt x="18878" y="108880"/>
                  </a:lnTo>
                  <a:lnTo>
                    <a:pt x="26040" y="111239"/>
                  </a:lnTo>
                  <a:lnTo>
                    <a:pt x="34194" y="111865"/>
                  </a:lnTo>
                  <a:lnTo>
                    <a:pt x="43075" y="111223"/>
                  </a:lnTo>
                  <a:lnTo>
                    <a:pt x="52475" y="109679"/>
                  </a:lnTo>
                  <a:lnTo>
                    <a:pt x="62235" y="107521"/>
                  </a:lnTo>
                  <a:lnTo>
                    <a:pt x="72243" y="105435"/>
                  </a:lnTo>
                  <a:lnTo>
                    <a:pt x="82422" y="104480"/>
                  </a:lnTo>
                  <a:lnTo>
                    <a:pt x="92715" y="105140"/>
                  </a:lnTo>
                  <a:lnTo>
                    <a:pt x="103086" y="107382"/>
                  </a:lnTo>
                  <a:lnTo>
                    <a:pt x="113508" y="110946"/>
                  </a:lnTo>
                  <a:lnTo>
                    <a:pt x="123966" y="115532"/>
                  </a:lnTo>
                  <a:lnTo>
                    <a:pt x="134447" y="121033"/>
                  </a:lnTo>
                  <a:lnTo>
                    <a:pt x="144944" y="127539"/>
                  </a:lnTo>
                  <a:lnTo>
                    <a:pt x="155447" y="135022"/>
                  </a:lnTo>
                  <a:lnTo>
                    <a:pt x="165789" y="143333"/>
                  </a:lnTo>
                  <a:lnTo>
                    <a:pt x="175660" y="152288"/>
                  </a:lnTo>
                  <a:lnTo>
                    <a:pt x="184920" y="161726"/>
                  </a:lnTo>
                  <a:lnTo>
                    <a:pt x="193273" y="171673"/>
                  </a:lnTo>
                  <a:lnTo>
                    <a:pt x="200206" y="182337"/>
                  </a:lnTo>
                  <a:lnTo>
                    <a:pt x="205565" y="193770"/>
                  </a:lnTo>
                  <a:lnTo>
                    <a:pt x="209350" y="205890"/>
                  </a:lnTo>
                  <a:lnTo>
                    <a:pt x="211532" y="218557"/>
                  </a:lnTo>
                  <a:lnTo>
                    <a:pt x="212256" y="231626"/>
                  </a:lnTo>
                  <a:lnTo>
                    <a:pt x="211626" y="244656"/>
                  </a:lnTo>
                  <a:lnTo>
                    <a:pt x="209616" y="256945"/>
                  </a:lnTo>
                  <a:lnTo>
                    <a:pt x="206337" y="268165"/>
                  </a:lnTo>
                  <a:lnTo>
                    <a:pt x="201849" y="278172"/>
                  </a:lnTo>
                  <a:lnTo>
                    <a:pt x="196089" y="286829"/>
                  </a:lnTo>
                  <a:lnTo>
                    <a:pt x="189134" y="294203"/>
                  </a:lnTo>
                  <a:lnTo>
                    <a:pt x="181025" y="300343"/>
                  </a:lnTo>
                  <a:lnTo>
                    <a:pt x="171678" y="305186"/>
                  </a:lnTo>
                  <a:lnTo>
                    <a:pt x="161172" y="308813"/>
                  </a:lnTo>
                  <a:lnTo>
                    <a:pt x="149864" y="311270"/>
                  </a:lnTo>
                  <a:lnTo>
                    <a:pt x="138281" y="312478"/>
                  </a:lnTo>
                  <a:lnTo>
                    <a:pt x="126752" y="312513"/>
                  </a:lnTo>
                  <a:lnTo>
                    <a:pt x="115402" y="311573"/>
                  </a:lnTo>
                  <a:lnTo>
                    <a:pt x="104248" y="309879"/>
                  </a:lnTo>
                  <a:lnTo>
                    <a:pt x="93263" y="307630"/>
                  </a:lnTo>
                  <a:lnTo>
                    <a:pt x="82412" y="304987"/>
                  </a:lnTo>
                  <a:lnTo>
                    <a:pt x="71658" y="302067"/>
                  </a:lnTo>
                  <a:lnTo>
                    <a:pt x="60989" y="298962"/>
                  </a:lnTo>
                  <a:lnTo>
                    <a:pt x="50837" y="295882"/>
                  </a:lnTo>
                  <a:lnTo>
                    <a:pt x="41079" y="292868"/>
                  </a:lnTo>
                  <a:lnTo>
                    <a:pt x="30858" y="289656"/>
                  </a:lnTo>
                  <a:lnTo>
                    <a:pt x="18539" y="285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52487" y="2558425"/>
              <a:ext cx="175988" cy="298868"/>
            </a:xfrm>
            <a:custGeom>
              <a:avLst/>
              <a:gdLst/>
              <a:ahLst/>
              <a:cxnLst/>
              <a:rect l="0" t="0" r="0" b="0"/>
              <a:pathLst>
                <a:path w="175988" h="298868">
                  <a:moveTo>
                    <a:pt x="101109" y="0"/>
                  </a:moveTo>
                  <a:lnTo>
                    <a:pt x="95241" y="8801"/>
                  </a:lnTo>
                  <a:lnTo>
                    <a:pt x="89676" y="17148"/>
                  </a:lnTo>
                  <a:lnTo>
                    <a:pt x="83877" y="25846"/>
                  </a:lnTo>
                  <a:lnTo>
                    <a:pt x="77797" y="34967"/>
                  </a:lnTo>
                  <a:lnTo>
                    <a:pt x="71467" y="44462"/>
                  </a:lnTo>
                  <a:lnTo>
                    <a:pt x="64943" y="54259"/>
                  </a:lnTo>
                  <a:lnTo>
                    <a:pt x="58440" y="64445"/>
                  </a:lnTo>
                  <a:lnTo>
                    <a:pt x="52306" y="75268"/>
                  </a:lnTo>
                  <a:lnTo>
                    <a:pt x="46697" y="86807"/>
                  </a:lnTo>
                  <a:lnTo>
                    <a:pt x="41440" y="98997"/>
                  </a:lnTo>
                  <a:lnTo>
                    <a:pt x="36144" y="111711"/>
                  </a:lnTo>
                  <a:lnTo>
                    <a:pt x="30581" y="124817"/>
                  </a:lnTo>
                  <a:lnTo>
                    <a:pt x="24861" y="138041"/>
                  </a:lnTo>
                  <a:lnTo>
                    <a:pt x="19321" y="150992"/>
                  </a:lnTo>
                  <a:lnTo>
                    <a:pt x="14153" y="163483"/>
                  </a:lnTo>
                  <a:lnTo>
                    <a:pt x="9547" y="175667"/>
                  </a:lnTo>
                  <a:lnTo>
                    <a:pt x="5759" y="187922"/>
                  </a:lnTo>
                  <a:lnTo>
                    <a:pt x="2850" y="200461"/>
                  </a:lnTo>
                  <a:lnTo>
                    <a:pt x="880" y="213173"/>
                  </a:lnTo>
                  <a:lnTo>
                    <a:pt x="0" y="225713"/>
                  </a:lnTo>
                  <a:lnTo>
                    <a:pt x="190" y="237888"/>
                  </a:lnTo>
                  <a:lnTo>
                    <a:pt x="1451" y="249505"/>
                  </a:lnTo>
                  <a:lnTo>
                    <a:pt x="3893" y="260306"/>
                  </a:lnTo>
                  <a:lnTo>
                    <a:pt x="7469" y="270226"/>
                  </a:lnTo>
                  <a:lnTo>
                    <a:pt x="12328" y="279040"/>
                  </a:lnTo>
                  <a:lnTo>
                    <a:pt x="18871" y="286289"/>
                  </a:lnTo>
                  <a:lnTo>
                    <a:pt x="27159" y="291864"/>
                  </a:lnTo>
                  <a:lnTo>
                    <a:pt x="36808" y="295796"/>
                  </a:lnTo>
                  <a:lnTo>
                    <a:pt x="47195" y="298076"/>
                  </a:lnTo>
                  <a:lnTo>
                    <a:pt x="57881" y="298867"/>
                  </a:lnTo>
                  <a:lnTo>
                    <a:pt x="68648" y="298281"/>
                  </a:lnTo>
                  <a:lnTo>
                    <a:pt x="79403" y="296301"/>
                  </a:lnTo>
                  <a:lnTo>
                    <a:pt x="90111" y="293042"/>
                  </a:lnTo>
                  <a:lnTo>
                    <a:pt x="100605" y="288568"/>
                  </a:lnTo>
                  <a:lnTo>
                    <a:pt x="110586" y="282816"/>
                  </a:lnTo>
                  <a:lnTo>
                    <a:pt x="119933" y="275872"/>
                  </a:lnTo>
                  <a:lnTo>
                    <a:pt x="128685" y="267939"/>
                  </a:lnTo>
                  <a:lnTo>
                    <a:pt x="136951" y="259244"/>
                  </a:lnTo>
                  <a:lnTo>
                    <a:pt x="144842" y="249988"/>
                  </a:lnTo>
                  <a:lnTo>
                    <a:pt x="152295" y="240334"/>
                  </a:lnTo>
                  <a:lnTo>
                    <a:pt x="159082" y="230400"/>
                  </a:lnTo>
                  <a:lnTo>
                    <a:pt x="165120" y="220270"/>
                  </a:lnTo>
                  <a:lnTo>
                    <a:pt x="170159" y="209840"/>
                  </a:lnTo>
                  <a:lnTo>
                    <a:pt x="173714" y="198846"/>
                  </a:lnTo>
                  <a:lnTo>
                    <a:pt x="175652" y="187196"/>
                  </a:lnTo>
                  <a:lnTo>
                    <a:pt x="175987" y="175269"/>
                  </a:lnTo>
                  <a:lnTo>
                    <a:pt x="174699" y="163796"/>
                  </a:lnTo>
                  <a:lnTo>
                    <a:pt x="171940" y="153168"/>
                  </a:lnTo>
                  <a:lnTo>
                    <a:pt x="167818" y="143915"/>
                  </a:lnTo>
                  <a:lnTo>
                    <a:pt x="162310" y="136837"/>
                  </a:lnTo>
                  <a:lnTo>
                    <a:pt x="155534" y="132166"/>
                  </a:lnTo>
                  <a:lnTo>
                    <a:pt x="147715" y="129980"/>
                  </a:lnTo>
                  <a:lnTo>
                    <a:pt x="139097" y="130468"/>
                  </a:lnTo>
                  <a:lnTo>
                    <a:pt x="129898" y="133455"/>
                  </a:lnTo>
                  <a:lnTo>
                    <a:pt x="120451" y="138356"/>
                  </a:lnTo>
                  <a:lnTo>
                    <a:pt x="111190" y="144383"/>
                  </a:lnTo>
                  <a:lnTo>
                    <a:pt x="102333" y="150987"/>
                  </a:lnTo>
                  <a:lnTo>
                    <a:pt x="93912" y="158027"/>
                  </a:lnTo>
                  <a:lnTo>
                    <a:pt x="85870" y="165656"/>
                  </a:lnTo>
                  <a:lnTo>
                    <a:pt x="78124" y="173936"/>
                  </a:lnTo>
                  <a:lnTo>
                    <a:pt x="70599" y="182801"/>
                  </a:lnTo>
                  <a:lnTo>
                    <a:pt x="63232" y="192138"/>
                  </a:lnTo>
                  <a:lnTo>
                    <a:pt x="55975" y="201831"/>
                  </a:lnTo>
                  <a:lnTo>
                    <a:pt x="48795" y="211783"/>
                  </a:lnTo>
                  <a:lnTo>
                    <a:pt x="41668" y="221916"/>
                  </a:lnTo>
                  <a:lnTo>
                    <a:pt x="34585" y="232163"/>
                  </a:lnTo>
                  <a:lnTo>
                    <a:pt x="27838" y="242028"/>
                  </a:lnTo>
                  <a:lnTo>
                    <a:pt x="21350" y="251561"/>
                  </a:lnTo>
                  <a:lnTo>
                    <a:pt x="14551" y="261598"/>
                  </a:lnTo>
                  <a:lnTo>
                    <a:pt x="6352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3128504" y="873865"/>
            <a:ext cx="472243" cy="505369"/>
          </a:xfrm>
          <a:custGeom>
            <a:avLst/>
            <a:gdLst/>
            <a:ahLst/>
            <a:cxnLst/>
            <a:rect l="0" t="0" r="0" b="0"/>
            <a:pathLst>
              <a:path w="472243" h="505369">
                <a:moveTo>
                  <a:pt x="472242" y="0"/>
                </a:moveTo>
                <a:lnTo>
                  <a:pt x="466374" y="5867"/>
                </a:lnTo>
                <a:lnTo>
                  <a:pt x="460810" y="11432"/>
                </a:lnTo>
                <a:lnTo>
                  <a:pt x="455011" y="17231"/>
                </a:lnTo>
                <a:lnTo>
                  <a:pt x="448930" y="23312"/>
                </a:lnTo>
                <a:lnTo>
                  <a:pt x="442600" y="29642"/>
                </a:lnTo>
                <a:lnTo>
                  <a:pt x="436063" y="36170"/>
                </a:lnTo>
                <a:lnTo>
                  <a:pt x="429041" y="42846"/>
                </a:lnTo>
                <a:lnTo>
                  <a:pt x="420962" y="49628"/>
                </a:lnTo>
                <a:lnTo>
                  <a:pt x="411598" y="56486"/>
                </a:lnTo>
                <a:lnTo>
                  <a:pt x="401038" y="63395"/>
                </a:lnTo>
                <a:lnTo>
                  <a:pt x="389500" y="70340"/>
                </a:lnTo>
                <a:lnTo>
                  <a:pt x="377218" y="77309"/>
                </a:lnTo>
                <a:lnTo>
                  <a:pt x="364396" y="84295"/>
                </a:lnTo>
                <a:lnTo>
                  <a:pt x="351190" y="91292"/>
                </a:lnTo>
                <a:lnTo>
                  <a:pt x="337727" y="98296"/>
                </a:lnTo>
                <a:lnTo>
                  <a:pt x="324417" y="105305"/>
                </a:lnTo>
                <a:lnTo>
                  <a:pt x="311934" y="112317"/>
                </a:lnTo>
                <a:lnTo>
                  <a:pt x="300566" y="119332"/>
                </a:lnTo>
                <a:lnTo>
                  <a:pt x="289949" y="126348"/>
                </a:lnTo>
                <a:lnTo>
                  <a:pt x="279285" y="133365"/>
                </a:lnTo>
                <a:lnTo>
                  <a:pt x="268113" y="140382"/>
                </a:lnTo>
                <a:lnTo>
                  <a:pt x="256642" y="147400"/>
                </a:lnTo>
                <a:lnTo>
                  <a:pt x="245540" y="154419"/>
                </a:lnTo>
                <a:lnTo>
                  <a:pt x="235170" y="161437"/>
                </a:lnTo>
                <a:lnTo>
                  <a:pt x="225258" y="168456"/>
                </a:lnTo>
                <a:lnTo>
                  <a:pt x="215082" y="175475"/>
                </a:lnTo>
                <a:lnTo>
                  <a:pt x="204237" y="182494"/>
                </a:lnTo>
                <a:lnTo>
                  <a:pt x="192647" y="189513"/>
                </a:lnTo>
                <a:lnTo>
                  <a:pt x="180402" y="196532"/>
                </a:lnTo>
                <a:lnTo>
                  <a:pt x="167644" y="203551"/>
                </a:lnTo>
                <a:lnTo>
                  <a:pt x="154669" y="210570"/>
                </a:lnTo>
                <a:lnTo>
                  <a:pt x="141892" y="217589"/>
                </a:lnTo>
                <a:lnTo>
                  <a:pt x="129521" y="224603"/>
                </a:lnTo>
                <a:lnTo>
                  <a:pt x="117419" y="231449"/>
                </a:lnTo>
                <a:lnTo>
                  <a:pt x="105221" y="237820"/>
                </a:lnTo>
                <a:lnTo>
                  <a:pt x="92719" y="243590"/>
                </a:lnTo>
                <a:lnTo>
                  <a:pt x="80033" y="248957"/>
                </a:lnTo>
                <a:lnTo>
                  <a:pt x="67509" y="254327"/>
                </a:lnTo>
                <a:lnTo>
                  <a:pt x="55341" y="259939"/>
                </a:lnTo>
                <a:lnTo>
                  <a:pt x="43559" y="265692"/>
                </a:lnTo>
                <a:lnTo>
                  <a:pt x="32115" y="271255"/>
                </a:lnTo>
                <a:lnTo>
                  <a:pt x="20958" y="276447"/>
                </a:lnTo>
                <a:lnTo>
                  <a:pt x="10847" y="281433"/>
                </a:lnTo>
                <a:lnTo>
                  <a:pt x="3506" y="287400"/>
                </a:lnTo>
                <a:lnTo>
                  <a:pt x="0" y="294623"/>
                </a:lnTo>
                <a:lnTo>
                  <a:pt x="247" y="301410"/>
                </a:lnTo>
                <a:lnTo>
                  <a:pt x="3523" y="307317"/>
                </a:lnTo>
                <a:lnTo>
                  <a:pt x="9200" y="312479"/>
                </a:lnTo>
                <a:lnTo>
                  <a:pt x="16939" y="317106"/>
                </a:lnTo>
                <a:lnTo>
                  <a:pt x="26387" y="321369"/>
                </a:lnTo>
                <a:lnTo>
                  <a:pt x="37164" y="325553"/>
                </a:lnTo>
                <a:lnTo>
                  <a:pt x="48927" y="330046"/>
                </a:lnTo>
                <a:lnTo>
                  <a:pt x="61394" y="335028"/>
                </a:lnTo>
                <a:lnTo>
                  <a:pt x="74191" y="340340"/>
                </a:lnTo>
                <a:lnTo>
                  <a:pt x="86856" y="345597"/>
                </a:lnTo>
                <a:lnTo>
                  <a:pt x="99161" y="350585"/>
                </a:lnTo>
                <a:lnTo>
                  <a:pt x="111390" y="355577"/>
                </a:lnTo>
                <a:lnTo>
                  <a:pt x="124207" y="361221"/>
                </a:lnTo>
                <a:lnTo>
                  <a:pt x="137939" y="367825"/>
                </a:lnTo>
                <a:lnTo>
                  <a:pt x="152265" y="375058"/>
                </a:lnTo>
                <a:lnTo>
                  <a:pt x="166428" y="382153"/>
                </a:lnTo>
                <a:lnTo>
                  <a:pt x="179994" y="388665"/>
                </a:lnTo>
                <a:lnTo>
                  <a:pt x="192865" y="394493"/>
                </a:lnTo>
                <a:lnTo>
                  <a:pt x="205115" y="399709"/>
                </a:lnTo>
                <a:lnTo>
                  <a:pt x="216870" y="404440"/>
                </a:lnTo>
                <a:lnTo>
                  <a:pt x="228257" y="408973"/>
                </a:lnTo>
                <a:lnTo>
                  <a:pt x="239376" y="413717"/>
                </a:lnTo>
                <a:lnTo>
                  <a:pt x="250313" y="418880"/>
                </a:lnTo>
                <a:lnTo>
                  <a:pt x="261288" y="424487"/>
                </a:lnTo>
                <a:lnTo>
                  <a:pt x="272650" y="430477"/>
                </a:lnTo>
                <a:lnTo>
                  <a:pt x="284552" y="436766"/>
                </a:lnTo>
                <a:lnTo>
                  <a:pt x="296816" y="443276"/>
                </a:lnTo>
                <a:lnTo>
                  <a:pt x="309048" y="449946"/>
                </a:lnTo>
                <a:lnTo>
                  <a:pt x="321013" y="456726"/>
                </a:lnTo>
                <a:lnTo>
                  <a:pt x="332486" y="463584"/>
                </a:lnTo>
                <a:lnTo>
                  <a:pt x="343191" y="470494"/>
                </a:lnTo>
                <a:lnTo>
                  <a:pt x="353047" y="477431"/>
                </a:lnTo>
                <a:lnTo>
                  <a:pt x="361845" y="484079"/>
                </a:lnTo>
                <a:lnTo>
                  <a:pt x="370022" y="490491"/>
                </a:lnTo>
                <a:lnTo>
                  <a:pt x="378298" y="497228"/>
                </a:lnTo>
                <a:lnTo>
                  <a:pt x="388014" y="50536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1779316" y="4150690"/>
            <a:ext cx="736995" cy="966161"/>
            <a:chOff x="1779316" y="4150690"/>
            <a:chExt cx="736995" cy="966161"/>
          </a:xfrm>
        </p:grpSpPr>
        <p:sp>
          <p:nvSpPr>
            <p:cNvPr id="31" name="Freeform 30"/>
            <p:cNvSpPr/>
            <p:nvPr/>
          </p:nvSpPr>
          <p:spPr>
            <a:xfrm>
              <a:off x="1779316" y="4521459"/>
              <a:ext cx="736995" cy="47909"/>
            </a:xfrm>
            <a:custGeom>
              <a:avLst/>
              <a:gdLst/>
              <a:ahLst/>
              <a:cxnLst/>
              <a:rect l="0" t="0" r="0" b="0"/>
              <a:pathLst>
                <a:path w="736995" h="47909">
                  <a:moveTo>
                    <a:pt x="736994" y="47908"/>
                  </a:moveTo>
                  <a:lnTo>
                    <a:pt x="725192" y="44975"/>
                  </a:lnTo>
                  <a:lnTo>
                    <a:pt x="713423" y="42193"/>
                  </a:lnTo>
                  <a:lnTo>
                    <a:pt x="700533" y="39298"/>
                  </a:lnTo>
                  <a:lnTo>
                    <a:pt x="686685" y="36430"/>
                  </a:lnTo>
                  <a:lnTo>
                    <a:pt x="672357" y="33913"/>
                  </a:lnTo>
                  <a:lnTo>
                    <a:pt x="657883" y="31897"/>
                  </a:lnTo>
                  <a:lnTo>
                    <a:pt x="643260" y="30212"/>
                  </a:lnTo>
                  <a:lnTo>
                    <a:pt x="628236" y="28470"/>
                  </a:lnTo>
                  <a:lnTo>
                    <a:pt x="612683" y="26448"/>
                  </a:lnTo>
                  <a:lnTo>
                    <a:pt x="596461" y="24259"/>
                  </a:lnTo>
                  <a:lnTo>
                    <a:pt x="579346" y="22243"/>
                  </a:lnTo>
                  <a:lnTo>
                    <a:pt x="561320" y="20585"/>
                  </a:lnTo>
                  <a:lnTo>
                    <a:pt x="542994" y="19150"/>
                  </a:lnTo>
                  <a:lnTo>
                    <a:pt x="525457" y="17579"/>
                  </a:lnTo>
                  <a:lnTo>
                    <a:pt x="509246" y="15676"/>
                  </a:lnTo>
                  <a:lnTo>
                    <a:pt x="493905" y="13566"/>
                  </a:lnTo>
                  <a:lnTo>
                    <a:pt x="478310" y="11604"/>
                  </a:lnTo>
                  <a:lnTo>
                    <a:pt x="461807" y="9987"/>
                  </a:lnTo>
                  <a:lnTo>
                    <a:pt x="444093" y="8749"/>
                  </a:lnTo>
                  <a:lnTo>
                    <a:pt x="424970" y="7843"/>
                  </a:lnTo>
                  <a:lnTo>
                    <a:pt x="404506" y="7194"/>
                  </a:lnTo>
                  <a:lnTo>
                    <a:pt x="383083" y="6573"/>
                  </a:lnTo>
                  <a:lnTo>
                    <a:pt x="361264" y="5615"/>
                  </a:lnTo>
                  <a:lnTo>
                    <a:pt x="339424" y="4160"/>
                  </a:lnTo>
                  <a:lnTo>
                    <a:pt x="318203" y="2537"/>
                  </a:lnTo>
                  <a:lnTo>
                    <a:pt x="298560" y="1441"/>
                  </a:lnTo>
                  <a:lnTo>
                    <a:pt x="280867" y="1218"/>
                  </a:lnTo>
                  <a:lnTo>
                    <a:pt x="264834" y="1561"/>
                  </a:lnTo>
                  <a:lnTo>
                    <a:pt x="249822" y="1723"/>
                  </a:lnTo>
                  <a:lnTo>
                    <a:pt x="235349" y="1285"/>
                  </a:lnTo>
                  <a:lnTo>
                    <a:pt x="221303" y="480"/>
                  </a:lnTo>
                  <a:lnTo>
                    <a:pt x="207848" y="0"/>
                  </a:lnTo>
                  <a:lnTo>
                    <a:pt x="195035" y="227"/>
                  </a:lnTo>
                  <a:lnTo>
                    <a:pt x="182308" y="1058"/>
                  </a:lnTo>
                  <a:lnTo>
                    <a:pt x="168631" y="2087"/>
                  </a:lnTo>
                  <a:lnTo>
                    <a:pt x="153504" y="3043"/>
                  </a:lnTo>
                  <a:lnTo>
                    <a:pt x="137088" y="3819"/>
                  </a:lnTo>
                  <a:lnTo>
                    <a:pt x="119920" y="4408"/>
                  </a:lnTo>
                  <a:lnTo>
                    <a:pt x="102415" y="4836"/>
                  </a:lnTo>
                  <a:lnTo>
                    <a:pt x="84971" y="5139"/>
                  </a:lnTo>
                  <a:lnTo>
                    <a:pt x="66011" y="5382"/>
                  </a:lnTo>
                  <a:lnTo>
                    <a:pt x="40522" y="5589"/>
                  </a:lnTo>
                  <a:lnTo>
                    <a:pt x="0" y="57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037916" y="4716767"/>
              <a:ext cx="15142" cy="400084"/>
            </a:xfrm>
            <a:custGeom>
              <a:avLst/>
              <a:gdLst/>
              <a:ahLst/>
              <a:cxnLst/>
              <a:rect l="0" t="0" r="0" b="0"/>
              <a:pathLst>
                <a:path w="15142" h="400084">
                  <a:moveTo>
                    <a:pt x="4612" y="0"/>
                  </a:moveTo>
                  <a:lnTo>
                    <a:pt x="1812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6" y="46800"/>
                  </a:lnTo>
                  <a:lnTo>
                    <a:pt x="1325" y="60109"/>
                  </a:lnTo>
                  <a:lnTo>
                    <a:pt x="2141" y="74427"/>
                  </a:lnTo>
                  <a:lnTo>
                    <a:pt x="2825" y="89950"/>
                  </a:lnTo>
                  <a:lnTo>
                    <a:pt x="3351" y="107109"/>
                  </a:lnTo>
                  <a:lnTo>
                    <a:pt x="3742" y="125982"/>
                  </a:lnTo>
                  <a:lnTo>
                    <a:pt x="4189" y="146197"/>
                  </a:lnTo>
                  <a:lnTo>
                    <a:pt x="5030" y="167137"/>
                  </a:lnTo>
                  <a:lnTo>
                    <a:pt x="6410" y="188363"/>
                  </a:lnTo>
                  <a:lnTo>
                    <a:pt x="8153" y="209496"/>
                  </a:lnTo>
                  <a:lnTo>
                    <a:pt x="9862" y="230138"/>
                  </a:lnTo>
                  <a:lnTo>
                    <a:pt x="11306" y="250125"/>
                  </a:lnTo>
                  <a:lnTo>
                    <a:pt x="12427" y="269326"/>
                  </a:lnTo>
                  <a:lnTo>
                    <a:pt x="13253" y="287541"/>
                  </a:lnTo>
                  <a:lnTo>
                    <a:pt x="13844" y="304757"/>
                  </a:lnTo>
                  <a:lnTo>
                    <a:pt x="14258" y="321088"/>
                  </a:lnTo>
                  <a:lnTo>
                    <a:pt x="14589" y="338600"/>
                  </a:lnTo>
                  <a:lnTo>
                    <a:pt x="14866" y="362188"/>
                  </a:lnTo>
                  <a:lnTo>
                    <a:pt x="1514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97932" y="4716767"/>
              <a:ext cx="102483" cy="220883"/>
            </a:xfrm>
            <a:custGeom>
              <a:avLst/>
              <a:gdLst/>
              <a:ahLst/>
              <a:cxnLst/>
              <a:rect l="0" t="0" r="0" b="0"/>
              <a:pathLst>
                <a:path w="102483" h="220883">
                  <a:moveTo>
                    <a:pt x="102482" y="168456"/>
                  </a:moveTo>
                  <a:lnTo>
                    <a:pt x="93681" y="171457"/>
                  </a:lnTo>
                  <a:lnTo>
                    <a:pt x="85334" y="174879"/>
                  </a:lnTo>
                  <a:lnTo>
                    <a:pt x="76635" y="179076"/>
                  </a:lnTo>
                  <a:lnTo>
                    <a:pt x="67514" y="183975"/>
                  </a:lnTo>
                  <a:lnTo>
                    <a:pt x="58019" y="189456"/>
                  </a:lnTo>
                  <a:lnTo>
                    <a:pt x="48232" y="195387"/>
                  </a:lnTo>
                  <a:lnTo>
                    <a:pt x="38391" y="201648"/>
                  </a:lnTo>
                  <a:lnTo>
                    <a:pt x="28865" y="208147"/>
                  </a:lnTo>
                  <a:lnTo>
                    <a:pt x="19840" y="214765"/>
                  </a:lnTo>
                  <a:lnTo>
                    <a:pt x="11601" y="219827"/>
                  </a:lnTo>
                  <a:lnTo>
                    <a:pt x="5174" y="220882"/>
                  </a:lnTo>
                  <a:lnTo>
                    <a:pt x="1434" y="218020"/>
                  </a:lnTo>
                  <a:lnTo>
                    <a:pt x="0" y="212373"/>
                  </a:lnTo>
                  <a:lnTo>
                    <a:pt x="210" y="204938"/>
                  </a:lnTo>
                  <a:lnTo>
                    <a:pt x="1529" y="196381"/>
                  </a:lnTo>
                  <a:lnTo>
                    <a:pt x="3586" y="187120"/>
                  </a:lnTo>
                  <a:lnTo>
                    <a:pt x="6131" y="177412"/>
                  </a:lnTo>
                  <a:lnTo>
                    <a:pt x="9000" y="167419"/>
                  </a:lnTo>
                  <a:lnTo>
                    <a:pt x="12083" y="157242"/>
                  </a:lnTo>
                  <a:lnTo>
                    <a:pt x="15310" y="146940"/>
                  </a:lnTo>
                  <a:lnTo>
                    <a:pt x="18631" y="136392"/>
                  </a:lnTo>
                  <a:lnTo>
                    <a:pt x="22015" y="125316"/>
                  </a:lnTo>
                  <a:lnTo>
                    <a:pt x="25436" y="113601"/>
                  </a:lnTo>
                  <a:lnTo>
                    <a:pt x="28717" y="101292"/>
                  </a:lnTo>
                  <a:lnTo>
                    <a:pt x="31540" y="88496"/>
                  </a:lnTo>
                  <a:lnTo>
                    <a:pt x="33777" y="75340"/>
                  </a:lnTo>
                  <a:lnTo>
                    <a:pt x="35649" y="62147"/>
                  </a:lnTo>
                  <a:lnTo>
                    <a:pt x="37936" y="47924"/>
                  </a:lnTo>
                  <a:lnTo>
                    <a:pt x="41955" y="29190"/>
                  </a:lnTo>
                  <a:lnTo>
                    <a:pt x="498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95752" y="4716767"/>
              <a:ext cx="165985" cy="375958"/>
            </a:xfrm>
            <a:custGeom>
              <a:avLst/>
              <a:gdLst/>
              <a:ahLst/>
              <a:cxnLst/>
              <a:rect l="0" t="0" r="0" b="0"/>
              <a:pathLst>
                <a:path w="165985" h="375958">
                  <a:moveTo>
                    <a:pt x="52061" y="21056"/>
                  </a:moveTo>
                  <a:lnTo>
                    <a:pt x="46261" y="26991"/>
                  </a:lnTo>
                  <a:lnTo>
                    <a:pt x="41336" y="33196"/>
                  </a:lnTo>
                  <a:lnTo>
                    <a:pt x="36834" y="40291"/>
                  </a:lnTo>
                  <a:lnTo>
                    <a:pt x="32613" y="48232"/>
                  </a:lnTo>
                  <a:lnTo>
                    <a:pt x="28599" y="56878"/>
                  </a:lnTo>
                  <a:lnTo>
                    <a:pt x="24738" y="66077"/>
                  </a:lnTo>
                  <a:lnTo>
                    <a:pt x="20985" y="75850"/>
                  </a:lnTo>
                  <a:lnTo>
                    <a:pt x="17310" y="86388"/>
                  </a:lnTo>
                  <a:lnTo>
                    <a:pt x="13692" y="97734"/>
                  </a:lnTo>
                  <a:lnTo>
                    <a:pt x="10280" y="109793"/>
                  </a:lnTo>
                  <a:lnTo>
                    <a:pt x="7367" y="122419"/>
                  </a:lnTo>
                  <a:lnTo>
                    <a:pt x="5077" y="135470"/>
                  </a:lnTo>
                  <a:lnTo>
                    <a:pt x="3370" y="148827"/>
                  </a:lnTo>
                  <a:lnTo>
                    <a:pt x="2141" y="162400"/>
                  </a:lnTo>
                  <a:lnTo>
                    <a:pt x="1277" y="176121"/>
                  </a:lnTo>
                  <a:lnTo>
                    <a:pt x="679" y="189947"/>
                  </a:lnTo>
                  <a:lnTo>
                    <a:pt x="270" y="203841"/>
                  </a:lnTo>
                  <a:lnTo>
                    <a:pt x="0" y="217783"/>
                  </a:lnTo>
                  <a:lnTo>
                    <a:pt x="158" y="231756"/>
                  </a:lnTo>
                  <a:lnTo>
                    <a:pt x="1327" y="245751"/>
                  </a:lnTo>
                  <a:lnTo>
                    <a:pt x="3744" y="259755"/>
                  </a:lnTo>
                  <a:lnTo>
                    <a:pt x="7165" y="273602"/>
                  </a:lnTo>
                  <a:lnTo>
                    <a:pt x="11072" y="286979"/>
                  </a:lnTo>
                  <a:lnTo>
                    <a:pt x="15110" y="299755"/>
                  </a:lnTo>
                  <a:lnTo>
                    <a:pt x="19276" y="311962"/>
                  </a:lnTo>
                  <a:lnTo>
                    <a:pt x="23826" y="323700"/>
                  </a:lnTo>
                  <a:lnTo>
                    <a:pt x="28888" y="335070"/>
                  </a:lnTo>
                  <a:lnTo>
                    <a:pt x="34610" y="345842"/>
                  </a:lnTo>
                  <a:lnTo>
                    <a:pt x="41215" y="355478"/>
                  </a:lnTo>
                  <a:lnTo>
                    <a:pt x="48733" y="363760"/>
                  </a:lnTo>
                  <a:lnTo>
                    <a:pt x="56886" y="370305"/>
                  </a:lnTo>
                  <a:lnTo>
                    <a:pt x="65196" y="374421"/>
                  </a:lnTo>
                  <a:lnTo>
                    <a:pt x="73380" y="375957"/>
                  </a:lnTo>
                  <a:lnTo>
                    <a:pt x="81501" y="375056"/>
                  </a:lnTo>
                  <a:lnTo>
                    <a:pt x="89866" y="371875"/>
                  </a:lnTo>
                  <a:lnTo>
                    <a:pt x="98637" y="366735"/>
                  </a:lnTo>
                  <a:lnTo>
                    <a:pt x="107664" y="359880"/>
                  </a:lnTo>
                  <a:lnTo>
                    <a:pt x="116578" y="351394"/>
                  </a:lnTo>
                  <a:lnTo>
                    <a:pt x="125164" y="341473"/>
                  </a:lnTo>
                  <a:lnTo>
                    <a:pt x="133218" y="330560"/>
                  </a:lnTo>
                  <a:lnTo>
                    <a:pt x="140474" y="319243"/>
                  </a:lnTo>
                  <a:lnTo>
                    <a:pt x="146865" y="307889"/>
                  </a:lnTo>
                  <a:lnTo>
                    <a:pt x="152326" y="296485"/>
                  </a:lnTo>
                  <a:lnTo>
                    <a:pt x="156704" y="284763"/>
                  </a:lnTo>
                  <a:lnTo>
                    <a:pt x="160020" y="272579"/>
                  </a:lnTo>
                  <a:lnTo>
                    <a:pt x="162436" y="259938"/>
                  </a:lnTo>
                  <a:lnTo>
                    <a:pt x="164148" y="246912"/>
                  </a:lnTo>
                  <a:lnTo>
                    <a:pt x="165336" y="233584"/>
                  </a:lnTo>
                  <a:lnTo>
                    <a:pt x="165984" y="219870"/>
                  </a:lnTo>
                  <a:lnTo>
                    <a:pt x="165895" y="205524"/>
                  </a:lnTo>
                  <a:lnTo>
                    <a:pt x="165025" y="190470"/>
                  </a:lnTo>
                  <a:lnTo>
                    <a:pt x="163628" y="174936"/>
                  </a:lnTo>
                  <a:lnTo>
                    <a:pt x="162151" y="159355"/>
                  </a:lnTo>
                  <a:lnTo>
                    <a:pt x="160855" y="143991"/>
                  </a:lnTo>
                  <a:lnTo>
                    <a:pt x="159493" y="129080"/>
                  </a:lnTo>
                  <a:lnTo>
                    <a:pt x="157440" y="114914"/>
                  </a:lnTo>
                  <a:lnTo>
                    <a:pt x="154390" y="101573"/>
                  </a:lnTo>
                  <a:lnTo>
                    <a:pt x="150357" y="88970"/>
                  </a:lnTo>
                  <a:lnTo>
                    <a:pt x="145500" y="76958"/>
                  </a:lnTo>
                  <a:lnTo>
                    <a:pt x="140008" y="65396"/>
                  </a:lnTo>
                  <a:lnTo>
                    <a:pt x="134048" y="54323"/>
                  </a:lnTo>
                  <a:lnTo>
                    <a:pt x="127756" y="43954"/>
                  </a:lnTo>
                  <a:lnTo>
                    <a:pt x="121227" y="34356"/>
                  </a:lnTo>
                  <a:lnTo>
                    <a:pt x="114260" y="25745"/>
                  </a:lnTo>
                  <a:lnTo>
                    <a:pt x="105368" y="17721"/>
                  </a:lnTo>
                  <a:lnTo>
                    <a:pt x="90419" y="9579"/>
                  </a:lnTo>
                  <a:lnTo>
                    <a:pt x="625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98654" y="4706238"/>
              <a:ext cx="158403" cy="367182"/>
            </a:xfrm>
            <a:custGeom>
              <a:avLst/>
              <a:gdLst/>
              <a:ahLst/>
              <a:cxnLst/>
              <a:rect l="0" t="0" r="0" b="0"/>
              <a:pathLst>
                <a:path w="158403" h="367182">
                  <a:moveTo>
                    <a:pt x="28144" y="31585"/>
                  </a:moveTo>
                  <a:lnTo>
                    <a:pt x="25210" y="40387"/>
                  </a:lnTo>
                  <a:lnTo>
                    <a:pt x="22427" y="48733"/>
                  </a:lnTo>
                  <a:lnTo>
                    <a:pt x="19528" y="57442"/>
                  </a:lnTo>
                  <a:lnTo>
                    <a:pt x="16488" y="66908"/>
                  </a:lnTo>
                  <a:lnTo>
                    <a:pt x="13323" y="77699"/>
                  </a:lnTo>
                  <a:lnTo>
                    <a:pt x="10063" y="89997"/>
                  </a:lnTo>
                  <a:lnTo>
                    <a:pt x="6898" y="103663"/>
                  </a:lnTo>
                  <a:lnTo>
                    <a:pt x="4155" y="118429"/>
                  </a:lnTo>
                  <a:lnTo>
                    <a:pt x="1984" y="134024"/>
                  </a:lnTo>
                  <a:lnTo>
                    <a:pt x="528" y="150052"/>
                  </a:lnTo>
                  <a:lnTo>
                    <a:pt x="0" y="166030"/>
                  </a:lnTo>
                  <a:lnTo>
                    <a:pt x="420" y="181703"/>
                  </a:lnTo>
                  <a:lnTo>
                    <a:pt x="1498" y="197176"/>
                  </a:lnTo>
                  <a:lnTo>
                    <a:pt x="2753" y="212791"/>
                  </a:lnTo>
                  <a:lnTo>
                    <a:pt x="3892" y="228735"/>
                  </a:lnTo>
                  <a:lnTo>
                    <a:pt x="4976" y="244716"/>
                  </a:lnTo>
                  <a:lnTo>
                    <a:pt x="6311" y="260073"/>
                  </a:lnTo>
                  <a:lnTo>
                    <a:pt x="8065" y="274475"/>
                  </a:lnTo>
                  <a:lnTo>
                    <a:pt x="10413" y="287756"/>
                  </a:lnTo>
                  <a:lnTo>
                    <a:pt x="13600" y="299756"/>
                  </a:lnTo>
                  <a:lnTo>
                    <a:pt x="17676" y="310530"/>
                  </a:lnTo>
                  <a:lnTo>
                    <a:pt x="22533" y="320275"/>
                  </a:lnTo>
                  <a:lnTo>
                    <a:pt x="28011" y="329222"/>
                  </a:lnTo>
                  <a:lnTo>
                    <a:pt x="33957" y="337576"/>
                  </a:lnTo>
                  <a:lnTo>
                    <a:pt x="40406" y="345343"/>
                  </a:lnTo>
                  <a:lnTo>
                    <a:pt x="47566" y="352341"/>
                  </a:lnTo>
                  <a:lnTo>
                    <a:pt x="55494" y="358517"/>
                  </a:lnTo>
                  <a:lnTo>
                    <a:pt x="64106" y="363479"/>
                  </a:lnTo>
                  <a:lnTo>
                    <a:pt x="73266" y="366448"/>
                  </a:lnTo>
                  <a:lnTo>
                    <a:pt x="82832" y="367181"/>
                  </a:lnTo>
                  <a:lnTo>
                    <a:pt x="92526" y="365891"/>
                  </a:lnTo>
                  <a:lnTo>
                    <a:pt x="101954" y="362974"/>
                  </a:lnTo>
                  <a:lnTo>
                    <a:pt x="110918" y="358825"/>
                  </a:lnTo>
                  <a:lnTo>
                    <a:pt x="119240" y="353619"/>
                  </a:lnTo>
                  <a:lnTo>
                    <a:pt x="126685" y="347309"/>
                  </a:lnTo>
                  <a:lnTo>
                    <a:pt x="133206" y="339950"/>
                  </a:lnTo>
                  <a:lnTo>
                    <a:pt x="138755" y="331383"/>
                  </a:lnTo>
                  <a:lnTo>
                    <a:pt x="143192" y="321190"/>
                  </a:lnTo>
                  <a:lnTo>
                    <a:pt x="146553" y="309299"/>
                  </a:lnTo>
                  <a:lnTo>
                    <a:pt x="149169" y="296245"/>
                  </a:lnTo>
                  <a:lnTo>
                    <a:pt x="151548" y="282952"/>
                  </a:lnTo>
                  <a:lnTo>
                    <a:pt x="153997" y="269978"/>
                  </a:lnTo>
                  <a:lnTo>
                    <a:pt x="156306" y="257506"/>
                  </a:lnTo>
                  <a:lnTo>
                    <a:pt x="157870" y="245525"/>
                  </a:lnTo>
                  <a:lnTo>
                    <a:pt x="158402" y="233940"/>
                  </a:lnTo>
                  <a:lnTo>
                    <a:pt x="157927" y="222330"/>
                  </a:lnTo>
                  <a:lnTo>
                    <a:pt x="156612" y="209995"/>
                  </a:lnTo>
                  <a:lnTo>
                    <a:pt x="154651" y="196620"/>
                  </a:lnTo>
                  <a:lnTo>
                    <a:pt x="152215" y="182548"/>
                  </a:lnTo>
                  <a:lnTo>
                    <a:pt x="149442" y="168562"/>
                  </a:lnTo>
                  <a:lnTo>
                    <a:pt x="146430" y="155124"/>
                  </a:lnTo>
                  <a:lnTo>
                    <a:pt x="143087" y="142510"/>
                  </a:lnTo>
                  <a:lnTo>
                    <a:pt x="139157" y="130965"/>
                  </a:lnTo>
                  <a:lnTo>
                    <a:pt x="134553" y="120497"/>
                  </a:lnTo>
                  <a:lnTo>
                    <a:pt x="129493" y="110790"/>
                  </a:lnTo>
                  <a:lnTo>
                    <a:pt x="124405" y="101335"/>
                  </a:lnTo>
                  <a:lnTo>
                    <a:pt x="119534" y="91818"/>
                  </a:lnTo>
                  <a:lnTo>
                    <a:pt x="114790" y="82116"/>
                  </a:lnTo>
                  <a:lnTo>
                    <a:pt x="109845" y="72216"/>
                  </a:lnTo>
                  <a:lnTo>
                    <a:pt x="104518" y="62149"/>
                  </a:lnTo>
                  <a:lnTo>
                    <a:pt x="98787" y="52117"/>
                  </a:lnTo>
                  <a:lnTo>
                    <a:pt x="92707" y="42462"/>
                  </a:lnTo>
                  <a:lnTo>
                    <a:pt x="86359" y="33351"/>
                  </a:lnTo>
                  <a:lnTo>
                    <a:pt x="79925" y="25072"/>
                  </a:lnTo>
                  <a:lnTo>
                    <a:pt x="72944" y="17306"/>
                  </a:lnTo>
                  <a:lnTo>
                    <a:pt x="63687" y="9376"/>
                  </a:lnTo>
                  <a:lnTo>
                    <a:pt x="492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02874" y="4150690"/>
              <a:ext cx="218640" cy="300199"/>
            </a:xfrm>
            <a:custGeom>
              <a:avLst/>
              <a:gdLst/>
              <a:ahLst/>
              <a:cxnLst/>
              <a:rect l="0" t="0" r="0" b="0"/>
              <a:pathLst>
                <a:path w="218640" h="300199">
                  <a:moveTo>
                    <a:pt x="29126" y="29123"/>
                  </a:moveTo>
                  <a:lnTo>
                    <a:pt x="26259" y="40858"/>
                  </a:lnTo>
                  <a:lnTo>
                    <a:pt x="24117" y="51987"/>
                  </a:lnTo>
                  <a:lnTo>
                    <a:pt x="22490" y="63517"/>
                  </a:lnTo>
                  <a:lnTo>
                    <a:pt x="20442" y="73117"/>
                  </a:lnTo>
                  <a:lnTo>
                    <a:pt x="17651" y="77266"/>
                  </a:lnTo>
                  <a:lnTo>
                    <a:pt x="15597" y="76234"/>
                  </a:lnTo>
                  <a:lnTo>
                    <a:pt x="14793" y="71625"/>
                  </a:lnTo>
                  <a:lnTo>
                    <a:pt x="15148" y="64774"/>
                  </a:lnTo>
                  <a:lnTo>
                    <a:pt x="16423" y="56551"/>
                  </a:lnTo>
                  <a:lnTo>
                    <a:pt x="18383" y="47488"/>
                  </a:lnTo>
                  <a:lnTo>
                    <a:pt x="20998" y="38068"/>
                  </a:lnTo>
                  <a:lnTo>
                    <a:pt x="24430" y="28794"/>
                  </a:lnTo>
                  <a:lnTo>
                    <a:pt x="28705" y="19926"/>
                  </a:lnTo>
                  <a:lnTo>
                    <a:pt x="33881" y="12000"/>
                  </a:lnTo>
                  <a:lnTo>
                    <a:pt x="40113" y="5883"/>
                  </a:lnTo>
                  <a:lnTo>
                    <a:pt x="47377" y="1887"/>
                  </a:lnTo>
                  <a:lnTo>
                    <a:pt x="55358" y="0"/>
                  </a:lnTo>
                  <a:lnTo>
                    <a:pt x="63553" y="163"/>
                  </a:lnTo>
                  <a:lnTo>
                    <a:pt x="71650" y="2132"/>
                  </a:lnTo>
                  <a:lnTo>
                    <a:pt x="79373" y="5874"/>
                  </a:lnTo>
                  <a:lnTo>
                    <a:pt x="86406" y="11651"/>
                  </a:lnTo>
                  <a:lnTo>
                    <a:pt x="92652" y="19422"/>
                  </a:lnTo>
                  <a:lnTo>
                    <a:pt x="98185" y="28892"/>
                  </a:lnTo>
                  <a:lnTo>
                    <a:pt x="103144" y="39689"/>
                  </a:lnTo>
                  <a:lnTo>
                    <a:pt x="107664" y="51470"/>
                  </a:lnTo>
                  <a:lnTo>
                    <a:pt x="111702" y="63955"/>
                  </a:lnTo>
                  <a:lnTo>
                    <a:pt x="115043" y="76934"/>
                  </a:lnTo>
                  <a:lnTo>
                    <a:pt x="117621" y="90259"/>
                  </a:lnTo>
                  <a:lnTo>
                    <a:pt x="119352" y="103985"/>
                  </a:lnTo>
                  <a:lnTo>
                    <a:pt x="120065" y="118346"/>
                  </a:lnTo>
                  <a:lnTo>
                    <a:pt x="119764" y="133410"/>
                  </a:lnTo>
                  <a:lnTo>
                    <a:pt x="118597" y="148781"/>
                  </a:lnTo>
                  <a:lnTo>
                    <a:pt x="116750" y="163721"/>
                  </a:lnTo>
                  <a:lnTo>
                    <a:pt x="114399" y="177843"/>
                  </a:lnTo>
                  <a:lnTo>
                    <a:pt x="111687" y="191105"/>
                  </a:lnTo>
                  <a:lnTo>
                    <a:pt x="108721" y="203625"/>
                  </a:lnTo>
                  <a:lnTo>
                    <a:pt x="105575" y="215566"/>
                  </a:lnTo>
                  <a:lnTo>
                    <a:pt x="102142" y="227077"/>
                  </a:lnTo>
                  <a:lnTo>
                    <a:pt x="98151" y="238282"/>
                  </a:lnTo>
                  <a:lnTo>
                    <a:pt x="93496" y="249266"/>
                  </a:lnTo>
                  <a:lnTo>
                    <a:pt x="88063" y="259934"/>
                  </a:lnTo>
                  <a:lnTo>
                    <a:pt x="81659" y="270024"/>
                  </a:lnTo>
                  <a:lnTo>
                    <a:pt x="74274" y="279428"/>
                  </a:lnTo>
                  <a:lnTo>
                    <a:pt x="66043" y="287707"/>
                  </a:lnTo>
                  <a:lnTo>
                    <a:pt x="57148" y="294058"/>
                  </a:lnTo>
                  <a:lnTo>
                    <a:pt x="47763" y="298208"/>
                  </a:lnTo>
                  <a:lnTo>
                    <a:pt x="38191" y="300198"/>
                  </a:lnTo>
                  <a:lnTo>
                    <a:pt x="28846" y="300103"/>
                  </a:lnTo>
                  <a:lnTo>
                    <a:pt x="19947" y="298184"/>
                  </a:lnTo>
                  <a:lnTo>
                    <a:pt x="12007" y="294644"/>
                  </a:lnTo>
                  <a:lnTo>
                    <a:pt x="5885" y="289536"/>
                  </a:lnTo>
                  <a:lnTo>
                    <a:pt x="1887" y="283036"/>
                  </a:lnTo>
                  <a:lnTo>
                    <a:pt x="0" y="275573"/>
                  </a:lnTo>
                  <a:lnTo>
                    <a:pt x="164" y="267727"/>
                  </a:lnTo>
                  <a:lnTo>
                    <a:pt x="2128" y="259864"/>
                  </a:lnTo>
                  <a:lnTo>
                    <a:pt x="5698" y="252299"/>
                  </a:lnTo>
                  <a:lnTo>
                    <a:pt x="10827" y="245371"/>
                  </a:lnTo>
                  <a:lnTo>
                    <a:pt x="17349" y="239205"/>
                  </a:lnTo>
                  <a:lnTo>
                    <a:pt x="25167" y="234064"/>
                  </a:lnTo>
                  <a:lnTo>
                    <a:pt x="34316" y="230435"/>
                  </a:lnTo>
                  <a:lnTo>
                    <a:pt x="44689" y="228437"/>
                  </a:lnTo>
                  <a:lnTo>
                    <a:pt x="55908" y="227891"/>
                  </a:lnTo>
                  <a:lnTo>
                    <a:pt x="67431" y="228504"/>
                  </a:lnTo>
                  <a:lnTo>
                    <a:pt x="78916" y="229992"/>
                  </a:lnTo>
                  <a:lnTo>
                    <a:pt x="90067" y="232276"/>
                  </a:lnTo>
                  <a:lnTo>
                    <a:pt x="100554" y="235478"/>
                  </a:lnTo>
                  <a:lnTo>
                    <a:pt x="110283" y="239583"/>
                  </a:lnTo>
                  <a:lnTo>
                    <a:pt x="119647" y="244135"/>
                  </a:lnTo>
                  <a:lnTo>
                    <a:pt x="129395" y="248349"/>
                  </a:lnTo>
                  <a:lnTo>
                    <a:pt x="139920" y="251806"/>
                  </a:lnTo>
                  <a:lnTo>
                    <a:pt x="151111" y="254277"/>
                  </a:lnTo>
                  <a:lnTo>
                    <a:pt x="162550" y="255561"/>
                  </a:lnTo>
                  <a:lnTo>
                    <a:pt x="173936" y="255685"/>
                  </a:lnTo>
                  <a:lnTo>
                    <a:pt x="184704" y="254982"/>
                  </a:lnTo>
                  <a:lnTo>
                    <a:pt x="195008" y="253919"/>
                  </a:lnTo>
                  <a:lnTo>
                    <a:pt x="205747" y="252404"/>
                  </a:lnTo>
                  <a:lnTo>
                    <a:pt x="218639" y="250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00455" y="4158756"/>
              <a:ext cx="195659" cy="327457"/>
            </a:xfrm>
            <a:custGeom>
              <a:avLst/>
              <a:gdLst/>
              <a:ahLst/>
              <a:cxnLst/>
              <a:rect l="0" t="0" r="0" b="0"/>
              <a:pathLst>
                <a:path w="195659" h="327457">
                  <a:moveTo>
                    <a:pt x="147399" y="0"/>
                  </a:moveTo>
                  <a:lnTo>
                    <a:pt x="135664" y="2867"/>
                  </a:lnTo>
                  <a:lnTo>
                    <a:pt x="124535" y="5009"/>
                  </a:lnTo>
                  <a:lnTo>
                    <a:pt x="112941" y="6607"/>
                  </a:lnTo>
                  <a:lnTo>
                    <a:pt x="100953" y="7615"/>
                  </a:lnTo>
                  <a:lnTo>
                    <a:pt x="88942" y="7815"/>
                  </a:lnTo>
                  <a:lnTo>
                    <a:pt x="77143" y="7173"/>
                  </a:lnTo>
                  <a:lnTo>
                    <a:pt x="65790" y="6280"/>
                  </a:lnTo>
                  <a:lnTo>
                    <a:pt x="55169" y="6213"/>
                  </a:lnTo>
                  <a:lnTo>
                    <a:pt x="45373" y="7519"/>
                  </a:lnTo>
                  <a:lnTo>
                    <a:pt x="36643" y="10554"/>
                  </a:lnTo>
                  <a:lnTo>
                    <a:pt x="29451" y="15724"/>
                  </a:lnTo>
                  <a:lnTo>
                    <a:pt x="23909" y="23024"/>
                  </a:lnTo>
                  <a:lnTo>
                    <a:pt x="19830" y="32146"/>
                  </a:lnTo>
                  <a:lnTo>
                    <a:pt x="16919" y="42695"/>
                  </a:lnTo>
                  <a:lnTo>
                    <a:pt x="14886" y="54302"/>
                  </a:lnTo>
                  <a:lnTo>
                    <a:pt x="13654" y="66667"/>
                  </a:lnTo>
                  <a:lnTo>
                    <a:pt x="13343" y="79565"/>
                  </a:lnTo>
                  <a:lnTo>
                    <a:pt x="13956" y="92799"/>
                  </a:lnTo>
                  <a:lnTo>
                    <a:pt x="15776" y="105113"/>
                  </a:lnTo>
                  <a:lnTo>
                    <a:pt x="19354" y="113188"/>
                  </a:lnTo>
                  <a:lnTo>
                    <a:pt x="24287" y="115461"/>
                  </a:lnTo>
                  <a:lnTo>
                    <a:pt x="29693" y="113944"/>
                  </a:lnTo>
                  <a:lnTo>
                    <a:pt x="35710" y="110576"/>
                  </a:lnTo>
                  <a:lnTo>
                    <a:pt x="42957" y="106884"/>
                  </a:lnTo>
                  <a:lnTo>
                    <a:pt x="51673" y="103645"/>
                  </a:lnTo>
                  <a:lnTo>
                    <a:pt x="61586" y="101254"/>
                  </a:lnTo>
                  <a:lnTo>
                    <a:pt x="72136" y="99993"/>
                  </a:lnTo>
                  <a:lnTo>
                    <a:pt x="82922" y="99877"/>
                  </a:lnTo>
                  <a:lnTo>
                    <a:pt x="93581" y="100911"/>
                  </a:lnTo>
                  <a:lnTo>
                    <a:pt x="103730" y="103188"/>
                  </a:lnTo>
                  <a:lnTo>
                    <a:pt x="113217" y="106641"/>
                  </a:lnTo>
                  <a:lnTo>
                    <a:pt x="122076" y="111074"/>
                  </a:lnTo>
                  <a:lnTo>
                    <a:pt x="130421" y="116266"/>
                  </a:lnTo>
                  <a:lnTo>
                    <a:pt x="138373" y="122014"/>
                  </a:lnTo>
                  <a:lnTo>
                    <a:pt x="146038" y="128161"/>
                  </a:lnTo>
                  <a:lnTo>
                    <a:pt x="153499" y="134586"/>
                  </a:lnTo>
                  <a:lnTo>
                    <a:pt x="160814" y="141207"/>
                  </a:lnTo>
                  <a:lnTo>
                    <a:pt x="167864" y="148128"/>
                  </a:lnTo>
                  <a:lnTo>
                    <a:pt x="174371" y="155613"/>
                  </a:lnTo>
                  <a:lnTo>
                    <a:pt x="180225" y="163767"/>
                  </a:lnTo>
                  <a:lnTo>
                    <a:pt x="185307" y="172702"/>
                  </a:lnTo>
                  <a:lnTo>
                    <a:pt x="189422" y="182612"/>
                  </a:lnTo>
                  <a:lnTo>
                    <a:pt x="192555" y="193499"/>
                  </a:lnTo>
                  <a:lnTo>
                    <a:pt x="194676" y="205064"/>
                  </a:lnTo>
                  <a:lnTo>
                    <a:pt x="195658" y="216820"/>
                  </a:lnTo>
                  <a:lnTo>
                    <a:pt x="195542" y="228465"/>
                  </a:lnTo>
                  <a:lnTo>
                    <a:pt x="194499" y="239893"/>
                  </a:lnTo>
                  <a:lnTo>
                    <a:pt x="192737" y="251099"/>
                  </a:lnTo>
                  <a:lnTo>
                    <a:pt x="190434" y="262114"/>
                  </a:lnTo>
                  <a:lnTo>
                    <a:pt x="187414" y="272815"/>
                  </a:lnTo>
                  <a:lnTo>
                    <a:pt x="183178" y="282936"/>
                  </a:lnTo>
                  <a:lnTo>
                    <a:pt x="177547" y="292371"/>
                  </a:lnTo>
                  <a:lnTo>
                    <a:pt x="170647" y="301014"/>
                  </a:lnTo>
                  <a:lnTo>
                    <a:pt x="162719" y="308674"/>
                  </a:lnTo>
                  <a:lnTo>
                    <a:pt x="154015" y="315335"/>
                  </a:lnTo>
                  <a:lnTo>
                    <a:pt x="144747" y="320808"/>
                  </a:lnTo>
                  <a:lnTo>
                    <a:pt x="135082" y="324662"/>
                  </a:lnTo>
                  <a:lnTo>
                    <a:pt x="125135" y="326810"/>
                  </a:lnTo>
                  <a:lnTo>
                    <a:pt x="114829" y="327456"/>
                  </a:lnTo>
                  <a:lnTo>
                    <a:pt x="103919" y="326909"/>
                  </a:lnTo>
                  <a:lnTo>
                    <a:pt x="92316" y="325476"/>
                  </a:lnTo>
                  <a:lnTo>
                    <a:pt x="80082" y="323567"/>
                  </a:lnTo>
                  <a:lnTo>
                    <a:pt x="67337" y="321682"/>
                  </a:lnTo>
                  <a:lnTo>
                    <a:pt x="54225" y="320087"/>
                  </a:lnTo>
                  <a:lnTo>
                    <a:pt x="41458" y="318847"/>
                  </a:lnTo>
                  <a:lnTo>
                    <a:pt x="29056" y="317799"/>
                  </a:lnTo>
                  <a:lnTo>
                    <a:pt x="15933" y="31685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148228" y="3916601"/>
            <a:ext cx="642239" cy="1073907"/>
            <a:chOff x="4148228" y="3916601"/>
            <a:chExt cx="642239" cy="1073907"/>
          </a:xfrm>
        </p:grpSpPr>
        <p:sp>
          <p:nvSpPr>
            <p:cNvPr id="39" name="Freeform 38"/>
            <p:cNvSpPr/>
            <p:nvPr/>
          </p:nvSpPr>
          <p:spPr>
            <a:xfrm>
              <a:off x="4148228" y="4349402"/>
              <a:ext cx="642239" cy="48797"/>
            </a:xfrm>
            <a:custGeom>
              <a:avLst/>
              <a:gdLst/>
              <a:ahLst/>
              <a:cxnLst/>
              <a:rect l="0" t="0" r="0" b="0"/>
              <a:pathLst>
                <a:path w="642239" h="48797">
                  <a:moveTo>
                    <a:pt x="642238" y="40981"/>
                  </a:moveTo>
                  <a:lnTo>
                    <a:pt x="633303" y="43848"/>
                  </a:lnTo>
                  <a:lnTo>
                    <a:pt x="623676" y="45990"/>
                  </a:lnTo>
                  <a:lnTo>
                    <a:pt x="612393" y="47588"/>
                  </a:lnTo>
                  <a:lnTo>
                    <a:pt x="599898" y="48596"/>
                  </a:lnTo>
                  <a:lnTo>
                    <a:pt x="587067" y="48796"/>
                  </a:lnTo>
                  <a:lnTo>
                    <a:pt x="574444" y="48145"/>
                  </a:lnTo>
                  <a:lnTo>
                    <a:pt x="562061" y="46907"/>
                  </a:lnTo>
                  <a:lnTo>
                    <a:pt x="549617" y="45543"/>
                  </a:lnTo>
                  <a:lnTo>
                    <a:pt x="536923" y="44329"/>
                  </a:lnTo>
                  <a:lnTo>
                    <a:pt x="524095" y="43194"/>
                  </a:lnTo>
                  <a:lnTo>
                    <a:pt x="511470" y="41826"/>
                  </a:lnTo>
                  <a:lnTo>
                    <a:pt x="499222" y="40054"/>
                  </a:lnTo>
                  <a:lnTo>
                    <a:pt x="487045" y="37863"/>
                  </a:lnTo>
                  <a:lnTo>
                    <a:pt x="474270" y="35314"/>
                  </a:lnTo>
                  <a:lnTo>
                    <a:pt x="460561" y="32489"/>
                  </a:lnTo>
                  <a:lnTo>
                    <a:pt x="445913" y="29626"/>
                  </a:lnTo>
                  <a:lnTo>
                    <a:pt x="430468" y="27090"/>
                  </a:lnTo>
                  <a:lnTo>
                    <a:pt x="414403" y="25051"/>
                  </a:lnTo>
                  <a:lnTo>
                    <a:pt x="397716" y="23344"/>
                  </a:lnTo>
                  <a:lnTo>
                    <a:pt x="380230" y="21584"/>
                  </a:lnTo>
                  <a:lnTo>
                    <a:pt x="361912" y="19550"/>
                  </a:lnTo>
                  <a:lnTo>
                    <a:pt x="342867" y="17352"/>
                  </a:lnTo>
                  <a:lnTo>
                    <a:pt x="323244" y="15330"/>
                  </a:lnTo>
                  <a:lnTo>
                    <a:pt x="303197" y="13667"/>
                  </a:lnTo>
                  <a:lnTo>
                    <a:pt x="283176" y="12229"/>
                  </a:lnTo>
                  <a:lnTo>
                    <a:pt x="263888" y="10657"/>
                  </a:lnTo>
                  <a:lnTo>
                    <a:pt x="245648" y="8752"/>
                  </a:lnTo>
                  <a:lnTo>
                    <a:pt x="228113" y="6641"/>
                  </a:lnTo>
                  <a:lnTo>
                    <a:pt x="210497" y="4678"/>
                  </a:lnTo>
                  <a:lnTo>
                    <a:pt x="192348" y="3061"/>
                  </a:lnTo>
                  <a:lnTo>
                    <a:pt x="173715" y="1823"/>
                  </a:lnTo>
                  <a:lnTo>
                    <a:pt x="154965" y="916"/>
                  </a:lnTo>
                  <a:lnTo>
                    <a:pt x="136356" y="276"/>
                  </a:lnTo>
                  <a:lnTo>
                    <a:pt x="118300" y="0"/>
                  </a:lnTo>
                  <a:lnTo>
                    <a:pt x="101408" y="339"/>
                  </a:lnTo>
                  <a:lnTo>
                    <a:pt x="85905" y="1377"/>
                  </a:lnTo>
                  <a:lnTo>
                    <a:pt x="71551" y="2895"/>
                  </a:lnTo>
                  <a:lnTo>
                    <a:pt x="56114" y="4610"/>
                  </a:lnTo>
                  <a:lnTo>
                    <a:pt x="34884" y="6672"/>
                  </a:lnTo>
                  <a:lnTo>
                    <a:pt x="0" y="9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66189" y="3916601"/>
              <a:ext cx="197894" cy="330847"/>
            </a:xfrm>
            <a:custGeom>
              <a:avLst/>
              <a:gdLst/>
              <a:ahLst/>
              <a:cxnLst/>
              <a:rect l="0" t="0" r="0" b="0"/>
              <a:pathLst>
                <a:path w="197894" h="330847">
                  <a:moveTo>
                    <a:pt x="71552" y="0"/>
                  </a:moveTo>
                  <a:lnTo>
                    <a:pt x="68618" y="11668"/>
                  </a:lnTo>
                  <a:lnTo>
                    <a:pt x="65836" y="22157"/>
                  </a:lnTo>
                  <a:lnTo>
                    <a:pt x="62923" y="32426"/>
                  </a:lnTo>
                  <a:lnTo>
                    <a:pt x="59407" y="41476"/>
                  </a:lnTo>
                  <a:lnTo>
                    <a:pt x="55219" y="46185"/>
                  </a:lnTo>
                  <a:lnTo>
                    <a:pt x="51978" y="45302"/>
                  </a:lnTo>
                  <a:lnTo>
                    <a:pt x="51031" y="40867"/>
                  </a:lnTo>
                  <a:lnTo>
                    <a:pt x="52328" y="34475"/>
                  </a:lnTo>
                  <a:lnTo>
                    <a:pt x="55365" y="27212"/>
                  </a:lnTo>
                  <a:lnTo>
                    <a:pt x="59661" y="19687"/>
                  </a:lnTo>
                  <a:lnTo>
                    <a:pt x="65000" y="12658"/>
                  </a:lnTo>
                  <a:lnTo>
                    <a:pt x="71417" y="7141"/>
                  </a:lnTo>
                  <a:lnTo>
                    <a:pt x="78843" y="3545"/>
                  </a:lnTo>
                  <a:lnTo>
                    <a:pt x="86949" y="1926"/>
                  </a:lnTo>
                  <a:lnTo>
                    <a:pt x="95237" y="2268"/>
                  </a:lnTo>
                  <a:lnTo>
                    <a:pt x="103401" y="4351"/>
                  </a:lnTo>
                  <a:lnTo>
                    <a:pt x="111170" y="8000"/>
                  </a:lnTo>
                  <a:lnTo>
                    <a:pt x="118236" y="13181"/>
                  </a:lnTo>
                  <a:lnTo>
                    <a:pt x="124505" y="19735"/>
                  </a:lnTo>
                  <a:lnTo>
                    <a:pt x="130053" y="27403"/>
                  </a:lnTo>
                  <a:lnTo>
                    <a:pt x="135021" y="35918"/>
                  </a:lnTo>
                  <a:lnTo>
                    <a:pt x="139548" y="45062"/>
                  </a:lnTo>
                  <a:lnTo>
                    <a:pt x="143591" y="54982"/>
                  </a:lnTo>
                  <a:lnTo>
                    <a:pt x="146935" y="66158"/>
                  </a:lnTo>
                  <a:lnTo>
                    <a:pt x="149518" y="78749"/>
                  </a:lnTo>
                  <a:lnTo>
                    <a:pt x="151424" y="92460"/>
                  </a:lnTo>
                  <a:lnTo>
                    <a:pt x="152786" y="106734"/>
                  </a:lnTo>
                  <a:lnTo>
                    <a:pt x="153739" y="121193"/>
                  </a:lnTo>
                  <a:lnTo>
                    <a:pt x="154398" y="135816"/>
                  </a:lnTo>
                  <a:lnTo>
                    <a:pt x="154848" y="150846"/>
                  </a:lnTo>
                  <a:lnTo>
                    <a:pt x="155148" y="166390"/>
                  </a:lnTo>
                  <a:lnTo>
                    <a:pt x="155182" y="182100"/>
                  </a:lnTo>
                  <a:lnTo>
                    <a:pt x="154672" y="197275"/>
                  </a:lnTo>
                  <a:lnTo>
                    <a:pt x="153508" y="211557"/>
                  </a:lnTo>
                  <a:lnTo>
                    <a:pt x="151572" y="224928"/>
                  </a:lnTo>
                  <a:lnTo>
                    <a:pt x="148669" y="237522"/>
                  </a:lnTo>
                  <a:lnTo>
                    <a:pt x="144787" y="249512"/>
                  </a:lnTo>
                  <a:lnTo>
                    <a:pt x="140062" y="261057"/>
                  </a:lnTo>
                  <a:lnTo>
                    <a:pt x="134674" y="272284"/>
                  </a:lnTo>
                  <a:lnTo>
                    <a:pt x="128788" y="283279"/>
                  </a:lnTo>
                  <a:lnTo>
                    <a:pt x="122379" y="293784"/>
                  </a:lnTo>
                  <a:lnTo>
                    <a:pt x="115245" y="303233"/>
                  </a:lnTo>
                  <a:lnTo>
                    <a:pt x="107331" y="311396"/>
                  </a:lnTo>
                  <a:lnTo>
                    <a:pt x="98558" y="318199"/>
                  </a:lnTo>
                  <a:lnTo>
                    <a:pt x="88759" y="323552"/>
                  </a:lnTo>
                  <a:lnTo>
                    <a:pt x="77950" y="327550"/>
                  </a:lnTo>
                  <a:lnTo>
                    <a:pt x="66606" y="330100"/>
                  </a:lnTo>
                  <a:lnTo>
                    <a:pt x="55532" y="330846"/>
                  </a:lnTo>
                  <a:lnTo>
                    <a:pt x="45162" y="329757"/>
                  </a:lnTo>
                  <a:lnTo>
                    <a:pt x="35575" y="327078"/>
                  </a:lnTo>
                  <a:lnTo>
                    <a:pt x="26676" y="323147"/>
                  </a:lnTo>
                  <a:lnTo>
                    <a:pt x="18333" y="318278"/>
                  </a:lnTo>
                  <a:lnTo>
                    <a:pt x="10899" y="312570"/>
                  </a:lnTo>
                  <a:lnTo>
                    <a:pt x="5183" y="305916"/>
                  </a:lnTo>
                  <a:lnTo>
                    <a:pt x="1494" y="298340"/>
                  </a:lnTo>
                  <a:lnTo>
                    <a:pt x="0" y="290305"/>
                  </a:lnTo>
                  <a:lnTo>
                    <a:pt x="967" y="282597"/>
                  </a:lnTo>
                  <a:lnTo>
                    <a:pt x="4287" y="275647"/>
                  </a:lnTo>
                  <a:lnTo>
                    <a:pt x="9584" y="269846"/>
                  </a:lnTo>
                  <a:lnTo>
                    <a:pt x="16411" y="265707"/>
                  </a:lnTo>
                  <a:lnTo>
                    <a:pt x="24366" y="263335"/>
                  </a:lnTo>
                  <a:lnTo>
                    <a:pt x="33126" y="262522"/>
                  </a:lnTo>
                  <a:lnTo>
                    <a:pt x="42450" y="262949"/>
                  </a:lnTo>
                  <a:lnTo>
                    <a:pt x="52158" y="264308"/>
                  </a:lnTo>
                  <a:lnTo>
                    <a:pt x="61964" y="266504"/>
                  </a:lnTo>
                  <a:lnTo>
                    <a:pt x="71475" y="269648"/>
                  </a:lnTo>
                  <a:lnTo>
                    <a:pt x="80507" y="273717"/>
                  </a:lnTo>
                  <a:lnTo>
                    <a:pt x="89216" y="278415"/>
                  </a:lnTo>
                  <a:lnTo>
                    <a:pt x="97985" y="283260"/>
                  </a:lnTo>
                  <a:lnTo>
                    <a:pt x="107041" y="287957"/>
                  </a:lnTo>
                  <a:lnTo>
                    <a:pt x="116600" y="292246"/>
                  </a:lnTo>
                  <a:lnTo>
                    <a:pt x="126936" y="295821"/>
                  </a:lnTo>
                  <a:lnTo>
                    <a:pt x="138104" y="298592"/>
                  </a:lnTo>
                  <a:lnTo>
                    <a:pt x="149592" y="300644"/>
                  </a:lnTo>
                  <a:lnTo>
                    <a:pt x="161660" y="302333"/>
                  </a:lnTo>
                  <a:lnTo>
                    <a:pt x="176484" y="303809"/>
                  </a:lnTo>
                  <a:lnTo>
                    <a:pt x="19789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26031" y="3998979"/>
              <a:ext cx="127566" cy="293599"/>
            </a:xfrm>
            <a:custGeom>
              <a:avLst/>
              <a:gdLst/>
              <a:ahLst/>
              <a:cxnLst/>
              <a:rect l="0" t="0" r="0" b="0"/>
              <a:pathLst>
                <a:path w="127566" h="293599">
                  <a:moveTo>
                    <a:pt x="127565" y="54492"/>
                  </a:moveTo>
                  <a:lnTo>
                    <a:pt x="121697" y="60494"/>
                  </a:lnTo>
                  <a:lnTo>
                    <a:pt x="116132" y="67339"/>
                  </a:lnTo>
                  <a:lnTo>
                    <a:pt x="110333" y="75727"/>
                  </a:lnTo>
                  <a:lnTo>
                    <a:pt x="104253" y="85354"/>
                  </a:lnTo>
                  <a:lnTo>
                    <a:pt x="97923" y="95668"/>
                  </a:lnTo>
                  <a:lnTo>
                    <a:pt x="91395" y="106280"/>
                  </a:lnTo>
                  <a:lnTo>
                    <a:pt x="84719" y="117151"/>
                  </a:lnTo>
                  <a:lnTo>
                    <a:pt x="77936" y="128500"/>
                  </a:lnTo>
                  <a:lnTo>
                    <a:pt x="71083" y="140426"/>
                  </a:lnTo>
                  <a:lnTo>
                    <a:pt x="64346" y="152890"/>
                  </a:lnTo>
                  <a:lnTo>
                    <a:pt x="58050" y="165796"/>
                  </a:lnTo>
                  <a:lnTo>
                    <a:pt x="52334" y="179033"/>
                  </a:lnTo>
                  <a:lnTo>
                    <a:pt x="47174" y="192347"/>
                  </a:lnTo>
                  <a:lnTo>
                    <a:pt x="42473" y="205359"/>
                  </a:lnTo>
                  <a:lnTo>
                    <a:pt x="38134" y="217887"/>
                  </a:lnTo>
                  <a:lnTo>
                    <a:pt x="34389" y="229927"/>
                  </a:lnTo>
                  <a:lnTo>
                    <a:pt x="31778" y="241551"/>
                  </a:lnTo>
                  <a:lnTo>
                    <a:pt x="30514" y="252845"/>
                  </a:lnTo>
                  <a:lnTo>
                    <a:pt x="30818" y="263566"/>
                  </a:lnTo>
                  <a:lnTo>
                    <a:pt x="33074" y="273167"/>
                  </a:lnTo>
                  <a:lnTo>
                    <a:pt x="37296" y="281428"/>
                  </a:lnTo>
                  <a:lnTo>
                    <a:pt x="43046" y="287958"/>
                  </a:lnTo>
                  <a:lnTo>
                    <a:pt x="49653" y="292063"/>
                  </a:lnTo>
                  <a:lnTo>
                    <a:pt x="56645" y="293598"/>
                  </a:lnTo>
                  <a:lnTo>
                    <a:pt x="63777" y="292865"/>
                  </a:lnTo>
                  <a:lnTo>
                    <a:pt x="70936" y="290329"/>
                  </a:lnTo>
                  <a:lnTo>
                    <a:pt x="78077" y="286440"/>
                  </a:lnTo>
                  <a:lnTo>
                    <a:pt x="85024" y="281410"/>
                  </a:lnTo>
                  <a:lnTo>
                    <a:pt x="91470" y="275219"/>
                  </a:lnTo>
                  <a:lnTo>
                    <a:pt x="97286" y="267943"/>
                  </a:lnTo>
                  <a:lnTo>
                    <a:pt x="102344" y="259602"/>
                  </a:lnTo>
                  <a:lnTo>
                    <a:pt x="106445" y="250094"/>
                  </a:lnTo>
                  <a:lnTo>
                    <a:pt x="109563" y="239480"/>
                  </a:lnTo>
                  <a:lnTo>
                    <a:pt x="111505" y="228268"/>
                  </a:lnTo>
                  <a:lnTo>
                    <a:pt x="111834" y="217281"/>
                  </a:lnTo>
                  <a:lnTo>
                    <a:pt x="110462" y="206970"/>
                  </a:lnTo>
                  <a:lnTo>
                    <a:pt x="107592" y="197422"/>
                  </a:lnTo>
                  <a:lnTo>
                    <a:pt x="103532" y="188548"/>
                  </a:lnTo>
                  <a:lnTo>
                    <a:pt x="98577" y="180209"/>
                  </a:lnTo>
                  <a:lnTo>
                    <a:pt x="92812" y="172269"/>
                  </a:lnTo>
                  <a:lnTo>
                    <a:pt x="86118" y="164615"/>
                  </a:lnTo>
                  <a:lnTo>
                    <a:pt x="78511" y="157163"/>
                  </a:lnTo>
                  <a:lnTo>
                    <a:pt x="70286" y="149851"/>
                  </a:lnTo>
                  <a:lnTo>
                    <a:pt x="61919" y="142633"/>
                  </a:lnTo>
                  <a:lnTo>
                    <a:pt x="53699" y="135476"/>
                  </a:lnTo>
                  <a:lnTo>
                    <a:pt x="45722" y="128195"/>
                  </a:lnTo>
                  <a:lnTo>
                    <a:pt x="37985" y="120468"/>
                  </a:lnTo>
                  <a:lnTo>
                    <a:pt x="30454" y="112155"/>
                  </a:lnTo>
                  <a:lnTo>
                    <a:pt x="23242" y="103284"/>
                  </a:lnTo>
                  <a:lnTo>
                    <a:pt x="16620" y="93951"/>
                  </a:lnTo>
                  <a:lnTo>
                    <a:pt x="10690" y="84264"/>
                  </a:lnTo>
                  <a:lnTo>
                    <a:pt x="5724" y="74319"/>
                  </a:lnTo>
                  <a:lnTo>
                    <a:pt x="2219" y="64190"/>
                  </a:lnTo>
                  <a:lnTo>
                    <a:pt x="313" y="53937"/>
                  </a:lnTo>
                  <a:lnTo>
                    <a:pt x="0" y="43766"/>
                  </a:lnTo>
                  <a:lnTo>
                    <a:pt x="1303" y="34010"/>
                  </a:lnTo>
                  <a:lnTo>
                    <a:pt x="4076" y="24826"/>
                  </a:lnTo>
                  <a:lnTo>
                    <a:pt x="8377" y="16525"/>
                  </a:lnTo>
                  <a:lnTo>
                    <a:pt x="14537" y="9627"/>
                  </a:lnTo>
                  <a:lnTo>
                    <a:pt x="22560" y="4300"/>
                  </a:lnTo>
                  <a:lnTo>
                    <a:pt x="31861" y="876"/>
                  </a:lnTo>
                  <a:lnTo>
                    <a:pt x="41481" y="0"/>
                  </a:lnTo>
                  <a:lnTo>
                    <a:pt x="50826" y="1790"/>
                  </a:lnTo>
                  <a:lnTo>
                    <a:pt x="59368" y="6076"/>
                  </a:lnTo>
                  <a:lnTo>
                    <a:pt x="66493" y="12681"/>
                  </a:lnTo>
                  <a:lnTo>
                    <a:pt x="72019" y="21256"/>
                  </a:lnTo>
                  <a:lnTo>
                    <a:pt x="76109" y="30961"/>
                  </a:lnTo>
                  <a:lnTo>
                    <a:pt x="79479" y="41619"/>
                  </a:lnTo>
                  <a:lnTo>
                    <a:pt x="82424" y="55276"/>
                  </a:lnTo>
                  <a:lnTo>
                    <a:pt x="85451" y="75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95626" y="4600953"/>
              <a:ext cx="10531" cy="389555"/>
            </a:xfrm>
            <a:custGeom>
              <a:avLst/>
              <a:gdLst/>
              <a:ahLst/>
              <a:cxnLst/>
              <a:rect l="0" t="0" r="0" b="0"/>
              <a:pathLst>
                <a:path w="10531" h="389555">
                  <a:moveTo>
                    <a:pt x="10529" y="0"/>
                  </a:moveTo>
                  <a:lnTo>
                    <a:pt x="10530" y="14669"/>
                  </a:lnTo>
                  <a:lnTo>
                    <a:pt x="10530" y="28580"/>
                  </a:lnTo>
                  <a:lnTo>
                    <a:pt x="10530" y="43079"/>
                  </a:lnTo>
                  <a:lnTo>
                    <a:pt x="10530" y="58280"/>
                  </a:lnTo>
                  <a:lnTo>
                    <a:pt x="10530" y="74105"/>
                  </a:lnTo>
                  <a:lnTo>
                    <a:pt x="10530" y="90424"/>
                  </a:lnTo>
                  <a:lnTo>
                    <a:pt x="10530" y="107115"/>
                  </a:lnTo>
                  <a:lnTo>
                    <a:pt x="10530" y="124071"/>
                  </a:lnTo>
                  <a:lnTo>
                    <a:pt x="10530" y="141215"/>
                  </a:lnTo>
                  <a:lnTo>
                    <a:pt x="10530" y="158489"/>
                  </a:lnTo>
                  <a:lnTo>
                    <a:pt x="10530" y="175851"/>
                  </a:lnTo>
                  <a:lnTo>
                    <a:pt x="10525" y="193270"/>
                  </a:lnTo>
                  <a:lnTo>
                    <a:pt x="10352" y="210561"/>
                  </a:lnTo>
                  <a:lnTo>
                    <a:pt x="9703" y="227404"/>
                  </a:lnTo>
                  <a:lnTo>
                    <a:pt x="8455" y="243661"/>
                  </a:lnTo>
                  <a:lnTo>
                    <a:pt x="6802" y="259358"/>
                  </a:lnTo>
                  <a:lnTo>
                    <a:pt x="5154" y="274593"/>
                  </a:lnTo>
                  <a:lnTo>
                    <a:pt x="3751" y="289473"/>
                  </a:lnTo>
                  <a:lnTo>
                    <a:pt x="2658" y="304095"/>
                  </a:lnTo>
                  <a:lnTo>
                    <a:pt x="1850" y="318533"/>
                  </a:lnTo>
                  <a:lnTo>
                    <a:pt x="1272" y="332824"/>
                  </a:lnTo>
                  <a:lnTo>
                    <a:pt x="867" y="346405"/>
                  </a:lnTo>
                  <a:lnTo>
                    <a:pt x="542" y="359448"/>
                  </a:lnTo>
                  <a:lnTo>
                    <a:pt x="270" y="37310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64138" y="4643067"/>
              <a:ext cx="131489" cy="216811"/>
            </a:xfrm>
            <a:custGeom>
              <a:avLst/>
              <a:gdLst/>
              <a:ahLst/>
              <a:cxnLst/>
              <a:rect l="0" t="0" r="0" b="0"/>
              <a:pathLst>
                <a:path w="131489" h="216811">
                  <a:moveTo>
                    <a:pt x="131488" y="147399"/>
                  </a:moveTo>
                  <a:lnTo>
                    <a:pt x="122687" y="153267"/>
                  </a:lnTo>
                  <a:lnTo>
                    <a:pt x="114340" y="158831"/>
                  </a:lnTo>
                  <a:lnTo>
                    <a:pt x="105642" y="164625"/>
                  </a:lnTo>
                  <a:lnTo>
                    <a:pt x="96521" y="170533"/>
                  </a:lnTo>
                  <a:lnTo>
                    <a:pt x="87026" y="176215"/>
                  </a:lnTo>
                  <a:lnTo>
                    <a:pt x="77239" y="181494"/>
                  </a:lnTo>
                  <a:lnTo>
                    <a:pt x="67397" y="186518"/>
                  </a:lnTo>
                  <a:lnTo>
                    <a:pt x="57872" y="191651"/>
                  </a:lnTo>
                  <a:lnTo>
                    <a:pt x="48834" y="197102"/>
                  </a:lnTo>
                  <a:lnTo>
                    <a:pt x="40122" y="202746"/>
                  </a:lnTo>
                  <a:lnTo>
                    <a:pt x="31353" y="208235"/>
                  </a:lnTo>
                  <a:lnTo>
                    <a:pt x="22311" y="213339"/>
                  </a:lnTo>
                  <a:lnTo>
                    <a:pt x="13290" y="216810"/>
                  </a:lnTo>
                  <a:lnTo>
                    <a:pt x="5864" y="216024"/>
                  </a:lnTo>
                  <a:lnTo>
                    <a:pt x="1561" y="210806"/>
                  </a:lnTo>
                  <a:lnTo>
                    <a:pt x="0" y="203489"/>
                  </a:lnTo>
                  <a:lnTo>
                    <a:pt x="307" y="194971"/>
                  </a:lnTo>
                  <a:lnTo>
                    <a:pt x="1794" y="185322"/>
                  </a:lnTo>
                  <a:lnTo>
                    <a:pt x="4018" y="174608"/>
                  </a:lnTo>
                  <a:lnTo>
                    <a:pt x="6702" y="162992"/>
                  </a:lnTo>
                  <a:lnTo>
                    <a:pt x="9678" y="150673"/>
                  </a:lnTo>
                  <a:lnTo>
                    <a:pt x="12839" y="137833"/>
                  </a:lnTo>
                  <a:lnTo>
                    <a:pt x="16120" y="124619"/>
                  </a:lnTo>
                  <a:lnTo>
                    <a:pt x="19479" y="111143"/>
                  </a:lnTo>
                  <a:lnTo>
                    <a:pt x="22890" y="97487"/>
                  </a:lnTo>
                  <a:lnTo>
                    <a:pt x="26334" y="83705"/>
                  </a:lnTo>
                  <a:lnTo>
                    <a:pt x="29800" y="69840"/>
                  </a:lnTo>
                  <a:lnTo>
                    <a:pt x="33276" y="55936"/>
                  </a:lnTo>
                  <a:lnTo>
                    <a:pt x="36606" y="42618"/>
                  </a:lnTo>
                  <a:lnTo>
                    <a:pt x="39816" y="29779"/>
                  </a:lnTo>
                  <a:lnTo>
                    <a:pt x="43188" y="16291"/>
                  </a:lnTo>
                  <a:lnTo>
                    <a:pt x="472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51833" y="4622010"/>
              <a:ext cx="146634" cy="326144"/>
            </a:xfrm>
            <a:custGeom>
              <a:avLst/>
              <a:gdLst/>
              <a:ahLst/>
              <a:cxnLst/>
              <a:rect l="0" t="0" r="0" b="0"/>
              <a:pathLst>
                <a:path w="146634" h="326144">
                  <a:moveTo>
                    <a:pt x="59607" y="31586"/>
                  </a:moveTo>
                  <a:lnTo>
                    <a:pt x="56606" y="40454"/>
                  </a:lnTo>
                  <a:lnTo>
                    <a:pt x="53184" y="49441"/>
                  </a:lnTo>
                  <a:lnTo>
                    <a:pt x="48992" y="59432"/>
                  </a:lnTo>
                  <a:lnTo>
                    <a:pt x="44265" y="70239"/>
                  </a:lnTo>
                  <a:lnTo>
                    <a:pt x="39432" y="81402"/>
                  </a:lnTo>
                  <a:lnTo>
                    <a:pt x="34755" y="92612"/>
                  </a:lnTo>
                  <a:lnTo>
                    <a:pt x="30318" y="103897"/>
                  </a:lnTo>
                  <a:lnTo>
                    <a:pt x="26117" y="115530"/>
                  </a:lnTo>
                  <a:lnTo>
                    <a:pt x="22108" y="127649"/>
                  </a:lnTo>
                  <a:lnTo>
                    <a:pt x="18248" y="140244"/>
                  </a:lnTo>
                  <a:lnTo>
                    <a:pt x="14496" y="153238"/>
                  </a:lnTo>
                  <a:lnTo>
                    <a:pt x="10824" y="166539"/>
                  </a:lnTo>
                  <a:lnTo>
                    <a:pt x="7374" y="180066"/>
                  </a:lnTo>
                  <a:lnTo>
                    <a:pt x="4437" y="193753"/>
                  </a:lnTo>
                  <a:lnTo>
                    <a:pt x="2133" y="207547"/>
                  </a:lnTo>
                  <a:lnTo>
                    <a:pt x="588" y="221251"/>
                  </a:lnTo>
                  <a:lnTo>
                    <a:pt x="0" y="234532"/>
                  </a:lnTo>
                  <a:lnTo>
                    <a:pt x="389" y="247243"/>
                  </a:lnTo>
                  <a:lnTo>
                    <a:pt x="1786" y="259407"/>
                  </a:lnTo>
                  <a:lnTo>
                    <a:pt x="4318" y="271116"/>
                  </a:lnTo>
                  <a:lnTo>
                    <a:pt x="7953" y="282466"/>
                  </a:lnTo>
                  <a:lnTo>
                    <a:pt x="12680" y="293226"/>
                  </a:lnTo>
                  <a:lnTo>
                    <a:pt x="18601" y="302852"/>
                  </a:lnTo>
                  <a:lnTo>
                    <a:pt x="25659" y="311135"/>
                  </a:lnTo>
                  <a:lnTo>
                    <a:pt x="33669" y="317848"/>
                  </a:lnTo>
                  <a:lnTo>
                    <a:pt x="42415" y="322610"/>
                  </a:lnTo>
                  <a:lnTo>
                    <a:pt x="51700" y="325393"/>
                  </a:lnTo>
                  <a:lnTo>
                    <a:pt x="61205" y="326143"/>
                  </a:lnTo>
                  <a:lnTo>
                    <a:pt x="70505" y="324610"/>
                  </a:lnTo>
                  <a:lnTo>
                    <a:pt x="79383" y="320877"/>
                  </a:lnTo>
                  <a:lnTo>
                    <a:pt x="87649" y="315287"/>
                  </a:lnTo>
                  <a:lnTo>
                    <a:pt x="95054" y="308257"/>
                  </a:lnTo>
                  <a:lnTo>
                    <a:pt x="101554" y="300163"/>
                  </a:lnTo>
                  <a:lnTo>
                    <a:pt x="107259" y="291306"/>
                  </a:lnTo>
                  <a:lnTo>
                    <a:pt x="112333" y="281918"/>
                  </a:lnTo>
                  <a:lnTo>
                    <a:pt x="116936" y="272161"/>
                  </a:lnTo>
                  <a:lnTo>
                    <a:pt x="121199" y="262153"/>
                  </a:lnTo>
                  <a:lnTo>
                    <a:pt x="125223" y="251975"/>
                  </a:lnTo>
                  <a:lnTo>
                    <a:pt x="129081" y="241672"/>
                  </a:lnTo>
                  <a:lnTo>
                    <a:pt x="132827" y="230956"/>
                  </a:lnTo>
                  <a:lnTo>
                    <a:pt x="136494" y="219236"/>
                  </a:lnTo>
                  <a:lnTo>
                    <a:pt x="140101" y="206280"/>
                  </a:lnTo>
                  <a:lnTo>
                    <a:pt x="143337" y="192494"/>
                  </a:lnTo>
                  <a:lnTo>
                    <a:pt x="145597" y="178700"/>
                  </a:lnTo>
                  <a:lnTo>
                    <a:pt x="146633" y="165382"/>
                  </a:lnTo>
                  <a:lnTo>
                    <a:pt x="146512" y="152509"/>
                  </a:lnTo>
                  <a:lnTo>
                    <a:pt x="145442" y="139726"/>
                  </a:lnTo>
                  <a:lnTo>
                    <a:pt x="143645" y="126803"/>
                  </a:lnTo>
                  <a:lnTo>
                    <a:pt x="141152" y="113989"/>
                  </a:lnTo>
                  <a:lnTo>
                    <a:pt x="137808" y="101904"/>
                  </a:lnTo>
                  <a:lnTo>
                    <a:pt x="133603" y="90841"/>
                  </a:lnTo>
                  <a:lnTo>
                    <a:pt x="128815" y="80614"/>
                  </a:lnTo>
                  <a:lnTo>
                    <a:pt x="123910" y="70752"/>
                  </a:lnTo>
                  <a:lnTo>
                    <a:pt x="119162" y="60935"/>
                  </a:lnTo>
                  <a:lnTo>
                    <a:pt x="114500" y="51188"/>
                  </a:lnTo>
                  <a:lnTo>
                    <a:pt x="109611" y="41784"/>
                  </a:lnTo>
                  <a:lnTo>
                    <a:pt x="104321" y="32869"/>
                  </a:lnTo>
                  <a:lnTo>
                    <a:pt x="98536" y="24735"/>
                  </a:lnTo>
                  <a:lnTo>
                    <a:pt x="91383" y="17092"/>
                  </a:lnTo>
                  <a:lnTo>
                    <a:pt x="79997" y="9267"/>
                  </a:lnTo>
                  <a:lnTo>
                    <a:pt x="596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34882" y="4632538"/>
              <a:ext cx="156983" cy="330987"/>
            </a:xfrm>
            <a:custGeom>
              <a:avLst/>
              <a:gdLst/>
              <a:ahLst/>
              <a:cxnLst/>
              <a:rect l="0" t="0" r="0" b="0"/>
              <a:pathLst>
                <a:path w="156983" h="330987">
                  <a:moveTo>
                    <a:pt x="55543" y="0"/>
                  </a:moveTo>
                  <a:lnTo>
                    <a:pt x="52609" y="8802"/>
                  </a:lnTo>
                  <a:lnTo>
                    <a:pt x="49826" y="17149"/>
                  </a:lnTo>
                  <a:lnTo>
                    <a:pt x="46927" y="25847"/>
                  </a:lnTo>
                  <a:lnTo>
                    <a:pt x="43886" y="34968"/>
                  </a:lnTo>
                  <a:lnTo>
                    <a:pt x="40722" y="44463"/>
                  </a:lnTo>
                  <a:lnTo>
                    <a:pt x="37458" y="54256"/>
                  </a:lnTo>
                  <a:lnTo>
                    <a:pt x="34120" y="64269"/>
                  </a:lnTo>
                  <a:lnTo>
                    <a:pt x="30729" y="74443"/>
                  </a:lnTo>
                  <a:lnTo>
                    <a:pt x="27299" y="84734"/>
                  </a:lnTo>
                  <a:lnTo>
                    <a:pt x="23845" y="95271"/>
                  </a:lnTo>
                  <a:lnTo>
                    <a:pt x="20373" y="106336"/>
                  </a:lnTo>
                  <a:lnTo>
                    <a:pt x="16888" y="118043"/>
                  </a:lnTo>
                  <a:lnTo>
                    <a:pt x="13395" y="130348"/>
                  </a:lnTo>
                  <a:lnTo>
                    <a:pt x="9897" y="143139"/>
                  </a:lnTo>
                  <a:lnTo>
                    <a:pt x="6404" y="156306"/>
                  </a:lnTo>
                  <a:lnTo>
                    <a:pt x="3245" y="169911"/>
                  </a:lnTo>
                  <a:lnTo>
                    <a:pt x="1035" y="184182"/>
                  </a:lnTo>
                  <a:lnTo>
                    <a:pt x="30" y="199187"/>
                  </a:lnTo>
                  <a:lnTo>
                    <a:pt x="0" y="214687"/>
                  </a:lnTo>
                  <a:lnTo>
                    <a:pt x="436" y="230245"/>
                  </a:lnTo>
                  <a:lnTo>
                    <a:pt x="995" y="245590"/>
                  </a:lnTo>
                  <a:lnTo>
                    <a:pt x="1843" y="260317"/>
                  </a:lnTo>
                  <a:lnTo>
                    <a:pt x="3543" y="273828"/>
                  </a:lnTo>
                  <a:lnTo>
                    <a:pt x="6357" y="285911"/>
                  </a:lnTo>
                  <a:lnTo>
                    <a:pt x="10400" y="296686"/>
                  </a:lnTo>
                  <a:lnTo>
                    <a:pt x="15796" y="306399"/>
                  </a:lnTo>
                  <a:lnTo>
                    <a:pt x="22467" y="315290"/>
                  </a:lnTo>
                  <a:lnTo>
                    <a:pt x="30203" y="322925"/>
                  </a:lnTo>
                  <a:lnTo>
                    <a:pt x="38758" y="328245"/>
                  </a:lnTo>
                  <a:lnTo>
                    <a:pt x="47916" y="330858"/>
                  </a:lnTo>
                  <a:lnTo>
                    <a:pt x="57504" y="330986"/>
                  </a:lnTo>
                  <a:lnTo>
                    <a:pt x="67391" y="329095"/>
                  </a:lnTo>
                  <a:lnTo>
                    <a:pt x="77481" y="325671"/>
                  </a:lnTo>
                  <a:lnTo>
                    <a:pt x="87545" y="320968"/>
                  </a:lnTo>
                  <a:lnTo>
                    <a:pt x="97229" y="315004"/>
                  </a:lnTo>
                  <a:lnTo>
                    <a:pt x="106368" y="307890"/>
                  </a:lnTo>
                  <a:lnTo>
                    <a:pt x="114809" y="299827"/>
                  </a:lnTo>
                  <a:lnTo>
                    <a:pt x="122334" y="291038"/>
                  </a:lnTo>
                  <a:lnTo>
                    <a:pt x="128913" y="281717"/>
                  </a:lnTo>
                  <a:lnTo>
                    <a:pt x="134672" y="272017"/>
                  </a:lnTo>
                  <a:lnTo>
                    <a:pt x="139781" y="262052"/>
                  </a:lnTo>
                  <a:lnTo>
                    <a:pt x="144403" y="251896"/>
                  </a:lnTo>
                  <a:lnTo>
                    <a:pt x="148510" y="241278"/>
                  </a:lnTo>
                  <a:lnTo>
                    <a:pt x="151897" y="229626"/>
                  </a:lnTo>
                  <a:lnTo>
                    <a:pt x="154504" y="216717"/>
                  </a:lnTo>
                  <a:lnTo>
                    <a:pt x="156256" y="202961"/>
                  </a:lnTo>
                  <a:lnTo>
                    <a:pt x="156982" y="189187"/>
                  </a:lnTo>
                  <a:lnTo>
                    <a:pt x="156691" y="175888"/>
                  </a:lnTo>
                  <a:lnTo>
                    <a:pt x="155529" y="163197"/>
                  </a:lnTo>
                  <a:lnTo>
                    <a:pt x="153686" y="151068"/>
                  </a:lnTo>
                  <a:lnTo>
                    <a:pt x="151338" y="139393"/>
                  </a:lnTo>
                  <a:lnTo>
                    <a:pt x="148629" y="128062"/>
                  </a:lnTo>
                  <a:lnTo>
                    <a:pt x="145664" y="116979"/>
                  </a:lnTo>
                  <a:lnTo>
                    <a:pt x="142519" y="106072"/>
                  </a:lnTo>
                  <a:lnTo>
                    <a:pt x="139086" y="95286"/>
                  </a:lnTo>
                  <a:lnTo>
                    <a:pt x="135096" y="84583"/>
                  </a:lnTo>
                  <a:lnTo>
                    <a:pt x="130446" y="73942"/>
                  </a:lnTo>
                  <a:lnTo>
                    <a:pt x="125187" y="63508"/>
                  </a:lnTo>
                  <a:lnTo>
                    <a:pt x="119431" y="53575"/>
                  </a:lnTo>
                  <a:lnTo>
                    <a:pt x="113294" y="44269"/>
                  </a:lnTo>
                  <a:lnTo>
                    <a:pt x="106716" y="35715"/>
                  </a:lnTo>
                  <a:lnTo>
                    <a:pt x="99469" y="28116"/>
                  </a:lnTo>
                  <a:lnTo>
                    <a:pt x="91486" y="21491"/>
                  </a:lnTo>
                  <a:lnTo>
                    <a:pt x="82917" y="15855"/>
                  </a:lnTo>
                  <a:lnTo>
                    <a:pt x="72989" y="10756"/>
                  </a:lnTo>
                  <a:lnTo>
                    <a:pt x="58592" y="5746"/>
                  </a:lnTo>
                  <a:lnTo>
                    <a:pt x="344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73828" y="199054"/>
            <a:ext cx="4965021" cy="631711"/>
            <a:chOff x="273828" y="199054"/>
            <a:chExt cx="4965021" cy="631711"/>
          </a:xfrm>
        </p:grpSpPr>
        <p:sp>
          <p:nvSpPr>
            <p:cNvPr id="2" name="Freeform 1"/>
            <p:cNvSpPr/>
            <p:nvPr/>
          </p:nvSpPr>
          <p:spPr>
            <a:xfrm>
              <a:off x="273828" y="280308"/>
              <a:ext cx="302609" cy="345939"/>
            </a:xfrm>
            <a:custGeom>
              <a:avLst/>
              <a:gdLst/>
              <a:ahLst/>
              <a:cxnLst/>
              <a:rect l="0" t="0" r="0" b="0"/>
              <a:pathLst>
                <a:path w="302609" h="345939">
                  <a:moveTo>
                    <a:pt x="121911" y="13502"/>
                  </a:moveTo>
                  <a:lnTo>
                    <a:pt x="110243" y="19370"/>
                  </a:lnTo>
                  <a:lnTo>
                    <a:pt x="99755" y="24934"/>
                  </a:lnTo>
                  <a:lnTo>
                    <a:pt x="89457" y="30738"/>
                  </a:lnTo>
                  <a:lnTo>
                    <a:pt x="79329" y="36992"/>
                  </a:lnTo>
                  <a:lnTo>
                    <a:pt x="69634" y="43970"/>
                  </a:lnTo>
                  <a:lnTo>
                    <a:pt x="60497" y="51756"/>
                  </a:lnTo>
                  <a:lnTo>
                    <a:pt x="51894" y="60430"/>
                  </a:lnTo>
                  <a:lnTo>
                    <a:pt x="43733" y="70158"/>
                  </a:lnTo>
                  <a:lnTo>
                    <a:pt x="35914" y="80920"/>
                  </a:lnTo>
                  <a:lnTo>
                    <a:pt x="28510" y="92400"/>
                  </a:lnTo>
                  <a:lnTo>
                    <a:pt x="21757" y="104098"/>
                  </a:lnTo>
                  <a:lnTo>
                    <a:pt x="15736" y="115713"/>
                  </a:lnTo>
                  <a:lnTo>
                    <a:pt x="10539" y="127461"/>
                  </a:lnTo>
                  <a:lnTo>
                    <a:pt x="6346" y="139946"/>
                  </a:lnTo>
                  <a:lnTo>
                    <a:pt x="3162" y="153460"/>
                  </a:lnTo>
                  <a:lnTo>
                    <a:pt x="1006" y="167978"/>
                  </a:lnTo>
                  <a:lnTo>
                    <a:pt x="0" y="183334"/>
                  </a:lnTo>
                  <a:lnTo>
                    <a:pt x="101" y="199327"/>
                  </a:lnTo>
                  <a:lnTo>
                    <a:pt x="1133" y="215456"/>
                  </a:lnTo>
                  <a:lnTo>
                    <a:pt x="2888" y="230971"/>
                  </a:lnTo>
                  <a:lnTo>
                    <a:pt x="5182" y="245507"/>
                  </a:lnTo>
                  <a:lnTo>
                    <a:pt x="8026" y="258892"/>
                  </a:lnTo>
                  <a:lnTo>
                    <a:pt x="11612" y="270970"/>
                  </a:lnTo>
                  <a:lnTo>
                    <a:pt x="15988" y="281799"/>
                  </a:lnTo>
                  <a:lnTo>
                    <a:pt x="21062" y="291581"/>
                  </a:lnTo>
                  <a:lnTo>
                    <a:pt x="26692" y="300554"/>
                  </a:lnTo>
                  <a:lnTo>
                    <a:pt x="32745" y="308927"/>
                  </a:lnTo>
                  <a:lnTo>
                    <a:pt x="39266" y="316706"/>
                  </a:lnTo>
                  <a:lnTo>
                    <a:pt x="46476" y="323712"/>
                  </a:lnTo>
                  <a:lnTo>
                    <a:pt x="54442" y="329904"/>
                  </a:lnTo>
                  <a:lnTo>
                    <a:pt x="63250" y="335214"/>
                  </a:lnTo>
                  <a:lnTo>
                    <a:pt x="73072" y="339483"/>
                  </a:lnTo>
                  <a:lnTo>
                    <a:pt x="83901" y="342719"/>
                  </a:lnTo>
                  <a:lnTo>
                    <a:pt x="95428" y="344909"/>
                  </a:lnTo>
                  <a:lnTo>
                    <a:pt x="107157" y="345938"/>
                  </a:lnTo>
                  <a:lnTo>
                    <a:pt x="118784" y="345848"/>
                  </a:lnTo>
                  <a:lnTo>
                    <a:pt x="130200" y="344653"/>
                  </a:lnTo>
                  <a:lnTo>
                    <a:pt x="141399" y="342256"/>
                  </a:lnTo>
                  <a:lnTo>
                    <a:pt x="152408" y="338718"/>
                  </a:lnTo>
                  <a:lnTo>
                    <a:pt x="163107" y="334225"/>
                  </a:lnTo>
                  <a:lnTo>
                    <a:pt x="173225" y="328992"/>
                  </a:lnTo>
                  <a:lnTo>
                    <a:pt x="182668" y="323215"/>
                  </a:lnTo>
                  <a:lnTo>
                    <a:pt x="191655" y="317049"/>
                  </a:lnTo>
                  <a:lnTo>
                    <a:pt x="200610" y="310612"/>
                  </a:lnTo>
                  <a:lnTo>
                    <a:pt x="209782" y="303981"/>
                  </a:lnTo>
                  <a:lnTo>
                    <a:pt x="219079" y="297055"/>
                  </a:lnTo>
                  <a:lnTo>
                    <a:pt x="228174" y="289566"/>
                  </a:lnTo>
                  <a:lnTo>
                    <a:pt x="236882" y="281409"/>
                  </a:lnTo>
                  <a:lnTo>
                    <a:pt x="245018" y="272472"/>
                  </a:lnTo>
                  <a:lnTo>
                    <a:pt x="252329" y="262561"/>
                  </a:lnTo>
                  <a:lnTo>
                    <a:pt x="258766" y="251674"/>
                  </a:lnTo>
                  <a:lnTo>
                    <a:pt x="264597" y="240107"/>
                  </a:lnTo>
                  <a:lnTo>
                    <a:pt x="270287" y="228352"/>
                  </a:lnTo>
                  <a:lnTo>
                    <a:pt x="276116" y="216697"/>
                  </a:lnTo>
                  <a:lnTo>
                    <a:pt x="282017" y="204924"/>
                  </a:lnTo>
                  <a:lnTo>
                    <a:pt x="287679" y="192421"/>
                  </a:lnTo>
                  <a:lnTo>
                    <a:pt x="292925" y="178900"/>
                  </a:lnTo>
                  <a:lnTo>
                    <a:pt x="297413" y="164547"/>
                  </a:lnTo>
                  <a:lnTo>
                    <a:pt x="300589" y="149833"/>
                  </a:lnTo>
                  <a:lnTo>
                    <a:pt x="302275" y="135081"/>
                  </a:lnTo>
                  <a:lnTo>
                    <a:pt x="302608" y="120429"/>
                  </a:lnTo>
                  <a:lnTo>
                    <a:pt x="301851" y="105912"/>
                  </a:lnTo>
                  <a:lnTo>
                    <a:pt x="300266" y="91530"/>
                  </a:lnTo>
                  <a:lnTo>
                    <a:pt x="297917" y="77584"/>
                  </a:lnTo>
                  <a:lnTo>
                    <a:pt x="294670" y="64666"/>
                  </a:lnTo>
                  <a:lnTo>
                    <a:pt x="290527" y="53012"/>
                  </a:lnTo>
                  <a:lnTo>
                    <a:pt x="285610" y="42541"/>
                  </a:lnTo>
                  <a:lnTo>
                    <a:pt x="280086" y="33040"/>
                  </a:lnTo>
                  <a:lnTo>
                    <a:pt x="274100" y="24285"/>
                  </a:lnTo>
                  <a:lnTo>
                    <a:pt x="267453" y="16403"/>
                  </a:lnTo>
                  <a:lnTo>
                    <a:pt x="259628" y="9853"/>
                  </a:lnTo>
                  <a:lnTo>
                    <a:pt x="250439" y="4788"/>
                  </a:lnTo>
                  <a:lnTo>
                    <a:pt x="240166" y="1385"/>
                  </a:lnTo>
                  <a:lnTo>
                    <a:pt x="229353" y="0"/>
                  </a:lnTo>
                  <a:lnTo>
                    <a:pt x="218376" y="623"/>
                  </a:lnTo>
                  <a:lnTo>
                    <a:pt x="207414" y="2803"/>
                  </a:lnTo>
                  <a:lnTo>
                    <a:pt x="196528" y="5861"/>
                  </a:lnTo>
                  <a:lnTo>
                    <a:pt x="185731" y="9322"/>
                  </a:lnTo>
                  <a:lnTo>
                    <a:pt x="175177" y="13099"/>
                  </a:lnTo>
                  <a:lnTo>
                    <a:pt x="165157" y="17385"/>
                  </a:lnTo>
                  <a:lnTo>
                    <a:pt x="155788" y="22262"/>
                  </a:lnTo>
                  <a:lnTo>
                    <a:pt x="147133" y="27570"/>
                  </a:lnTo>
                  <a:lnTo>
                    <a:pt x="138331" y="33605"/>
                  </a:lnTo>
                  <a:lnTo>
                    <a:pt x="127490" y="42017"/>
                  </a:lnTo>
                  <a:lnTo>
                    <a:pt x="111383" y="55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7895" y="472795"/>
              <a:ext cx="105286" cy="126097"/>
            </a:xfrm>
            <a:custGeom>
              <a:avLst/>
              <a:gdLst/>
              <a:ahLst/>
              <a:cxnLst/>
              <a:rect l="0" t="0" r="0" b="0"/>
              <a:pathLst>
                <a:path w="105286" h="126097">
                  <a:moveTo>
                    <a:pt x="0" y="84228"/>
                  </a:moveTo>
                  <a:lnTo>
                    <a:pt x="67" y="95896"/>
                  </a:lnTo>
                  <a:lnTo>
                    <a:pt x="707" y="106385"/>
                  </a:lnTo>
                  <a:lnTo>
                    <a:pt x="1984" y="116615"/>
                  </a:lnTo>
                  <a:lnTo>
                    <a:pt x="3132" y="124268"/>
                  </a:lnTo>
                  <a:lnTo>
                    <a:pt x="3307" y="126096"/>
                  </a:lnTo>
                  <a:lnTo>
                    <a:pt x="2878" y="122800"/>
                  </a:lnTo>
                  <a:lnTo>
                    <a:pt x="2271" y="115894"/>
                  </a:lnTo>
                  <a:lnTo>
                    <a:pt x="1863" y="106739"/>
                  </a:lnTo>
                  <a:lnTo>
                    <a:pt x="2036" y="96462"/>
                  </a:lnTo>
                  <a:lnTo>
                    <a:pt x="2929" y="85738"/>
                  </a:lnTo>
                  <a:lnTo>
                    <a:pt x="4492" y="74893"/>
                  </a:lnTo>
                  <a:lnTo>
                    <a:pt x="6603" y="64058"/>
                  </a:lnTo>
                  <a:lnTo>
                    <a:pt x="9139" y="53289"/>
                  </a:lnTo>
                  <a:lnTo>
                    <a:pt x="12315" y="42916"/>
                  </a:lnTo>
                  <a:lnTo>
                    <a:pt x="16655" y="33546"/>
                  </a:lnTo>
                  <a:lnTo>
                    <a:pt x="22360" y="25431"/>
                  </a:lnTo>
                  <a:lnTo>
                    <a:pt x="29479" y="18658"/>
                  </a:lnTo>
                  <a:lnTo>
                    <a:pt x="38086" y="13325"/>
                  </a:lnTo>
                  <a:lnTo>
                    <a:pt x="48051" y="9330"/>
                  </a:lnTo>
                  <a:lnTo>
                    <a:pt x="58711" y="6436"/>
                  </a:lnTo>
                  <a:lnTo>
                    <a:pt x="70123" y="4081"/>
                  </a:lnTo>
                  <a:lnTo>
                    <a:pt x="84404" y="205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1723" y="291153"/>
              <a:ext cx="131499" cy="335905"/>
            </a:xfrm>
            <a:custGeom>
              <a:avLst/>
              <a:gdLst/>
              <a:ahLst/>
              <a:cxnLst/>
              <a:rect l="0" t="0" r="0" b="0"/>
              <a:pathLst>
                <a:path w="131499" h="335905">
                  <a:moveTo>
                    <a:pt x="89384" y="234284"/>
                  </a:moveTo>
                  <a:lnTo>
                    <a:pt x="80583" y="231485"/>
                  </a:lnTo>
                  <a:lnTo>
                    <a:pt x="72236" y="229983"/>
                  </a:lnTo>
                  <a:lnTo>
                    <a:pt x="63542" y="229681"/>
                  </a:lnTo>
                  <a:lnTo>
                    <a:pt x="54594" y="230533"/>
                  </a:lnTo>
                  <a:lnTo>
                    <a:pt x="45747" y="232649"/>
                  </a:lnTo>
                  <a:lnTo>
                    <a:pt x="37213" y="235976"/>
                  </a:lnTo>
                  <a:lnTo>
                    <a:pt x="29197" y="240484"/>
                  </a:lnTo>
                  <a:lnTo>
                    <a:pt x="21968" y="246251"/>
                  </a:lnTo>
                  <a:lnTo>
                    <a:pt x="15596" y="253207"/>
                  </a:lnTo>
                  <a:lnTo>
                    <a:pt x="10148" y="261317"/>
                  </a:lnTo>
                  <a:lnTo>
                    <a:pt x="5780" y="270662"/>
                  </a:lnTo>
                  <a:lnTo>
                    <a:pt x="2479" y="281163"/>
                  </a:lnTo>
                  <a:lnTo>
                    <a:pt x="413" y="292298"/>
                  </a:lnTo>
                  <a:lnTo>
                    <a:pt x="0" y="303231"/>
                  </a:lnTo>
                  <a:lnTo>
                    <a:pt x="1325" y="313493"/>
                  </a:lnTo>
                  <a:lnTo>
                    <a:pt x="4502" y="322498"/>
                  </a:lnTo>
                  <a:lnTo>
                    <a:pt x="9834" y="329411"/>
                  </a:lnTo>
                  <a:lnTo>
                    <a:pt x="17265" y="333966"/>
                  </a:lnTo>
                  <a:lnTo>
                    <a:pt x="26152" y="335904"/>
                  </a:lnTo>
                  <a:lnTo>
                    <a:pt x="35485" y="334718"/>
                  </a:lnTo>
                  <a:lnTo>
                    <a:pt x="44640" y="330439"/>
                  </a:lnTo>
                  <a:lnTo>
                    <a:pt x="53222" y="323518"/>
                  </a:lnTo>
                  <a:lnTo>
                    <a:pt x="60906" y="314531"/>
                  </a:lnTo>
                  <a:lnTo>
                    <a:pt x="67625" y="304007"/>
                  </a:lnTo>
                  <a:lnTo>
                    <a:pt x="73492" y="292218"/>
                  </a:lnTo>
                  <a:lnTo>
                    <a:pt x="78683" y="279182"/>
                  </a:lnTo>
                  <a:lnTo>
                    <a:pt x="83367" y="265019"/>
                  </a:lnTo>
                  <a:lnTo>
                    <a:pt x="87687" y="250256"/>
                  </a:lnTo>
                  <a:lnTo>
                    <a:pt x="91749" y="235726"/>
                  </a:lnTo>
                  <a:lnTo>
                    <a:pt x="95629" y="221870"/>
                  </a:lnTo>
                  <a:lnTo>
                    <a:pt x="99219" y="208447"/>
                  </a:lnTo>
                  <a:lnTo>
                    <a:pt x="102251" y="194753"/>
                  </a:lnTo>
                  <a:lnTo>
                    <a:pt x="104622" y="180393"/>
                  </a:lnTo>
                  <a:lnTo>
                    <a:pt x="106382" y="165459"/>
                  </a:lnTo>
                  <a:lnTo>
                    <a:pt x="107647" y="150346"/>
                  </a:lnTo>
                  <a:lnTo>
                    <a:pt x="108534" y="135323"/>
                  </a:lnTo>
                  <a:lnTo>
                    <a:pt x="109149" y="120487"/>
                  </a:lnTo>
                  <a:lnTo>
                    <a:pt x="109569" y="105847"/>
                  </a:lnTo>
                  <a:lnTo>
                    <a:pt x="109850" y="91377"/>
                  </a:lnTo>
                  <a:lnTo>
                    <a:pt x="109870" y="77203"/>
                  </a:lnTo>
                  <a:lnTo>
                    <a:pt x="109352" y="63599"/>
                  </a:lnTo>
                  <a:lnTo>
                    <a:pt x="108186" y="50667"/>
                  </a:lnTo>
                  <a:lnTo>
                    <a:pt x="106419" y="38354"/>
                  </a:lnTo>
                  <a:lnTo>
                    <a:pt x="104162" y="26545"/>
                  </a:lnTo>
                  <a:lnTo>
                    <a:pt x="101519" y="15148"/>
                  </a:lnTo>
                  <a:lnTo>
                    <a:pt x="98133" y="5221"/>
                  </a:lnTo>
                  <a:lnTo>
                    <a:pt x="93673" y="0"/>
                  </a:lnTo>
                  <a:lnTo>
                    <a:pt x="89173" y="1051"/>
                  </a:lnTo>
                  <a:lnTo>
                    <a:pt x="85736" y="6439"/>
                  </a:lnTo>
                  <a:lnTo>
                    <a:pt x="83219" y="14478"/>
                  </a:lnTo>
                  <a:lnTo>
                    <a:pt x="81020" y="23931"/>
                  </a:lnTo>
                  <a:lnTo>
                    <a:pt x="78759" y="34066"/>
                  </a:lnTo>
                  <a:lnTo>
                    <a:pt x="76610" y="44665"/>
                  </a:lnTo>
                  <a:lnTo>
                    <a:pt x="75170" y="55856"/>
                  </a:lnTo>
                  <a:lnTo>
                    <a:pt x="74725" y="67688"/>
                  </a:lnTo>
                  <a:lnTo>
                    <a:pt x="75093" y="80096"/>
                  </a:lnTo>
                  <a:lnTo>
                    <a:pt x="75805" y="92966"/>
                  </a:lnTo>
                  <a:lnTo>
                    <a:pt x="76550" y="106182"/>
                  </a:lnTo>
                  <a:lnTo>
                    <a:pt x="77354" y="119481"/>
                  </a:lnTo>
                  <a:lnTo>
                    <a:pt x="78493" y="132485"/>
                  </a:lnTo>
                  <a:lnTo>
                    <a:pt x="80104" y="145011"/>
                  </a:lnTo>
                  <a:lnTo>
                    <a:pt x="82016" y="157219"/>
                  </a:lnTo>
                  <a:lnTo>
                    <a:pt x="83845" y="169490"/>
                  </a:lnTo>
                  <a:lnTo>
                    <a:pt x="85377" y="182040"/>
                  </a:lnTo>
                  <a:lnTo>
                    <a:pt x="86728" y="194759"/>
                  </a:lnTo>
                  <a:lnTo>
                    <a:pt x="88242" y="207305"/>
                  </a:lnTo>
                  <a:lnTo>
                    <a:pt x="90112" y="219487"/>
                  </a:lnTo>
                  <a:lnTo>
                    <a:pt x="92369" y="231279"/>
                  </a:lnTo>
                  <a:lnTo>
                    <a:pt x="94962" y="242730"/>
                  </a:lnTo>
                  <a:lnTo>
                    <a:pt x="97821" y="253914"/>
                  </a:lnTo>
                  <a:lnTo>
                    <a:pt x="100877" y="264899"/>
                  </a:lnTo>
                  <a:lnTo>
                    <a:pt x="104075" y="275742"/>
                  </a:lnTo>
                  <a:lnTo>
                    <a:pt x="107372" y="286471"/>
                  </a:lnTo>
                  <a:lnTo>
                    <a:pt x="110778" y="296663"/>
                  </a:lnTo>
                  <a:lnTo>
                    <a:pt x="114791" y="306451"/>
                  </a:lnTo>
                  <a:lnTo>
                    <a:pt x="120881" y="316697"/>
                  </a:lnTo>
                  <a:lnTo>
                    <a:pt x="131498" y="329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64278" y="441209"/>
              <a:ext cx="284271" cy="165793"/>
            </a:xfrm>
            <a:custGeom>
              <a:avLst/>
              <a:gdLst/>
              <a:ahLst/>
              <a:cxnLst/>
              <a:rect l="0" t="0" r="0" b="0"/>
              <a:pathLst>
                <a:path w="284271" h="165793">
                  <a:moveTo>
                    <a:pt x="0" y="126342"/>
                  </a:moveTo>
                  <a:lnTo>
                    <a:pt x="8869" y="123409"/>
                  </a:lnTo>
                  <a:lnTo>
                    <a:pt x="17856" y="120626"/>
                  </a:lnTo>
                  <a:lnTo>
                    <a:pt x="27847" y="117727"/>
                  </a:lnTo>
                  <a:lnTo>
                    <a:pt x="38654" y="114686"/>
                  </a:lnTo>
                  <a:lnTo>
                    <a:pt x="49817" y="111521"/>
                  </a:lnTo>
                  <a:lnTo>
                    <a:pt x="61018" y="108253"/>
                  </a:lnTo>
                  <a:lnTo>
                    <a:pt x="71957" y="104742"/>
                  </a:lnTo>
                  <a:lnTo>
                    <a:pt x="82293" y="100702"/>
                  </a:lnTo>
                  <a:lnTo>
                    <a:pt x="91897" y="96011"/>
                  </a:lnTo>
                  <a:lnTo>
                    <a:pt x="100495" y="90385"/>
                  </a:lnTo>
                  <a:lnTo>
                    <a:pt x="107600" y="83320"/>
                  </a:lnTo>
                  <a:lnTo>
                    <a:pt x="113069" y="74682"/>
                  </a:lnTo>
                  <a:lnTo>
                    <a:pt x="116589" y="64965"/>
                  </a:lnTo>
                  <a:lnTo>
                    <a:pt x="117529" y="55066"/>
                  </a:lnTo>
                  <a:lnTo>
                    <a:pt x="115784" y="45533"/>
                  </a:lnTo>
                  <a:lnTo>
                    <a:pt x="111528" y="36866"/>
                  </a:lnTo>
                  <a:lnTo>
                    <a:pt x="104942" y="29656"/>
                  </a:lnTo>
                  <a:lnTo>
                    <a:pt x="96371" y="24079"/>
                  </a:lnTo>
                  <a:lnTo>
                    <a:pt x="86400" y="20132"/>
                  </a:lnTo>
                  <a:lnTo>
                    <a:pt x="75732" y="17834"/>
                  </a:lnTo>
                  <a:lnTo>
                    <a:pt x="64833" y="17033"/>
                  </a:lnTo>
                  <a:lnTo>
                    <a:pt x="54248" y="17780"/>
                  </a:lnTo>
                  <a:lnTo>
                    <a:pt x="44673" y="20399"/>
                  </a:lnTo>
                  <a:lnTo>
                    <a:pt x="36390" y="24905"/>
                  </a:lnTo>
                  <a:lnTo>
                    <a:pt x="29489" y="31201"/>
                  </a:lnTo>
                  <a:lnTo>
                    <a:pt x="24063" y="39246"/>
                  </a:lnTo>
                  <a:lnTo>
                    <a:pt x="20006" y="48839"/>
                  </a:lnTo>
                  <a:lnTo>
                    <a:pt x="17246" y="59516"/>
                  </a:lnTo>
                  <a:lnTo>
                    <a:pt x="15825" y="70667"/>
                  </a:lnTo>
                  <a:lnTo>
                    <a:pt x="15647" y="81903"/>
                  </a:lnTo>
                  <a:lnTo>
                    <a:pt x="16661" y="93055"/>
                  </a:lnTo>
                  <a:lnTo>
                    <a:pt x="18936" y="104075"/>
                  </a:lnTo>
                  <a:lnTo>
                    <a:pt x="22391" y="114965"/>
                  </a:lnTo>
                  <a:lnTo>
                    <a:pt x="26830" y="125584"/>
                  </a:lnTo>
                  <a:lnTo>
                    <a:pt x="32025" y="135649"/>
                  </a:lnTo>
                  <a:lnTo>
                    <a:pt x="37787" y="145038"/>
                  </a:lnTo>
                  <a:lnTo>
                    <a:pt x="44282" y="153310"/>
                  </a:lnTo>
                  <a:lnTo>
                    <a:pt x="52005" y="159656"/>
                  </a:lnTo>
                  <a:lnTo>
                    <a:pt x="61121" y="163805"/>
                  </a:lnTo>
                  <a:lnTo>
                    <a:pt x="71175" y="165792"/>
                  </a:lnTo>
                  <a:lnTo>
                    <a:pt x="81309" y="165697"/>
                  </a:lnTo>
                  <a:lnTo>
                    <a:pt x="91016" y="163777"/>
                  </a:lnTo>
                  <a:lnTo>
                    <a:pt x="100312" y="160237"/>
                  </a:lnTo>
                  <a:lnTo>
                    <a:pt x="109540" y="155129"/>
                  </a:lnTo>
                  <a:lnTo>
                    <a:pt x="118928" y="148652"/>
                  </a:lnTo>
                  <a:lnTo>
                    <a:pt x="128385" y="142053"/>
                  </a:lnTo>
                  <a:lnTo>
                    <a:pt x="137595" y="137448"/>
                  </a:lnTo>
                  <a:lnTo>
                    <a:pt x="146384" y="135847"/>
                  </a:lnTo>
                  <a:lnTo>
                    <a:pt x="154575" y="137237"/>
                  </a:lnTo>
                  <a:lnTo>
                    <a:pt x="161924" y="141143"/>
                  </a:lnTo>
                  <a:lnTo>
                    <a:pt x="168392" y="146918"/>
                  </a:lnTo>
                  <a:lnTo>
                    <a:pt x="174388" y="151398"/>
                  </a:lnTo>
                  <a:lnTo>
                    <a:pt x="179555" y="151060"/>
                  </a:lnTo>
                  <a:lnTo>
                    <a:pt x="182635" y="146909"/>
                  </a:lnTo>
                  <a:lnTo>
                    <a:pt x="183716" y="140352"/>
                  </a:lnTo>
                  <a:lnTo>
                    <a:pt x="183476" y="132151"/>
                  </a:lnTo>
                  <a:lnTo>
                    <a:pt x="182687" y="122564"/>
                  </a:lnTo>
                  <a:lnTo>
                    <a:pt x="181817" y="111809"/>
                  </a:lnTo>
                  <a:lnTo>
                    <a:pt x="181227" y="100290"/>
                  </a:lnTo>
                  <a:lnTo>
                    <a:pt x="181276" y="88545"/>
                  </a:lnTo>
                  <a:lnTo>
                    <a:pt x="182093" y="76906"/>
                  </a:lnTo>
                  <a:lnTo>
                    <a:pt x="183946" y="65817"/>
                  </a:lnTo>
                  <a:lnTo>
                    <a:pt x="187316" y="55901"/>
                  </a:lnTo>
                  <a:lnTo>
                    <a:pt x="192324" y="47378"/>
                  </a:lnTo>
                  <a:lnTo>
                    <a:pt x="198788" y="39977"/>
                  </a:lnTo>
                  <a:lnTo>
                    <a:pt x="206414" y="33149"/>
                  </a:lnTo>
                  <a:lnTo>
                    <a:pt x="214911" y="26521"/>
                  </a:lnTo>
                  <a:lnTo>
                    <a:pt x="224160" y="20213"/>
                  </a:lnTo>
                  <a:lnTo>
                    <a:pt x="235427" y="14131"/>
                  </a:lnTo>
                  <a:lnTo>
                    <a:pt x="253052" y="7736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46272" y="241168"/>
              <a:ext cx="102360" cy="368498"/>
            </a:xfrm>
            <a:custGeom>
              <a:avLst/>
              <a:gdLst/>
              <a:ahLst/>
              <a:cxnLst/>
              <a:rect l="0" t="0" r="0" b="0"/>
              <a:pathLst>
                <a:path w="102360" h="368498">
                  <a:moveTo>
                    <a:pt x="60245" y="368497"/>
                  </a:moveTo>
                  <a:lnTo>
                    <a:pt x="54511" y="362496"/>
                  </a:lnTo>
                  <a:lnTo>
                    <a:pt x="50227" y="355651"/>
                  </a:lnTo>
                  <a:lnTo>
                    <a:pt x="47016" y="347259"/>
                  </a:lnTo>
                  <a:lnTo>
                    <a:pt x="44483" y="337458"/>
                  </a:lnTo>
                  <a:lnTo>
                    <a:pt x="42137" y="326496"/>
                  </a:lnTo>
                  <a:lnTo>
                    <a:pt x="39689" y="314635"/>
                  </a:lnTo>
                  <a:lnTo>
                    <a:pt x="37035" y="302111"/>
                  </a:lnTo>
                  <a:lnTo>
                    <a:pt x="34170" y="289114"/>
                  </a:lnTo>
                  <a:lnTo>
                    <a:pt x="31127" y="275791"/>
                  </a:lnTo>
                  <a:lnTo>
                    <a:pt x="27947" y="262406"/>
                  </a:lnTo>
                  <a:lnTo>
                    <a:pt x="24666" y="249341"/>
                  </a:lnTo>
                  <a:lnTo>
                    <a:pt x="21318" y="236769"/>
                  </a:lnTo>
                  <a:lnTo>
                    <a:pt x="18088" y="224530"/>
                  </a:lnTo>
                  <a:lnTo>
                    <a:pt x="15299" y="212238"/>
                  </a:lnTo>
                  <a:lnTo>
                    <a:pt x="13087" y="199673"/>
                  </a:lnTo>
                  <a:lnTo>
                    <a:pt x="11263" y="186945"/>
                  </a:lnTo>
                  <a:lnTo>
                    <a:pt x="9424" y="174392"/>
                  </a:lnTo>
                  <a:lnTo>
                    <a:pt x="7336" y="162196"/>
                  </a:lnTo>
                  <a:lnTo>
                    <a:pt x="5102" y="150056"/>
                  </a:lnTo>
                  <a:lnTo>
                    <a:pt x="3056" y="137306"/>
                  </a:lnTo>
                  <a:lnTo>
                    <a:pt x="1386" y="123624"/>
                  </a:lnTo>
                  <a:lnTo>
                    <a:pt x="283" y="109332"/>
                  </a:lnTo>
                  <a:lnTo>
                    <a:pt x="0" y="95192"/>
                  </a:lnTo>
                  <a:lnTo>
                    <a:pt x="597" y="81648"/>
                  </a:lnTo>
                  <a:lnTo>
                    <a:pt x="2134" y="68961"/>
                  </a:lnTo>
                  <a:lnTo>
                    <a:pt x="4762" y="57367"/>
                  </a:lnTo>
                  <a:lnTo>
                    <a:pt x="8460" y="46874"/>
                  </a:lnTo>
                  <a:lnTo>
                    <a:pt x="13230" y="37490"/>
                  </a:lnTo>
                  <a:lnTo>
                    <a:pt x="19181" y="29317"/>
                  </a:lnTo>
                  <a:lnTo>
                    <a:pt x="26263" y="22301"/>
                  </a:lnTo>
                  <a:lnTo>
                    <a:pt x="34458" y="16416"/>
                  </a:lnTo>
                  <a:lnTo>
                    <a:pt x="43861" y="11753"/>
                  </a:lnTo>
                  <a:lnTo>
                    <a:pt x="54392" y="8244"/>
                  </a:lnTo>
                  <a:lnTo>
                    <a:pt x="65251" y="5694"/>
                  </a:lnTo>
                  <a:lnTo>
                    <a:pt x="76082" y="3615"/>
                  </a:lnTo>
                  <a:lnTo>
                    <a:pt x="87834" y="1822"/>
                  </a:lnTo>
                  <a:lnTo>
                    <a:pt x="1023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90703" y="447125"/>
              <a:ext cx="157929" cy="15142"/>
            </a:xfrm>
            <a:custGeom>
              <a:avLst/>
              <a:gdLst/>
              <a:ahLst/>
              <a:cxnLst/>
              <a:rect l="0" t="0" r="0" b="0"/>
              <a:pathLst>
                <a:path w="157929" h="15142">
                  <a:moveTo>
                    <a:pt x="157928" y="4613"/>
                  </a:moveTo>
                  <a:lnTo>
                    <a:pt x="146260" y="1813"/>
                  </a:lnTo>
                  <a:lnTo>
                    <a:pt x="135771" y="311"/>
                  </a:lnTo>
                  <a:lnTo>
                    <a:pt x="125465" y="0"/>
                  </a:lnTo>
                  <a:lnTo>
                    <a:pt x="114990" y="507"/>
                  </a:lnTo>
                  <a:lnTo>
                    <a:pt x="103998" y="1326"/>
                  </a:lnTo>
                  <a:lnTo>
                    <a:pt x="92356" y="2146"/>
                  </a:lnTo>
                  <a:lnTo>
                    <a:pt x="80102" y="3003"/>
                  </a:lnTo>
                  <a:lnTo>
                    <a:pt x="67347" y="4178"/>
                  </a:lnTo>
                  <a:lnTo>
                    <a:pt x="54230" y="5813"/>
                  </a:lnTo>
                  <a:lnTo>
                    <a:pt x="41460" y="7749"/>
                  </a:lnTo>
                  <a:lnTo>
                    <a:pt x="29057" y="9798"/>
                  </a:lnTo>
                  <a:lnTo>
                    <a:pt x="15933" y="12141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69688" y="420152"/>
              <a:ext cx="94757" cy="147250"/>
            </a:xfrm>
            <a:custGeom>
              <a:avLst/>
              <a:gdLst/>
              <a:ahLst/>
              <a:cxnLst/>
              <a:rect l="0" t="0" r="0" b="0"/>
              <a:pathLst>
                <a:path w="94757" h="147250">
                  <a:moveTo>
                    <a:pt x="0" y="84228"/>
                  </a:moveTo>
                  <a:lnTo>
                    <a:pt x="3000" y="93030"/>
                  </a:lnTo>
                  <a:lnTo>
                    <a:pt x="6423" y="101376"/>
                  </a:lnTo>
                  <a:lnTo>
                    <a:pt x="10615" y="110075"/>
                  </a:lnTo>
                  <a:lnTo>
                    <a:pt x="15342" y="119196"/>
                  </a:lnTo>
                  <a:lnTo>
                    <a:pt x="20175" y="128691"/>
                  </a:lnTo>
                  <a:lnTo>
                    <a:pt x="24830" y="138408"/>
                  </a:lnTo>
                  <a:lnTo>
                    <a:pt x="28439" y="145653"/>
                  </a:lnTo>
                  <a:lnTo>
                    <a:pt x="29962" y="147249"/>
                  </a:lnTo>
                  <a:lnTo>
                    <a:pt x="29667" y="144399"/>
                  </a:lnTo>
                  <a:lnTo>
                    <a:pt x="28155" y="138703"/>
                  </a:lnTo>
                  <a:lnTo>
                    <a:pt x="25887" y="131238"/>
                  </a:lnTo>
                  <a:lnTo>
                    <a:pt x="23156" y="122669"/>
                  </a:lnTo>
                  <a:lnTo>
                    <a:pt x="20141" y="113405"/>
                  </a:lnTo>
                  <a:lnTo>
                    <a:pt x="16949" y="103700"/>
                  </a:lnTo>
                  <a:lnTo>
                    <a:pt x="13659" y="93714"/>
                  </a:lnTo>
                  <a:lnTo>
                    <a:pt x="10801" y="83712"/>
                  </a:lnTo>
                  <a:lnTo>
                    <a:pt x="9325" y="74066"/>
                  </a:lnTo>
                  <a:lnTo>
                    <a:pt x="9637" y="64945"/>
                  </a:lnTo>
                  <a:lnTo>
                    <a:pt x="11815" y="56344"/>
                  </a:lnTo>
                  <a:lnTo>
                    <a:pt x="15869" y="48180"/>
                  </a:lnTo>
                  <a:lnTo>
                    <a:pt x="21597" y="40358"/>
                  </a:lnTo>
                  <a:lnTo>
                    <a:pt x="28680" y="32950"/>
                  </a:lnTo>
                  <a:lnTo>
                    <a:pt x="36787" y="26195"/>
                  </a:lnTo>
                  <a:lnTo>
                    <a:pt x="45632" y="20171"/>
                  </a:lnTo>
                  <a:lnTo>
                    <a:pt x="54732" y="14957"/>
                  </a:lnTo>
                  <a:lnTo>
                    <a:pt x="64403" y="10195"/>
                  </a:lnTo>
                  <a:lnTo>
                    <a:pt x="76606" y="546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24150" y="462266"/>
              <a:ext cx="114872" cy="156640"/>
            </a:xfrm>
            <a:custGeom>
              <a:avLst/>
              <a:gdLst/>
              <a:ahLst/>
              <a:cxnLst/>
              <a:rect l="0" t="0" r="0" b="0"/>
              <a:pathLst>
                <a:path w="114872" h="156640">
                  <a:moveTo>
                    <a:pt x="66636" y="21057"/>
                  </a:moveTo>
                  <a:lnTo>
                    <a:pt x="57902" y="24058"/>
                  </a:lnTo>
                  <a:lnTo>
                    <a:pt x="50195" y="27481"/>
                  </a:lnTo>
                  <a:lnTo>
                    <a:pt x="42793" y="31677"/>
                  </a:lnTo>
                  <a:lnTo>
                    <a:pt x="35532" y="36577"/>
                  </a:lnTo>
                  <a:lnTo>
                    <a:pt x="28353" y="42058"/>
                  </a:lnTo>
                  <a:lnTo>
                    <a:pt x="21237" y="47998"/>
                  </a:lnTo>
                  <a:lnTo>
                    <a:pt x="14492" y="54605"/>
                  </a:lnTo>
                  <a:lnTo>
                    <a:pt x="8722" y="62400"/>
                  </a:lnTo>
                  <a:lnTo>
                    <a:pt x="4187" y="71562"/>
                  </a:lnTo>
                  <a:lnTo>
                    <a:pt x="1143" y="81646"/>
                  </a:lnTo>
                  <a:lnTo>
                    <a:pt x="0" y="91799"/>
                  </a:lnTo>
                  <a:lnTo>
                    <a:pt x="789" y="101515"/>
                  </a:lnTo>
                  <a:lnTo>
                    <a:pt x="3252" y="110646"/>
                  </a:lnTo>
                  <a:lnTo>
                    <a:pt x="7031" y="119232"/>
                  </a:lnTo>
                  <a:lnTo>
                    <a:pt x="11793" y="127370"/>
                  </a:lnTo>
                  <a:lnTo>
                    <a:pt x="17429" y="135004"/>
                  </a:lnTo>
                  <a:lnTo>
                    <a:pt x="24034" y="141919"/>
                  </a:lnTo>
                  <a:lnTo>
                    <a:pt x="31581" y="148044"/>
                  </a:lnTo>
                  <a:lnTo>
                    <a:pt x="39767" y="152972"/>
                  </a:lnTo>
                  <a:lnTo>
                    <a:pt x="48107" y="155920"/>
                  </a:lnTo>
                  <a:lnTo>
                    <a:pt x="56310" y="156639"/>
                  </a:lnTo>
                  <a:lnTo>
                    <a:pt x="64274" y="155340"/>
                  </a:lnTo>
                  <a:lnTo>
                    <a:pt x="72003" y="152417"/>
                  </a:lnTo>
                  <a:lnTo>
                    <a:pt x="79530" y="148264"/>
                  </a:lnTo>
                  <a:lnTo>
                    <a:pt x="86737" y="143055"/>
                  </a:lnTo>
                  <a:lnTo>
                    <a:pt x="93358" y="136743"/>
                  </a:lnTo>
                  <a:lnTo>
                    <a:pt x="99291" y="129387"/>
                  </a:lnTo>
                  <a:lnTo>
                    <a:pt x="104428" y="120992"/>
                  </a:lnTo>
                  <a:lnTo>
                    <a:pt x="108581" y="111447"/>
                  </a:lnTo>
                  <a:lnTo>
                    <a:pt x="111739" y="100805"/>
                  </a:lnTo>
                  <a:lnTo>
                    <a:pt x="113877" y="89403"/>
                  </a:lnTo>
                  <a:lnTo>
                    <a:pt x="114871" y="77758"/>
                  </a:lnTo>
                  <a:lnTo>
                    <a:pt x="114763" y="66191"/>
                  </a:lnTo>
                  <a:lnTo>
                    <a:pt x="113689" y="54888"/>
                  </a:lnTo>
                  <a:lnTo>
                    <a:pt x="111585" y="42672"/>
                  </a:lnTo>
                  <a:lnTo>
                    <a:pt x="107150" y="26239"/>
                  </a:lnTo>
                  <a:lnTo>
                    <a:pt x="982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09679" y="469527"/>
              <a:ext cx="218020" cy="150668"/>
            </a:xfrm>
            <a:custGeom>
              <a:avLst/>
              <a:gdLst/>
              <a:ahLst/>
              <a:cxnLst/>
              <a:rect l="0" t="0" r="0" b="0"/>
              <a:pathLst>
                <a:path w="218020" h="150668">
                  <a:moveTo>
                    <a:pt x="7449" y="108553"/>
                  </a:moveTo>
                  <a:lnTo>
                    <a:pt x="10111" y="116540"/>
                  </a:lnTo>
                  <a:lnTo>
                    <a:pt x="10614" y="118050"/>
                  </a:lnTo>
                  <a:lnTo>
                    <a:pt x="9587" y="114969"/>
                  </a:lnTo>
                  <a:lnTo>
                    <a:pt x="7699" y="109286"/>
                  </a:lnTo>
                  <a:lnTo>
                    <a:pt x="5440" y="101817"/>
                  </a:lnTo>
                  <a:lnTo>
                    <a:pt x="3301" y="92807"/>
                  </a:lnTo>
                  <a:lnTo>
                    <a:pt x="1534" y="82483"/>
                  </a:lnTo>
                  <a:lnTo>
                    <a:pt x="347" y="71276"/>
                  </a:lnTo>
                  <a:lnTo>
                    <a:pt x="0" y="59751"/>
                  </a:lnTo>
                  <a:lnTo>
                    <a:pt x="555" y="48274"/>
                  </a:lnTo>
                  <a:lnTo>
                    <a:pt x="2232" y="37636"/>
                  </a:lnTo>
                  <a:lnTo>
                    <a:pt x="5485" y="29087"/>
                  </a:lnTo>
                  <a:lnTo>
                    <a:pt x="10406" y="23133"/>
                  </a:lnTo>
                  <a:lnTo>
                    <a:pt x="16472" y="19934"/>
                  </a:lnTo>
                  <a:lnTo>
                    <a:pt x="22767" y="19666"/>
                  </a:lnTo>
                  <a:lnTo>
                    <a:pt x="28735" y="22120"/>
                  </a:lnTo>
                  <a:lnTo>
                    <a:pt x="34196" y="26985"/>
                  </a:lnTo>
                  <a:lnTo>
                    <a:pt x="39164" y="34045"/>
                  </a:lnTo>
                  <a:lnTo>
                    <a:pt x="43724" y="42966"/>
                  </a:lnTo>
                  <a:lnTo>
                    <a:pt x="47972" y="53188"/>
                  </a:lnTo>
                  <a:lnTo>
                    <a:pt x="51993" y="64031"/>
                  </a:lnTo>
                  <a:lnTo>
                    <a:pt x="55867" y="75029"/>
                  </a:lnTo>
                  <a:lnTo>
                    <a:pt x="60128" y="84826"/>
                  </a:lnTo>
                  <a:lnTo>
                    <a:pt x="65228" y="90037"/>
                  </a:lnTo>
                  <a:lnTo>
                    <a:pt x="70164" y="89013"/>
                  </a:lnTo>
                  <a:lnTo>
                    <a:pt x="73874" y="83647"/>
                  </a:lnTo>
                  <a:lnTo>
                    <a:pt x="76722" y="75456"/>
                  </a:lnTo>
                  <a:lnTo>
                    <a:pt x="79663" y="65368"/>
                  </a:lnTo>
                  <a:lnTo>
                    <a:pt x="83242" y="54004"/>
                  </a:lnTo>
                  <a:lnTo>
                    <a:pt x="87596" y="42103"/>
                  </a:lnTo>
                  <a:lnTo>
                    <a:pt x="92650" y="30565"/>
                  </a:lnTo>
                  <a:lnTo>
                    <a:pt x="98270" y="19858"/>
                  </a:lnTo>
                  <a:lnTo>
                    <a:pt x="104480" y="10702"/>
                  </a:lnTo>
                  <a:lnTo>
                    <a:pt x="111470" y="4211"/>
                  </a:lnTo>
                  <a:lnTo>
                    <a:pt x="119276" y="739"/>
                  </a:lnTo>
                  <a:lnTo>
                    <a:pt x="127633" y="0"/>
                  </a:lnTo>
                  <a:lnTo>
                    <a:pt x="136088" y="1464"/>
                  </a:lnTo>
                  <a:lnTo>
                    <a:pt x="144363" y="4595"/>
                  </a:lnTo>
                  <a:lnTo>
                    <a:pt x="152206" y="9097"/>
                  </a:lnTo>
                  <a:lnTo>
                    <a:pt x="159321" y="14925"/>
                  </a:lnTo>
                  <a:lnTo>
                    <a:pt x="165622" y="21949"/>
                  </a:lnTo>
                  <a:lnTo>
                    <a:pt x="171191" y="29950"/>
                  </a:lnTo>
                  <a:lnTo>
                    <a:pt x="176174" y="38697"/>
                  </a:lnTo>
                  <a:lnTo>
                    <a:pt x="180715" y="47991"/>
                  </a:lnTo>
                  <a:lnTo>
                    <a:pt x="184937" y="57672"/>
                  </a:lnTo>
                  <a:lnTo>
                    <a:pt x="188934" y="67625"/>
                  </a:lnTo>
                  <a:lnTo>
                    <a:pt x="192774" y="77763"/>
                  </a:lnTo>
                  <a:lnTo>
                    <a:pt x="196507" y="88029"/>
                  </a:lnTo>
                  <a:lnTo>
                    <a:pt x="200167" y="98381"/>
                  </a:lnTo>
                  <a:lnTo>
                    <a:pt x="203772" y="108778"/>
                  </a:lnTo>
                  <a:lnTo>
                    <a:pt x="207189" y="118745"/>
                  </a:lnTo>
                  <a:lnTo>
                    <a:pt x="210467" y="128358"/>
                  </a:lnTo>
                  <a:lnTo>
                    <a:pt x="213893" y="138461"/>
                  </a:lnTo>
                  <a:lnTo>
                    <a:pt x="218019" y="150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01439" y="199054"/>
              <a:ext cx="31147" cy="431669"/>
            </a:xfrm>
            <a:custGeom>
              <a:avLst/>
              <a:gdLst/>
              <a:ahLst/>
              <a:cxnLst/>
              <a:rect l="0" t="0" r="0" b="0"/>
              <a:pathLst>
                <a:path w="31147" h="431669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2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72" y="79102"/>
                  </a:lnTo>
                  <a:lnTo>
                    <a:pt x="8043" y="93380"/>
                  </a:lnTo>
                  <a:lnTo>
                    <a:pt x="9502" y="107107"/>
                  </a:lnTo>
                  <a:lnTo>
                    <a:pt x="11330" y="120158"/>
                  </a:lnTo>
                  <a:lnTo>
                    <a:pt x="13388" y="132902"/>
                  </a:lnTo>
                  <a:lnTo>
                    <a:pt x="15316" y="146072"/>
                  </a:lnTo>
                  <a:lnTo>
                    <a:pt x="16915" y="160053"/>
                  </a:lnTo>
                  <a:lnTo>
                    <a:pt x="18310" y="174886"/>
                  </a:lnTo>
                  <a:lnTo>
                    <a:pt x="19854" y="190456"/>
                  </a:lnTo>
                  <a:lnTo>
                    <a:pt x="21740" y="206596"/>
                  </a:lnTo>
                  <a:lnTo>
                    <a:pt x="23837" y="222995"/>
                  </a:lnTo>
                  <a:lnTo>
                    <a:pt x="25792" y="239222"/>
                  </a:lnTo>
                  <a:lnTo>
                    <a:pt x="27403" y="255059"/>
                  </a:lnTo>
                  <a:lnTo>
                    <a:pt x="28638" y="270471"/>
                  </a:lnTo>
                  <a:lnTo>
                    <a:pt x="29541" y="285513"/>
                  </a:lnTo>
                  <a:lnTo>
                    <a:pt x="30184" y="300268"/>
                  </a:lnTo>
                  <a:lnTo>
                    <a:pt x="30632" y="314976"/>
                  </a:lnTo>
                  <a:lnTo>
                    <a:pt x="30940" y="330004"/>
                  </a:lnTo>
                  <a:lnTo>
                    <a:pt x="31146" y="345515"/>
                  </a:lnTo>
                  <a:lnTo>
                    <a:pt x="31087" y="361133"/>
                  </a:lnTo>
                  <a:lnTo>
                    <a:pt x="30298" y="377786"/>
                  </a:lnTo>
                  <a:lnTo>
                    <a:pt x="27591" y="399176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96195" y="461980"/>
              <a:ext cx="123311" cy="163427"/>
            </a:xfrm>
            <a:custGeom>
              <a:avLst/>
              <a:gdLst/>
              <a:ahLst/>
              <a:cxnLst/>
              <a:rect l="0" t="0" r="0" b="0"/>
              <a:pathLst>
                <a:path w="123311" h="163427">
                  <a:moveTo>
                    <a:pt x="0" y="84514"/>
                  </a:moveTo>
                  <a:lnTo>
                    <a:pt x="11735" y="84447"/>
                  </a:lnTo>
                  <a:lnTo>
                    <a:pt x="22864" y="83807"/>
                  </a:lnTo>
                  <a:lnTo>
                    <a:pt x="34458" y="82511"/>
                  </a:lnTo>
                  <a:lnTo>
                    <a:pt x="46446" y="80651"/>
                  </a:lnTo>
                  <a:lnTo>
                    <a:pt x="58458" y="78334"/>
                  </a:lnTo>
                  <a:lnTo>
                    <a:pt x="70256" y="75659"/>
                  </a:lnTo>
                  <a:lnTo>
                    <a:pt x="81610" y="72389"/>
                  </a:lnTo>
                  <a:lnTo>
                    <a:pt x="92231" y="67986"/>
                  </a:lnTo>
                  <a:lnTo>
                    <a:pt x="102022" y="62244"/>
                  </a:lnTo>
                  <a:lnTo>
                    <a:pt x="110579" y="55269"/>
                  </a:lnTo>
                  <a:lnTo>
                    <a:pt x="117123" y="47292"/>
                  </a:lnTo>
                  <a:lnTo>
                    <a:pt x="121403" y="38563"/>
                  </a:lnTo>
                  <a:lnTo>
                    <a:pt x="123310" y="29619"/>
                  </a:lnTo>
                  <a:lnTo>
                    <a:pt x="122629" y="21235"/>
                  </a:lnTo>
                  <a:lnTo>
                    <a:pt x="119503" y="13798"/>
                  </a:lnTo>
                  <a:lnTo>
                    <a:pt x="114339" y="7656"/>
                  </a:lnTo>
                  <a:lnTo>
                    <a:pt x="107601" y="3279"/>
                  </a:lnTo>
                  <a:lnTo>
                    <a:pt x="99711" y="750"/>
                  </a:lnTo>
                  <a:lnTo>
                    <a:pt x="91164" y="0"/>
                  </a:lnTo>
                  <a:lnTo>
                    <a:pt x="82516" y="1001"/>
                  </a:lnTo>
                  <a:lnTo>
                    <a:pt x="74074" y="3563"/>
                  </a:lnTo>
                  <a:lnTo>
                    <a:pt x="65933" y="7551"/>
                  </a:lnTo>
                  <a:lnTo>
                    <a:pt x="58079" y="12968"/>
                  </a:lnTo>
                  <a:lnTo>
                    <a:pt x="50464" y="19684"/>
                  </a:lnTo>
                  <a:lnTo>
                    <a:pt x="43197" y="27462"/>
                  </a:lnTo>
                  <a:lnTo>
                    <a:pt x="36535" y="36053"/>
                  </a:lnTo>
                  <a:lnTo>
                    <a:pt x="30574" y="45243"/>
                  </a:lnTo>
                  <a:lnTo>
                    <a:pt x="25418" y="55023"/>
                  </a:lnTo>
                  <a:lnTo>
                    <a:pt x="21252" y="65573"/>
                  </a:lnTo>
                  <a:lnTo>
                    <a:pt x="18090" y="76926"/>
                  </a:lnTo>
                  <a:lnTo>
                    <a:pt x="16118" y="88822"/>
                  </a:lnTo>
                  <a:lnTo>
                    <a:pt x="15769" y="100806"/>
                  </a:lnTo>
                  <a:lnTo>
                    <a:pt x="17133" y="112600"/>
                  </a:lnTo>
                  <a:lnTo>
                    <a:pt x="20167" y="123789"/>
                  </a:lnTo>
                  <a:lnTo>
                    <a:pt x="24870" y="133772"/>
                  </a:lnTo>
                  <a:lnTo>
                    <a:pt x="31074" y="142329"/>
                  </a:lnTo>
                  <a:lnTo>
                    <a:pt x="38663" y="149412"/>
                  </a:lnTo>
                  <a:lnTo>
                    <a:pt x="47651" y="154962"/>
                  </a:lnTo>
                  <a:lnTo>
                    <a:pt x="57903" y="159100"/>
                  </a:lnTo>
                  <a:lnTo>
                    <a:pt x="68773" y="161893"/>
                  </a:lnTo>
                  <a:lnTo>
                    <a:pt x="80356" y="163426"/>
                  </a:lnTo>
                  <a:lnTo>
                    <a:pt x="94784" y="162719"/>
                  </a:lnTo>
                  <a:lnTo>
                    <a:pt x="115814" y="158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58089" y="472743"/>
              <a:ext cx="153962" cy="136197"/>
            </a:xfrm>
            <a:custGeom>
              <a:avLst/>
              <a:gdLst/>
              <a:ahLst/>
              <a:cxnLst/>
              <a:rect l="0" t="0" r="0" b="0"/>
              <a:pathLst>
                <a:path w="153962" h="136197">
                  <a:moveTo>
                    <a:pt x="48676" y="84280"/>
                  </a:moveTo>
                  <a:lnTo>
                    <a:pt x="57344" y="78345"/>
                  </a:lnTo>
                  <a:lnTo>
                    <a:pt x="64410" y="72141"/>
                  </a:lnTo>
                  <a:lnTo>
                    <a:pt x="70506" y="65045"/>
                  </a:lnTo>
                  <a:lnTo>
                    <a:pt x="75562" y="57105"/>
                  </a:lnTo>
                  <a:lnTo>
                    <a:pt x="79128" y="48458"/>
                  </a:lnTo>
                  <a:lnTo>
                    <a:pt x="81071" y="39273"/>
                  </a:lnTo>
                  <a:lnTo>
                    <a:pt x="81241" y="30019"/>
                  </a:lnTo>
                  <a:lnTo>
                    <a:pt x="79311" y="21426"/>
                  </a:lnTo>
                  <a:lnTo>
                    <a:pt x="75308" y="13848"/>
                  </a:lnTo>
                  <a:lnTo>
                    <a:pt x="69537" y="7612"/>
                  </a:lnTo>
                  <a:lnTo>
                    <a:pt x="62383" y="3172"/>
                  </a:lnTo>
                  <a:lnTo>
                    <a:pt x="54216" y="605"/>
                  </a:lnTo>
                  <a:lnTo>
                    <a:pt x="45650" y="0"/>
                  </a:lnTo>
                  <a:lnTo>
                    <a:pt x="37522" y="1630"/>
                  </a:lnTo>
                  <a:lnTo>
                    <a:pt x="30247" y="5433"/>
                  </a:lnTo>
                  <a:lnTo>
                    <a:pt x="23874" y="11238"/>
                  </a:lnTo>
                  <a:lnTo>
                    <a:pt x="18278" y="18946"/>
                  </a:lnTo>
                  <a:lnTo>
                    <a:pt x="13293" y="28313"/>
                  </a:lnTo>
                  <a:lnTo>
                    <a:pt x="8926" y="39008"/>
                  </a:lnTo>
                  <a:lnTo>
                    <a:pt x="5357" y="50701"/>
                  </a:lnTo>
                  <a:lnTo>
                    <a:pt x="2623" y="63115"/>
                  </a:lnTo>
                  <a:lnTo>
                    <a:pt x="785" y="75872"/>
                  </a:lnTo>
                  <a:lnTo>
                    <a:pt x="0" y="88509"/>
                  </a:lnTo>
                  <a:lnTo>
                    <a:pt x="265" y="100772"/>
                  </a:lnTo>
                  <a:lnTo>
                    <a:pt x="1918" y="112123"/>
                  </a:lnTo>
                  <a:lnTo>
                    <a:pt x="5688" y="121690"/>
                  </a:lnTo>
                  <a:lnTo>
                    <a:pt x="11775" y="129144"/>
                  </a:lnTo>
                  <a:lnTo>
                    <a:pt x="19608" y="134166"/>
                  </a:lnTo>
                  <a:lnTo>
                    <a:pt x="28160" y="136196"/>
                  </a:lnTo>
                  <a:lnTo>
                    <a:pt x="36753" y="135226"/>
                  </a:lnTo>
                  <a:lnTo>
                    <a:pt x="44942" y="131678"/>
                  </a:lnTo>
                  <a:lnTo>
                    <a:pt x="52354" y="126109"/>
                  </a:lnTo>
                  <a:lnTo>
                    <a:pt x="58883" y="119033"/>
                  </a:lnTo>
                  <a:lnTo>
                    <a:pt x="64451" y="110711"/>
                  </a:lnTo>
                  <a:lnTo>
                    <a:pt x="68908" y="101158"/>
                  </a:lnTo>
                  <a:lnTo>
                    <a:pt x="72309" y="90509"/>
                  </a:lnTo>
                  <a:lnTo>
                    <a:pt x="75754" y="80154"/>
                  </a:lnTo>
                  <a:lnTo>
                    <a:pt x="80320" y="72928"/>
                  </a:lnTo>
                  <a:lnTo>
                    <a:pt x="85491" y="70130"/>
                  </a:lnTo>
                  <a:lnTo>
                    <a:pt x="91058" y="70846"/>
                  </a:lnTo>
                  <a:lnTo>
                    <a:pt x="96971" y="73883"/>
                  </a:lnTo>
                  <a:lnTo>
                    <a:pt x="103176" y="78378"/>
                  </a:lnTo>
                  <a:lnTo>
                    <a:pt x="109615" y="83784"/>
                  </a:lnTo>
                  <a:lnTo>
                    <a:pt x="116222" y="89754"/>
                  </a:lnTo>
                  <a:lnTo>
                    <a:pt x="122841" y="95775"/>
                  </a:lnTo>
                  <a:lnTo>
                    <a:pt x="129969" y="101709"/>
                  </a:lnTo>
                  <a:lnTo>
                    <a:pt x="139351" y="108072"/>
                  </a:lnTo>
                  <a:lnTo>
                    <a:pt x="153961" y="115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35370" y="468191"/>
              <a:ext cx="119539" cy="130947"/>
            </a:xfrm>
            <a:custGeom>
              <a:avLst/>
              <a:gdLst/>
              <a:ahLst/>
              <a:cxnLst/>
              <a:rect l="0" t="0" r="0" b="0"/>
              <a:pathLst>
                <a:path w="119539" h="130947">
                  <a:moveTo>
                    <a:pt x="103022" y="4604"/>
                  </a:moveTo>
                  <a:lnTo>
                    <a:pt x="94154" y="1804"/>
                  </a:lnTo>
                  <a:lnTo>
                    <a:pt x="85168" y="302"/>
                  </a:lnTo>
                  <a:lnTo>
                    <a:pt x="75181" y="0"/>
                  </a:lnTo>
                  <a:lnTo>
                    <a:pt x="64546" y="852"/>
                  </a:lnTo>
                  <a:lnTo>
                    <a:pt x="54031" y="2969"/>
                  </a:lnTo>
                  <a:lnTo>
                    <a:pt x="44079" y="6291"/>
                  </a:lnTo>
                  <a:lnTo>
                    <a:pt x="34792" y="10626"/>
                  </a:lnTo>
                  <a:lnTo>
                    <a:pt x="26105" y="15745"/>
                  </a:lnTo>
                  <a:lnTo>
                    <a:pt x="17908" y="21448"/>
                  </a:lnTo>
                  <a:lnTo>
                    <a:pt x="10575" y="27732"/>
                  </a:lnTo>
                  <a:lnTo>
                    <a:pt x="4927" y="34781"/>
                  </a:lnTo>
                  <a:lnTo>
                    <a:pt x="1290" y="42621"/>
                  </a:lnTo>
                  <a:lnTo>
                    <a:pt x="0" y="50664"/>
                  </a:lnTo>
                  <a:lnTo>
                    <a:pt x="1636" y="57845"/>
                  </a:lnTo>
                  <a:lnTo>
                    <a:pt x="6224" y="63633"/>
                  </a:lnTo>
                  <a:lnTo>
                    <a:pt x="13355" y="68008"/>
                  </a:lnTo>
                  <a:lnTo>
                    <a:pt x="22485" y="71185"/>
                  </a:lnTo>
                  <a:lnTo>
                    <a:pt x="33100" y="73432"/>
                  </a:lnTo>
                  <a:lnTo>
                    <a:pt x="44782" y="74994"/>
                  </a:lnTo>
                  <a:lnTo>
                    <a:pt x="57212" y="76067"/>
                  </a:lnTo>
                  <a:lnTo>
                    <a:pt x="70146" y="76811"/>
                  </a:lnTo>
                  <a:lnTo>
                    <a:pt x="82930" y="77824"/>
                  </a:lnTo>
                  <a:lnTo>
                    <a:pt x="94528" y="80103"/>
                  </a:lnTo>
                  <a:lnTo>
                    <a:pt x="104461" y="84082"/>
                  </a:lnTo>
                  <a:lnTo>
                    <a:pt x="112282" y="89536"/>
                  </a:lnTo>
                  <a:lnTo>
                    <a:pt x="117336" y="95878"/>
                  </a:lnTo>
                  <a:lnTo>
                    <a:pt x="119538" y="102651"/>
                  </a:lnTo>
                  <a:lnTo>
                    <a:pt x="118933" y="109280"/>
                  </a:lnTo>
                  <a:lnTo>
                    <a:pt x="115427" y="115030"/>
                  </a:lnTo>
                  <a:lnTo>
                    <a:pt x="109258" y="119590"/>
                  </a:lnTo>
                  <a:lnTo>
                    <a:pt x="100901" y="123004"/>
                  </a:lnTo>
                  <a:lnTo>
                    <a:pt x="90867" y="125467"/>
                  </a:lnTo>
                  <a:lnTo>
                    <a:pt x="79620" y="127203"/>
                  </a:lnTo>
                  <a:lnTo>
                    <a:pt x="67931" y="128408"/>
                  </a:lnTo>
                  <a:lnTo>
                    <a:pt x="55635" y="129365"/>
                  </a:lnTo>
                  <a:lnTo>
                    <a:pt x="40544" y="130163"/>
                  </a:lnTo>
                  <a:lnTo>
                    <a:pt x="18794" y="130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12092" y="22011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5" y="99266"/>
                  </a:lnTo>
                  <a:lnTo>
                    <a:pt x="177" y="118707"/>
                  </a:lnTo>
                  <a:lnTo>
                    <a:pt x="826" y="138122"/>
                  </a:lnTo>
                  <a:lnTo>
                    <a:pt x="2074" y="157248"/>
                  </a:lnTo>
                  <a:lnTo>
                    <a:pt x="3727" y="176021"/>
                  </a:lnTo>
                  <a:lnTo>
                    <a:pt x="5375" y="194471"/>
                  </a:lnTo>
                  <a:lnTo>
                    <a:pt x="6778" y="212659"/>
                  </a:lnTo>
                  <a:lnTo>
                    <a:pt x="7871" y="230485"/>
                  </a:lnTo>
                  <a:lnTo>
                    <a:pt x="8678" y="247696"/>
                  </a:lnTo>
                  <a:lnTo>
                    <a:pt x="9261" y="264198"/>
                  </a:lnTo>
                  <a:lnTo>
                    <a:pt x="9839" y="279891"/>
                  </a:lnTo>
                  <a:lnTo>
                    <a:pt x="10767" y="294592"/>
                  </a:lnTo>
                  <a:lnTo>
                    <a:pt x="12207" y="308282"/>
                  </a:lnTo>
                  <a:lnTo>
                    <a:pt x="13998" y="320652"/>
                  </a:lnTo>
                  <a:lnTo>
                    <a:pt x="15926" y="332229"/>
                  </a:lnTo>
                  <a:lnTo>
                    <a:pt x="18164" y="344032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64693" y="367510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54277" y="2867"/>
                  </a:lnTo>
                  <a:lnTo>
                    <a:pt x="244650" y="5009"/>
                  </a:lnTo>
                  <a:lnTo>
                    <a:pt x="233362" y="6612"/>
                  </a:lnTo>
                  <a:lnTo>
                    <a:pt x="220695" y="7792"/>
                  </a:lnTo>
                  <a:lnTo>
                    <a:pt x="207216" y="8641"/>
                  </a:lnTo>
                  <a:lnTo>
                    <a:pt x="193339" y="9238"/>
                  </a:lnTo>
                  <a:lnTo>
                    <a:pt x="179131" y="9653"/>
                  </a:lnTo>
                  <a:lnTo>
                    <a:pt x="164391" y="9937"/>
                  </a:lnTo>
                  <a:lnTo>
                    <a:pt x="149041" y="10130"/>
                  </a:lnTo>
                  <a:lnTo>
                    <a:pt x="133294" y="10261"/>
                  </a:lnTo>
                  <a:lnTo>
                    <a:pt x="117564" y="10349"/>
                  </a:lnTo>
                  <a:lnTo>
                    <a:pt x="102091" y="10408"/>
                  </a:lnTo>
                  <a:lnTo>
                    <a:pt x="86937" y="10448"/>
                  </a:lnTo>
                  <a:lnTo>
                    <a:pt x="72075" y="10475"/>
                  </a:lnTo>
                  <a:lnTo>
                    <a:pt x="57465" y="10493"/>
                  </a:lnTo>
                  <a:lnTo>
                    <a:pt x="43657" y="10505"/>
                  </a:lnTo>
                  <a:lnTo>
                    <a:pt x="30427" y="10514"/>
                  </a:lnTo>
                  <a:lnTo>
                    <a:pt x="16613" y="1052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75361" y="293810"/>
              <a:ext cx="10514" cy="326385"/>
            </a:xfrm>
            <a:custGeom>
              <a:avLst/>
              <a:gdLst/>
              <a:ahLst/>
              <a:cxnLst/>
              <a:rect l="0" t="0" r="0" b="0"/>
              <a:pathLst>
                <a:path w="10514" h="326385">
                  <a:moveTo>
                    <a:pt x="10513" y="0"/>
                  </a:moveTo>
                  <a:lnTo>
                    <a:pt x="7646" y="8869"/>
                  </a:lnTo>
                  <a:lnTo>
                    <a:pt x="5504" y="17856"/>
                  </a:lnTo>
                  <a:lnTo>
                    <a:pt x="3901" y="27851"/>
                  </a:lnTo>
                  <a:lnTo>
                    <a:pt x="2721" y="38832"/>
                  </a:lnTo>
                  <a:lnTo>
                    <a:pt x="1872" y="50643"/>
                  </a:lnTo>
                  <a:lnTo>
                    <a:pt x="1274" y="63111"/>
                  </a:lnTo>
                  <a:lnTo>
                    <a:pt x="860" y="76394"/>
                  </a:lnTo>
                  <a:lnTo>
                    <a:pt x="576" y="90972"/>
                  </a:lnTo>
                  <a:lnTo>
                    <a:pt x="382" y="106991"/>
                  </a:lnTo>
                  <a:lnTo>
                    <a:pt x="252" y="123984"/>
                  </a:lnTo>
                  <a:lnTo>
                    <a:pt x="163" y="141083"/>
                  </a:lnTo>
                  <a:lnTo>
                    <a:pt x="104" y="157767"/>
                  </a:lnTo>
                  <a:lnTo>
                    <a:pt x="64" y="173885"/>
                  </a:lnTo>
                  <a:lnTo>
                    <a:pt x="38" y="189467"/>
                  </a:lnTo>
                  <a:lnTo>
                    <a:pt x="20" y="204614"/>
                  </a:lnTo>
                  <a:lnTo>
                    <a:pt x="8" y="219430"/>
                  </a:lnTo>
                  <a:lnTo>
                    <a:pt x="0" y="234005"/>
                  </a:lnTo>
                  <a:lnTo>
                    <a:pt x="0" y="248402"/>
                  </a:lnTo>
                  <a:lnTo>
                    <a:pt x="198" y="262452"/>
                  </a:lnTo>
                  <a:lnTo>
                    <a:pt x="1097" y="277351"/>
                  </a:lnTo>
                  <a:lnTo>
                    <a:pt x="3893" y="296646"/>
                  </a:lnTo>
                  <a:lnTo>
                    <a:pt x="1051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38475" y="39909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768" y="0"/>
                  </a:lnTo>
                  <a:lnTo>
                    <a:pt x="186999" y="0"/>
                  </a:lnTo>
                  <a:lnTo>
                    <a:pt x="174108" y="5"/>
                  </a:lnTo>
                  <a:lnTo>
                    <a:pt x="160260" y="178"/>
                  </a:lnTo>
                  <a:lnTo>
                    <a:pt x="145932" y="826"/>
                  </a:lnTo>
                  <a:lnTo>
                    <a:pt x="131463" y="2079"/>
                  </a:lnTo>
                  <a:lnTo>
                    <a:pt x="117013" y="3905"/>
                  </a:lnTo>
                  <a:lnTo>
                    <a:pt x="102637" y="6201"/>
                  </a:lnTo>
                  <a:lnTo>
                    <a:pt x="88347" y="8853"/>
                  </a:lnTo>
                  <a:lnTo>
                    <a:pt x="74159" y="11610"/>
                  </a:lnTo>
                  <a:lnTo>
                    <a:pt x="58403" y="14364"/>
                  </a:lnTo>
                  <a:lnTo>
                    <a:pt x="36338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67403" y="462266"/>
              <a:ext cx="122738" cy="127150"/>
            </a:xfrm>
            <a:custGeom>
              <a:avLst/>
              <a:gdLst/>
              <a:ahLst/>
              <a:cxnLst/>
              <a:rect l="0" t="0" r="0" b="0"/>
              <a:pathLst>
                <a:path w="122738" h="127150">
                  <a:moveTo>
                    <a:pt x="86927" y="31586"/>
                  </a:moveTo>
                  <a:lnTo>
                    <a:pt x="75259" y="31653"/>
                  </a:lnTo>
                  <a:lnTo>
                    <a:pt x="64770" y="32293"/>
                  </a:lnTo>
                  <a:lnTo>
                    <a:pt x="54473" y="33594"/>
                  </a:lnTo>
                  <a:lnTo>
                    <a:pt x="44344" y="35627"/>
                  </a:lnTo>
                  <a:lnTo>
                    <a:pt x="34649" y="38592"/>
                  </a:lnTo>
                  <a:lnTo>
                    <a:pt x="25521" y="42520"/>
                  </a:lnTo>
                  <a:lnTo>
                    <a:pt x="17265" y="47615"/>
                  </a:lnTo>
                  <a:lnTo>
                    <a:pt x="10400" y="54316"/>
                  </a:lnTo>
                  <a:lnTo>
                    <a:pt x="5091" y="62704"/>
                  </a:lnTo>
                  <a:lnTo>
                    <a:pt x="1511" y="72252"/>
                  </a:lnTo>
                  <a:lnTo>
                    <a:pt x="0" y="82037"/>
                  </a:lnTo>
                  <a:lnTo>
                    <a:pt x="544" y="91498"/>
                  </a:lnTo>
                  <a:lnTo>
                    <a:pt x="3010" y="100287"/>
                  </a:lnTo>
                  <a:lnTo>
                    <a:pt x="7322" y="108110"/>
                  </a:lnTo>
                  <a:lnTo>
                    <a:pt x="13257" y="114913"/>
                  </a:lnTo>
                  <a:lnTo>
                    <a:pt x="20493" y="120498"/>
                  </a:lnTo>
                  <a:lnTo>
                    <a:pt x="28712" y="124433"/>
                  </a:lnTo>
                  <a:lnTo>
                    <a:pt x="37644" y="126635"/>
                  </a:lnTo>
                  <a:lnTo>
                    <a:pt x="47080" y="127149"/>
                  </a:lnTo>
                  <a:lnTo>
                    <a:pt x="56866" y="125983"/>
                  </a:lnTo>
                  <a:lnTo>
                    <a:pt x="66888" y="123311"/>
                  </a:lnTo>
                  <a:lnTo>
                    <a:pt x="76906" y="119417"/>
                  </a:lnTo>
                  <a:lnTo>
                    <a:pt x="86559" y="114595"/>
                  </a:lnTo>
                  <a:lnTo>
                    <a:pt x="95674" y="109088"/>
                  </a:lnTo>
                  <a:lnTo>
                    <a:pt x="103929" y="102766"/>
                  </a:lnTo>
                  <a:lnTo>
                    <a:pt x="110797" y="95158"/>
                  </a:lnTo>
                  <a:lnTo>
                    <a:pt x="116112" y="86116"/>
                  </a:lnTo>
                  <a:lnTo>
                    <a:pt x="119868" y="75942"/>
                  </a:lnTo>
                  <a:lnTo>
                    <a:pt x="122031" y="65195"/>
                  </a:lnTo>
                  <a:lnTo>
                    <a:pt x="122737" y="54267"/>
                  </a:lnTo>
                  <a:lnTo>
                    <a:pt x="121926" y="43507"/>
                  </a:lnTo>
                  <a:lnTo>
                    <a:pt x="119262" y="33289"/>
                  </a:lnTo>
                  <a:lnTo>
                    <a:pt x="114730" y="23768"/>
                  </a:lnTo>
                  <a:lnTo>
                    <a:pt x="108588" y="15394"/>
                  </a:lnTo>
                  <a:lnTo>
                    <a:pt x="101177" y="8972"/>
                  </a:lnTo>
                  <a:lnTo>
                    <a:pt x="92838" y="4761"/>
                  </a:lnTo>
                  <a:lnTo>
                    <a:pt x="84292" y="2390"/>
                  </a:lnTo>
                  <a:lnTo>
                    <a:pt x="75803" y="899"/>
                  </a:lnTo>
                  <a:lnTo>
                    <a:pt x="66634" y="159"/>
                  </a:lnTo>
                  <a:lnTo>
                    <a:pt x="55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8071" y="467215"/>
              <a:ext cx="182267" cy="363550"/>
            </a:xfrm>
            <a:custGeom>
              <a:avLst/>
              <a:gdLst/>
              <a:ahLst/>
              <a:cxnLst/>
              <a:rect l="0" t="0" r="0" b="0"/>
              <a:pathLst>
                <a:path w="182267" h="363550">
                  <a:moveTo>
                    <a:pt x="168456" y="47694"/>
                  </a:moveTo>
                  <a:lnTo>
                    <a:pt x="168255" y="36160"/>
                  </a:lnTo>
                  <a:lnTo>
                    <a:pt x="166334" y="26951"/>
                  </a:lnTo>
                  <a:lnTo>
                    <a:pt x="162440" y="19247"/>
                  </a:lnTo>
                  <a:lnTo>
                    <a:pt x="156688" y="12838"/>
                  </a:lnTo>
                  <a:lnTo>
                    <a:pt x="149090" y="7776"/>
                  </a:lnTo>
                  <a:lnTo>
                    <a:pt x="139843" y="3977"/>
                  </a:lnTo>
                  <a:lnTo>
                    <a:pt x="129419" y="1394"/>
                  </a:lnTo>
                  <a:lnTo>
                    <a:pt x="118449" y="96"/>
                  </a:lnTo>
                  <a:lnTo>
                    <a:pt x="107344" y="0"/>
                  </a:lnTo>
                  <a:lnTo>
                    <a:pt x="96453" y="1070"/>
                  </a:lnTo>
                  <a:lnTo>
                    <a:pt x="86140" y="3382"/>
                  </a:lnTo>
                  <a:lnTo>
                    <a:pt x="76548" y="6872"/>
                  </a:lnTo>
                  <a:lnTo>
                    <a:pt x="67955" y="11673"/>
                  </a:lnTo>
                  <a:lnTo>
                    <a:pt x="60853" y="18176"/>
                  </a:lnTo>
                  <a:lnTo>
                    <a:pt x="55381" y="26434"/>
                  </a:lnTo>
                  <a:lnTo>
                    <a:pt x="51689" y="35894"/>
                  </a:lnTo>
                  <a:lnTo>
                    <a:pt x="50101" y="45620"/>
                  </a:lnTo>
                  <a:lnTo>
                    <a:pt x="50593" y="55041"/>
                  </a:lnTo>
                  <a:lnTo>
                    <a:pt x="53024" y="63804"/>
                  </a:lnTo>
                  <a:lnTo>
                    <a:pt x="57313" y="71610"/>
                  </a:lnTo>
                  <a:lnTo>
                    <a:pt x="63232" y="78397"/>
                  </a:lnTo>
                  <a:lnTo>
                    <a:pt x="70458" y="83801"/>
                  </a:lnTo>
                  <a:lnTo>
                    <a:pt x="78670" y="87084"/>
                  </a:lnTo>
                  <a:lnTo>
                    <a:pt x="87592" y="88028"/>
                  </a:lnTo>
                  <a:lnTo>
                    <a:pt x="96853" y="86715"/>
                  </a:lnTo>
                  <a:lnTo>
                    <a:pt x="105988" y="83250"/>
                  </a:lnTo>
                  <a:lnTo>
                    <a:pt x="114755" y="77921"/>
                  </a:lnTo>
                  <a:lnTo>
                    <a:pt x="122947" y="71109"/>
                  </a:lnTo>
                  <a:lnTo>
                    <a:pt x="130303" y="63182"/>
                  </a:lnTo>
                  <a:lnTo>
                    <a:pt x="136774" y="54507"/>
                  </a:lnTo>
                  <a:lnTo>
                    <a:pt x="142582" y="47360"/>
                  </a:lnTo>
                  <a:lnTo>
                    <a:pt x="147559" y="45087"/>
                  </a:lnTo>
                  <a:lnTo>
                    <a:pt x="151308" y="47771"/>
                  </a:lnTo>
                  <a:lnTo>
                    <a:pt x="154327" y="53805"/>
                  </a:lnTo>
                  <a:lnTo>
                    <a:pt x="157115" y="61800"/>
                  </a:lnTo>
                  <a:lnTo>
                    <a:pt x="159764" y="71057"/>
                  </a:lnTo>
                  <a:lnTo>
                    <a:pt x="162059" y="81398"/>
                  </a:lnTo>
                  <a:lnTo>
                    <a:pt x="163889" y="92687"/>
                  </a:lnTo>
                  <a:lnTo>
                    <a:pt x="165433" y="104743"/>
                  </a:lnTo>
                  <a:lnTo>
                    <a:pt x="167072" y="117386"/>
                  </a:lnTo>
                  <a:lnTo>
                    <a:pt x="169024" y="130452"/>
                  </a:lnTo>
                  <a:lnTo>
                    <a:pt x="171335" y="143653"/>
                  </a:lnTo>
                  <a:lnTo>
                    <a:pt x="173964" y="156592"/>
                  </a:lnTo>
                  <a:lnTo>
                    <a:pt x="176837" y="169080"/>
                  </a:lnTo>
                  <a:lnTo>
                    <a:pt x="179563" y="181433"/>
                  </a:lnTo>
                  <a:lnTo>
                    <a:pt x="181474" y="194332"/>
                  </a:lnTo>
                  <a:lnTo>
                    <a:pt x="182266" y="208119"/>
                  </a:lnTo>
                  <a:lnTo>
                    <a:pt x="181812" y="222482"/>
                  </a:lnTo>
                  <a:lnTo>
                    <a:pt x="179986" y="236670"/>
                  </a:lnTo>
                  <a:lnTo>
                    <a:pt x="176863" y="250243"/>
                  </a:lnTo>
                  <a:lnTo>
                    <a:pt x="172494" y="262779"/>
                  </a:lnTo>
                  <a:lnTo>
                    <a:pt x="166822" y="273740"/>
                  </a:lnTo>
                  <a:lnTo>
                    <a:pt x="159934" y="282994"/>
                  </a:lnTo>
                  <a:lnTo>
                    <a:pt x="152041" y="290733"/>
                  </a:lnTo>
                  <a:lnTo>
                    <a:pt x="143373" y="297261"/>
                  </a:lnTo>
                  <a:lnTo>
                    <a:pt x="134136" y="302883"/>
                  </a:lnTo>
                  <a:lnTo>
                    <a:pt x="124494" y="307849"/>
                  </a:lnTo>
                  <a:lnTo>
                    <a:pt x="114569" y="312355"/>
                  </a:lnTo>
                  <a:lnTo>
                    <a:pt x="104450" y="316540"/>
                  </a:lnTo>
                  <a:lnTo>
                    <a:pt x="94196" y="320505"/>
                  </a:lnTo>
                  <a:lnTo>
                    <a:pt x="83853" y="324322"/>
                  </a:lnTo>
                  <a:lnTo>
                    <a:pt x="73449" y="328042"/>
                  </a:lnTo>
                  <a:lnTo>
                    <a:pt x="63004" y="331862"/>
                  </a:lnTo>
                  <a:lnTo>
                    <a:pt x="52530" y="336113"/>
                  </a:lnTo>
                  <a:lnTo>
                    <a:pt x="42053" y="340928"/>
                  </a:lnTo>
                  <a:lnTo>
                    <a:pt x="32031" y="345980"/>
                  </a:lnTo>
                  <a:lnTo>
                    <a:pt x="22375" y="351063"/>
                  </a:lnTo>
                  <a:lnTo>
                    <a:pt x="12238" y="356628"/>
                  </a:lnTo>
                  <a:lnTo>
                    <a:pt x="0" y="363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36713" y="420152"/>
              <a:ext cx="107214" cy="157940"/>
            </a:xfrm>
            <a:custGeom>
              <a:avLst/>
              <a:gdLst/>
              <a:ahLst/>
              <a:cxnLst/>
              <a:rect l="0" t="0" r="0" b="0"/>
              <a:pathLst>
                <a:path w="107214" h="157940">
                  <a:moveTo>
                    <a:pt x="1928" y="94757"/>
                  </a:moveTo>
                  <a:lnTo>
                    <a:pt x="4862" y="103558"/>
                  </a:lnTo>
                  <a:lnTo>
                    <a:pt x="7644" y="111905"/>
                  </a:lnTo>
                  <a:lnTo>
                    <a:pt x="10543" y="120604"/>
                  </a:lnTo>
                  <a:lnTo>
                    <a:pt x="13584" y="129724"/>
                  </a:lnTo>
                  <a:lnTo>
                    <a:pt x="16749" y="139220"/>
                  </a:lnTo>
                  <a:lnTo>
                    <a:pt x="19996" y="148940"/>
                  </a:lnTo>
                  <a:lnTo>
                    <a:pt x="22711" y="156297"/>
                  </a:lnTo>
                  <a:lnTo>
                    <a:pt x="23800" y="157939"/>
                  </a:lnTo>
                  <a:lnTo>
                    <a:pt x="22914" y="154533"/>
                  </a:lnTo>
                  <a:lnTo>
                    <a:pt x="20312" y="147561"/>
                  </a:lnTo>
                  <a:lnTo>
                    <a:pt x="16558" y="138197"/>
                  </a:lnTo>
                  <a:lnTo>
                    <a:pt x="12321" y="127252"/>
                  </a:lnTo>
                  <a:lnTo>
                    <a:pt x="8020" y="115268"/>
                  </a:lnTo>
                  <a:lnTo>
                    <a:pt x="4161" y="102763"/>
                  </a:lnTo>
                  <a:lnTo>
                    <a:pt x="1403" y="90276"/>
                  </a:lnTo>
                  <a:lnTo>
                    <a:pt x="0" y="78097"/>
                  </a:lnTo>
                  <a:lnTo>
                    <a:pt x="24" y="66457"/>
                  </a:lnTo>
                  <a:lnTo>
                    <a:pt x="1553" y="55629"/>
                  </a:lnTo>
                  <a:lnTo>
                    <a:pt x="4472" y="45682"/>
                  </a:lnTo>
                  <a:lnTo>
                    <a:pt x="8702" y="36679"/>
                  </a:lnTo>
                  <a:lnTo>
                    <a:pt x="14281" y="28769"/>
                  </a:lnTo>
                  <a:lnTo>
                    <a:pt x="21110" y="21931"/>
                  </a:lnTo>
                  <a:lnTo>
                    <a:pt x="29134" y="16168"/>
                  </a:lnTo>
                  <a:lnTo>
                    <a:pt x="38422" y="11587"/>
                  </a:lnTo>
                  <a:lnTo>
                    <a:pt x="48879" y="8133"/>
                  </a:lnTo>
                  <a:lnTo>
                    <a:pt x="59888" y="5620"/>
                  </a:lnTo>
                  <a:lnTo>
                    <a:pt x="71580" y="3570"/>
                  </a:lnTo>
                  <a:lnTo>
                    <a:pt x="86097" y="1800"/>
                  </a:lnTo>
                  <a:lnTo>
                    <a:pt x="1072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9500" y="428043"/>
              <a:ext cx="110769" cy="143624"/>
            </a:xfrm>
            <a:custGeom>
              <a:avLst/>
              <a:gdLst/>
              <a:ahLst/>
              <a:cxnLst/>
              <a:rect l="0" t="0" r="0" b="0"/>
              <a:pathLst>
                <a:path w="110769" h="143624">
                  <a:moveTo>
                    <a:pt x="37069" y="34223"/>
                  </a:moveTo>
                  <a:lnTo>
                    <a:pt x="43071" y="39957"/>
                  </a:lnTo>
                  <a:lnTo>
                    <a:pt x="49915" y="44241"/>
                  </a:lnTo>
                  <a:lnTo>
                    <a:pt x="58298" y="47438"/>
                  </a:lnTo>
                  <a:lnTo>
                    <a:pt x="67753" y="49453"/>
                  </a:lnTo>
                  <a:lnTo>
                    <a:pt x="77419" y="49854"/>
                  </a:lnTo>
                  <a:lnTo>
                    <a:pt x="86760" y="48533"/>
                  </a:lnTo>
                  <a:lnTo>
                    <a:pt x="95114" y="45365"/>
                  </a:lnTo>
                  <a:lnTo>
                    <a:pt x="101573" y="40044"/>
                  </a:lnTo>
                  <a:lnTo>
                    <a:pt x="105816" y="32630"/>
                  </a:lnTo>
                  <a:lnTo>
                    <a:pt x="107541" y="24096"/>
                  </a:lnTo>
                  <a:lnTo>
                    <a:pt x="106211" y="16063"/>
                  </a:lnTo>
                  <a:lnTo>
                    <a:pt x="101840" y="9419"/>
                  </a:lnTo>
                  <a:lnTo>
                    <a:pt x="95026" y="4490"/>
                  </a:lnTo>
                  <a:lnTo>
                    <a:pt x="86644" y="1401"/>
                  </a:lnTo>
                  <a:lnTo>
                    <a:pt x="77348" y="0"/>
                  </a:lnTo>
                  <a:lnTo>
                    <a:pt x="67537" y="143"/>
                  </a:lnTo>
                  <a:lnTo>
                    <a:pt x="57434" y="1810"/>
                  </a:lnTo>
                  <a:lnTo>
                    <a:pt x="47171" y="4852"/>
                  </a:lnTo>
                  <a:lnTo>
                    <a:pt x="37146" y="9177"/>
                  </a:lnTo>
                  <a:lnTo>
                    <a:pt x="28013" y="14828"/>
                  </a:lnTo>
                  <a:lnTo>
                    <a:pt x="20058" y="21707"/>
                  </a:lnTo>
                  <a:lnTo>
                    <a:pt x="13394" y="29767"/>
                  </a:lnTo>
                  <a:lnTo>
                    <a:pt x="8133" y="39080"/>
                  </a:lnTo>
                  <a:lnTo>
                    <a:pt x="4191" y="49563"/>
                  </a:lnTo>
                  <a:lnTo>
                    <a:pt x="1509" y="60857"/>
                  </a:lnTo>
                  <a:lnTo>
                    <a:pt x="141" y="72429"/>
                  </a:lnTo>
                  <a:lnTo>
                    <a:pt x="0" y="83947"/>
                  </a:lnTo>
                  <a:lnTo>
                    <a:pt x="1038" y="95119"/>
                  </a:lnTo>
                  <a:lnTo>
                    <a:pt x="3328" y="105622"/>
                  </a:lnTo>
                  <a:lnTo>
                    <a:pt x="6804" y="115342"/>
                  </a:lnTo>
                  <a:lnTo>
                    <a:pt x="11595" y="124021"/>
                  </a:lnTo>
                  <a:lnTo>
                    <a:pt x="18092" y="131181"/>
                  </a:lnTo>
                  <a:lnTo>
                    <a:pt x="26350" y="136696"/>
                  </a:lnTo>
                  <a:lnTo>
                    <a:pt x="35980" y="140587"/>
                  </a:lnTo>
                  <a:lnTo>
                    <a:pt x="46353" y="142841"/>
                  </a:lnTo>
                  <a:lnTo>
                    <a:pt x="57021" y="143623"/>
                  </a:lnTo>
                  <a:lnTo>
                    <a:pt x="67503" y="143365"/>
                  </a:lnTo>
                  <a:lnTo>
                    <a:pt x="78326" y="142649"/>
                  </a:lnTo>
                  <a:lnTo>
                    <a:pt x="91553" y="141418"/>
                  </a:lnTo>
                  <a:lnTo>
                    <a:pt x="110768" y="139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10701" y="449686"/>
              <a:ext cx="159609" cy="110166"/>
            </a:xfrm>
            <a:custGeom>
              <a:avLst/>
              <a:gdLst/>
              <a:ahLst/>
              <a:cxnLst/>
              <a:rect l="0" t="0" r="0" b="0"/>
              <a:pathLst>
                <a:path w="159609" h="110166">
                  <a:moveTo>
                    <a:pt x="75381" y="75751"/>
                  </a:moveTo>
                  <a:lnTo>
                    <a:pt x="78180" y="66950"/>
                  </a:lnTo>
                  <a:lnTo>
                    <a:pt x="79682" y="58603"/>
                  </a:lnTo>
                  <a:lnTo>
                    <a:pt x="79984" y="49909"/>
                  </a:lnTo>
                  <a:lnTo>
                    <a:pt x="79132" y="40961"/>
                  </a:lnTo>
                  <a:lnTo>
                    <a:pt x="77016" y="32114"/>
                  </a:lnTo>
                  <a:lnTo>
                    <a:pt x="73685" y="23585"/>
                  </a:lnTo>
                  <a:lnTo>
                    <a:pt x="69004" y="15742"/>
                  </a:lnTo>
                  <a:lnTo>
                    <a:pt x="62588" y="9161"/>
                  </a:lnTo>
                  <a:lnTo>
                    <a:pt x="54397" y="4051"/>
                  </a:lnTo>
                  <a:lnTo>
                    <a:pt x="45153" y="775"/>
                  </a:lnTo>
                  <a:lnTo>
                    <a:pt x="36105" y="0"/>
                  </a:lnTo>
                  <a:lnTo>
                    <a:pt x="27952" y="1856"/>
                  </a:lnTo>
                  <a:lnTo>
                    <a:pt x="20855" y="6187"/>
                  </a:lnTo>
                  <a:lnTo>
                    <a:pt x="14707" y="12823"/>
                  </a:lnTo>
                  <a:lnTo>
                    <a:pt x="9324" y="21431"/>
                  </a:lnTo>
                  <a:lnTo>
                    <a:pt x="4845" y="31598"/>
                  </a:lnTo>
                  <a:lnTo>
                    <a:pt x="1724" y="42929"/>
                  </a:lnTo>
                  <a:lnTo>
                    <a:pt x="106" y="55091"/>
                  </a:lnTo>
                  <a:lnTo>
                    <a:pt x="0" y="67508"/>
                  </a:lnTo>
                  <a:lnTo>
                    <a:pt x="1448" y="79384"/>
                  </a:lnTo>
                  <a:lnTo>
                    <a:pt x="4317" y="90313"/>
                  </a:lnTo>
                  <a:lnTo>
                    <a:pt x="8515" y="99615"/>
                  </a:lnTo>
                  <a:lnTo>
                    <a:pt x="14074" y="106203"/>
                  </a:lnTo>
                  <a:lnTo>
                    <a:pt x="20880" y="109730"/>
                  </a:lnTo>
                  <a:lnTo>
                    <a:pt x="28550" y="110165"/>
                  </a:lnTo>
                  <a:lnTo>
                    <a:pt x="36536" y="107433"/>
                  </a:lnTo>
                  <a:lnTo>
                    <a:pt x="44492" y="101824"/>
                  </a:lnTo>
                  <a:lnTo>
                    <a:pt x="52120" y="94028"/>
                  </a:lnTo>
                  <a:lnTo>
                    <a:pt x="59090" y="84912"/>
                  </a:lnTo>
                  <a:lnTo>
                    <a:pt x="65309" y="75121"/>
                  </a:lnTo>
                  <a:lnTo>
                    <a:pt x="71404" y="66177"/>
                  </a:lnTo>
                  <a:lnTo>
                    <a:pt x="78277" y="61421"/>
                  </a:lnTo>
                  <a:lnTo>
                    <a:pt x="85514" y="62225"/>
                  </a:lnTo>
                  <a:lnTo>
                    <a:pt x="92356" y="66592"/>
                  </a:lnTo>
                  <a:lnTo>
                    <a:pt x="99061" y="72767"/>
                  </a:lnTo>
                  <a:lnTo>
                    <a:pt x="106169" y="79354"/>
                  </a:lnTo>
                  <a:lnTo>
                    <a:pt x="113933" y="85615"/>
                  </a:lnTo>
                  <a:lnTo>
                    <a:pt x="122095" y="91170"/>
                  </a:lnTo>
                  <a:lnTo>
                    <a:pt x="130931" y="96285"/>
                  </a:lnTo>
                  <a:lnTo>
                    <a:pt x="142340" y="101399"/>
                  </a:lnTo>
                  <a:lnTo>
                    <a:pt x="159608" y="1073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01895" y="241168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5" y="90415"/>
                  </a:lnTo>
                  <a:lnTo>
                    <a:pt x="178" y="106760"/>
                  </a:lnTo>
                  <a:lnTo>
                    <a:pt x="826" y="122419"/>
                  </a:lnTo>
                  <a:lnTo>
                    <a:pt x="2074" y="137066"/>
                  </a:lnTo>
                  <a:lnTo>
                    <a:pt x="3727" y="151034"/>
                  </a:lnTo>
                  <a:lnTo>
                    <a:pt x="5376" y="165101"/>
                  </a:lnTo>
                  <a:lnTo>
                    <a:pt x="6778" y="179714"/>
                  </a:lnTo>
                  <a:lnTo>
                    <a:pt x="7871" y="194819"/>
                  </a:lnTo>
                  <a:lnTo>
                    <a:pt x="8679" y="210047"/>
                  </a:lnTo>
                  <a:lnTo>
                    <a:pt x="9262" y="225147"/>
                  </a:lnTo>
                  <a:lnTo>
                    <a:pt x="9839" y="240034"/>
                  </a:lnTo>
                  <a:lnTo>
                    <a:pt x="10767" y="254710"/>
                  </a:lnTo>
                  <a:lnTo>
                    <a:pt x="12207" y="269194"/>
                  </a:lnTo>
                  <a:lnTo>
                    <a:pt x="13998" y="283116"/>
                  </a:lnTo>
                  <a:lnTo>
                    <a:pt x="15927" y="297178"/>
                  </a:lnTo>
                  <a:lnTo>
                    <a:pt x="18164" y="313733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28196" y="356981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6124" y="2934"/>
                  </a:lnTo>
                  <a:lnTo>
                    <a:pt x="134356" y="5716"/>
                  </a:lnTo>
                  <a:lnTo>
                    <a:pt x="121466" y="8616"/>
                  </a:lnTo>
                  <a:lnTo>
                    <a:pt x="107618" y="11656"/>
                  </a:lnTo>
                  <a:lnTo>
                    <a:pt x="93289" y="14821"/>
                  </a:lnTo>
                  <a:lnTo>
                    <a:pt x="78829" y="18081"/>
                  </a:lnTo>
                  <a:lnTo>
                    <a:pt x="64616" y="21258"/>
                  </a:lnTo>
                  <a:lnTo>
                    <a:pt x="49531" y="24346"/>
                  </a:lnTo>
                  <a:lnTo>
                    <a:pt x="30017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65066" y="445614"/>
              <a:ext cx="115814" cy="122521"/>
            </a:xfrm>
            <a:custGeom>
              <a:avLst/>
              <a:gdLst/>
              <a:ahLst/>
              <a:cxnLst/>
              <a:rect l="0" t="0" r="0" b="0"/>
              <a:pathLst>
                <a:path w="115814" h="122521">
                  <a:moveTo>
                    <a:pt x="0" y="48238"/>
                  </a:moveTo>
                  <a:lnTo>
                    <a:pt x="11668" y="48171"/>
                  </a:lnTo>
                  <a:lnTo>
                    <a:pt x="22157" y="47531"/>
                  </a:lnTo>
                  <a:lnTo>
                    <a:pt x="32458" y="46229"/>
                  </a:lnTo>
                  <a:lnTo>
                    <a:pt x="42760" y="44197"/>
                  </a:lnTo>
                  <a:lnTo>
                    <a:pt x="53104" y="41232"/>
                  </a:lnTo>
                  <a:lnTo>
                    <a:pt x="63474" y="37308"/>
                  </a:lnTo>
                  <a:lnTo>
                    <a:pt x="73211" y="32386"/>
                  </a:lnTo>
                  <a:lnTo>
                    <a:pt x="81076" y="26334"/>
                  </a:lnTo>
                  <a:lnTo>
                    <a:pt x="86513" y="19199"/>
                  </a:lnTo>
                  <a:lnTo>
                    <a:pt x="88567" y="11535"/>
                  </a:lnTo>
                  <a:lnTo>
                    <a:pt x="86623" y="4967"/>
                  </a:lnTo>
                  <a:lnTo>
                    <a:pt x="81964" y="1081"/>
                  </a:lnTo>
                  <a:lnTo>
                    <a:pt x="75498" y="0"/>
                  </a:lnTo>
                  <a:lnTo>
                    <a:pt x="67778" y="1237"/>
                  </a:lnTo>
                  <a:lnTo>
                    <a:pt x="59344" y="4386"/>
                  </a:lnTo>
                  <a:lnTo>
                    <a:pt x="50772" y="9269"/>
                  </a:lnTo>
                  <a:lnTo>
                    <a:pt x="42396" y="15650"/>
                  </a:lnTo>
                  <a:lnTo>
                    <a:pt x="34809" y="23551"/>
                  </a:lnTo>
                  <a:lnTo>
                    <a:pt x="28923" y="33294"/>
                  </a:lnTo>
                  <a:lnTo>
                    <a:pt x="25084" y="44877"/>
                  </a:lnTo>
                  <a:lnTo>
                    <a:pt x="23303" y="57554"/>
                  </a:lnTo>
                  <a:lnTo>
                    <a:pt x="23538" y="70063"/>
                  </a:lnTo>
                  <a:lnTo>
                    <a:pt x="25550" y="81687"/>
                  </a:lnTo>
                  <a:lnTo>
                    <a:pt x="29152" y="92099"/>
                  </a:lnTo>
                  <a:lnTo>
                    <a:pt x="34301" y="101095"/>
                  </a:lnTo>
                  <a:lnTo>
                    <a:pt x="40834" y="108725"/>
                  </a:lnTo>
                  <a:lnTo>
                    <a:pt x="48487" y="114882"/>
                  </a:lnTo>
                  <a:lnTo>
                    <a:pt x="56995" y="119211"/>
                  </a:lnTo>
                  <a:lnTo>
                    <a:pt x="66114" y="121684"/>
                  </a:lnTo>
                  <a:lnTo>
                    <a:pt x="75402" y="122520"/>
                  </a:lnTo>
                  <a:lnTo>
                    <a:pt x="85220" y="121988"/>
                  </a:lnTo>
                  <a:lnTo>
                    <a:pt x="97546" y="118927"/>
                  </a:lnTo>
                  <a:lnTo>
                    <a:pt x="115813" y="111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25711" y="420152"/>
              <a:ext cx="85018" cy="147400"/>
            </a:xfrm>
            <a:custGeom>
              <a:avLst/>
              <a:gdLst/>
              <a:ahLst/>
              <a:cxnLst/>
              <a:rect l="0" t="0" r="0" b="0"/>
              <a:pathLst>
                <a:path w="85018" h="147400">
                  <a:moveTo>
                    <a:pt x="81510" y="0"/>
                  </a:moveTo>
                  <a:lnTo>
                    <a:pt x="69842" y="67"/>
                  </a:lnTo>
                  <a:lnTo>
                    <a:pt x="59354" y="708"/>
                  </a:lnTo>
                  <a:lnTo>
                    <a:pt x="49056" y="2009"/>
                  </a:lnTo>
                  <a:lnTo>
                    <a:pt x="38928" y="4041"/>
                  </a:lnTo>
                  <a:lnTo>
                    <a:pt x="29233" y="7006"/>
                  </a:lnTo>
                  <a:lnTo>
                    <a:pt x="20110" y="10930"/>
                  </a:lnTo>
                  <a:lnTo>
                    <a:pt x="12026" y="15852"/>
                  </a:lnTo>
                  <a:lnTo>
                    <a:pt x="5810" y="21904"/>
                  </a:lnTo>
                  <a:lnTo>
                    <a:pt x="1755" y="29040"/>
                  </a:lnTo>
                  <a:lnTo>
                    <a:pt x="0" y="36762"/>
                  </a:lnTo>
                  <a:lnTo>
                    <a:pt x="785" y="44251"/>
                  </a:lnTo>
                  <a:lnTo>
                    <a:pt x="3980" y="51060"/>
                  </a:lnTo>
                  <a:lnTo>
                    <a:pt x="9191" y="57103"/>
                  </a:lnTo>
                  <a:lnTo>
                    <a:pt x="15960" y="62470"/>
                  </a:lnTo>
                  <a:lnTo>
                    <a:pt x="23881" y="67302"/>
                  </a:lnTo>
                  <a:lnTo>
                    <a:pt x="32787" y="71734"/>
                  </a:lnTo>
                  <a:lnTo>
                    <a:pt x="42741" y="75879"/>
                  </a:lnTo>
                  <a:lnTo>
                    <a:pt x="53673" y="79831"/>
                  </a:lnTo>
                  <a:lnTo>
                    <a:pt x="64605" y="83981"/>
                  </a:lnTo>
                  <a:lnTo>
                    <a:pt x="73814" y="88985"/>
                  </a:lnTo>
                  <a:lnTo>
                    <a:pt x="80471" y="95130"/>
                  </a:lnTo>
                  <a:lnTo>
                    <a:pt x="84276" y="102208"/>
                  </a:lnTo>
                  <a:lnTo>
                    <a:pt x="85017" y="109722"/>
                  </a:lnTo>
                  <a:lnTo>
                    <a:pt x="82913" y="117321"/>
                  </a:lnTo>
                  <a:lnTo>
                    <a:pt x="78299" y="124523"/>
                  </a:lnTo>
                  <a:lnTo>
                    <a:pt x="71414" y="130666"/>
                  </a:lnTo>
                  <a:lnTo>
                    <a:pt x="62629" y="135493"/>
                  </a:lnTo>
                  <a:lnTo>
                    <a:pt x="52966" y="139096"/>
                  </a:lnTo>
                  <a:lnTo>
                    <a:pt x="43079" y="142076"/>
                  </a:lnTo>
                  <a:lnTo>
                    <a:pt x="32106" y="144694"/>
                  </a:lnTo>
                  <a:lnTo>
                    <a:pt x="1833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03031" y="209582"/>
              <a:ext cx="30533" cy="347442"/>
            </a:xfrm>
            <a:custGeom>
              <a:avLst/>
              <a:gdLst/>
              <a:ahLst/>
              <a:cxnLst/>
              <a:rect l="0" t="0" r="0" b="0"/>
              <a:pathLst>
                <a:path w="30533" h="347442">
                  <a:moveTo>
                    <a:pt x="9475" y="0"/>
                  </a:moveTo>
                  <a:lnTo>
                    <a:pt x="6609" y="8869"/>
                  </a:lnTo>
                  <a:lnTo>
                    <a:pt x="4466" y="17856"/>
                  </a:lnTo>
                  <a:lnTo>
                    <a:pt x="2863" y="27856"/>
                  </a:lnTo>
                  <a:lnTo>
                    <a:pt x="1683" y="39009"/>
                  </a:lnTo>
                  <a:lnTo>
                    <a:pt x="834" y="51469"/>
                  </a:lnTo>
                  <a:lnTo>
                    <a:pt x="241" y="65171"/>
                  </a:lnTo>
                  <a:lnTo>
                    <a:pt x="0" y="79589"/>
                  </a:lnTo>
                  <a:lnTo>
                    <a:pt x="364" y="93870"/>
                  </a:lnTo>
                  <a:lnTo>
                    <a:pt x="1420" y="107555"/>
                  </a:lnTo>
                  <a:lnTo>
                    <a:pt x="2941" y="121029"/>
                  </a:lnTo>
                  <a:lnTo>
                    <a:pt x="4501" y="135287"/>
                  </a:lnTo>
                  <a:lnTo>
                    <a:pt x="5849" y="150844"/>
                  </a:lnTo>
                  <a:lnTo>
                    <a:pt x="7076" y="167565"/>
                  </a:lnTo>
                  <a:lnTo>
                    <a:pt x="8505" y="184948"/>
                  </a:lnTo>
                  <a:lnTo>
                    <a:pt x="10314" y="202610"/>
                  </a:lnTo>
                  <a:lnTo>
                    <a:pt x="12360" y="220352"/>
                  </a:lnTo>
                  <a:lnTo>
                    <a:pt x="14280" y="238090"/>
                  </a:lnTo>
                  <a:lnTo>
                    <a:pt x="15873" y="255780"/>
                  </a:lnTo>
                  <a:lnTo>
                    <a:pt x="17296" y="273047"/>
                  </a:lnTo>
                  <a:lnTo>
                    <a:pt x="19225" y="291074"/>
                  </a:lnTo>
                  <a:lnTo>
                    <a:pt x="22943" y="313681"/>
                  </a:lnTo>
                  <a:lnTo>
                    <a:pt x="3053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28279" y="325396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28001" y="2867"/>
                  </a:lnTo>
                  <a:lnTo>
                    <a:pt x="119015" y="5009"/>
                  </a:lnTo>
                  <a:lnTo>
                    <a:pt x="109024" y="6616"/>
                  </a:lnTo>
                  <a:lnTo>
                    <a:pt x="98216" y="7970"/>
                  </a:lnTo>
                  <a:lnTo>
                    <a:pt x="87053" y="9466"/>
                  </a:lnTo>
                  <a:lnTo>
                    <a:pt x="75848" y="11322"/>
                  </a:lnTo>
                  <a:lnTo>
                    <a:pt x="64736" y="13735"/>
                  </a:lnTo>
                  <a:lnTo>
                    <a:pt x="53751" y="16964"/>
                  </a:lnTo>
                  <a:lnTo>
                    <a:pt x="42899" y="21057"/>
                  </a:lnTo>
                  <a:lnTo>
                    <a:pt x="32611" y="25606"/>
                  </a:lnTo>
                  <a:lnTo>
                    <a:pt x="22741" y="30290"/>
                  </a:lnTo>
                  <a:lnTo>
                    <a:pt x="12421" y="35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28320" y="35698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38848" y="4833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683642" y="2316899"/>
            <a:ext cx="208688" cy="291638"/>
          </a:xfrm>
          <a:custGeom>
            <a:avLst/>
            <a:gdLst/>
            <a:ahLst/>
            <a:cxnLst/>
            <a:rect l="0" t="0" r="0" b="0"/>
            <a:pathLst>
              <a:path w="208688" h="291638">
                <a:moveTo>
                  <a:pt x="167718" y="9306"/>
                </a:moveTo>
                <a:lnTo>
                  <a:pt x="156050" y="9239"/>
                </a:lnTo>
                <a:lnTo>
                  <a:pt x="145561" y="8599"/>
                </a:lnTo>
                <a:lnTo>
                  <a:pt x="135255" y="7307"/>
                </a:lnTo>
                <a:lnTo>
                  <a:pt x="124781" y="5620"/>
                </a:lnTo>
                <a:lnTo>
                  <a:pt x="113789" y="3952"/>
                </a:lnTo>
                <a:lnTo>
                  <a:pt x="102146" y="2539"/>
                </a:lnTo>
                <a:lnTo>
                  <a:pt x="89892" y="1441"/>
                </a:lnTo>
                <a:lnTo>
                  <a:pt x="77138" y="630"/>
                </a:lnTo>
                <a:lnTo>
                  <a:pt x="64011" y="60"/>
                </a:lnTo>
                <a:lnTo>
                  <a:pt x="50943" y="0"/>
                </a:lnTo>
                <a:lnTo>
                  <a:pt x="38630" y="1017"/>
                </a:lnTo>
                <a:lnTo>
                  <a:pt x="27403" y="3336"/>
                </a:lnTo>
                <a:lnTo>
                  <a:pt x="17731" y="7030"/>
                </a:lnTo>
                <a:lnTo>
                  <a:pt x="10363" y="12184"/>
                </a:lnTo>
                <a:lnTo>
                  <a:pt x="5481" y="18695"/>
                </a:lnTo>
                <a:lnTo>
                  <a:pt x="2643" y="26490"/>
                </a:lnTo>
                <a:lnTo>
                  <a:pt x="1095" y="35618"/>
                </a:lnTo>
                <a:lnTo>
                  <a:pt x="272" y="45973"/>
                </a:lnTo>
                <a:lnTo>
                  <a:pt x="0" y="57178"/>
                </a:lnTo>
                <a:lnTo>
                  <a:pt x="407" y="68691"/>
                </a:lnTo>
                <a:lnTo>
                  <a:pt x="1523" y="80178"/>
                </a:lnTo>
                <a:lnTo>
                  <a:pt x="3100" y="91669"/>
                </a:lnTo>
                <a:lnTo>
                  <a:pt x="4705" y="103451"/>
                </a:lnTo>
                <a:lnTo>
                  <a:pt x="6108" y="115642"/>
                </a:lnTo>
                <a:lnTo>
                  <a:pt x="8153" y="127069"/>
                </a:lnTo>
                <a:lnTo>
                  <a:pt x="12511" y="134411"/>
                </a:lnTo>
                <a:lnTo>
                  <a:pt x="18861" y="136155"/>
                </a:lnTo>
                <a:lnTo>
                  <a:pt x="25600" y="134295"/>
                </a:lnTo>
                <a:lnTo>
                  <a:pt x="32471" y="130552"/>
                </a:lnTo>
                <a:lnTo>
                  <a:pt x="39805" y="126090"/>
                </a:lnTo>
                <a:lnTo>
                  <a:pt x="47787" y="121524"/>
                </a:lnTo>
                <a:lnTo>
                  <a:pt x="56571" y="117263"/>
                </a:lnTo>
                <a:lnTo>
                  <a:pt x="66359" y="113677"/>
                </a:lnTo>
                <a:lnTo>
                  <a:pt x="77156" y="110888"/>
                </a:lnTo>
                <a:lnTo>
                  <a:pt x="88657" y="108992"/>
                </a:lnTo>
                <a:lnTo>
                  <a:pt x="100367" y="108158"/>
                </a:lnTo>
                <a:lnTo>
                  <a:pt x="111976" y="108375"/>
                </a:lnTo>
                <a:lnTo>
                  <a:pt x="123209" y="109655"/>
                </a:lnTo>
                <a:lnTo>
                  <a:pt x="133752" y="112109"/>
                </a:lnTo>
                <a:lnTo>
                  <a:pt x="143508" y="115684"/>
                </a:lnTo>
                <a:lnTo>
                  <a:pt x="152550" y="120203"/>
                </a:lnTo>
                <a:lnTo>
                  <a:pt x="161018" y="125451"/>
                </a:lnTo>
                <a:lnTo>
                  <a:pt x="169052" y="131244"/>
                </a:lnTo>
                <a:lnTo>
                  <a:pt x="176773" y="137590"/>
                </a:lnTo>
                <a:lnTo>
                  <a:pt x="184271" y="144681"/>
                </a:lnTo>
                <a:lnTo>
                  <a:pt x="191602" y="152568"/>
                </a:lnTo>
                <a:lnTo>
                  <a:pt x="198323" y="161322"/>
                </a:lnTo>
                <a:lnTo>
                  <a:pt x="203545" y="171109"/>
                </a:lnTo>
                <a:lnTo>
                  <a:pt x="206904" y="181914"/>
                </a:lnTo>
                <a:lnTo>
                  <a:pt x="208513" y="193425"/>
                </a:lnTo>
                <a:lnTo>
                  <a:pt x="208687" y="205143"/>
                </a:lnTo>
                <a:lnTo>
                  <a:pt x="207763" y="216759"/>
                </a:lnTo>
                <a:lnTo>
                  <a:pt x="205874" y="227997"/>
                </a:lnTo>
                <a:lnTo>
                  <a:pt x="202945" y="238544"/>
                </a:lnTo>
                <a:lnTo>
                  <a:pt x="199013" y="248298"/>
                </a:lnTo>
                <a:lnTo>
                  <a:pt x="194070" y="257170"/>
                </a:lnTo>
                <a:lnTo>
                  <a:pt x="187995" y="264991"/>
                </a:lnTo>
                <a:lnTo>
                  <a:pt x="180828" y="271768"/>
                </a:lnTo>
                <a:lnTo>
                  <a:pt x="172573" y="277490"/>
                </a:lnTo>
                <a:lnTo>
                  <a:pt x="163129" y="282045"/>
                </a:lnTo>
                <a:lnTo>
                  <a:pt x="152552" y="285480"/>
                </a:lnTo>
                <a:lnTo>
                  <a:pt x="141027" y="287975"/>
                </a:lnTo>
                <a:lnTo>
                  <a:pt x="128767" y="289742"/>
                </a:lnTo>
                <a:lnTo>
                  <a:pt x="115969" y="290966"/>
                </a:lnTo>
                <a:lnTo>
                  <a:pt x="102953" y="291637"/>
                </a:lnTo>
                <a:lnTo>
                  <a:pt x="90142" y="291564"/>
                </a:lnTo>
                <a:lnTo>
                  <a:pt x="77763" y="290705"/>
                </a:lnTo>
                <a:lnTo>
                  <a:pt x="66293" y="289307"/>
                </a:lnTo>
                <a:lnTo>
                  <a:pt x="55427" y="287685"/>
                </a:lnTo>
                <a:lnTo>
                  <a:pt x="44212" y="285699"/>
                </a:lnTo>
                <a:lnTo>
                  <a:pt x="30848" y="28304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619733" y="2663117"/>
            <a:ext cx="400084" cy="31587"/>
          </a:xfrm>
          <a:custGeom>
            <a:avLst/>
            <a:gdLst/>
            <a:ahLst/>
            <a:cxnLst/>
            <a:rect l="0" t="0" r="0" b="0"/>
            <a:pathLst>
              <a:path w="400084" h="31587">
                <a:moveTo>
                  <a:pt x="400083" y="0"/>
                </a:moveTo>
                <a:lnTo>
                  <a:pt x="391215" y="2867"/>
                </a:lnTo>
                <a:lnTo>
                  <a:pt x="382228" y="5009"/>
                </a:lnTo>
                <a:lnTo>
                  <a:pt x="372233" y="6612"/>
                </a:lnTo>
                <a:lnTo>
                  <a:pt x="361252" y="7793"/>
                </a:lnTo>
                <a:lnTo>
                  <a:pt x="349440" y="8641"/>
                </a:lnTo>
                <a:lnTo>
                  <a:pt x="336977" y="9239"/>
                </a:lnTo>
                <a:lnTo>
                  <a:pt x="323867" y="9653"/>
                </a:lnTo>
                <a:lnTo>
                  <a:pt x="309938" y="9937"/>
                </a:lnTo>
                <a:lnTo>
                  <a:pt x="295167" y="10131"/>
                </a:lnTo>
                <a:lnTo>
                  <a:pt x="279826" y="10262"/>
                </a:lnTo>
                <a:lnTo>
                  <a:pt x="264376" y="10350"/>
                </a:lnTo>
                <a:lnTo>
                  <a:pt x="249094" y="10409"/>
                </a:lnTo>
                <a:lnTo>
                  <a:pt x="234070" y="10449"/>
                </a:lnTo>
                <a:lnTo>
                  <a:pt x="219295" y="10475"/>
                </a:lnTo>
                <a:lnTo>
                  <a:pt x="204727" y="10493"/>
                </a:lnTo>
                <a:lnTo>
                  <a:pt x="190316" y="10505"/>
                </a:lnTo>
                <a:lnTo>
                  <a:pt x="176019" y="10513"/>
                </a:lnTo>
                <a:lnTo>
                  <a:pt x="161809" y="10523"/>
                </a:lnTo>
                <a:lnTo>
                  <a:pt x="147824" y="10699"/>
                </a:lnTo>
                <a:lnTo>
                  <a:pt x="134353" y="11350"/>
                </a:lnTo>
                <a:lnTo>
                  <a:pt x="121509" y="12600"/>
                </a:lnTo>
                <a:lnTo>
                  <a:pt x="109087" y="14254"/>
                </a:lnTo>
                <a:lnTo>
                  <a:pt x="96672" y="15903"/>
                </a:lnTo>
                <a:lnTo>
                  <a:pt x="84025" y="17310"/>
                </a:lnTo>
                <a:lnTo>
                  <a:pt x="71242" y="18576"/>
                </a:lnTo>
                <a:lnTo>
                  <a:pt x="58653" y="20033"/>
                </a:lnTo>
                <a:lnTo>
                  <a:pt x="46455" y="21860"/>
                </a:lnTo>
                <a:lnTo>
                  <a:pt x="35123" y="23927"/>
                </a:lnTo>
                <a:lnTo>
                  <a:pt x="24372" y="26078"/>
                </a:lnTo>
                <a:lnTo>
                  <a:pt x="13259" y="28504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694873" y="2721051"/>
            <a:ext cx="177545" cy="372837"/>
          </a:xfrm>
          <a:custGeom>
            <a:avLst/>
            <a:gdLst/>
            <a:ahLst/>
            <a:cxnLst/>
            <a:rect l="0" t="0" r="0" b="0"/>
            <a:pathLst>
              <a:path w="177545" h="372837">
                <a:moveTo>
                  <a:pt x="156487" y="78937"/>
                </a:moveTo>
                <a:lnTo>
                  <a:pt x="150620" y="84871"/>
                </a:lnTo>
                <a:lnTo>
                  <a:pt x="145055" y="91076"/>
                </a:lnTo>
                <a:lnTo>
                  <a:pt x="139256" y="98171"/>
                </a:lnTo>
                <a:lnTo>
                  <a:pt x="133175" y="106112"/>
                </a:lnTo>
                <a:lnTo>
                  <a:pt x="126845" y="114758"/>
                </a:lnTo>
                <a:lnTo>
                  <a:pt x="120322" y="123953"/>
                </a:lnTo>
                <a:lnTo>
                  <a:pt x="113819" y="133553"/>
                </a:lnTo>
                <a:lnTo>
                  <a:pt x="107685" y="143442"/>
                </a:lnTo>
                <a:lnTo>
                  <a:pt x="102076" y="153535"/>
                </a:lnTo>
                <a:lnTo>
                  <a:pt x="96819" y="163769"/>
                </a:lnTo>
                <a:lnTo>
                  <a:pt x="91522" y="174098"/>
                </a:lnTo>
                <a:lnTo>
                  <a:pt x="85955" y="184493"/>
                </a:lnTo>
                <a:lnTo>
                  <a:pt x="80063" y="194931"/>
                </a:lnTo>
                <a:lnTo>
                  <a:pt x="73874" y="205400"/>
                </a:lnTo>
                <a:lnTo>
                  <a:pt x="67448" y="215892"/>
                </a:lnTo>
                <a:lnTo>
                  <a:pt x="60844" y="226567"/>
                </a:lnTo>
                <a:lnTo>
                  <a:pt x="54111" y="237726"/>
                </a:lnTo>
                <a:lnTo>
                  <a:pt x="47292" y="249491"/>
                </a:lnTo>
                <a:lnTo>
                  <a:pt x="40579" y="261664"/>
                </a:lnTo>
                <a:lnTo>
                  <a:pt x="34298" y="273835"/>
                </a:lnTo>
                <a:lnTo>
                  <a:pt x="28597" y="285768"/>
                </a:lnTo>
                <a:lnTo>
                  <a:pt x="23617" y="297560"/>
                </a:lnTo>
                <a:lnTo>
                  <a:pt x="19570" y="309543"/>
                </a:lnTo>
                <a:lnTo>
                  <a:pt x="16492" y="321888"/>
                </a:lnTo>
                <a:lnTo>
                  <a:pt x="14747" y="334128"/>
                </a:lnTo>
                <a:lnTo>
                  <a:pt x="15082" y="345287"/>
                </a:lnTo>
                <a:lnTo>
                  <a:pt x="17719" y="354893"/>
                </a:lnTo>
                <a:lnTo>
                  <a:pt x="22421" y="362647"/>
                </a:lnTo>
                <a:lnTo>
                  <a:pt x="28783" y="368181"/>
                </a:lnTo>
                <a:lnTo>
                  <a:pt x="36388" y="371524"/>
                </a:lnTo>
                <a:lnTo>
                  <a:pt x="44729" y="372836"/>
                </a:lnTo>
                <a:lnTo>
                  <a:pt x="53231" y="372221"/>
                </a:lnTo>
                <a:lnTo>
                  <a:pt x="61571" y="369925"/>
                </a:lnTo>
                <a:lnTo>
                  <a:pt x="69643" y="366286"/>
                </a:lnTo>
                <a:lnTo>
                  <a:pt x="77449" y="361636"/>
                </a:lnTo>
                <a:lnTo>
                  <a:pt x="85036" y="356254"/>
                </a:lnTo>
                <a:lnTo>
                  <a:pt x="92455" y="350355"/>
                </a:lnTo>
                <a:lnTo>
                  <a:pt x="99751" y="344097"/>
                </a:lnTo>
                <a:lnTo>
                  <a:pt x="106955" y="337587"/>
                </a:lnTo>
                <a:lnTo>
                  <a:pt x="113930" y="330742"/>
                </a:lnTo>
                <a:lnTo>
                  <a:pt x="120388" y="323306"/>
                </a:lnTo>
                <a:lnTo>
                  <a:pt x="126208" y="315185"/>
                </a:lnTo>
                <a:lnTo>
                  <a:pt x="131268" y="306272"/>
                </a:lnTo>
                <a:lnTo>
                  <a:pt x="135369" y="296378"/>
                </a:lnTo>
                <a:lnTo>
                  <a:pt x="138488" y="285506"/>
                </a:lnTo>
                <a:lnTo>
                  <a:pt x="140429" y="274119"/>
                </a:lnTo>
                <a:lnTo>
                  <a:pt x="140758" y="263017"/>
                </a:lnTo>
                <a:lnTo>
                  <a:pt x="139386" y="252628"/>
                </a:lnTo>
                <a:lnTo>
                  <a:pt x="136516" y="243027"/>
                </a:lnTo>
                <a:lnTo>
                  <a:pt x="132456" y="234119"/>
                </a:lnTo>
                <a:lnTo>
                  <a:pt x="127505" y="225757"/>
                </a:lnTo>
                <a:lnTo>
                  <a:pt x="121912" y="217801"/>
                </a:lnTo>
                <a:lnTo>
                  <a:pt x="115867" y="210137"/>
                </a:lnTo>
                <a:lnTo>
                  <a:pt x="109504" y="202678"/>
                </a:lnTo>
                <a:lnTo>
                  <a:pt x="102758" y="195361"/>
                </a:lnTo>
                <a:lnTo>
                  <a:pt x="95391" y="188141"/>
                </a:lnTo>
                <a:lnTo>
                  <a:pt x="87325" y="180986"/>
                </a:lnTo>
                <a:lnTo>
                  <a:pt x="78789" y="173876"/>
                </a:lnTo>
                <a:lnTo>
                  <a:pt x="70212" y="166796"/>
                </a:lnTo>
                <a:lnTo>
                  <a:pt x="61850" y="159737"/>
                </a:lnTo>
                <a:lnTo>
                  <a:pt x="53779" y="152691"/>
                </a:lnTo>
                <a:lnTo>
                  <a:pt x="45979" y="145654"/>
                </a:lnTo>
                <a:lnTo>
                  <a:pt x="38400" y="138622"/>
                </a:lnTo>
                <a:lnTo>
                  <a:pt x="30988" y="131595"/>
                </a:lnTo>
                <a:lnTo>
                  <a:pt x="23697" y="124571"/>
                </a:lnTo>
                <a:lnTo>
                  <a:pt x="16506" y="117539"/>
                </a:lnTo>
                <a:lnTo>
                  <a:pt x="9880" y="110172"/>
                </a:lnTo>
                <a:lnTo>
                  <a:pt x="4720" y="101855"/>
                </a:lnTo>
                <a:lnTo>
                  <a:pt x="1408" y="92337"/>
                </a:lnTo>
                <a:lnTo>
                  <a:pt x="0" y="82012"/>
                </a:lnTo>
                <a:lnTo>
                  <a:pt x="493" y="71697"/>
                </a:lnTo>
                <a:lnTo>
                  <a:pt x="2683" y="61872"/>
                </a:lnTo>
                <a:lnTo>
                  <a:pt x="6405" y="52667"/>
                </a:lnTo>
                <a:lnTo>
                  <a:pt x="11637" y="44032"/>
                </a:lnTo>
                <a:lnTo>
                  <a:pt x="18224" y="35861"/>
                </a:lnTo>
                <a:lnTo>
                  <a:pt x="25915" y="28205"/>
                </a:lnTo>
                <a:lnTo>
                  <a:pt x="34447" y="21275"/>
                </a:lnTo>
                <a:lnTo>
                  <a:pt x="43597" y="15131"/>
                </a:lnTo>
                <a:lnTo>
                  <a:pt x="53350" y="9852"/>
                </a:lnTo>
                <a:lnTo>
                  <a:pt x="63883" y="5602"/>
                </a:lnTo>
                <a:lnTo>
                  <a:pt x="75219" y="2383"/>
                </a:lnTo>
                <a:lnTo>
                  <a:pt x="86934" y="375"/>
                </a:lnTo>
                <a:lnTo>
                  <a:pt x="98265" y="0"/>
                </a:lnTo>
                <a:lnTo>
                  <a:pt x="108811" y="1342"/>
                </a:lnTo>
                <a:lnTo>
                  <a:pt x="118518" y="4192"/>
                </a:lnTo>
                <a:lnTo>
                  <a:pt x="127499" y="8239"/>
                </a:lnTo>
                <a:lnTo>
                  <a:pt x="135905" y="13176"/>
                </a:lnTo>
                <a:lnTo>
                  <a:pt x="143776" y="18641"/>
                </a:lnTo>
                <a:lnTo>
                  <a:pt x="151901" y="24856"/>
                </a:lnTo>
                <a:lnTo>
                  <a:pt x="162115" y="33481"/>
                </a:lnTo>
                <a:lnTo>
                  <a:pt x="177544" y="473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630262" y="5042426"/>
            <a:ext cx="347441" cy="716486"/>
            <a:chOff x="630262" y="5042426"/>
            <a:chExt cx="347441" cy="716486"/>
          </a:xfrm>
        </p:grpSpPr>
        <p:sp>
          <p:nvSpPr>
            <p:cNvPr id="36" name="Freeform 35"/>
            <p:cNvSpPr/>
            <p:nvPr/>
          </p:nvSpPr>
          <p:spPr>
            <a:xfrm>
              <a:off x="809371" y="5042426"/>
              <a:ext cx="10405" cy="284270"/>
            </a:xfrm>
            <a:custGeom>
              <a:avLst/>
              <a:gdLst/>
              <a:ahLst/>
              <a:cxnLst/>
              <a:rect l="0" t="0" r="0" b="0"/>
              <a:pathLst>
                <a:path w="10405" h="284270">
                  <a:moveTo>
                    <a:pt x="10404" y="0"/>
                  </a:moveTo>
                  <a:lnTo>
                    <a:pt x="7537" y="8935"/>
                  </a:lnTo>
                  <a:lnTo>
                    <a:pt x="5395" y="18562"/>
                  </a:lnTo>
                  <a:lnTo>
                    <a:pt x="3792" y="29850"/>
                  </a:lnTo>
                  <a:lnTo>
                    <a:pt x="2611" y="42517"/>
                  </a:lnTo>
                  <a:lnTo>
                    <a:pt x="1763" y="55996"/>
                  </a:lnTo>
                  <a:lnTo>
                    <a:pt x="1165" y="69873"/>
                  </a:lnTo>
                  <a:lnTo>
                    <a:pt x="751" y="84082"/>
                  </a:lnTo>
                  <a:lnTo>
                    <a:pt x="467" y="98822"/>
                  </a:lnTo>
                  <a:lnTo>
                    <a:pt x="273" y="114171"/>
                  </a:lnTo>
                  <a:lnTo>
                    <a:pt x="142" y="129917"/>
                  </a:lnTo>
                  <a:lnTo>
                    <a:pt x="54" y="145648"/>
                  </a:lnTo>
                  <a:lnTo>
                    <a:pt x="0" y="161116"/>
                  </a:lnTo>
                  <a:lnTo>
                    <a:pt x="133" y="176098"/>
                  </a:lnTo>
                  <a:lnTo>
                    <a:pt x="755" y="190312"/>
                  </a:lnTo>
                  <a:lnTo>
                    <a:pt x="1985" y="203686"/>
                  </a:lnTo>
                  <a:lnTo>
                    <a:pt x="3635" y="216439"/>
                  </a:lnTo>
                  <a:lnTo>
                    <a:pt x="5452" y="230547"/>
                  </a:lnTo>
                  <a:lnTo>
                    <a:pt x="7599" y="250602"/>
                  </a:lnTo>
                  <a:lnTo>
                    <a:pt x="1040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8441" y="5063483"/>
              <a:ext cx="141863" cy="174854"/>
            </a:xfrm>
            <a:custGeom>
              <a:avLst/>
              <a:gdLst/>
              <a:ahLst/>
              <a:cxnLst/>
              <a:rect l="0" t="0" r="0" b="0"/>
              <a:pathLst>
                <a:path w="141863" h="174854">
                  <a:moveTo>
                    <a:pt x="141862" y="126342"/>
                  </a:moveTo>
                  <a:lnTo>
                    <a:pt x="130261" y="126476"/>
                  </a:lnTo>
                  <a:lnTo>
                    <a:pt x="120413" y="127756"/>
                  </a:lnTo>
                  <a:lnTo>
                    <a:pt x="111398" y="130345"/>
                  </a:lnTo>
                  <a:lnTo>
                    <a:pt x="102611" y="133892"/>
                  </a:lnTo>
                  <a:lnTo>
                    <a:pt x="93287" y="137876"/>
                  </a:lnTo>
                  <a:lnTo>
                    <a:pt x="83067" y="141960"/>
                  </a:lnTo>
                  <a:lnTo>
                    <a:pt x="72257" y="146155"/>
                  </a:lnTo>
                  <a:lnTo>
                    <a:pt x="61609" y="150721"/>
                  </a:lnTo>
                  <a:lnTo>
                    <a:pt x="51555" y="155784"/>
                  </a:lnTo>
                  <a:lnTo>
                    <a:pt x="42025" y="161167"/>
                  </a:lnTo>
                  <a:lnTo>
                    <a:pt x="32640" y="166479"/>
                  </a:lnTo>
                  <a:lnTo>
                    <a:pt x="23151" y="171464"/>
                  </a:lnTo>
                  <a:lnTo>
                    <a:pt x="13804" y="174853"/>
                  </a:lnTo>
                  <a:lnTo>
                    <a:pt x="6135" y="174008"/>
                  </a:lnTo>
                  <a:lnTo>
                    <a:pt x="1665" y="168751"/>
                  </a:lnTo>
                  <a:lnTo>
                    <a:pt x="0" y="161414"/>
                  </a:lnTo>
                  <a:lnTo>
                    <a:pt x="245" y="153055"/>
                  </a:lnTo>
                  <a:lnTo>
                    <a:pt x="1697" y="144047"/>
                  </a:lnTo>
                  <a:lnTo>
                    <a:pt x="3899" y="134581"/>
                  </a:lnTo>
                  <a:lnTo>
                    <a:pt x="6570" y="124787"/>
                  </a:lnTo>
                  <a:lnTo>
                    <a:pt x="9537" y="114763"/>
                  </a:lnTo>
                  <a:lnTo>
                    <a:pt x="12693" y="104578"/>
                  </a:lnTo>
                  <a:lnTo>
                    <a:pt x="15971" y="94282"/>
                  </a:lnTo>
                  <a:lnTo>
                    <a:pt x="19329" y="83909"/>
                  </a:lnTo>
                  <a:lnTo>
                    <a:pt x="22733" y="73486"/>
                  </a:lnTo>
                  <a:lnTo>
                    <a:pt x="26015" y="62905"/>
                  </a:lnTo>
                  <a:lnTo>
                    <a:pt x="29189" y="50581"/>
                  </a:lnTo>
                  <a:lnTo>
                    <a:pt x="32532" y="32078"/>
                  </a:lnTo>
                  <a:lnTo>
                    <a:pt x="365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0262" y="5389867"/>
              <a:ext cx="347441" cy="42114"/>
            </a:xfrm>
            <a:custGeom>
              <a:avLst/>
              <a:gdLst/>
              <a:ahLst/>
              <a:cxnLst/>
              <a:rect l="0" t="0" r="0" b="0"/>
              <a:pathLst>
                <a:path w="347441" h="42114">
                  <a:moveTo>
                    <a:pt x="347440" y="0"/>
                  </a:moveTo>
                  <a:lnTo>
                    <a:pt x="335705" y="0"/>
                  </a:lnTo>
                  <a:lnTo>
                    <a:pt x="324576" y="0"/>
                  </a:lnTo>
                  <a:lnTo>
                    <a:pt x="312973" y="0"/>
                  </a:lnTo>
                  <a:lnTo>
                    <a:pt x="300639" y="0"/>
                  </a:lnTo>
                  <a:lnTo>
                    <a:pt x="287331" y="0"/>
                  </a:lnTo>
                  <a:lnTo>
                    <a:pt x="273026" y="4"/>
                  </a:lnTo>
                  <a:lnTo>
                    <a:pt x="258022" y="177"/>
                  </a:lnTo>
                  <a:lnTo>
                    <a:pt x="242808" y="825"/>
                  </a:lnTo>
                  <a:lnTo>
                    <a:pt x="227681" y="2079"/>
                  </a:lnTo>
                  <a:lnTo>
                    <a:pt x="212424" y="3904"/>
                  </a:lnTo>
                  <a:lnTo>
                    <a:pt x="196429" y="6201"/>
                  </a:lnTo>
                  <a:lnTo>
                    <a:pt x="179410" y="8856"/>
                  </a:lnTo>
                  <a:lnTo>
                    <a:pt x="161556" y="11775"/>
                  </a:lnTo>
                  <a:lnTo>
                    <a:pt x="143339" y="14879"/>
                  </a:lnTo>
                  <a:lnTo>
                    <a:pt x="125085" y="18109"/>
                  </a:lnTo>
                  <a:lnTo>
                    <a:pt x="107099" y="21260"/>
                  </a:lnTo>
                  <a:lnTo>
                    <a:pt x="89723" y="23995"/>
                  </a:lnTo>
                  <a:lnTo>
                    <a:pt x="73089" y="26172"/>
                  </a:lnTo>
                  <a:lnTo>
                    <a:pt x="57552" y="28004"/>
                  </a:lnTo>
                  <a:lnTo>
                    <a:pt x="42148" y="30260"/>
                  </a:lnTo>
                  <a:lnTo>
                    <a:pt x="24408" y="34253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9353" y="5442509"/>
              <a:ext cx="165299" cy="316403"/>
            </a:xfrm>
            <a:custGeom>
              <a:avLst/>
              <a:gdLst/>
              <a:ahLst/>
              <a:cxnLst/>
              <a:rect l="0" t="0" r="0" b="0"/>
              <a:pathLst>
                <a:path w="165299" h="316403">
                  <a:moveTo>
                    <a:pt x="90422" y="0"/>
                  </a:moveTo>
                  <a:lnTo>
                    <a:pt x="87488" y="11668"/>
                  </a:lnTo>
                  <a:lnTo>
                    <a:pt x="84706" y="22157"/>
                  </a:lnTo>
                  <a:lnTo>
                    <a:pt x="81801" y="32463"/>
                  </a:lnTo>
                  <a:lnTo>
                    <a:pt x="78588" y="42937"/>
                  </a:lnTo>
                  <a:lnTo>
                    <a:pt x="74775" y="53929"/>
                  </a:lnTo>
                  <a:lnTo>
                    <a:pt x="70258" y="65563"/>
                  </a:lnTo>
                  <a:lnTo>
                    <a:pt x="65094" y="77471"/>
                  </a:lnTo>
                  <a:lnTo>
                    <a:pt x="59407" y="88929"/>
                  </a:lnTo>
                  <a:lnTo>
                    <a:pt x="53322" y="99563"/>
                  </a:lnTo>
                  <a:lnTo>
                    <a:pt x="46949" y="109498"/>
                  </a:lnTo>
                  <a:lnTo>
                    <a:pt x="40372" y="119163"/>
                  </a:lnTo>
                  <a:lnTo>
                    <a:pt x="33657" y="128857"/>
                  </a:lnTo>
                  <a:lnTo>
                    <a:pt x="27014" y="138860"/>
                  </a:lnTo>
                  <a:lnTo>
                    <a:pt x="20780" y="149501"/>
                  </a:lnTo>
                  <a:lnTo>
                    <a:pt x="15111" y="160891"/>
                  </a:lnTo>
                  <a:lnTo>
                    <a:pt x="10152" y="172967"/>
                  </a:lnTo>
                  <a:lnTo>
                    <a:pt x="6119" y="185598"/>
                  </a:lnTo>
                  <a:lnTo>
                    <a:pt x="3041" y="198649"/>
                  </a:lnTo>
                  <a:lnTo>
                    <a:pt x="957" y="212005"/>
                  </a:lnTo>
                  <a:lnTo>
                    <a:pt x="0" y="225576"/>
                  </a:lnTo>
                  <a:lnTo>
                    <a:pt x="137" y="239288"/>
                  </a:lnTo>
                  <a:lnTo>
                    <a:pt x="1363" y="252766"/>
                  </a:lnTo>
                  <a:lnTo>
                    <a:pt x="3781" y="265363"/>
                  </a:lnTo>
                  <a:lnTo>
                    <a:pt x="7338" y="276793"/>
                  </a:lnTo>
                  <a:lnTo>
                    <a:pt x="12013" y="286943"/>
                  </a:lnTo>
                  <a:lnTo>
                    <a:pt x="17900" y="295696"/>
                  </a:lnTo>
                  <a:lnTo>
                    <a:pt x="24935" y="303130"/>
                  </a:lnTo>
                  <a:lnTo>
                    <a:pt x="32929" y="309141"/>
                  </a:lnTo>
                  <a:lnTo>
                    <a:pt x="41665" y="313364"/>
                  </a:lnTo>
                  <a:lnTo>
                    <a:pt x="50943" y="315758"/>
                  </a:lnTo>
                  <a:lnTo>
                    <a:pt x="60443" y="316402"/>
                  </a:lnTo>
                  <a:lnTo>
                    <a:pt x="69741" y="315322"/>
                  </a:lnTo>
                  <a:lnTo>
                    <a:pt x="78626" y="312707"/>
                  </a:lnTo>
                  <a:lnTo>
                    <a:pt x="87236" y="308852"/>
                  </a:lnTo>
                  <a:lnTo>
                    <a:pt x="95937" y="304056"/>
                  </a:lnTo>
                  <a:lnTo>
                    <a:pt x="104938" y="298571"/>
                  </a:lnTo>
                  <a:lnTo>
                    <a:pt x="114121" y="292433"/>
                  </a:lnTo>
                  <a:lnTo>
                    <a:pt x="123139" y="285481"/>
                  </a:lnTo>
                  <a:lnTo>
                    <a:pt x="131796" y="277693"/>
                  </a:lnTo>
                  <a:lnTo>
                    <a:pt x="139897" y="269175"/>
                  </a:lnTo>
                  <a:lnTo>
                    <a:pt x="147185" y="260078"/>
                  </a:lnTo>
                  <a:lnTo>
                    <a:pt x="153594" y="250546"/>
                  </a:lnTo>
                  <a:lnTo>
                    <a:pt x="158896" y="240534"/>
                  </a:lnTo>
                  <a:lnTo>
                    <a:pt x="162634" y="229828"/>
                  </a:lnTo>
                  <a:lnTo>
                    <a:pt x="164704" y="218370"/>
                  </a:lnTo>
                  <a:lnTo>
                    <a:pt x="165298" y="206404"/>
                  </a:lnTo>
                  <a:lnTo>
                    <a:pt x="164717" y="194373"/>
                  </a:lnTo>
                  <a:lnTo>
                    <a:pt x="163246" y="182557"/>
                  </a:lnTo>
                  <a:lnTo>
                    <a:pt x="160804" y="171692"/>
                  </a:lnTo>
                  <a:lnTo>
                    <a:pt x="156963" y="162993"/>
                  </a:lnTo>
                  <a:lnTo>
                    <a:pt x="151602" y="156932"/>
                  </a:lnTo>
                  <a:lnTo>
                    <a:pt x="144883" y="153493"/>
                  </a:lnTo>
                  <a:lnTo>
                    <a:pt x="137078" y="152533"/>
                  </a:lnTo>
                  <a:lnTo>
                    <a:pt x="128461" y="153704"/>
                  </a:lnTo>
                  <a:lnTo>
                    <a:pt x="119421" y="156723"/>
                  </a:lnTo>
                  <a:lnTo>
                    <a:pt x="110441" y="161473"/>
                  </a:lnTo>
                  <a:lnTo>
                    <a:pt x="101776" y="167739"/>
                  </a:lnTo>
                  <a:lnTo>
                    <a:pt x="93486" y="175382"/>
                  </a:lnTo>
                  <a:lnTo>
                    <a:pt x="85531" y="184414"/>
                  </a:lnTo>
                  <a:lnTo>
                    <a:pt x="77845" y="194708"/>
                  </a:lnTo>
                  <a:lnTo>
                    <a:pt x="70360" y="205874"/>
                  </a:lnTo>
                  <a:lnTo>
                    <a:pt x="63019" y="217361"/>
                  </a:lnTo>
                  <a:lnTo>
                    <a:pt x="55790" y="228813"/>
                  </a:lnTo>
                  <a:lnTo>
                    <a:pt x="48943" y="239641"/>
                  </a:lnTo>
                  <a:lnTo>
                    <a:pt x="42377" y="249998"/>
                  </a:lnTo>
                  <a:lnTo>
                    <a:pt x="35512" y="260790"/>
                  </a:lnTo>
                  <a:lnTo>
                    <a:pt x="2725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41691" y="1260590"/>
            <a:ext cx="463255" cy="631711"/>
            <a:chOff x="541691" y="1260590"/>
            <a:chExt cx="463255" cy="631711"/>
          </a:xfrm>
        </p:grpSpPr>
        <p:sp>
          <p:nvSpPr>
            <p:cNvPr id="41" name="Freeform 40"/>
            <p:cNvSpPr/>
            <p:nvPr/>
          </p:nvSpPr>
          <p:spPr>
            <a:xfrm>
              <a:off x="541691" y="1439574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4" y="34463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74" y="72344"/>
                  </a:lnTo>
                  <a:lnTo>
                    <a:pt x="3727" y="85869"/>
                  </a:lnTo>
                  <a:lnTo>
                    <a:pt x="5375" y="100082"/>
                  </a:lnTo>
                  <a:lnTo>
                    <a:pt x="6778" y="115055"/>
                  </a:lnTo>
                  <a:lnTo>
                    <a:pt x="7871" y="130873"/>
                  </a:lnTo>
                  <a:lnTo>
                    <a:pt x="8678" y="147708"/>
                  </a:lnTo>
                  <a:lnTo>
                    <a:pt x="9257" y="165555"/>
                  </a:lnTo>
                  <a:lnTo>
                    <a:pt x="9662" y="184271"/>
                  </a:lnTo>
                  <a:lnTo>
                    <a:pt x="9941" y="203665"/>
                  </a:lnTo>
                  <a:lnTo>
                    <a:pt x="10137" y="223558"/>
                  </a:lnTo>
                  <a:lnTo>
                    <a:pt x="10439" y="243646"/>
                  </a:lnTo>
                  <a:lnTo>
                    <a:pt x="11175" y="263511"/>
                  </a:lnTo>
                  <a:lnTo>
                    <a:pt x="12483" y="282946"/>
                  </a:lnTo>
                  <a:lnTo>
                    <a:pt x="14175" y="301929"/>
                  </a:lnTo>
                  <a:lnTo>
                    <a:pt x="15850" y="320522"/>
                  </a:lnTo>
                  <a:lnTo>
                    <a:pt x="17271" y="338806"/>
                  </a:lnTo>
                  <a:lnTo>
                    <a:pt x="18375" y="356697"/>
                  </a:lnTo>
                  <a:lnTo>
                    <a:pt x="19191" y="373950"/>
                  </a:lnTo>
                  <a:lnTo>
                    <a:pt x="19775" y="390468"/>
                  </a:lnTo>
                  <a:lnTo>
                    <a:pt x="20184" y="405716"/>
                  </a:lnTo>
                  <a:lnTo>
                    <a:pt x="20511" y="420141"/>
                  </a:lnTo>
                  <a:lnTo>
                    <a:pt x="20785" y="435013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5432" y="1260590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1"/>
                  </a:lnTo>
                  <a:lnTo>
                    <a:pt x="0" y="73278"/>
                  </a:lnTo>
                  <a:lnTo>
                    <a:pt x="0" y="88336"/>
                  </a:lnTo>
                  <a:lnTo>
                    <a:pt x="0" y="102963"/>
                  </a:lnTo>
                  <a:lnTo>
                    <a:pt x="0" y="118379"/>
                  </a:lnTo>
                  <a:lnTo>
                    <a:pt x="0" y="13816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1732" y="1481688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138598" y="5801"/>
                  </a:lnTo>
                  <a:lnTo>
                    <a:pt x="130251" y="10725"/>
                  </a:lnTo>
                  <a:lnTo>
                    <a:pt x="121552" y="15227"/>
                  </a:lnTo>
                  <a:lnTo>
                    <a:pt x="112432" y="19448"/>
                  </a:lnTo>
                  <a:lnTo>
                    <a:pt x="102937" y="23462"/>
                  </a:lnTo>
                  <a:lnTo>
                    <a:pt x="93140" y="27324"/>
                  </a:lnTo>
                  <a:lnTo>
                    <a:pt x="82953" y="31076"/>
                  </a:lnTo>
                  <a:lnTo>
                    <a:pt x="72131" y="34752"/>
                  </a:lnTo>
                  <a:lnTo>
                    <a:pt x="60605" y="38374"/>
                  </a:lnTo>
                  <a:lnTo>
                    <a:pt x="48860" y="42001"/>
                  </a:lnTo>
                  <a:lnTo>
                    <a:pt x="36586" y="46186"/>
                  </a:lnTo>
                  <a:lnTo>
                    <a:pt x="21586" y="5241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1723" y="1610589"/>
              <a:ext cx="243223" cy="260655"/>
            </a:xfrm>
            <a:custGeom>
              <a:avLst/>
              <a:gdLst/>
              <a:ahLst/>
              <a:cxnLst/>
              <a:rect l="0" t="0" r="0" b="0"/>
              <a:pathLst>
                <a:path w="243223" h="260655">
                  <a:moveTo>
                    <a:pt x="11595" y="50084"/>
                  </a:moveTo>
                  <a:lnTo>
                    <a:pt x="11729" y="38482"/>
                  </a:lnTo>
                  <a:lnTo>
                    <a:pt x="13009" y="28634"/>
                  </a:lnTo>
                  <a:lnTo>
                    <a:pt x="15607" y="19643"/>
                  </a:lnTo>
                  <a:lnTo>
                    <a:pt x="19499" y="11720"/>
                  </a:lnTo>
                  <a:lnTo>
                    <a:pt x="24780" y="5637"/>
                  </a:lnTo>
                  <a:lnTo>
                    <a:pt x="31362" y="1683"/>
                  </a:lnTo>
                  <a:lnTo>
                    <a:pt x="38862" y="0"/>
                  </a:lnTo>
                  <a:lnTo>
                    <a:pt x="46724" y="835"/>
                  </a:lnTo>
                  <a:lnTo>
                    <a:pt x="54593" y="4070"/>
                  </a:lnTo>
                  <a:lnTo>
                    <a:pt x="62161" y="9478"/>
                  </a:lnTo>
                  <a:lnTo>
                    <a:pt x="69090" y="16912"/>
                  </a:lnTo>
                  <a:lnTo>
                    <a:pt x="75261" y="26091"/>
                  </a:lnTo>
                  <a:lnTo>
                    <a:pt x="80573" y="36658"/>
                  </a:lnTo>
                  <a:lnTo>
                    <a:pt x="84852" y="48266"/>
                  </a:lnTo>
                  <a:lnTo>
                    <a:pt x="88102" y="60631"/>
                  </a:lnTo>
                  <a:lnTo>
                    <a:pt x="90473" y="73695"/>
                  </a:lnTo>
                  <a:lnTo>
                    <a:pt x="92156" y="87602"/>
                  </a:lnTo>
                  <a:lnTo>
                    <a:pt x="93324" y="102358"/>
                  </a:lnTo>
                  <a:lnTo>
                    <a:pt x="93958" y="117522"/>
                  </a:lnTo>
                  <a:lnTo>
                    <a:pt x="93861" y="132322"/>
                  </a:lnTo>
                  <a:lnTo>
                    <a:pt x="92980" y="146351"/>
                  </a:lnTo>
                  <a:lnTo>
                    <a:pt x="91406" y="159549"/>
                  </a:lnTo>
                  <a:lnTo>
                    <a:pt x="89279" y="172028"/>
                  </a:lnTo>
                  <a:lnTo>
                    <a:pt x="86732" y="183940"/>
                  </a:lnTo>
                  <a:lnTo>
                    <a:pt x="83717" y="195433"/>
                  </a:lnTo>
                  <a:lnTo>
                    <a:pt x="80015" y="206624"/>
                  </a:lnTo>
                  <a:lnTo>
                    <a:pt x="75557" y="217596"/>
                  </a:lnTo>
                  <a:lnTo>
                    <a:pt x="70258" y="228086"/>
                  </a:lnTo>
                  <a:lnTo>
                    <a:pt x="63944" y="237524"/>
                  </a:lnTo>
                  <a:lnTo>
                    <a:pt x="56625" y="245672"/>
                  </a:lnTo>
                  <a:lnTo>
                    <a:pt x="48607" y="252125"/>
                  </a:lnTo>
                  <a:lnTo>
                    <a:pt x="40388" y="256177"/>
                  </a:lnTo>
                  <a:lnTo>
                    <a:pt x="32274" y="257671"/>
                  </a:lnTo>
                  <a:lnTo>
                    <a:pt x="24540" y="256742"/>
                  </a:lnTo>
                  <a:lnTo>
                    <a:pt x="17500" y="253542"/>
                  </a:lnTo>
                  <a:lnTo>
                    <a:pt x="11258" y="248394"/>
                  </a:lnTo>
                  <a:lnTo>
                    <a:pt x="6067" y="241703"/>
                  </a:lnTo>
                  <a:lnTo>
                    <a:pt x="2403" y="233859"/>
                  </a:lnTo>
                  <a:lnTo>
                    <a:pt x="388" y="225187"/>
                  </a:lnTo>
                  <a:lnTo>
                    <a:pt x="0" y="216097"/>
                  </a:lnTo>
                  <a:lnTo>
                    <a:pt x="1251" y="207075"/>
                  </a:lnTo>
                  <a:lnTo>
                    <a:pt x="3990" y="198393"/>
                  </a:lnTo>
                  <a:lnTo>
                    <a:pt x="8268" y="190600"/>
                  </a:lnTo>
                  <a:lnTo>
                    <a:pt x="14413" y="184575"/>
                  </a:lnTo>
                  <a:lnTo>
                    <a:pt x="22430" y="180637"/>
                  </a:lnTo>
                  <a:lnTo>
                    <a:pt x="31896" y="178621"/>
                  </a:lnTo>
                  <a:lnTo>
                    <a:pt x="42160" y="178165"/>
                  </a:lnTo>
                  <a:lnTo>
                    <a:pt x="52759" y="178896"/>
                  </a:lnTo>
                  <a:lnTo>
                    <a:pt x="63297" y="180653"/>
                  </a:lnTo>
                  <a:lnTo>
                    <a:pt x="73366" y="183494"/>
                  </a:lnTo>
                  <a:lnTo>
                    <a:pt x="82805" y="187362"/>
                  </a:lnTo>
                  <a:lnTo>
                    <a:pt x="91803" y="192092"/>
                  </a:lnTo>
                  <a:lnTo>
                    <a:pt x="100773" y="197491"/>
                  </a:lnTo>
                  <a:lnTo>
                    <a:pt x="109963" y="203383"/>
                  </a:lnTo>
                  <a:lnTo>
                    <a:pt x="119443" y="209627"/>
                  </a:lnTo>
                  <a:lnTo>
                    <a:pt x="129194" y="216119"/>
                  </a:lnTo>
                  <a:lnTo>
                    <a:pt x="139165" y="222776"/>
                  </a:lnTo>
                  <a:lnTo>
                    <a:pt x="149303" y="229381"/>
                  </a:lnTo>
                  <a:lnTo>
                    <a:pt x="159561" y="235590"/>
                  </a:lnTo>
                  <a:lnTo>
                    <a:pt x="169905" y="241242"/>
                  </a:lnTo>
                  <a:lnTo>
                    <a:pt x="180431" y="246205"/>
                  </a:lnTo>
                  <a:lnTo>
                    <a:pt x="192712" y="250772"/>
                  </a:lnTo>
                  <a:lnTo>
                    <a:pt x="211179" y="255340"/>
                  </a:lnTo>
                  <a:lnTo>
                    <a:pt x="243222" y="260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35329" y="3625612"/>
            <a:ext cx="410741" cy="744966"/>
            <a:chOff x="635329" y="3625612"/>
            <a:chExt cx="410741" cy="744966"/>
          </a:xfrm>
        </p:grpSpPr>
        <p:sp>
          <p:nvSpPr>
            <p:cNvPr id="46" name="Freeform 45"/>
            <p:cNvSpPr/>
            <p:nvPr/>
          </p:nvSpPr>
          <p:spPr>
            <a:xfrm>
              <a:off x="635329" y="3844152"/>
              <a:ext cx="9476" cy="484311"/>
            </a:xfrm>
            <a:custGeom>
              <a:avLst/>
              <a:gdLst/>
              <a:ahLst/>
              <a:cxnLst/>
              <a:rect l="0" t="0" r="0" b="0"/>
              <a:pathLst>
                <a:path w="9476" h="484311">
                  <a:moveTo>
                    <a:pt x="9475" y="0"/>
                  </a:moveTo>
                  <a:lnTo>
                    <a:pt x="6608" y="11735"/>
                  </a:lnTo>
                  <a:lnTo>
                    <a:pt x="4467" y="22864"/>
                  </a:lnTo>
                  <a:lnTo>
                    <a:pt x="2864" y="34467"/>
                  </a:lnTo>
                  <a:lnTo>
                    <a:pt x="1683" y="46801"/>
                  </a:lnTo>
                  <a:lnTo>
                    <a:pt x="834" y="60109"/>
                  </a:lnTo>
                  <a:lnTo>
                    <a:pt x="241" y="74409"/>
                  </a:lnTo>
                  <a:lnTo>
                    <a:pt x="0" y="89241"/>
                  </a:lnTo>
                  <a:lnTo>
                    <a:pt x="364" y="103806"/>
                  </a:lnTo>
                  <a:lnTo>
                    <a:pt x="1419" y="117689"/>
                  </a:lnTo>
                  <a:lnTo>
                    <a:pt x="2941" y="131466"/>
                  </a:lnTo>
                  <a:lnTo>
                    <a:pt x="4501" y="146461"/>
                  </a:lnTo>
                  <a:lnTo>
                    <a:pt x="5845" y="163335"/>
                  </a:lnTo>
                  <a:lnTo>
                    <a:pt x="6898" y="182095"/>
                  </a:lnTo>
                  <a:lnTo>
                    <a:pt x="7679" y="202449"/>
                  </a:lnTo>
                  <a:lnTo>
                    <a:pt x="8239" y="224034"/>
                  </a:lnTo>
                  <a:lnTo>
                    <a:pt x="8632" y="246359"/>
                  </a:lnTo>
                  <a:lnTo>
                    <a:pt x="8904" y="268857"/>
                  </a:lnTo>
                  <a:lnTo>
                    <a:pt x="9090" y="291199"/>
                  </a:lnTo>
                  <a:lnTo>
                    <a:pt x="9216" y="313112"/>
                  </a:lnTo>
                  <a:lnTo>
                    <a:pt x="9301" y="334292"/>
                  </a:lnTo>
                  <a:lnTo>
                    <a:pt x="9359" y="354647"/>
                  </a:lnTo>
                  <a:lnTo>
                    <a:pt x="9397" y="374098"/>
                  </a:lnTo>
                  <a:lnTo>
                    <a:pt x="9423" y="392482"/>
                  </a:lnTo>
                  <a:lnTo>
                    <a:pt x="9440" y="409803"/>
                  </a:lnTo>
                  <a:lnTo>
                    <a:pt x="9452" y="425806"/>
                  </a:lnTo>
                  <a:lnTo>
                    <a:pt x="9461" y="441575"/>
                  </a:lnTo>
                  <a:lnTo>
                    <a:pt x="9468" y="459614"/>
                  </a:lnTo>
                  <a:lnTo>
                    <a:pt x="9475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8129" y="3625612"/>
              <a:ext cx="184645" cy="298046"/>
            </a:xfrm>
            <a:custGeom>
              <a:avLst/>
              <a:gdLst/>
              <a:ahLst/>
              <a:cxnLst/>
              <a:rect l="0" t="0" r="0" b="0"/>
              <a:pathLst>
                <a:path w="184645" h="298046">
                  <a:moveTo>
                    <a:pt x="5660" y="50084"/>
                  </a:moveTo>
                  <a:lnTo>
                    <a:pt x="8661" y="38482"/>
                  </a:lnTo>
                  <a:lnTo>
                    <a:pt x="12083" y="28634"/>
                  </a:lnTo>
                  <a:lnTo>
                    <a:pt x="16284" y="19643"/>
                  </a:lnTo>
                  <a:lnTo>
                    <a:pt x="21356" y="11719"/>
                  </a:lnTo>
                  <a:lnTo>
                    <a:pt x="27486" y="5637"/>
                  </a:lnTo>
                  <a:lnTo>
                    <a:pt x="34666" y="1682"/>
                  </a:lnTo>
                  <a:lnTo>
                    <a:pt x="42580" y="0"/>
                  </a:lnTo>
                  <a:lnTo>
                    <a:pt x="50726" y="836"/>
                  </a:lnTo>
                  <a:lnTo>
                    <a:pt x="58784" y="4075"/>
                  </a:lnTo>
                  <a:lnTo>
                    <a:pt x="66310" y="9656"/>
                  </a:lnTo>
                  <a:lnTo>
                    <a:pt x="72678" y="17737"/>
                  </a:lnTo>
                  <a:lnTo>
                    <a:pt x="77660" y="28170"/>
                  </a:lnTo>
                  <a:lnTo>
                    <a:pt x="81360" y="40563"/>
                  </a:lnTo>
                  <a:lnTo>
                    <a:pt x="84016" y="54467"/>
                  </a:lnTo>
                  <a:lnTo>
                    <a:pt x="85882" y="69482"/>
                  </a:lnTo>
                  <a:lnTo>
                    <a:pt x="87172" y="85292"/>
                  </a:lnTo>
                  <a:lnTo>
                    <a:pt x="88055" y="101656"/>
                  </a:lnTo>
                  <a:lnTo>
                    <a:pt x="88655" y="118398"/>
                  </a:lnTo>
                  <a:lnTo>
                    <a:pt x="89060" y="135232"/>
                  </a:lnTo>
                  <a:lnTo>
                    <a:pt x="89334" y="151768"/>
                  </a:lnTo>
                  <a:lnTo>
                    <a:pt x="89512" y="167814"/>
                  </a:lnTo>
                  <a:lnTo>
                    <a:pt x="89462" y="183200"/>
                  </a:lnTo>
                  <a:lnTo>
                    <a:pt x="88896" y="197694"/>
                  </a:lnTo>
                  <a:lnTo>
                    <a:pt x="87694" y="211255"/>
                  </a:lnTo>
                  <a:lnTo>
                    <a:pt x="85732" y="223837"/>
                  </a:lnTo>
                  <a:lnTo>
                    <a:pt x="82812" y="235303"/>
                  </a:lnTo>
                  <a:lnTo>
                    <a:pt x="78919" y="245690"/>
                  </a:lnTo>
                  <a:lnTo>
                    <a:pt x="74186" y="255329"/>
                  </a:lnTo>
                  <a:lnTo>
                    <a:pt x="68792" y="264729"/>
                  </a:lnTo>
                  <a:lnTo>
                    <a:pt x="62902" y="274190"/>
                  </a:lnTo>
                  <a:lnTo>
                    <a:pt x="56491" y="283173"/>
                  </a:lnTo>
                  <a:lnTo>
                    <a:pt x="49357" y="290461"/>
                  </a:lnTo>
                  <a:lnTo>
                    <a:pt x="41455" y="295497"/>
                  </a:lnTo>
                  <a:lnTo>
                    <a:pt x="33199" y="298045"/>
                  </a:lnTo>
                  <a:lnTo>
                    <a:pt x="25345" y="297859"/>
                  </a:lnTo>
                  <a:lnTo>
                    <a:pt x="18291" y="295094"/>
                  </a:lnTo>
                  <a:lnTo>
                    <a:pt x="12251" y="290017"/>
                  </a:lnTo>
                  <a:lnTo>
                    <a:pt x="7418" y="282813"/>
                  </a:lnTo>
                  <a:lnTo>
                    <a:pt x="3768" y="273795"/>
                  </a:lnTo>
                  <a:lnTo>
                    <a:pt x="1282" y="263508"/>
                  </a:lnTo>
                  <a:lnTo>
                    <a:pt x="48" y="252621"/>
                  </a:lnTo>
                  <a:lnTo>
                    <a:pt x="0" y="241572"/>
                  </a:lnTo>
                  <a:lnTo>
                    <a:pt x="1271" y="230884"/>
                  </a:lnTo>
                  <a:lnTo>
                    <a:pt x="4250" y="221240"/>
                  </a:lnTo>
                  <a:lnTo>
                    <a:pt x="8997" y="212918"/>
                  </a:lnTo>
                  <a:lnTo>
                    <a:pt x="15286" y="206333"/>
                  </a:lnTo>
                  <a:lnTo>
                    <a:pt x="22795" y="202182"/>
                  </a:lnTo>
                  <a:lnTo>
                    <a:pt x="31214" y="200613"/>
                  </a:lnTo>
                  <a:lnTo>
                    <a:pt x="40290" y="201321"/>
                  </a:lnTo>
                  <a:lnTo>
                    <a:pt x="49826" y="203838"/>
                  </a:lnTo>
                  <a:lnTo>
                    <a:pt x="59682" y="207711"/>
                  </a:lnTo>
                  <a:lnTo>
                    <a:pt x="69756" y="212560"/>
                  </a:lnTo>
                  <a:lnTo>
                    <a:pt x="79978" y="218097"/>
                  </a:lnTo>
                  <a:lnTo>
                    <a:pt x="90302" y="224106"/>
                  </a:lnTo>
                  <a:lnTo>
                    <a:pt x="100693" y="230273"/>
                  </a:lnTo>
                  <a:lnTo>
                    <a:pt x="111129" y="236187"/>
                  </a:lnTo>
                  <a:lnTo>
                    <a:pt x="121592" y="241642"/>
                  </a:lnTo>
                  <a:lnTo>
                    <a:pt x="132001" y="246472"/>
                  </a:lnTo>
                  <a:lnTo>
                    <a:pt x="143447" y="250935"/>
                  </a:lnTo>
                  <a:lnTo>
                    <a:pt x="159171" y="255420"/>
                  </a:lnTo>
                  <a:lnTo>
                    <a:pt x="184644" y="26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0089" y="4002079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72602" y="67"/>
                  </a:lnTo>
                  <a:lnTo>
                    <a:pt x="262113" y="707"/>
                  </a:lnTo>
                  <a:lnTo>
                    <a:pt x="251806" y="2004"/>
                  </a:lnTo>
                  <a:lnTo>
                    <a:pt x="241332" y="3864"/>
                  </a:lnTo>
                  <a:lnTo>
                    <a:pt x="230340" y="6180"/>
                  </a:lnTo>
                  <a:lnTo>
                    <a:pt x="218697" y="8846"/>
                  </a:lnTo>
                  <a:lnTo>
                    <a:pt x="206444" y="11770"/>
                  </a:lnTo>
                  <a:lnTo>
                    <a:pt x="193689" y="14877"/>
                  </a:lnTo>
                  <a:lnTo>
                    <a:pt x="180549" y="18108"/>
                  </a:lnTo>
                  <a:lnTo>
                    <a:pt x="166962" y="21259"/>
                  </a:lnTo>
                  <a:lnTo>
                    <a:pt x="152704" y="23995"/>
                  </a:lnTo>
                  <a:lnTo>
                    <a:pt x="137713" y="26172"/>
                  </a:lnTo>
                  <a:lnTo>
                    <a:pt x="122391" y="27972"/>
                  </a:lnTo>
                  <a:lnTo>
                    <a:pt x="107486" y="29796"/>
                  </a:lnTo>
                  <a:lnTo>
                    <a:pt x="93383" y="31873"/>
                  </a:lnTo>
                  <a:lnTo>
                    <a:pt x="79964" y="34100"/>
                  </a:lnTo>
                  <a:lnTo>
                    <a:pt x="66806" y="36142"/>
                  </a:lnTo>
                  <a:lnTo>
                    <a:pt x="53638" y="37812"/>
                  </a:lnTo>
                  <a:lnTo>
                    <a:pt x="40950" y="39089"/>
                  </a:lnTo>
                  <a:lnTo>
                    <a:pt x="28668" y="40159"/>
                  </a:lnTo>
                  <a:lnTo>
                    <a:pt x="15709" y="411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5374" y="4054721"/>
              <a:ext cx="190696" cy="315857"/>
            </a:xfrm>
            <a:custGeom>
              <a:avLst/>
              <a:gdLst/>
              <a:ahLst/>
              <a:cxnLst/>
              <a:rect l="0" t="0" r="0" b="0"/>
              <a:pathLst>
                <a:path w="190696" h="315857">
                  <a:moveTo>
                    <a:pt x="63171" y="0"/>
                  </a:moveTo>
                  <a:lnTo>
                    <a:pt x="57304" y="8734"/>
                  </a:lnTo>
                  <a:lnTo>
                    <a:pt x="51739" y="16441"/>
                  </a:lnTo>
                  <a:lnTo>
                    <a:pt x="45940" y="23844"/>
                  </a:lnTo>
                  <a:lnTo>
                    <a:pt x="39859" y="31104"/>
                  </a:lnTo>
                  <a:lnTo>
                    <a:pt x="33529" y="38283"/>
                  </a:lnTo>
                  <a:lnTo>
                    <a:pt x="27013" y="45354"/>
                  </a:lnTo>
                  <a:lnTo>
                    <a:pt x="20779" y="50433"/>
                  </a:lnTo>
                  <a:lnTo>
                    <a:pt x="16281" y="51312"/>
                  </a:lnTo>
                  <a:lnTo>
                    <a:pt x="14711" y="49004"/>
                  </a:lnTo>
                  <a:lnTo>
                    <a:pt x="15764" y="44769"/>
                  </a:lnTo>
                  <a:lnTo>
                    <a:pt x="18907" y="39580"/>
                  </a:lnTo>
                  <a:lnTo>
                    <a:pt x="23854" y="34213"/>
                  </a:lnTo>
                  <a:lnTo>
                    <a:pt x="30305" y="29066"/>
                  </a:lnTo>
                  <a:lnTo>
                    <a:pt x="37933" y="24260"/>
                  </a:lnTo>
                  <a:lnTo>
                    <a:pt x="46435" y="19784"/>
                  </a:lnTo>
                  <a:lnTo>
                    <a:pt x="55563" y="15592"/>
                  </a:lnTo>
                  <a:lnTo>
                    <a:pt x="64965" y="12112"/>
                  </a:lnTo>
                  <a:lnTo>
                    <a:pt x="74199" y="10209"/>
                  </a:lnTo>
                  <a:lnTo>
                    <a:pt x="83038" y="10232"/>
                  </a:lnTo>
                  <a:lnTo>
                    <a:pt x="91448" y="12215"/>
                  </a:lnTo>
                  <a:lnTo>
                    <a:pt x="99482" y="16137"/>
                  </a:lnTo>
                  <a:lnTo>
                    <a:pt x="107209" y="21777"/>
                  </a:lnTo>
                  <a:lnTo>
                    <a:pt x="114212" y="28800"/>
                  </a:lnTo>
                  <a:lnTo>
                    <a:pt x="119632" y="36868"/>
                  </a:lnTo>
                  <a:lnTo>
                    <a:pt x="123123" y="45691"/>
                  </a:lnTo>
                  <a:lnTo>
                    <a:pt x="124653" y="54882"/>
                  </a:lnTo>
                  <a:lnTo>
                    <a:pt x="124241" y="63971"/>
                  </a:lnTo>
                  <a:lnTo>
                    <a:pt x="122112" y="72711"/>
                  </a:lnTo>
                  <a:lnTo>
                    <a:pt x="118599" y="81055"/>
                  </a:lnTo>
                  <a:lnTo>
                    <a:pt x="114041" y="89045"/>
                  </a:lnTo>
                  <a:lnTo>
                    <a:pt x="108719" y="96750"/>
                  </a:lnTo>
                  <a:lnTo>
                    <a:pt x="102691" y="104080"/>
                  </a:lnTo>
                  <a:lnTo>
                    <a:pt x="95815" y="110782"/>
                  </a:lnTo>
                  <a:lnTo>
                    <a:pt x="88108" y="116718"/>
                  </a:lnTo>
                  <a:lnTo>
                    <a:pt x="80787" y="119990"/>
                  </a:lnTo>
                  <a:lnTo>
                    <a:pt x="76482" y="119322"/>
                  </a:lnTo>
                  <a:lnTo>
                    <a:pt x="76649" y="117395"/>
                  </a:lnTo>
                  <a:lnTo>
                    <a:pt x="80815" y="115902"/>
                  </a:lnTo>
                  <a:lnTo>
                    <a:pt x="87846" y="115555"/>
                  </a:lnTo>
                  <a:lnTo>
                    <a:pt x="96565" y="116682"/>
                  </a:lnTo>
                  <a:lnTo>
                    <a:pt x="106178" y="119255"/>
                  </a:lnTo>
                  <a:lnTo>
                    <a:pt x="116081" y="123048"/>
                  </a:lnTo>
                  <a:lnTo>
                    <a:pt x="125736" y="127784"/>
                  </a:lnTo>
                  <a:lnTo>
                    <a:pt x="134901" y="133221"/>
                  </a:lnTo>
                  <a:lnTo>
                    <a:pt x="143549" y="139323"/>
                  </a:lnTo>
                  <a:lnTo>
                    <a:pt x="151754" y="146247"/>
                  </a:lnTo>
                  <a:lnTo>
                    <a:pt x="159608" y="154021"/>
                  </a:lnTo>
                  <a:lnTo>
                    <a:pt x="167038" y="162699"/>
                  </a:lnTo>
                  <a:lnTo>
                    <a:pt x="173811" y="172434"/>
                  </a:lnTo>
                  <a:lnTo>
                    <a:pt x="179841" y="183205"/>
                  </a:lnTo>
                  <a:lnTo>
                    <a:pt x="184875" y="194694"/>
                  </a:lnTo>
                  <a:lnTo>
                    <a:pt x="188426" y="206397"/>
                  </a:lnTo>
                  <a:lnTo>
                    <a:pt x="190362" y="218002"/>
                  </a:lnTo>
                  <a:lnTo>
                    <a:pt x="190695" y="229234"/>
                  </a:lnTo>
                  <a:lnTo>
                    <a:pt x="189406" y="239776"/>
                  </a:lnTo>
                  <a:lnTo>
                    <a:pt x="186646" y="249527"/>
                  </a:lnTo>
                  <a:lnTo>
                    <a:pt x="182524" y="258397"/>
                  </a:lnTo>
                  <a:lnTo>
                    <a:pt x="177016" y="266216"/>
                  </a:lnTo>
                  <a:lnTo>
                    <a:pt x="170236" y="272992"/>
                  </a:lnTo>
                  <a:lnTo>
                    <a:pt x="162243" y="278714"/>
                  </a:lnTo>
                  <a:lnTo>
                    <a:pt x="152976" y="283268"/>
                  </a:lnTo>
                  <a:lnTo>
                    <a:pt x="142524" y="286707"/>
                  </a:lnTo>
                  <a:lnTo>
                    <a:pt x="131252" y="289376"/>
                  </a:lnTo>
                  <a:lnTo>
                    <a:pt x="119694" y="291790"/>
                  </a:lnTo>
                  <a:lnTo>
                    <a:pt x="108176" y="294267"/>
                  </a:lnTo>
                  <a:lnTo>
                    <a:pt x="96664" y="296764"/>
                  </a:lnTo>
                  <a:lnTo>
                    <a:pt x="84869" y="298987"/>
                  </a:lnTo>
                  <a:lnTo>
                    <a:pt x="72645" y="300784"/>
                  </a:lnTo>
                  <a:lnTo>
                    <a:pt x="60213" y="302344"/>
                  </a:lnTo>
                  <a:lnTo>
                    <a:pt x="46651" y="304379"/>
                  </a:lnTo>
                  <a:lnTo>
                    <a:pt x="28528" y="308184"/>
                  </a:lnTo>
                  <a:lnTo>
                    <a:pt x="0" y="315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624931" y="63170"/>
            <a:ext cx="2534655" cy="768582"/>
            <a:chOff x="5624931" y="63170"/>
            <a:chExt cx="2534655" cy="768582"/>
          </a:xfrm>
        </p:grpSpPr>
        <p:sp>
          <p:nvSpPr>
            <p:cNvPr id="51" name="Freeform 50"/>
            <p:cNvSpPr/>
            <p:nvPr/>
          </p:nvSpPr>
          <p:spPr>
            <a:xfrm>
              <a:off x="5624931" y="200041"/>
              <a:ext cx="28873" cy="442198"/>
            </a:xfrm>
            <a:custGeom>
              <a:avLst/>
              <a:gdLst/>
              <a:ahLst/>
              <a:cxnLst/>
              <a:rect l="0" t="0" r="0" b="0"/>
              <a:pathLst>
                <a:path w="28873" h="442198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1" y="70274"/>
                  </a:lnTo>
                  <a:lnTo>
                    <a:pt x="1889" y="82319"/>
                  </a:lnTo>
                  <a:lnTo>
                    <a:pt x="3254" y="95533"/>
                  </a:lnTo>
                  <a:lnTo>
                    <a:pt x="4463" y="110352"/>
                  </a:lnTo>
                  <a:lnTo>
                    <a:pt x="5425" y="126729"/>
                  </a:lnTo>
                  <a:lnTo>
                    <a:pt x="6145" y="144404"/>
                  </a:lnTo>
                  <a:lnTo>
                    <a:pt x="6668" y="163077"/>
                  </a:lnTo>
                  <a:lnTo>
                    <a:pt x="7206" y="182480"/>
                  </a:lnTo>
                  <a:lnTo>
                    <a:pt x="8108" y="202402"/>
                  </a:lnTo>
                  <a:lnTo>
                    <a:pt x="9530" y="222683"/>
                  </a:lnTo>
                  <a:lnTo>
                    <a:pt x="11300" y="243045"/>
                  </a:lnTo>
                  <a:lnTo>
                    <a:pt x="13027" y="263101"/>
                  </a:lnTo>
                  <a:lnTo>
                    <a:pt x="14484" y="282669"/>
                  </a:lnTo>
                  <a:lnTo>
                    <a:pt x="15613" y="301742"/>
                  </a:lnTo>
                  <a:lnTo>
                    <a:pt x="16445" y="320396"/>
                  </a:lnTo>
                  <a:lnTo>
                    <a:pt x="17044" y="338717"/>
                  </a:lnTo>
                  <a:lnTo>
                    <a:pt x="17633" y="356462"/>
                  </a:lnTo>
                  <a:lnTo>
                    <a:pt x="18567" y="373087"/>
                  </a:lnTo>
                  <a:lnTo>
                    <a:pt x="20012" y="388368"/>
                  </a:lnTo>
                  <a:lnTo>
                    <a:pt x="21806" y="401962"/>
                  </a:lnTo>
                  <a:lnTo>
                    <a:pt x="23737" y="414568"/>
                  </a:lnTo>
                  <a:lnTo>
                    <a:pt x="25977" y="427292"/>
                  </a:lnTo>
                  <a:lnTo>
                    <a:pt x="28872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907540" y="94756"/>
              <a:ext cx="9476" cy="168457"/>
            </a:xfrm>
            <a:custGeom>
              <a:avLst/>
              <a:gdLst/>
              <a:ahLst/>
              <a:cxnLst/>
              <a:rect l="0" t="0" r="0" b="0"/>
              <a:pathLst>
                <a:path w="9476" h="168457">
                  <a:moveTo>
                    <a:pt x="9475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3" y="34467"/>
                  </a:lnTo>
                  <a:lnTo>
                    <a:pt x="1683" y="46801"/>
                  </a:lnTo>
                  <a:lnTo>
                    <a:pt x="835" y="60109"/>
                  </a:lnTo>
                  <a:lnTo>
                    <a:pt x="242" y="74409"/>
                  </a:lnTo>
                  <a:lnTo>
                    <a:pt x="0" y="89241"/>
                  </a:lnTo>
                  <a:lnTo>
                    <a:pt x="364" y="103806"/>
                  </a:lnTo>
                  <a:lnTo>
                    <a:pt x="1420" y="117657"/>
                  </a:lnTo>
                  <a:lnTo>
                    <a:pt x="2950" y="130267"/>
                  </a:lnTo>
                  <a:lnTo>
                    <a:pt x="4674" y="142096"/>
                  </a:lnTo>
                  <a:lnTo>
                    <a:pt x="6744" y="154177"/>
                  </a:lnTo>
                  <a:lnTo>
                    <a:pt x="947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22259" y="347440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70115" y="2934"/>
                  </a:lnTo>
                  <a:lnTo>
                    <a:pt x="161129" y="5716"/>
                  </a:lnTo>
                  <a:lnTo>
                    <a:pt x="151134" y="8616"/>
                  </a:lnTo>
                  <a:lnTo>
                    <a:pt x="140153" y="11656"/>
                  </a:lnTo>
                  <a:lnTo>
                    <a:pt x="128342" y="14821"/>
                  </a:lnTo>
                  <a:lnTo>
                    <a:pt x="115883" y="18085"/>
                  </a:lnTo>
                  <a:lnTo>
                    <a:pt x="102946" y="21423"/>
                  </a:lnTo>
                  <a:lnTo>
                    <a:pt x="89665" y="24814"/>
                  </a:lnTo>
                  <a:lnTo>
                    <a:pt x="76152" y="28238"/>
                  </a:lnTo>
                  <a:lnTo>
                    <a:pt x="62703" y="31532"/>
                  </a:lnTo>
                  <a:lnTo>
                    <a:pt x="48275" y="34714"/>
                  </a:lnTo>
                  <a:lnTo>
                    <a:pt x="29366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832119" y="462274"/>
              <a:ext cx="148068" cy="214151"/>
            </a:xfrm>
            <a:custGeom>
              <a:avLst/>
              <a:gdLst/>
              <a:ahLst/>
              <a:cxnLst/>
              <a:rect l="0" t="0" r="0" b="0"/>
              <a:pathLst>
                <a:path w="148068" h="214151">
                  <a:moveTo>
                    <a:pt x="668" y="32565"/>
                  </a:moveTo>
                  <a:lnTo>
                    <a:pt x="3736" y="23898"/>
                  </a:lnTo>
                  <a:lnTo>
                    <a:pt x="7798" y="16831"/>
                  </a:lnTo>
                  <a:lnTo>
                    <a:pt x="13292" y="10735"/>
                  </a:lnTo>
                  <a:lnTo>
                    <a:pt x="20051" y="5679"/>
                  </a:lnTo>
                  <a:lnTo>
                    <a:pt x="27849" y="2114"/>
                  </a:lnTo>
                  <a:lnTo>
                    <a:pt x="36442" y="170"/>
                  </a:lnTo>
                  <a:lnTo>
                    <a:pt x="45454" y="0"/>
                  </a:lnTo>
                  <a:lnTo>
                    <a:pt x="54412" y="1930"/>
                  </a:lnTo>
                  <a:lnTo>
                    <a:pt x="63052" y="5933"/>
                  </a:lnTo>
                  <a:lnTo>
                    <a:pt x="71157" y="11704"/>
                  </a:lnTo>
                  <a:lnTo>
                    <a:pt x="78454" y="18858"/>
                  </a:lnTo>
                  <a:lnTo>
                    <a:pt x="84880" y="27035"/>
                  </a:lnTo>
                  <a:lnTo>
                    <a:pt x="90535" y="35946"/>
                  </a:lnTo>
                  <a:lnTo>
                    <a:pt x="95576" y="45371"/>
                  </a:lnTo>
                  <a:lnTo>
                    <a:pt x="100151" y="55157"/>
                  </a:lnTo>
                  <a:lnTo>
                    <a:pt x="104226" y="65354"/>
                  </a:lnTo>
                  <a:lnTo>
                    <a:pt x="107592" y="76191"/>
                  </a:lnTo>
                  <a:lnTo>
                    <a:pt x="110181" y="87741"/>
                  </a:lnTo>
                  <a:lnTo>
                    <a:pt x="111751" y="99770"/>
                  </a:lnTo>
                  <a:lnTo>
                    <a:pt x="111823" y="111845"/>
                  </a:lnTo>
                  <a:lnTo>
                    <a:pt x="110279" y="123708"/>
                  </a:lnTo>
                  <a:lnTo>
                    <a:pt x="107462" y="135283"/>
                  </a:lnTo>
                  <a:lnTo>
                    <a:pt x="103969" y="146590"/>
                  </a:lnTo>
                  <a:lnTo>
                    <a:pt x="100213" y="157671"/>
                  </a:lnTo>
                  <a:lnTo>
                    <a:pt x="96237" y="168418"/>
                  </a:lnTo>
                  <a:lnTo>
                    <a:pt x="91815" y="178569"/>
                  </a:lnTo>
                  <a:lnTo>
                    <a:pt x="86834" y="188020"/>
                  </a:lnTo>
                  <a:lnTo>
                    <a:pt x="80997" y="196503"/>
                  </a:lnTo>
                  <a:lnTo>
                    <a:pt x="73782" y="203524"/>
                  </a:lnTo>
                  <a:lnTo>
                    <a:pt x="65036" y="208938"/>
                  </a:lnTo>
                  <a:lnTo>
                    <a:pt x="55075" y="212590"/>
                  </a:lnTo>
                  <a:lnTo>
                    <a:pt x="44480" y="214150"/>
                  </a:lnTo>
                  <a:lnTo>
                    <a:pt x="33666" y="213634"/>
                  </a:lnTo>
                  <a:lnTo>
                    <a:pt x="23323" y="211017"/>
                  </a:lnTo>
                  <a:lnTo>
                    <a:pt x="14451" y="206071"/>
                  </a:lnTo>
                  <a:lnTo>
                    <a:pt x="7465" y="198897"/>
                  </a:lnTo>
                  <a:lnTo>
                    <a:pt x="2591" y="190014"/>
                  </a:lnTo>
                  <a:lnTo>
                    <a:pt x="129" y="180152"/>
                  </a:lnTo>
                  <a:lnTo>
                    <a:pt x="0" y="169834"/>
                  </a:lnTo>
                  <a:lnTo>
                    <a:pt x="2165" y="159826"/>
                  </a:lnTo>
                  <a:lnTo>
                    <a:pt x="6800" y="151178"/>
                  </a:lnTo>
                  <a:lnTo>
                    <a:pt x="13761" y="144338"/>
                  </a:lnTo>
                  <a:lnTo>
                    <a:pt x="22499" y="139392"/>
                  </a:lnTo>
                  <a:lnTo>
                    <a:pt x="32264" y="136349"/>
                  </a:lnTo>
                  <a:lnTo>
                    <a:pt x="42526" y="135008"/>
                  </a:lnTo>
                  <a:lnTo>
                    <a:pt x="52836" y="135205"/>
                  </a:lnTo>
                  <a:lnTo>
                    <a:pt x="62751" y="136915"/>
                  </a:lnTo>
                  <a:lnTo>
                    <a:pt x="72087" y="139980"/>
                  </a:lnTo>
                  <a:lnTo>
                    <a:pt x="81016" y="143983"/>
                  </a:lnTo>
                  <a:lnTo>
                    <a:pt x="89940" y="148353"/>
                  </a:lnTo>
                  <a:lnTo>
                    <a:pt x="99089" y="152733"/>
                  </a:lnTo>
                  <a:lnTo>
                    <a:pt x="108266" y="157020"/>
                  </a:lnTo>
                  <a:lnTo>
                    <a:pt x="117934" y="161794"/>
                  </a:lnTo>
                  <a:lnTo>
                    <a:pt x="130063" y="168587"/>
                  </a:lnTo>
                  <a:lnTo>
                    <a:pt x="148067" y="179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17057" y="673823"/>
              <a:ext cx="36458" cy="105286"/>
            </a:xfrm>
            <a:custGeom>
              <a:avLst/>
              <a:gdLst/>
              <a:ahLst/>
              <a:cxnLst/>
              <a:rect l="0" t="0" r="0" b="0"/>
              <a:pathLst>
                <a:path w="36458" h="105286">
                  <a:moveTo>
                    <a:pt x="0" y="0"/>
                  </a:moveTo>
                  <a:lnTo>
                    <a:pt x="5867" y="5868"/>
                  </a:lnTo>
                  <a:lnTo>
                    <a:pt x="11431" y="11432"/>
                  </a:lnTo>
                  <a:lnTo>
                    <a:pt x="17221" y="17241"/>
                  </a:lnTo>
                  <a:lnTo>
                    <a:pt x="22956" y="23667"/>
                  </a:lnTo>
                  <a:lnTo>
                    <a:pt x="27990" y="31294"/>
                  </a:lnTo>
                  <a:lnTo>
                    <a:pt x="32007" y="40319"/>
                  </a:lnTo>
                  <a:lnTo>
                    <a:pt x="34837" y="50399"/>
                  </a:lnTo>
                  <a:lnTo>
                    <a:pt x="36457" y="62031"/>
                  </a:lnTo>
                  <a:lnTo>
                    <a:pt x="35889" y="78475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53304" y="63170"/>
              <a:ext cx="138469" cy="227045"/>
            </a:xfrm>
            <a:custGeom>
              <a:avLst/>
              <a:gdLst/>
              <a:ahLst/>
              <a:cxnLst/>
              <a:rect l="0" t="0" r="0" b="0"/>
              <a:pathLst>
                <a:path w="138469" h="227045">
                  <a:moveTo>
                    <a:pt x="137535" y="0"/>
                  </a:moveTo>
                  <a:lnTo>
                    <a:pt x="128733" y="2934"/>
                  </a:lnTo>
                  <a:lnTo>
                    <a:pt x="120386" y="5716"/>
                  </a:lnTo>
                  <a:lnTo>
                    <a:pt x="111684" y="8612"/>
                  </a:lnTo>
                  <a:lnTo>
                    <a:pt x="102390" y="11479"/>
                  </a:lnTo>
                  <a:lnTo>
                    <a:pt x="92246" y="13996"/>
                  </a:lnTo>
                  <a:lnTo>
                    <a:pt x="81207" y="16011"/>
                  </a:lnTo>
                  <a:lnTo>
                    <a:pt x="69539" y="17696"/>
                  </a:lnTo>
                  <a:lnTo>
                    <a:pt x="57717" y="19439"/>
                  </a:lnTo>
                  <a:lnTo>
                    <a:pt x="46038" y="21475"/>
                  </a:lnTo>
                  <a:lnTo>
                    <a:pt x="34927" y="24182"/>
                  </a:lnTo>
                  <a:lnTo>
                    <a:pt x="24997" y="28143"/>
                  </a:lnTo>
                  <a:lnTo>
                    <a:pt x="16481" y="33556"/>
                  </a:lnTo>
                  <a:lnTo>
                    <a:pt x="9594" y="40295"/>
                  </a:lnTo>
                  <a:lnTo>
                    <a:pt x="4709" y="48107"/>
                  </a:lnTo>
                  <a:lnTo>
                    <a:pt x="1826" y="56735"/>
                  </a:lnTo>
                  <a:lnTo>
                    <a:pt x="498" y="66119"/>
                  </a:lnTo>
                  <a:lnTo>
                    <a:pt x="45" y="76395"/>
                  </a:lnTo>
                  <a:lnTo>
                    <a:pt x="0" y="87537"/>
                  </a:lnTo>
                  <a:lnTo>
                    <a:pt x="460" y="98436"/>
                  </a:lnTo>
                  <a:lnTo>
                    <a:pt x="2599" y="106923"/>
                  </a:lnTo>
                  <a:lnTo>
                    <a:pt x="7048" y="111763"/>
                  </a:lnTo>
                  <a:lnTo>
                    <a:pt x="12947" y="113053"/>
                  </a:lnTo>
                  <a:lnTo>
                    <a:pt x="19934" y="111659"/>
                  </a:lnTo>
                  <a:lnTo>
                    <a:pt x="27834" y="108903"/>
                  </a:lnTo>
                  <a:lnTo>
                    <a:pt x="36469" y="106320"/>
                  </a:lnTo>
                  <a:lnTo>
                    <a:pt x="45662" y="104716"/>
                  </a:lnTo>
                  <a:lnTo>
                    <a:pt x="55265" y="104275"/>
                  </a:lnTo>
                  <a:lnTo>
                    <a:pt x="65158" y="104879"/>
                  </a:lnTo>
                  <a:lnTo>
                    <a:pt x="75250" y="106321"/>
                  </a:lnTo>
                  <a:lnTo>
                    <a:pt x="85312" y="108554"/>
                  </a:lnTo>
                  <a:lnTo>
                    <a:pt x="94996" y="111714"/>
                  </a:lnTo>
                  <a:lnTo>
                    <a:pt x="104134" y="115799"/>
                  </a:lnTo>
                  <a:lnTo>
                    <a:pt x="112575" y="120844"/>
                  </a:lnTo>
                  <a:lnTo>
                    <a:pt x="120100" y="126986"/>
                  </a:lnTo>
                  <a:lnTo>
                    <a:pt x="126670" y="134195"/>
                  </a:lnTo>
                  <a:lnTo>
                    <a:pt x="132083" y="142307"/>
                  </a:lnTo>
                  <a:lnTo>
                    <a:pt x="135896" y="151123"/>
                  </a:lnTo>
                  <a:lnTo>
                    <a:pt x="138012" y="160455"/>
                  </a:lnTo>
                  <a:lnTo>
                    <a:pt x="138468" y="169991"/>
                  </a:lnTo>
                  <a:lnTo>
                    <a:pt x="137260" y="179312"/>
                  </a:lnTo>
                  <a:lnTo>
                    <a:pt x="134555" y="188205"/>
                  </a:lnTo>
                  <a:lnTo>
                    <a:pt x="130470" y="196479"/>
                  </a:lnTo>
                  <a:lnTo>
                    <a:pt x="124988" y="203891"/>
                  </a:lnTo>
                  <a:lnTo>
                    <a:pt x="118224" y="210391"/>
                  </a:lnTo>
                  <a:lnTo>
                    <a:pt x="110243" y="215926"/>
                  </a:lnTo>
                  <a:lnTo>
                    <a:pt x="100983" y="220353"/>
                  </a:lnTo>
                  <a:lnTo>
                    <a:pt x="90536" y="223699"/>
                  </a:lnTo>
                  <a:lnTo>
                    <a:pt x="79267" y="225965"/>
                  </a:lnTo>
                  <a:lnTo>
                    <a:pt x="67711" y="227044"/>
                  </a:lnTo>
                  <a:lnTo>
                    <a:pt x="56213" y="226999"/>
                  </a:lnTo>
                  <a:lnTo>
                    <a:pt x="45355" y="226166"/>
                  </a:lnTo>
                  <a:lnTo>
                    <a:pt x="34974" y="224994"/>
                  </a:lnTo>
                  <a:lnTo>
                    <a:pt x="24163" y="223382"/>
                  </a:lnTo>
                  <a:lnTo>
                    <a:pt x="11193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80269" y="357968"/>
              <a:ext cx="294799" cy="1"/>
            </a:xfrm>
            <a:custGeom>
              <a:avLst/>
              <a:gdLst/>
              <a:ahLst/>
              <a:cxnLst/>
              <a:rect l="0" t="0" r="0" b="0"/>
              <a:pathLst>
                <a:path w="294799" h="1">
                  <a:moveTo>
                    <a:pt x="294798" y="0"/>
                  </a:moveTo>
                  <a:lnTo>
                    <a:pt x="282997" y="0"/>
                  </a:lnTo>
                  <a:lnTo>
                    <a:pt x="271228" y="0"/>
                  </a:lnTo>
                  <a:lnTo>
                    <a:pt x="258337" y="0"/>
                  </a:lnTo>
                  <a:lnTo>
                    <a:pt x="244489" y="0"/>
                  </a:lnTo>
                  <a:lnTo>
                    <a:pt x="230161" y="0"/>
                  </a:lnTo>
                  <a:lnTo>
                    <a:pt x="215692" y="0"/>
                  </a:lnTo>
                  <a:lnTo>
                    <a:pt x="201241" y="0"/>
                  </a:lnTo>
                  <a:lnTo>
                    <a:pt x="186865" y="0"/>
                  </a:lnTo>
                  <a:lnTo>
                    <a:pt x="172571" y="0"/>
                  </a:lnTo>
                  <a:lnTo>
                    <a:pt x="158346" y="0"/>
                  </a:lnTo>
                  <a:lnTo>
                    <a:pt x="144176" y="0"/>
                  </a:lnTo>
                  <a:lnTo>
                    <a:pt x="130046" y="0"/>
                  </a:lnTo>
                  <a:lnTo>
                    <a:pt x="115945" y="0"/>
                  </a:lnTo>
                  <a:lnTo>
                    <a:pt x="101865" y="0"/>
                  </a:lnTo>
                  <a:lnTo>
                    <a:pt x="87802" y="0"/>
                  </a:lnTo>
                  <a:lnTo>
                    <a:pt x="73782" y="0"/>
                  </a:lnTo>
                  <a:lnTo>
                    <a:pt x="58162" y="0"/>
                  </a:lnTo>
                  <a:lnTo>
                    <a:pt x="3621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27399" y="420114"/>
              <a:ext cx="142384" cy="240126"/>
            </a:xfrm>
            <a:custGeom>
              <a:avLst/>
              <a:gdLst/>
              <a:ahLst/>
              <a:cxnLst/>
              <a:rect l="0" t="0" r="0" b="0"/>
              <a:pathLst>
                <a:path w="142384" h="240126">
                  <a:moveTo>
                    <a:pt x="142383" y="74725"/>
                  </a:moveTo>
                  <a:lnTo>
                    <a:pt x="136515" y="83459"/>
                  </a:lnTo>
                  <a:lnTo>
                    <a:pt x="130951" y="91166"/>
                  </a:lnTo>
                  <a:lnTo>
                    <a:pt x="125152" y="98568"/>
                  </a:lnTo>
                  <a:lnTo>
                    <a:pt x="119072" y="105829"/>
                  </a:lnTo>
                  <a:lnTo>
                    <a:pt x="112742" y="113008"/>
                  </a:lnTo>
                  <a:lnTo>
                    <a:pt x="106213" y="120133"/>
                  </a:lnTo>
                  <a:lnTo>
                    <a:pt x="99537" y="127223"/>
                  </a:lnTo>
                  <a:lnTo>
                    <a:pt x="92754" y="134290"/>
                  </a:lnTo>
                  <a:lnTo>
                    <a:pt x="85898" y="141341"/>
                  </a:lnTo>
                  <a:lnTo>
                    <a:pt x="78988" y="148381"/>
                  </a:lnTo>
                  <a:lnTo>
                    <a:pt x="72043" y="155415"/>
                  </a:lnTo>
                  <a:lnTo>
                    <a:pt x="65083" y="162452"/>
                  </a:lnTo>
                  <a:lnTo>
                    <a:pt x="58443" y="169823"/>
                  </a:lnTo>
                  <a:lnTo>
                    <a:pt x="52743" y="178143"/>
                  </a:lnTo>
                  <a:lnTo>
                    <a:pt x="48254" y="187662"/>
                  </a:lnTo>
                  <a:lnTo>
                    <a:pt x="45241" y="197989"/>
                  </a:lnTo>
                  <a:lnTo>
                    <a:pt x="44119" y="208305"/>
                  </a:lnTo>
                  <a:lnTo>
                    <a:pt x="44933" y="218117"/>
                  </a:lnTo>
                  <a:lnTo>
                    <a:pt x="47749" y="226804"/>
                  </a:lnTo>
                  <a:lnTo>
                    <a:pt x="52831" y="233494"/>
                  </a:lnTo>
                  <a:lnTo>
                    <a:pt x="60091" y="237905"/>
                  </a:lnTo>
                  <a:lnTo>
                    <a:pt x="68862" y="240085"/>
                  </a:lnTo>
                  <a:lnTo>
                    <a:pt x="78117" y="240125"/>
                  </a:lnTo>
                  <a:lnTo>
                    <a:pt x="87218" y="238301"/>
                  </a:lnTo>
                  <a:lnTo>
                    <a:pt x="95764" y="234826"/>
                  </a:lnTo>
                  <a:lnTo>
                    <a:pt x="103424" y="229762"/>
                  </a:lnTo>
                  <a:lnTo>
                    <a:pt x="110118" y="223283"/>
                  </a:lnTo>
                  <a:lnTo>
                    <a:pt x="115629" y="215495"/>
                  </a:lnTo>
                  <a:lnTo>
                    <a:pt x="119516" y="206365"/>
                  </a:lnTo>
                  <a:lnTo>
                    <a:pt x="121684" y="196005"/>
                  </a:lnTo>
                  <a:lnTo>
                    <a:pt x="122177" y="184795"/>
                  </a:lnTo>
                  <a:lnTo>
                    <a:pt x="120995" y="173278"/>
                  </a:lnTo>
                  <a:lnTo>
                    <a:pt x="118304" y="161797"/>
                  </a:lnTo>
                  <a:lnTo>
                    <a:pt x="114059" y="150649"/>
                  </a:lnTo>
                  <a:lnTo>
                    <a:pt x="107936" y="140163"/>
                  </a:lnTo>
                  <a:lnTo>
                    <a:pt x="99934" y="130445"/>
                  </a:lnTo>
                  <a:lnTo>
                    <a:pt x="90477" y="121428"/>
                  </a:lnTo>
                  <a:lnTo>
                    <a:pt x="80220" y="112977"/>
                  </a:lnTo>
                  <a:lnTo>
                    <a:pt x="69621" y="104954"/>
                  </a:lnTo>
                  <a:lnTo>
                    <a:pt x="58912" y="97241"/>
                  </a:lnTo>
                  <a:lnTo>
                    <a:pt x="48197" y="89747"/>
                  </a:lnTo>
                  <a:lnTo>
                    <a:pt x="37520" y="82401"/>
                  </a:lnTo>
                  <a:lnTo>
                    <a:pt x="27215" y="74992"/>
                  </a:lnTo>
                  <a:lnTo>
                    <a:pt x="17895" y="67178"/>
                  </a:lnTo>
                  <a:lnTo>
                    <a:pt x="9827" y="58812"/>
                  </a:lnTo>
                  <a:lnTo>
                    <a:pt x="3597" y="50074"/>
                  </a:lnTo>
                  <a:lnTo>
                    <a:pt x="224" y="41363"/>
                  </a:lnTo>
                  <a:lnTo>
                    <a:pt x="0" y="32916"/>
                  </a:lnTo>
                  <a:lnTo>
                    <a:pt x="2596" y="24957"/>
                  </a:lnTo>
                  <a:lnTo>
                    <a:pt x="7453" y="17765"/>
                  </a:lnTo>
                  <a:lnTo>
                    <a:pt x="14010" y="11422"/>
                  </a:lnTo>
                  <a:lnTo>
                    <a:pt x="21797" y="6163"/>
                  </a:lnTo>
                  <a:lnTo>
                    <a:pt x="30452" y="2454"/>
                  </a:lnTo>
                  <a:lnTo>
                    <a:pt x="39704" y="408"/>
                  </a:lnTo>
                  <a:lnTo>
                    <a:pt x="49200" y="0"/>
                  </a:lnTo>
                  <a:lnTo>
                    <a:pt x="58502" y="1238"/>
                  </a:lnTo>
                  <a:lnTo>
                    <a:pt x="67389" y="3958"/>
                  </a:lnTo>
                  <a:lnTo>
                    <a:pt x="75833" y="7885"/>
                  </a:lnTo>
                  <a:lnTo>
                    <a:pt x="83891" y="12728"/>
                  </a:lnTo>
                  <a:lnTo>
                    <a:pt x="91637" y="18232"/>
                  </a:lnTo>
                  <a:lnTo>
                    <a:pt x="98849" y="23895"/>
                  </a:lnTo>
                  <a:lnTo>
                    <a:pt x="105709" y="29530"/>
                  </a:lnTo>
                  <a:lnTo>
                    <a:pt x="112820" y="35625"/>
                  </a:lnTo>
                  <a:lnTo>
                    <a:pt x="121326" y="43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717181" y="663295"/>
              <a:ext cx="41845" cy="157928"/>
            </a:xfrm>
            <a:custGeom>
              <a:avLst/>
              <a:gdLst/>
              <a:ahLst/>
              <a:cxnLst/>
              <a:rect l="0" t="0" r="0" b="0"/>
              <a:pathLst>
                <a:path w="41845" h="157928">
                  <a:moveTo>
                    <a:pt x="0" y="0"/>
                  </a:moveTo>
                  <a:lnTo>
                    <a:pt x="5800" y="5934"/>
                  </a:lnTo>
                  <a:lnTo>
                    <a:pt x="10725" y="12139"/>
                  </a:lnTo>
                  <a:lnTo>
                    <a:pt x="15232" y="19235"/>
                  </a:lnTo>
                  <a:lnTo>
                    <a:pt x="19625" y="27175"/>
                  </a:lnTo>
                  <a:lnTo>
                    <a:pt x="24287" y="35822"/>
                  </a:lnTo>
                  <a:lnTo>
                    <a:pt x="29389" y="45016"/>
                  </a:lnTo>
                  <a:lnTo>
                    <a:pt x="34448" y="54616"/>
                  </a:lnTo>
                  <a:lnTo>
                    <a:pt x="38474" y="64505"/>
                  </a:lnTo>
                  <a:lnTo>
                    <a:pt x="40989" y="74598"/>
                  </a:lnTo>
                  <a:lnTo>
                    <a:pt x="41844" y="84832"/>
                  </a:lnTo>
                  <a:lnTo>
                    <a:pt x="40970" y="95161"/>
                  </a:lnTo>
                  <a:lnTo>
                    <a:pt x="38532" y="105547"/>
                  </a:lnTo>
                  <a:lnTo>
                    <a:pt x="34933" y="115705"/>
                  </a:lnTo>
                  <a:lnTo>
                    <a:pt x="30262" y="126211"/>
                  </a:lnTo>
                  <a:lnTo>
                    <a:pt x="22996" y="139106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06735" y="242155"/>
              <a:ext cx="1" cy="410612"/>
            </a:xfrm>
            <a:custGeom>
              <a:avLst/>
              <a:gdLst/>
              <a:ahLst/>
              <a:cxnLst/>
              <a:rect l="0" t="0" r="0" b="0"/>
              <a:pathLst>
                <a:path w="1" h="41061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5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0" y="139941"/>
                  </a:lnTo>
                  <a:lnTo>
                    <a:pt x="0" y="160003"/>
                  </a:lnTo>
                  <a:lnTo>
                    <a:pt x="0" y="180382"/>
                  </a:lnTo>
                  <a:lnTo>
                    <a:pt x="0" y="200970"/>
                  </a:lnTo>
                  <a:lnTo>
                    <a:pt x="0" y="221372"/>
                  </a:lnTo>
                  <a:lnTo>
                    <a:pt x="0" y="240925"/>
                  </a:lnTo>
                  <a:lnTo>
                    <a:pt x="0" y="259336"/>
                  </a:lnTo>
                  <a:lnTo>
                    <a:pt x="0" y="276648"/>
                  </a:lnTo>
                  <a:lnTo>
                    <a:pt x="0" y="293050"/>
                  </a:lnTo>
                  <a:lnTo>
                    <a:pt x="0" y="308753"/>
                  </a:lnTo>
                  <a:lnTo>
                    <a:pt x="0" y="323946"/>
                  </a:lnTo>
                  <a:lnTo>
                    <a:pt x="0" y="338775"/>
                  </a:lnTo>
                  <a:lnTo>
                    <a:pt x="0" y="353333"/>
                  </a:lnTo>
                  <a:lnTo>
                    <a:pt x="0" y="367093"/>
                  </a:lnTo>
                  <a:lnTo>
                    <a:pt x="0" y="380278"/>
                  </a:lnTo>
                  <a:lnTo>
                    <a:pt x="0" y="39404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34908" y="103705"/>
              <a:ext cx="116183" cy="215333"/>
            </a:xfrm>
            <a:custGeom>
              <a:avLst/>
              <a:gdLst/>
              <a:ahLst/>
              <a:cxnLst/>
              <a:rect l="0" t="0" r="0" b="0"/>
              <a:pathLst>
                <a:path w="116183" h="215333">
                  <a:moveTo>
                    <a:pt x="19226" y="54222"/>
                  </a:moveTo>
                  <a:lnTo>
                    <a:pt x="19361" y="42554"/>
                  </a:lnTo>
                  <a:lnTo>
                    <a:pt x="20642" y="32065"/>
                  </a:lnTo>
                  <a:lnTo>
                    <a:pt x="23244" y="21786"/>
                  </a:lnTo>
                  <a:lnTo>
                    <a:pt x="27309" y="12349"/>
                  </a:lnTo>
                  <a:lnTo>
                    <a:pt x="33238" y="5247"/>
                  </a:lnTo>
                  <a:lnTo>
                    <a:pt x="41068" y="1128"/>
                  </a:lnTo>
                  <a:lnTo>
                    <a:pt x="50220" y="0"/>
                  </a:lnTo>
                  <a:lnTo>
                    <a:pt x="59732" y="1673"/>
                  </a:lnTo>
                  <a:lnTo>
                    <a:pt x="69004" y="5731"/>
                  </a:lnTo>
                  <a:lnTo>
                    <a:pt x="77664" y="11826"/>
                  </a:lnTo>
                  <a:lnTo>
                    <a:pt x="85400" y="19788"/>
                  </a:lnTo>
                  <a:lnTo>
                    <a:pt x="92154" y="29350"/>
                  </a:lnTo>
                  <a:lnTo>
                    <a:pt x="98044" y="40019"/>
                  </a:lnTo>
                  <a:lnTo>
                    <a:pt x="103250" y="51170"/>
                  </a:lnTo>
                  <a:lnTo>
                    <a:pt x="107936" y="62414"/>
                  </a:lnTo>
                  <a:lnTo>
                    <a:pt x="111917" y="73742"/>
                  </a:lnTo>
                  <a:lnTo>
                    <a:pt x="114687" y="85414"/>
                  </a:lnTo>
                  <a:lnTo>
                    <a:pt x="116068" y="97560"/>
                  </a:lnTo>
                  <a:lnTo>
                    <a:pt x="116182" y="110006"/>
                  </a:lnTo>
                  <a:lnTo>
                    <a:pt x="115271" y="122369"/>
                  </a:lnTo>
                  <a:lnTo>
                    <a:pt x="113579" y="134424"/>
                  </a:lnTo>
                  <a:lnTo>
                    <a:pt x="111156" y="145961"/>
                  </a:lnTo>
                  <a:lnTo>
                    <a:pt x="107860" y="156709"/>
                  </a:lnTo>
                  <a:lnTo>
                    <a:pt x="103683" y="166603"/>
                  </a:lnTo>
                  <a:lnTo>
                    <a:pt x="98743" y="175738"/>
                  </a:lnTo>
                  <a:lnTo>
                    <a:pt x="93204" y="184267"/>
                  </a:lnTo>
                  <a:lnTo>
                    <a:pt x="87208" y="192334"/>
                  </a:lnTo>
                  <a:lnTo>
                    <a:pt x="80554" y="199737"/>
                  </a:lnTo>
                  <a:lnTo>
                    <a:pt x="72725" y="205957"/>
                  </a:lnTo>
                  <a:lnTo>
                    <a:pt x="63536" y="210799"/>
                  </a:lnTo>
                  <a:lnTo>
                    <a:pt x="53434" y="214049"/>
                  </a:lnTo>
                  <a:lnTo>
                    <a:pt x="43268" y="215332"/>
                  </a:lnTo>
                  <a:lnTo>
                    <a:pt x="33549" y="214631"/>
                  </a:lnTo>
                  <a:lnTo>
                    <a:pt x="24583" y="212059"/>
                  </a:lnTo>
                  <a:lnTo>
                    <a:pt x="16641" y="207674"/>
                  </a:lnTo>
                  <a:lnTo>
                    <a:pt x="9763" y="201695"/>
                  </a:lnTo>
                  <a:lnTo>
                    <a:pt x="4299" y="194598"/>
                  </a:lnTo>
                  <a:lnTo>
                    <a:pt x="976" y="187006"/>
                  </a:lnTo>
                  <a:lnTo>
                    <a:pt x="0" y="179313"/>
                  </a:lnTo>
                  <a:lnTo>
                    <a:pt x="1122" y="171693"/>
                  </a:lnTo>
                  <a:lnTo>
                    <a:pt x="3926" y="164196"/>
                  </a:lnTo>
                  <a:lnTo>
                    <a:pt x="8003" y="156835"/>
                  </a:lnTo>
                  <a:lnTo>
                    <a:pt x="13330" y="150078"/>
                  </a:lnTo>
                  <a:lnTo>
                    <a:pt x="20253" y="144824"/>
                  </a:lnTo>
                  <a:lnTo>
                    <a:pt x="28829" y="141444"/>
                  </a:lnTo>
                  <a:lnTo>
                    <a:pt x="38688" y="139989"/>
                  </a:lnTo>
                  <a:lnTo>
                    <a:pt x="49222" y="140450"/>
                  </a:lnTo>
                  <a:lnTo>
                    <a:pt x="60002" y="142609"/>
                  </a:lnTo>
                  <a:lnTo>
                    <a:pt x="70560" y="146018"/>
                  </a:lnTo>
                  <a:lnTo>
                    <a:pt x="81443" y="150540"/>
                  </a:lnTo>
                  <a:lnTo>
                    <a:pt x="94719" y="157685"/>
                  </a:lnTo>
                  <a:lnTo>
                    <a:pt x="113983" y="170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01492" y="379025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219892" y="10529"/>
                  </a:lnTo>
                  <a:lnTo>
                    <a:pt x="208764" y="10529"/>
                  </a:lnTo>
                  <a:lnTo>
                    <a:pt x="197169" y="10524"/>
                  </a:lnTo>
                  <a:lnTo>
                    <a:pt x="185181" y="10352"/>
                  </a:lnTo>
                  <a:lnTo>
                    <a:pt x="173170" y="9703"/>
                  </a:lnTo>
                  <a:lnTo>
                    <a:pt x="161357" y="8455"/>
                  </a:lnTo>
                  <a:lnTo>
                    <a:pt x="149485" y="6802"/>
                  </a:lnTo>
                  <a:lnTo>
                    <a:pt x="136919" y="5154"/>
                  </a:lnTo>
                  <a:lnTo>
                    <a:pt x="123359" y="3751"/>
                  </a:lnTo>
                  <a:lnTo>
                    <a:pt x="108980" y="2658"/>
                  </a:lnTo>
                  <a:lnTo>
                    <a:pt x="94250" y="1850"/>
                  </a:lnTo>
                  <a:lnTo>
                    <a:pt x="79495" y="1272"/>
                  </a:lnTo>
                  <a:lnTo>
                    <a:pt x="65074" y="866"/>
                  </a:lnTo>
                  <a:lnTo>
                    <a:pt x="49819" y="542"/>
                  </a:lnTo>
                  <a:lnTo>
                    <a:pt x="30161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64663" y="458683"/>
              <a:ext cx="145917" cy="204326"/>
            </a:xfrm>
            <a:custGeom>
              <a:avLst/>
              <a:gdLst/>
              <a:ahLst/>
              <a:cxnLst/>
              <a:rect l="0" t="0" r="0" b="0"/>
              <a:pathLst>
                <a:path w="145917" h="204326">
                  <a:moveTo>
                    <a:pt x="0" y="25627"/>
                  </a:moveTo>
                  <a:lnTo>
                    <a:pt x="3134" y="17027"/>
                  </a:lnTo>
                  <a:lnTo>
                    <a:pt x="7838" y="10601"/>
                  </a:lnTo>
                  <a:lnTo>
                    <a:pt x="14622" y="5797"/>
                  </a:lnTo>
                  <a:lnTo>
                    <a:pt x="23069" y="2428"/>
                  </a:lnTo>
                  <a:lnTo>
                    <a:pt x="32534" y="530"/>
                  </a:lnTo>
                  <a:lnTo>
                    <a:pt x="42536" y="0"/>
                  </a:lnTo>
                  <a:lnTo>
                    <a:pt x="52474" y="928"/>
                  </a:lnTo>
                  <a:lnTo>
                    <a:pt x="61593" y="3669"/>
                  </a:lnTo>
                  <a:lnTo>
                    <a:pt x="69556" y="8251"/>
                  </a:lnTo>
                  <a:lnTo>
                    <a:pt x="76067" y="14428"/>
                  </a:lnTo>
                  <a:lnTo>
                    <a:pt x="80700" y="21861"/>
                  </a:lnTo>
                  <a:lnTo>
                    <a:pt x="83399" y="30220"/>
                  </a:lnTo>
                  <a:lnTo>
                    <a:pt x="84094" y="38915"/>
                  </a:lnTo>
                  <a:lnTo>
                    <a:pt x="82525" y="47132"/>
                  </a:lnTo>
                  <a:lnTo>
                    <a:pt x="78818" y="54482"/>
                  </a:lnTo>
                  <a:lnTo>
                    <a:pt x="75055" y="61506"/>
                  </a:lnTo>
                  <a:lnTo>
                    <a:pt x="74376" y="68440"/>
                  </a:lnTo>
                  <a:lnTo>
                    <a:pt x="77264" y="74574"/>
                  </a:lnTo>
                  <a:lnTo>
                    <a:pt x="82831" y="80258"/>
                  </a:lnTo>
                  <a:lnTo>
                    <a:pt x="90165" y="85934"/>
                  </a:lnTo>
                  <a:lnTo>
                    <a:pt x="98465" y="91815"/>
                  </a:lnTo>
                  <a:lnTo>
                    <a:pt x="107011" y="97951"/>
                  </a:lnTo>
                  <a:lnTo>
                    <a:pt x="115413" y="104324"/>
                  </a:lnTo>
                  <a:lnTo>
                    <a:pt x="123372" y="111051"/>
                  </a:lnTo>
                  <a:lnTo>
                    <a:pt x="130580" y="118394"/>
                  </a:lnTo>
                  <a:lnTo>
                    <a:pt x="136937" y="126442"/>
                  </a:lnTo>
                  <a:lnTo>
                    <a:pt x="142039" y="135134"/>
                  </a:lnTo>
                  <a:lnTo>
                    <a:pt x="145114" y="144345"/>
                  </a:lnTo>
                  <a:lnTo>
                    <a:pt x="145916" y="153941"/>
                  </a:lnTo>
                  <a:lnTo>
                    <a:pt x="144506" y="163486"/>
                  </a:lnTo>
                  <a:lnTo>
                    <a:pt x="140975" y="172281"/>
                  </a:lnTo>
                  <a:lnTo>
                    <a:pt x="135602" y="180006"/>
                  </a:lnTo>
                  <a:lnTo>
                    <a:pt x="128760" y="186683"/>
                  </a:lnTo>
                  <a:lnTo>
                    <a:pt x="120814" y="192484"/>
                  </a:lnTo>
                  <a:lnTo>
                    <a:pt x="112068" y="197596"/>
                  </a:lnTo>
                  <a:lnTo>
                    <a:pt x="102758" y="201708"/>
                  </a:lnTo>
                  <a:lnTo>
                    <a:pt x="93058" y="204042"/>
                  </a:lnTo>
                  <a:lnTo>
                    <a:pt x="83102" y="204325"/>
                  </a:lnTo>
                  <a:lnTo>
                    <a:pt x="73433" y="203045"/>
                  </a:lnTo>
                  <a:lnTo>
                    <a:pt x="64052" y="201067"/>
                  </a:lnTo>
                  <a:lnTo>
                    <a:pt x="54139" y="198216"/>
                  </a:lnTo>
                  <a:lnTo>
                    <a:pt x="42114" y="194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527876" y="684352"/>
              <a:ext cx="65276" cy="147400"/>
            </a:xfrm>
            <a:custGeom>
              <a:avLst/>
              <a:gdLst/>
              <a:ahLst/>
              <a:cxnLst/>
              <a:rect l="0" t="0" r="0" b="0"/>
              <a:pathLst>
                <a:path w="65276" h="147400">
                  <a:moveTo>
                    <a:pt x="42113" y="0"/>
                  </a:moveTo>
                  <a:lnTo>
                    <a:pt x="47915" y="8801"/>
                  </a:lnTo>
                  <a:lnTo>
                    <a:pt x="52839" y="17148"/>
                  </a:lnTo>
                  <a:lnTo>
                    <a:pt x="57332" y="25851"/>
                  </a:lnTo>
                  <a:lnTo>
                    <a:pt x="61208" y="35145"/>
                  </a:lnTo>
                  <a:lnTo>
                    <a:pt x="63924" y="45288"/>
                  </a:lnTo>
                  <a:lnTo>
                    <a:pt x="65275" y="56324"/>
                  </a:lnTo>
                  <a:lnTo>
                    <a:pt x="65203" y="67818"/>
                  </a:lnTo>
                  <a:lnTo>
                    <a:pt x="63637" y="78992"/>
                  </a:lnTo>
                  <a:lnTo>
                    <a:pt x="60694" y="89428"/>
                  </a:lnTo>
                  <a:lnTo>
                    <a:pt x="56617" y="99059"/>
                  </a:lnTo>
                  <a:lnTo>
                    <a:pt x="51672" y="107988"/>
                  </a:lnTo>
                  <a:lnTo>
                    <a:pt x="46092" y="116355"/>
                  </a:lnTo>
                  <a:lnTo>
                    <a:pt x="39979" y="124001"/>
                  </a:lnTo>
                  <a:lnTo>
                    <a:pt x="32507" y="131206"/>
                  </a:lnTo>
                  <a:lnTo>
                    <a:pt x="20786" y="13860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033243" y="8422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20990" y="11736"/>
                  </a:lnTo>
                  <a:lnTo>
                    <a:pt x="20350" y="22865"/>
                  </a:lnTo>
                  <a:lnTo>
                    <a:pt x="19058" y="34467"/>
                  </a:lnTo>
                  <a:lnTo>
                    <a:pt x="17372" y="46801"/>
                  </a:lnTo>
                  <a:lnTo>
                    <a:pt x="15703" y="60110"/>
                  </a:lnTo>
                  <a:lnTo>
                    <a:pt x="14289" y="74419"/>
                  </a:lnTo>
                  <a:lnTo>
                    <a:pt x="13192" y="89596"/>
                  </a:lnTo>
                  <a:lnTo>
                    <a:pt x="12382" y="105458"/>
                  </a:lnTo>
                  <a:lnTo>
                    <a:pt x="11802" y="121825"/>
                  </a:lnTo>
                  <a:lnTo>
                    <a:pt x="11396" y="138389"/>
                  </a:lnTo>
                  <a:lnTo>
                    <a:pt x="11117" y="154736"/>
                  </a:lnTo>
                  <a:lnTo>
                    <a:pt x="10921" y="170650"/>
                  </a:lnTo>
                  <a:lnTo>
                    <a:pt x="10617" y="185947"/>
                  </a:lnTo>
                  <a:lnTo>
                    <a:pt x="9882" y="200379"/>
                  </a:lnTo>
                  <a:lnTo>
                    <a:pt x="8574" y="213903"/>
                  </a:lnTo>
                  <a:lnTo>
                    <a:pt x="6873" y="226758"/>
                  </a:lnTo>
                  <a:lnTo>
                    <a:pt x="5016" y="240946"/>
                  </a:lnTo>
                  <a:lnTo>
                    <a:pt x="2837" y="26106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864402" y="84227"/>
              <a:ext cx="137257" cy="171472"/>
            </a:xfrm>
            <a:custGeom>
              <a:avLst/>
              <a:gdLst/>
              <a:ahLst/>
              <a:cxnLst/>
              <a:rect l="0" t="0" r="0" b="0"/>
              <a:pathLst>
                <a:path w="137257" h="171472">
                  <a:moveTo>
                    <a:pt x="137256" y="147399"/>
                  </a:moveTo>
                  <a:lnTo>
                    <a:pt x="128387" y="150333"/>
                  </a:lnTo>
                  <a:lnTo>
                    <a:pt x="119400" y="153115"/>
                  </a:lnTo>
                  <a:lnTo>
                    <a:pt x="109405" y="156015"/>
                  </a:lnTo>
                  <a:lnTo>
                    <a:pt x="98425" y="159055"/>
                  </a:lnTo>
                  <a:lnTo>
                    <a:pt x="86613" y="162220"/>
                  </a:lnTo>
                  <a:lnTo>
                    <a:pt x="74159" y="165475"/>
                  </a:lnTo>
                  <a:lnTo>
                    <a:pt x="61394" y="168468"/>
                  </a:lnTo>
                  <a:lnTo>
                    <a:pt x="48762" y="170562"/>
                  </a:lnTo>
                  <a:lnTo>
                    <a:pt x="36507" y="171471"/>
                  </a:lnTo>
                  <a:lnTo>
                    <a:pt x="25163" y="170756"/>
                  </a:lnTo>
                  <a:lnTo>
                    <a:pt x="15603" y="167691"/>
                  </a:lnTo>
                  <a:lnTo>
                    <a:pt x="8149" y="162113"/>
                  </a:lnTo>
                  <a:lnTo>
                    <a:pt x="2958" y="154638"/>
                  </a:lnTo>
                  <a:lnTo>
                    <a:pt x="282" y="146334"/>
                  </a:lnTo>
                  <a:lnTo>
                    <a:pt x="0" y="137897"/>
                  </a:lnTo>
                  <a:lnTo>
                    <a:pt x="1722" y="129306"/>
                  </a:lnTo>
                  <a:lnTo>
                    <a:pt x="4996" y="120027"/>
                  </a:lnTo>
                  <a:lnTo>
                    <a:pt x="9407" y="109787"/>
                  </a:lnTo>
                  <a:lnTo>
                    <a:pt x="14465" y="98605"/>
                  </a:lnTo>
                  <a:lnTo>
                    <a:pt x="19619" y="86634"/>
                  </a:lnTo>
                  <a:lnTo>
                    <a:pt x="24555" y="74064"/>
                  </a:lnTo>
                  <a:lnTo>
                    <a:pt x="29035" y="61279"/>
                  </a:lnTo>
                  <a:lnTo>
                    <a:pt x="33222" y="47383"/>
                  </a:lnTo>
                  <a:lnTo>
                    <a:pt x="37482" y="28922"/>
                  </a:lnTo>
                  <a:lnTo>
                    <a:pt x="424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780559" y="389554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379026" y="0"/>
                  </a:moveTo>
                  <a:lnTo>
                    <a:pt x="367225" y="0"/>
                  </a:lnTo>
                  <a:lnTo>
                    <a:pt x="355456" y="0"/>
                  </a:lnTo>
                  <a:lnTo>
                    <a:pt x="342565" y="0"/>
                  </a:lnTo>
                  <a:lnTo>
                    <a:pt x="328717" y="0"/>
                  </a:lnTo>
                  <a:lnTo>
                    <a:pt x="314388" y="0"/>
                  </a:lnTo>
                  <a:lnTo>
                    <a:pt x="299919" y="0"/>
                  </a:lnTo>
                  <a:lnTo>
                    <a:pt x="285470" y="0"/>
                  </a:lnTo>
                  <a:lnTo>
                    <a:pt x="271094" y="0"/>
                  </a:lnTo>
                  <a:lnTo>
                    <a:pt x="256794" y="0"/>
                  </a:lnTo>
                  <a:lnTo>
                    <a:pt x="242397" y="0"/>
                  </a:lnTo>
                  <a:lnTo>
                    <a:pt x="227579" y="0"/>
                  </a:lnTo>
                  <a:lnTo>
                    <a:pt x="212199" y="5"/>
                  </a:lnTo>
                  <a:lnTo>
                    <a:pt x="196446" y="177"/>
                  </a:lnTo>
                  <a:lnTo>
                    <a:pt x="180717" y="826"/>
                  </a:lnTo>
                  <a:lnTo>
                    <a:pt x="165243" y="2074"/>
                  </a:lnTo>
                  <a:lnTo>
                    <a:pt x="149918" y="3727"/>
                  </a:lnTo>
                  <a:lnTo>
                    <a:pt x="134412" y="5375"/>
                  </a:lnTo>
                  <a:lnTo>
                    <a:pt x="118544" y="6783"/>
                  </a:lnTo>
                  <a:lnTo>
                    <a:pt x="102614" y="8048"/>
                  </a:lnTo>
                  <a:lnTo>
                    <a:pt x="87293" y="9504"/>
                  </a:lnTo>
                  <a:lnTo>
                    <a:pt x="72916" y="11331"/>
                  </a:lnTo>
                  <a:lnTo>
                    <a:pt x="59551" y="13398"/>
                  </a:lnTo>
                  <a:lnTo>
                    <a:pt x="45644" y="15549"/>
                  </a:lnTo>
                  <a:lnTo>
                    <a:pt x="27741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822673" y="452725"/>
              <a:ext cx="157685" cy="265749"/>
            </a:xfrm>
            <a:custGeom>
              <a:avLst/>
              <a:gdLst/>
              <a:ahLst/>
              <a:cxnLst/>
              <a:rect l="0" t="0" r="0" b="0"/>
              <a:pathLst>
                <a:path w="157685" h="265749">
                  <a:moveTo>
                    <a:pt x="136871" y="0"/>
                  </a:moveTo>
                  <a:lnTo>
                    <a:pt x="131004" y="5934"/>
                  </a:lnTo>
                  <a:lnTo>
                    <a:pt x="125439" y="12139"/>
                  </a:lnTo>
                  <a:lnTo>
                    <a:pt x="119640" y="19230"/>
                  </a:lnTo>
                  <a:lnTo>
                    <a:pt x="113559" y="26998"/>
                  </a:lnTo>
                  <a:lnTo>
                    <a:pt x="107229" y="34996"/>
                  </a:lnTo>
                  <a:lnTo>
                    <a:pt x="100696" y="42942"/>
                  </a:lnTo>
                  <a:lnTo>
                    <a:pt x="93848" y="50889"/>
                  </a:lnTo>
                  <a:lnTo>
                    <a:pt x="86417" y="59130"/>
                  </a:lnTo>
                  <a:lnTo>
                    <a:pt x="78310" y="67820"/>
                  </a:lnTo>
                  <a:lnTo>
                    <a:pt x="69748" y="76961"/>
                  </a:lnTo>
                  <a:lnTo>
                    <a:pt x="61155" y="86482"/>
                  </a:lnTo>
                  <a:lnTo>
                    <a:pt x="52788" y="96299"/>
                  </a:lnTo>
                  <a:lnTo>
                    <a:pt x="44881" y="106333"/>
                  </a:lnTo>
                  <a:lnTo>
                    <a:pt x="37725" y="116521"/>
                  </a:lnTo>
                  <a:lnTo>
                    <a:pt x="31397" y="126819"/>
                  </a:lnTo>
                  <a:lnTo>
                    <a:pt x="25809" y="137191"/>
                  </a:lnTo>
                  <a:lnTo>
                    <a:pt x="20813" y="147613"/>
                  </a:lnTo>
                  <a:lnTo>
                    <a:pt x="16267" y="158075"/>
                  </a:lnTo>
                  <a:lnTo>
                    <a:pt x="12213" y="168729"/>
                  </a:lnTo>
                  <a:lnTo>
                    <a:pt x="8862" y="179874"/>
                  </a:lnTo>
                  <a:lnTo>
                    <a:pt x="6281" y="191630"/>
                  </a:lnTo>
                  <a:lnTo>
                    <a:pt x="4718" y="203797"/>
                  </a:lnTo>
                  <a:lnTo>
                    <a:pt x="4650" y="215964"/>
                  </a:lnTo>
                  <a:lnTo>
                    <a:pt x="6210" y="227875"/>
                  </a:lnTo>
                  <a:lnTo>
                    <a:pt x="9548" y="238974"/>
                  </a:lnTo>
                  <a:lnTo>
                    <a:pt x="14987" y="248363"/>
                  </a:lnTo>
                  <a:lnTo>
                    <a:pt x="22495" y="255703"/>
                  </a:lnTo>
                  <a:lnTo>
                    <a:pt x="31604" y="260986"/>
                  </a:lnTo>
                  <a:lnTo>
                    <a:pt x="41618" y="264255"/>
                  </a:lnTo>
                  <a:lnTo>
                    <a:pt x="52046" y="265748"/>
                  </a:lnTo>
                  <a:lnTo>
                    <a:pt x="62469" y="265653"/>
                  </a:lnTo>
                  <a:lnTo>
                    <a:pt x="72460" y="264010"/>
                  </a:lnTo>
                  <a:lnTo>
                    <a:pt x="81846" y="260986"/>
                  </a:lnTo>
                  <a:lnTo>
                    <a:pt x="90809" y="256841"/>
                  </a:lnTo>
                  <a:lnTo>
                    <a:pt x="99755" y="251842"/>
                  </a:lnTo>
                  <a:lnTo>
                    <a:pt x="108920" y="246218"/>
                  </a:lnTo>
                  <a:lnTo>
                    <a:pt x="118044" y="239985"/>
                  </a:lnTo>
                  <a:lnTo>
                    <a:pt x="126492" y="232970"/>
                  </a:lnTo>
                  <a:lnTo>
                    <a:pt x="133952" y="225138"/>
                  </a:lnTo>
                  <a:lnTo>
                    <a:pt x="140435" y="216591"/>
                  </a:lnTo>
                  <a:lnTo>
                    <a:pt x="146097" y="207475"/>
                  </a:lnTo>
                  <a:lnTo>
                    <a:pt x="151114" y="197938"/>
                  </a:lnTo>
                  <a:lnTo>
                    <a:pt x="155161" y="188263"/>
                  </a:lnTo>
                  <a:lnTo>
                    <a:pt x="157450" y="178848"/>
                  </a:lnTo>
                  <a:lnTo>
                    <a:pt x="157684" y="169897"/>
                  </a:lnTo>
                  <a:lnTo>
                    <a:pt x="155706" y="161753"/>
                  </a:lnTo>
                  <a:lnTo>
                    <a:pt x="151255" y="154961"/>
                  </a:lnTo>
                  <a:lnTo>
                    <a:pt x="144445" y="149700"/>
                  </a:lnTo>
                  <a:lnTo>
                    <a:pt x="135823" y="146151"/>
                  </a:lnTo>
                  <a:lnTo>
                    <a:pt x="126142" y="144660"/>
                  </a:lnTo>
                  <a:lnTo>
                    <a:pt x="115937" y="145208"/>
                  </a:lnTo>
                  <a:lnTo>
                    <a:pt x="105495" y="147337"/>
                  </a:lnTo>
                  <a:lnTo>
                    <a:pt x="94960" y="150359"/>
                  </a:lnTo>
                  <a:lnTo>
                    <a:pt x="84400" y="153796"/>
                  </a:lnTo>
                  <a:lnTo>
                    <a:pt x="74003" y="157557"/>
                  </a:lnTo>
                  <a:lnTo>
                    <a:pt x="64089" y="161833"/>
                  </a:lnTo>
                  <a:lnTo>
                    <a:pt x="54788" y="166707"/>
                  </a:lnTo>
                  <a:lnTo>
                    <a:pt x="46064" y="172132"/>
                  </a:lnTo>
                  <a:lnTo>
                    <a:pt x="37817" y="178007"/>
                  </a:lnTo>
                  <a:lnTo>
                    <a:pt x="29945" y="184217"/>
                  </a:lnTo>
                  <a:lnTo>
                    <a:pt x="22648" y="190559"/>
                  </a:lnTo>
                  <a:lnTo>
                    <a:pt x="15722" y="197468"/>
                  </a:lnTo>
                  <a:lnTo>
                    <a:pt x="8558" y="206667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221305" y="1168663"/>
            <a:ext cx="1031794" cy="628650"/>
            <a:chOff x="1221305" y="1168663"/>
            <a:chExt cx="1031794" cy="628650"/>
          </a:xfrm>
        </p:grpSpPr>
        <p:sp>
          <p:nvSpPr>
            <p:cNvPr id="70" name="Freeform 69"/>
            <p:cNvSpPr/>
            <p:nvPr/>
          </p:nvSpPr>
          <p:spPr>
            <a:xfrm>
              <a:off x="1221305" y="1442404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147399" y="0"/>
                  </a:moveTo>
                  <a:lnTo>
                    <a:pt x="141465" y="5934"/>
                  </a:lnTo>
                  <a:lnTo>
                    <a:pt x="135260" y="12139"/>
                  </a:lnTo>
                  <a:lnTo>
                    <a:pt x="128169" y="19230"/>
                  </a:lnTo>
                  <a:lnTo>
                    <a:pt x="120401" y="26998"/>
                  </a:lnTo>
                  <a:lnTo>
                    <a:pt x="112403" y="34996"/>
                  </a:lnTo>
                  <a:lnTo>
                    <a:pt x="104462" y="42942"/>
                  </a:lnTo>
                  <a:lnTo>
                    <a:pt x="96688" y="50888"/>
                  </a:lnTo>
                  <a:lnTo>
                    <a:pt x="89095" y="59130"/>
                  </a:lnTo>
                  <a:lnTo>
                    <a:pt x="81653" y="67816"/>
                  </a:lnTo>
                  <a:lnTo>
                    <a:pt x="74165" y="76783"/>
                  </a:lnTo>
                  <a:lnTo>
                    <a:pt x="66292" y="85656"/>
                  </a:lnTo>
                  <a:lnTo>
                    <a:pt x="57883" y="94220"/>
                  </a:lnTo>
                  <a:lnTo>
                    <a:pt x="49115" y="102428"/>
                  </a:lnTo>
                  <a:lnTo>
                    <a:pt x="40382" y="110320"/>
                  </a:lnTo>
                  <a:lnTo>
                    <a:pt x="31925" y="117952"/>
                  </a:lnTo>
                  <a:lnTo>
                    <a:pt x="24103" y="125086"/>
                  </a:lnTo>
                  <a:lnTo>
                    <a:pt x="16702" y="131883"/>
                  </a:lnTo>
                  <a:lnTo>
                    <a:pt x="9076" y="13894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252891" y="1431875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9" y="23843"/>
                  </a:lnTo>
                  <a:lnTo>
                    <a:pt x="15519" y="31104"/>
                  </a:lnTo>
                  <a:lnTo>
                    <a:pt x="21001" y="38283"/>
                  </a:lnTo>
                  <a:lnTo>
                    <a:pt x="26931" y="45413"/>
                  </a:lnTo>
                  <a:lnTo>
                    <a:pt x="33193" y="52676"/>
                  </a:lnTo>
                  <a:lnTo>
                    <a:pt x="39691" y="60391"/>
                  </a:lnTo>
                  <a:lnTo>
                    <a:pt x="46355" y="68691"/>
                  </a:lnTo>
                  <a:lnTo>
                    <a:pt x="53134" y="77384"/>
                  </a:lnTo>
                  <a:lnTo>
                    <a:pt x="59991" y="86065"/>
                  </a:lnTo>
                  <a:lnTo>
                    <a:pt x="66901" y="94497"/>
                  </a:lnTo>
                  <a:lnTo>
                    <a:pt x="73847" y="102615"/>
                  </a:lnTo>
                  <a:lnTo>
                    <a:pt x="80817" y="110446"/>
                  </a:lnTo>
                  <a:lnTo>
                    <a:pt x="87798" y="118041"/>
                  </a:lnTo>
                  <a:lnTo>
                    <a:pt x="94676" y="125348"/>
                  </a:lnTo>
                  <a:lnTo>
                    <a:pt x="102010" y="133025"/>
                  </a:lnTo>
                  <a:lnTo>
                    <a:pt x="111563" y="142866"/>
                  </a:lnTo>
                  <a:lnTo>
                    <a:pt x="126342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54027" y="1168663"/>
              <a:ext cx="9476" cy="231628"/>
            </a:xfrm>
            <a:custGeom>
              <a:avLst/>
              <a:gdLst/>
              <a:ahLst/>
              <a:cxnLst/>
              <a:rect l="0" t="0" r="0" b="0"/>
              <a:pathLst>
                <a:path w="9476" h="231628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66"/>
                  </a:lnTo>
                  <a:lnTo>
                    <a:pt x="1683" y="50487"/>
                  </a:lnTo>
                  <a:lnTo>
                    <a:pt x="834" y="65463"/>
                  </a:lnTo>
                  <a:lnTo>
                    <a:pt x="241" y="81181"/>
                  </a:lnTo>
                  <a:lnTo>
                    <a:pt x="0" y="97284"/>
                  </a:lnTo>
                  <a:lnTo>
                    <a:pt x="364" y="113308"/>
                  </a:lnTo>
                  <a:lnTo>
                    <a:pt x="1419" y="129005"/>
                  </a:lnTo>
                  <a:lnTo>
                    <a:pt x="2941" y="144323"/>
                  </a:lnTo>
                  <a:lnTo>
                    <a:pt x="4501" y="159301"/>
                  </a:lnTo>
                  <a:lnTo>
                    <a:pt x="5844" y="173990"/>
                  </a:lnTo>
                  <a:lnTo>
                    <a:pt x="6900" y="187855"/>
                  </a:lnTo>
                  <a:lnTo>
                    <a:pt x="7797" y="201128"/>
                  </a:lnTo>
                  <a:lnTo>
                    <a:pt x="8611" y="214979"/>
                  </a:lnTo>
                  <a:lnTo>
                    <a:pt x="9475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39866" y="1168663"/>
              <a:ext cx="186850" cy="242156"/>
            </a:xfrm>
            <a:custGeom>
              <a:avLst/>
              <a:gdLst/>
              <a:ahLst/>
              <a:cxnLst/>
              <a:rect l="0" t="0" r="0" b="0"/>
              <a:pathLst>
                <a:path w="186850" h="242156">
                  <a:moveTo>
                    <a:pt x="7864" y="0"/>
                  </a:moveTo>
                  <a:lnTo>
                    <a:pt x="4998" y="8868"/>
                  </a:lnTo>
                  <a:lnTo>
                    <a:pt x="2855" y="17855"/>
                  </a:lnTo>
                  <a:lnTo>
                    <a:pt x="1282" y="27778"/>
                  </a:lnTo>
                  <a:lnTo>
                    <a:pt x="1205" y="36055"/>
                  </a:lnTo>
                  <a:lnTo>
                    <a:pt x="3229" y="39088"/>
                  </a:lnTo>
                  <a:lnTo>
                    <a:pt x="6040" y="37351"/>
                  </a:lnTo>
                  <a:lnTo>
                    <a:pt x="9257" y="32528"/>
                  </a:lnTo>
                  <a:lnTo>
                    <a:pt x="13067" y="26130"/>
                  </a:lnTo>
                  <a:lnTo>
                    <a:pt x="17576" y="19077"/>
                  </a:lnTo>
                  <a:lnTo>
                    <a:pt x="22897" y="12307"/>
                  </a:lnTo>
                  <a:lnTo>
                    <a:pt x="29218" y="6935"/>
                  </a:lnTo>
                  <a:lnTo>
                    <a:pt x="36540" y="3421"/>
                  </a:lnTo>
                  <a:lnTo>
                    <a:pt x="44557" y="1850"/>
                  </a:lnTo>
                  <a:lnTo>
                    <a:pt x="52775" y="2221"/>
                  </a:lnTo>
                  <a:lnTo>
                    <a:pt x="60883" y="4326"/>
                  </a:lnTo>
                  <a:lnTo>
                    <a:pt x="68443" y="8158"/>
                  </a:lnTo>
                  <a:lnTo>
                    <a:pt x="74835" y="13995"/>
                  </a:lnTo>
                  <a:lnTo>
                    <a:pt x="79836" y="21801"/>
                  </a:lnTo>
                  <a:lnTo>
                    <a:pt x="83720" y="31124"/>
                  </a:lnTo>
                  <a:lnTo>
                    <a:pt x="87032" y="41291"/>
                  </a:lnTo>
                  <a:lnTo>
                    <a:pt x="90146" y="51829"/>
                  </a:lnTo>
                  <a:lnTo>
                    <a:pt x="92919" y="62497"/>
                  </a:lnTo>
                  <a:lnTo>
                    <a:pt x="94805" y="73184"/>
                  </a:lnTo>
                  <a:lnTo>
                    <a:pt x="95560" y="83861"/>
                  </a:lnTo>
                  <a:lnTo>
                    <a:pt x="95407" y="94844"/>
                  </a:lnTo>
                  <a:lnTo>
                    <a:pt x="94840" y="106751"/>
                  </a:lnTo>
                  <a:lnTo>
                    <a:pt x="94195" y="119834"/>
                  </a:lnTo>
                  <a:lnTo>
                    <a:pt x="93457" y="133709"/>
                  </a:lnTo>
                  <a:lnTo>
                    <a:pt x="92363" y="147562"/>
                  </a:lnTo>
                  <a:lnTo>
                    <a:pt x="90773" y="160910"/>
                  </a:lnTo>
                  <a:lnTo>
                    <a:pt x="88536" y="173465"/>
                  </a:lnTo>
                  <a:lnTo>
                    <a:pt x="85424" y="184970"/>
                  </a:lnTo>
                  <a:lnTo>
                    <a:pt x="81395" y="195403"/>
                  </a:lnTo>
                  <a:lnTo>
                    <a:pt x="76399" y="204747"/>
                  </a:lnTo>
                  <a:lnTo>
                    <a:pt x="70296" y="212892"/>
                  </a:lnTo>
                  <a:lnTo>
                    <a:pt x="63116" y="219881"/>
                  </a:lnTo>
                  <a:lnTo>
                    <a:pt x="55025" y="225408"/>
                  </a:lnTo>
                  <a:lnTo>
                    <a:pt x="46224" y="228767"/>
                  </a:lnTo>
                  <a:lnTo>
                    <a:pt x="36906" y="229760"/>
                  </a:lnTo>
                  <a:lnTo>
                    <a:pt x="27550" y="228477"/>
                  </a:lnTo>
                  <a:lnTo>
                    <a:pt x="18881" y="225032"/>
                  </a:lnTo>
                  <a:lnTo>
                    <a:pt x="11255" y="219720"/>
                  </a:lnTo>
                  <a:lnTo>
                    <a:pt x="5153" y="213089"/>
                  </a:lnTo>
                  <a:lnTo>
                    <a:pt x="1336" y="205816"/>
                  </a:lnTo>
                  <a:lnTo>
                    <a:pt x="0" y="198340"/>
                  </a:lnTo>
                  <a:lnTo>
                    <a:pt x="1035" y="190868"/>
                  </a:lnTo>
                  <a:lnTo>
                    <a:pt x="4305" y="183471"/>
                  </a:lnTo>
                  <a:lnTo>
                    <a:pt x="9501" y="176176"/>
                  </a:lnTo>
                  <a:lnTo>
                    <a:pt x="16223" y="169465"/>
                  </a:lnTo>
                  <a:lnTo>
                    <a:pt x="24088" y="164241"/>
                  </a:lnTo>
                  <a:lnTo>
                    <a:pt x="32774" y="160886"/>
                  </a:lnTo>
                  <a:lnTo>
                    <a:pt x="41874" y="159617"/>
                  </a:lnTo>
                  <a:lnTo>
                    <a:pt x="50901" y="160735"/>
                  </a:lnTo>
                  <a:lnTo>
                    <a:pt x="59605" y="164153"/>
                  </a:lnTo>
                  <a:lnTo>
                    <a:pt x="68094" y="169345"/>
                  </a:lnTo>
                  <a:lnTo>
                    <a:pt x="76714" y="175569"/>
                  </a:lnTo>
                  <a:lnTo>
                    <a:pt x="85661" y="182301"/>
                  </a:lnTo>
                  <a:lnTo>
                    <a:pt x="94807" y="189256"/>
                  </a:lnTo>
                  <a:lnTo>
                    <a:pt x="103801" y="196297"/>
                  </a:lnTo>
                  <a:lnTo>
                    <a:pt x="112451" y="203358"/>
                  </a:lnTo>
                  <a:lnTo>
                    <a:pt x="120887" y="210252"/>
                  </a:lnTo>
                  <a:lnTo>
                    <a:pt x="129464" y="216662"/>
                  </a:lnTo>
                  <a:lnTo>
                    <a:pt x="138374" y="222453"/>
                  </a:lnTo>
                  <a:lnTo>
                    <a:pt x="147387" y="227511"/>
                  </a:lnTo>
                  <a:lnTo>
                    <a:pt x="156925" y="232152"/>
                  </a:lnTo>
                  <a:lnTo>
                    <a:pt x="168948" y="236782"/>
                  </a:lnTo>
                  <a:lnTo>
                    <a:pt x="186849" y="2421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47689" y="1452932"/>
              <a:ext cx="431669" cy="10530"/>
            </a:xfrm>
            <a:custGeom>
              <a:avLst/>
              <a:gdLst/>
              <a:ahLst/>
              <a:cxnLst/>
              <a:rect l="0" t="0" r="0" b="0"/>
              <a:pathLst>
                <a:path w="431669" h="10530">
                  <a:moveTo>
                    <a:pt x="431668" y="0"/>
                  </a:moveTo>
                  <a:lnTo>
                    <a:pt x="420000" y="67"/>
                  </a:lnTo>
                  <a:lnTo>
                    <a:pt x="409511" y="707"/>
                  </a:lnTo>
                  <a:lnTo>
                    <a:pt x="399205" y="1999"/>
                  </a:lnTo>
                  <a:lnTo>
                    <a:pt x="388731" y="3686"/>
                  </a:lnTo>
                  <a:lnTo>
                    <a:pt x="377739" y="5355"/>
                  </a:lnTo>
                  <a:lnTo>
                    <a:pt x="366100" y="6763"/>
                  </a:lnTo>
                  <a:lnTo>
                    <a:pt x="354020" y="7689"/>
                  </a:lnTo>
                  <a:lnTo>
                    <a:pt x="341913" y="7851"/>
                  </a:lnTo>
                  <a:lnTo>
                    <a:pt x="330026" y="7182"/>
                  </a:lnTo>
                  <a:lnTo>
                    <a:pt x="318265" y="5934"/>
                  </a:lnTo>
                  <a:lnTo>
                    <a:pt x="306303" y="4566"/>
                  </a:lnTo>
                  <a:lnTo>
                    <a:pt x="293954" y="3355"/>
                  </a:lnTo>
                  <a:lnTo>
                    <a:pt x="281033" y="2392"/>
                  </a:lnTo>
                  <a:lnTo>
                    <a:pt x="267287" y="1671"/>
                  </a:lnTo>
                  <a:lnTo>
                    <a:pt x="252672" y="1157"/>
                  </a:lnTo>
                  <a:lnTo>
                    <a:pt x="237619" y="964"/>
                  </a:lnTo>
                  <a:lnTo>
                    <a:pt x="222900" y="1359"/>
                  </a:lnTo>
                  <a:lnTo>
                    <a:pt x="208926" y="2430"/>
                  </a:lnTo>
                  <a:lnTo>
                    <a:pt x="195595" y="3792"/>
                  </a:lnTo>
                  <a:lnTo>
                    <a:pt x="182497" y="4712"/>
                  </a:lnTo>
                  <a:lnTo>
                    <a:pt x="169346" y="4813"/>
                  </a:lnTo>
                  <a:lnTo>
                    <a:pt x="155868" y="4217"/>
                  </a:lnTo>
                  <a:lnTo>
                    <a:pt x="141740" y="3352"/>
                  </a:lnTo>
                  <a:lnTo>
                    <a:pt x="126856" y="2512"/>
                  </a:lnTo>
                  <a:lnTo>
                    <a:pt x="111281" y="1813"/>
                  </a:lnTo>
                  <a:lnTo>
                    <a:pt x="95148" y="1277"/>
                  </a:lnTo>
                  <a:lnTo>
                    <a:pt x="78610" y="890"/>
                  </a:lnTo>
                  <a:lnTo>
                    <a:pt x="62351" y="813"/>
                  </a:lnTo>
                  <a:lnTo>
                    <a:pt x="45869" y="1490"/>
                  </a:lnTo>
                  <a:lnTo>
                    <a:pt x="26602" y="409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10860" y="1589803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67" y="65572"/>
                  </a:lnTo>
                  <a:lnTo>
                    <a:pt x="7865" y="77826"/>
                  </a:lnTo>
                  <a:lnTo>
                    <a:pt x="8676" y="90580"/>
                  </a:lnTo>
                  <a:lnTo>
                    <a:pt x="9255" y="103698"/>
                  </a:lnTo>
                  <a:lnTo>
                    <a:pt x="9662" y="116468"/>
                  </a:lnTo>
                  <a:lnTo>
                    <a:pt x="9986" y="128870"/>
                  </a:lnTo>
                  <a:lnTo>
                    <a:pt x="10259" y="141994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32116" y="1544163"/>
              <a:ext cx="236714" cy="253150"/>
            </a:xfrm>
            <a:custGeom>
              <a:avLst/>
              <a:gdLst/>
              <a:ahLst/>
              <a:cxnLst/>
              <a:rect l="0" t="0" r="0" b="0"/>
              <a:pathLst>
                <a:path w="236714" h="253150">
                  <a:moveTo>
                    <a:pt x="5086" y="14054"/>
                  </a:moveTo>
                  <a:lnTo>
                    <a:pt x="0" y="19140"/>
                  </a:lnTo>
                  <a:lnTo>
                    <a:pt x="521" y="18619"/>
                  </a:lnTo>
                  <a:lnTo>
                    <a:pt x="4223" y="14935"/>
                  </a:lnTo>
                  <a:lnTo>
                    <a:pt x="9570" y="10279"/>
                  </a:lnTo>
                  <a:lnTo>
                    <a:pt x="16552" y="5891"/>
                  </a:lnTo>
                  <a:lnTo>
                    <a:pt x="25163" y="2297"/>
                  </a:lnTo>
                  <a:lnTo>
                    <a:pt x="34872" y="63"/>
                  </a:lnTo>
                  <a:lnTo>
                    <a:pt x="44770" y="0"/>
                  </a:lnTo>
                  <a:lnTo>
                    <a:pt x="54308" y="2339"/>
                  </a:lnTo>
                  <a:lnTo>
                    <a:pt x="63150" y="6996"/>
                  </a:lnTo>
                  <a:lnTo>
                    <a:pt x="71009" y="13851"/>
                  </a:lnTo>
                  <a:lnTo>
                    <a:pt x="77840" y="22607"/>
                  </a:lnTo>
                  <a:lnTo>
                    <a:pt x="83614" y="32873"/>
                  </a:lnTo>
                  <a:lnTo>
                    <a:pt x="88208" y="44270"/>
                  </a:lnTo>
                  <a:lnTo>
                    <a:pt x="91680" y="56481"/>
                  </a:lnTo>
                  <a:lnTo>
                    <a:pt x="94370" y="69100"/>
                  </a:lnTo>
                  <a:lnTo>
                    <a:pt x="96800" y="81644"/>
                  </a:lnTo>
                  <a:lnTo>
                    <a:pt x="99283" y="93858"/>
                  </a:lnTo>
                  <a:lnTo>
                    <a:pt x="101615" y="105686"/>
                  </a:lnTo>
                  <a:lnTo>
                    <a:pt x="103195" y="117169"/>
                  </a:lnTo>
                  <a:lnTo>
                    <a:pt x="103737" y="128383"/>
                  </a:lnTo>
                  <a:lnTo>
                    <a:pt x="103270" y="139560"/>
                  </a:lnTo>
                  <a:lnTo>
                    <a:pt x="101959" y="151064"/>
                  </a:lnTo>
                  <a:lnTo>
                    <a:pt x="100001" y="163064"/>
                  </a:lnTo>
                  <a:lnTo>
                    <a:pt x="97567" y="175397"/>
                  </a:lnTo>
                  <a:lnTo>
                    <a:pt x="94796" y="187677"/>
                  </a:lnTo>
                  <a:lnTo>
                    <a:pt x="91780" y="199673"/>
                  </a:lnTo>
                  <a:lnTo>
                    <a:pt x="88264" y="211167"/>
                  </a:lnTo>
                  <a:lnTo>
                    <a:pt x="83687" y="221886"/>
                  </a:lnTo>
                  <a:lnTo>
                    <a:pt x="77826" y="231747"/>
                  </a:lnTo>
                  <a:lnTo>
                    <a:pt x="70768" y="240350"/>
                  </a:lnTo>
                  <a:lnTo>
                    <a:pt x="62735" y="246926"/>
                  </a:lnTo>
                  <a:lnTo>
                    <a:pt x="53964" y="251227"/>
                  </a:lnTo>
                  <a:lnTo>
                    <a:pt x="44821" y="253149"/>
                  </a:lnTo>
                  <a:lnTo>
                    <a:pt x="35772" y="252477"/>
                  </a:lnTo>
                  <a:lnTo>
                    <a:pt x="27070" y="249353"/>
                  </a:lnTo>
                  <a:lnTo>
                    <a:pt x="19095" y="244020"/>
                  </a:lnTo>
                  <a:lnTo>
                    <a:pt x="12416" y="236637"/>
                  </a:lnTo>
                  <a:lnTo>
                    <a:pt x="7232" y="227500"/>
                  </a:lnTo>
                  <a:lnTo>
                    <a:pt x="3734" y="217302"/>
                  </a:lnTo>
                  <a:lnTo>
                    <a:pt x="2277" y="207006"/>
                  </a:lnTo>
                  <a:lnTo>
                    <a:pt x="2858" y="197176"/>
                  </a:lnTo>
                  <a:lnTo>
                    <a:pt x="5348" y="188461"/>
                  </a:lnTo>
                  <a:lnTo>
                    <a:pt x="9677" y="181744"/>
                  </a:lnTo>
                  <a:lnTo>
                    <a:pt x="15623" y="177311"/>
                  </a:lnTo>
                  <a:lnTo>
                    <a:pt x="22866" y="175115"/>
                  </a:lnTo>
                  <a:lnTo>
                    <a:pt x="31089" y="175064"/>
                  </a:lnTo>
                  <a:lnTo>
                    <a:pt x="40020" y="176875"/>
                  </a:lnTo>
                  <a:lnTo>
                    <a:pt x="49285" y="180171"/>
                  </a:lnTo>
                  <a:lnTo>
                    <a:pt x="58424" y="184583"/>
                  </a:lnTo>
                  <a:lnTo>
                    <a:pt x="67208" y="189797"/>
                  </a:lnTo>
                  <a:lnTo>
                    <a:pt x="75919" y="195412"/>
                  </a:lnTo>
                  <a:lnTo>
                    <a:pt x="85222" y="200947"/>
                  </a:lnTo>
                  <a:lnTo>
                    <a:pt x="95449" y="206144"/>
                  </a:lnTo>
                  <a:lnTo>
                    <a:pt x="106608" y="210785"/>
                  </a:lnTo>
                  <a:lnTo>
                    <a:pt x="118558" y="214604"/>
                  </a:lnTo>
                  <a:lnTo>
                    <a:pt x="131119" y="217538"/>
                  </a:lnTo>
                  <a:lnTo>
                    <a:pt x="144130" y="219525"/>
                  </a:lnTo>
                  <a:lnTo>
                    <a:pt x="157464" y="220419"/>
                  </a:lnTo>
                  <a:lnTo>
                    <a:pt x="171008" y="220248"/>
                  </a:lnTo>
                  <a:lnTo>
                    <a:pt x="184280" y="219331"/>
                  </a:lnTo>
                  <a:lnTo>
                    <a:pt x="197826" y="218094"/>
                  </a:lnTo>
                  <a:lnTo>
                    <a:pt x="213953" y="216429"/>
                  </a:lnTo>
                  <a:lnTo>
                    <a:pt x="236713" y="2140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37285" y="1431875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61910" y="0"/>
                  </a:lnTo>
                  <a:lnTo>
                    <a:pt x="49476" y="0"/>
                  </a:lnTo>
                  <a:lnTo>
                    <a:pt x="313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116227" y="148451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21057"/>
                  </a:moveTo>
                  <a:lnTo>
                    <a:pt x="127936" y="18123"/>
                  </a:lnTo>
                  <a:lnTo>
                    <a:pt x="118308" y="15341"/>
                  </a:lnTo>
                  <a:lnTo>
                    <a:pt x="107021" y="12446"/>
                  </a:lnTo>
                  <a:lnTo>
                    <a:pt x="94354" y="9578"/>
                  </a:lnTo>
                  <a:lnTo>
                    <a:pt x="80874" y="7061"/>
                  </a:lnTo>
                  <a:lnTo>
                    <a:pt x="67016" y="5051"/>
                  </a:lnTo>
                  <a:lnTo>
                    <a:pt x="53421" y="3535"/>
                  </a:lnTo>
                  <a:lnTo>
                    <a:pt x="39566" y="2274"/>
                  </a:lnTo>
                  <a:lnTo>
                    <a:pt x="23126" y="11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590413" y="1093807"/>
            <a:ext cx="652365" cy="696038"/>
            <a:chOff x="2590413" y="1093807"/>
            <a:chExt cx="652365" cy="696038"/>
          </a:xfrm>
        </p:grpSpPr>
        <p:sp>
          <p:nvSpPr>
            <p:cNvPr id="80" name="Freeform 79"/>
            <p:cNvSpPr/>
            <p:nvPr/>
          </p:nvSpPr>
          <p:spPr>
            <a:xfrm>
              <a:off x="2590413" y="1252891"/>
              <a:ext cx="20655" cy="536954"/>
            </a:xfrm>
            <a:custGeom>
              <a:avLst/>
              <a:gdLst/>
              <a:ahLst/>
              <a:cxnLst/>
              <a:rect l="0" t="0" r="0" b="0"/>
              <a:pathLst>
                <a:path w="20655" h="536954">
                  <a:moveTo>
                    <a:pt x="10125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0"/>
                  </a:lnTo>
                  <a:lnTo>
                    <a:pt x="2333" y="38831"/>
                  </a:lnTo>
                  <a:lnTo>
                    <a:pt x="1484" y="50642"/>
                  </a:lnTo>
                  <a:lnTo>
                    <a:pt x="887" y="63105"/>
                  </a:lnTo>
                  <a:lnTo>
                    <a:pt x="473" y="76216"/>
                  </a:lnTo>
                  <a:lnTo>
                    <a:pt x="189" y="90145"/>
                  </a:lnTo>
                  <a:lnTo>
                    <a:pt x="0" y="104920"/>
                  </a:lnTo>
                  <a:lnTo>
                    <a:pt x="42" y="120434"/>
                  </a:lnTo>
                  <a:lnTo>
                    <a:pt x="602" y="136532"/>
                  </a:lnTo>
                  <a:lnTo>
                    <a:pt x="1791" y="153072"/>
                  </a:lnTo>
                  <a:lnTo>
                    <a:pt x="3404" y="170095"/>
                  </a:lnTo>
                  <a:lnTo>
                    <a:pt x="5026" y="187814"/>
                  </a:lnTo>
                  <a:lnTo>
                    <a:pt x="6411" y="206283"/>
                  </a:lnTo>
                  <a:lnTo>
                    <a:pt x="7492" y="225092"/>
                  </a:lnTo>
                  <a:lnTo>
                    <a:pt x="8292" y="243493"/>
                  </a:lnTo>
                  <a:lnTo>
                    <a:pt x="8865" y="261100"/>
                  </a:lnTo>
                  <a:lnTo>
                    <a:pt x="9266" y="278195"/>
                  </a:lnTo>
                  <a:lnTo>
                    <a:pt x="9543" y="295506"/>
                  </a:lnTo>
                  <a:lnTo>
                    <a:pt x="9737" y="313453"/>
                  </a:lnTo>
                  <a:lnTo>
                    <a:pt x="10039" y="332118"/>
                  </a:lnTo>
                  <a:lnTo>
                    <a:pt x="10774" y="351421"/>
                  </a:lnTo>
                  <a:lnTo>
                    <a:pt x="12081" y="371224"/>
                  </a:lnTo>
                  <a:lnTo>
                    <a:pt x="13773" y="391236"/>
                  </a:lnTo>
                  <a:lnTo>
                    <a:pt x="15448" y="411043"/>
                  </a:lnTo>
                  <a:lnTo>
                    <a:pt x="16868" y="430428"/>
                  </a:lnTo>
                  <a:lnTo>
                    <a:pt x="17976" y="449187"/>
                  </a:lnTo>
                  <a:lnTo>
                    <a:pt x="18913" y="469195"/>
                  </a:lnTo>
                  <a:lnTo>
                    <a:pt x="19758" y="495563"/>
                  </a:lnTo>
                  <a:lnTo>
                    <a:pt x="20654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905865" y="1094963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7662" y="8869"/>
                  </a:lnTo>
                  <a:lnTo>
                    <a:pt x="5519" y="17855"/>
                  </a:lnTo>
                  <a:lnTo>
                    <a:pt x="3917" y="27855"/>
                  </a:lnTo>
                  <a:lnTo>
                    <a:pt x="2736" y="39009"/>
                  </a:lnTo>
                  <a:lnTo>
                    <a:pt x="1887" y="51469"/>
                  </a:lnTo>
                  <a:lnTo>
                    <a:pt x="1290" y="65176"/>
                  </a:lnTo>
                  <a:lnTo>
                    <a:pt x="876" y="79766"/>
                  </a:lnTo>
                  <a:lnTo>
                    <a:pt x="592" y="94695"/>
                  </a:lnTo>
                  <a:lnTo>
                    <a:pt x="398" y="109602"/>
                  </a:lnTo>
                  <a:lnTo>
                    <a:pt x="267" y="123742"/>
                  </a:lnTo>
                  <a:lnTo>
                    <a:pt x="164" y="137295"/>
                  </a:lnTo>
                  <a:lnTo>
                    <a:pt x="81" y="15144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969036" y="1093807"/>
              <a:ext cx="200042" cy="190670"/>
            </a:xfrm>
            <a:custGeom>
              <a:avLst/>
              <a:gdLst/>
              <a:ahLst/>
              <a:cxnLst/>
              <a:rect l="0" t="0" r="0" b="0"/>
              <a:pathLst>
                <a:path w="200042" h="190670">
                  <a:moveTo>
                    <a:pt x="0" y="32742"/>
                  </a:moveTo>
                  <a:lnTo>
                    <a:pt x="3068" y="24074"/>
                  </a:lnTo>
                  <a:lnTo>
                    <a:pt x="7130" y="17008"/>
                  </a:lnTo>
                  <a:lnTo>
                    <a:pt x="12623" y="10912"/>
                  </a:lnTo>
                  <a:lnTo>
                    <a:pt x="19383" y="5856"/>
                  </a:lnTo>
                  <a:lnTo>
                    <a:pt x="27181" y="2291"/>
                  </a:lnTo>
                  <a:lnTo>
                    <a:pt x="35773" y="342"/>
                  </a:lnTo>
                  <a:lnTo>
                    <a:pt x="44786" y="0"/>
                  </a:lnTo>
                  <a:lnTo>
                    <a:pt x="53743" y="1281"/>
                  </a:lnTo>
                  <a:lnTo>
                    <a:pt x="62385" y="4036"/>
                  </a:lnTo>
                  <a:lnTo>
                    <a:pt x="70489" y="8154"/>
                  </a:lnTo>
                  <a:lnTo>
                    <a:pt x="77785" y="13659"/>
                  </a:lnTo>
                  <a:lnTo>
                    <a:pt x="84211" y="20433"/>
                  </a:lnTo>
                  <a:lnTo>
                    <a:pt x="89867" y="28252"/>
                  </a:lnTo>
                  <a:lnTo>
                    <a:pt x="94907" y="36869"/>
                  </a:lnTo>
                  <a:lnTo>
                    <a:pt x="99483" y="46077"/>
                  </a:lnTo>
                  <a:lnTo>
                    <a:pt x="103559" y="55869"/>
                  </a:lnTo>
                  <a:lnTo>
                    <a:pt x="106924" y="66427"/>
                  </a:lnTo>
                  <a:lnTo>
                    <a:pt x="109518" y="77785"/>
                  </a:lnTo>
                  <a:lnTo>
                    <a:pt x="111261" y="89685"/>
                  </a:lnTo>
                  <a:lnTo>
                    <a:pt x="111980" y="101672"/>
                  </a:lnTo>
                  <a:lnTo>
                    <a:pt x="111685" y="113476"/>
                  </a:lnTo>
                  <a:lnTo>
                    <a:pt x="110521" y="125012"/>
                  </a:lnTo>
                  <a:lnTo>
                    <a:pt x="108676" y="136291"/>
                  </a:lnTo>
                  <a:lnTo>
                    <a:pt x="106313" y="147342"/>
                  </a:lnTo>
                  <a:lnTo>
                    <a:pt x="103084" y="157558"/>
                  </a:lnTo>
                  <a:lnTo>
                    <a:pt x="98174" y="165756"/>
                  </a:lnTo>
                  <a:lnTo>
                    <a:pt x="91288" y="171442"/>
                  </a:lnTo>
                  <a:lnTo>
                    <a:pt x="83069" y="174445"/>
                  </a:lnTo>
                  <a:lnTo>
                    <a:pt x="74782" y="174574"/>
                  </a:lnTo>
                  <a:lnTo>
                    <a:pt x="67181" y="172023"/>
                  </a:lnTo>
                  <a:lnTo>
                    <a:pt x="60641" y="167092"/>
                  </a:lnTo>
                  <a:lnTo>
                    <a:pt x="55406" y="159986"/>
                  </a:lnTo>
                  <a:lnTo>
                    <a:pt x="51463" y="151043"/>
                  </a:lnTo>
                  <a:lnTo>
                    <a:pt x="49106" y="141146"/>
                  </a:lnTo>
                  <a:lnTo>
                    <a:pt x="49014" y="131585"/>
                  </a:lnTo>
                  <a:lnTo>
                    <a:pt x="51361" y="123063"/>
                  </a:lnTo>
                  <a:lnTo>
                    <a:pt x="56037" y="116040"/>
                  </a:lnTo>
                  <a:lnTo>
                    <a:pt x="62911" y="110998"/>
                  </a:lnTo>
                  <a:lnTo>
                    <a:pt x="71674" y="107985"/>
                  </a:lnTo>
                  <a:lnTo>
                    <a:pt x="81606" y="106894"/>
                  </a:lnTo>
                  <a:lnTo>
                    <a:pt x="91715" y="107658"/>
                  </a:lnTo>
                  <a:lnTo>
                    <a:pt x="101431" y="110053"/>
                  </a:lnTo>
                  <a:lnTo>
                    <a:pt x="110576" y="113757"/>
                  </a:lnTo>
                  <a:lnTo>
                    <a:pt x="119178" y="118451"/>
                  </a:lnTo>
                  <a:lnTo>
                    <a:pt x="127335" y="123862"/>
                  </a:lnTo>
                  <a:lnTo>
                    <a:pt x="135153" y="129781"/>
                  </a:lnTo>
                  <a:lnTo>
                    <a:pt x="142725" y="136053"/>
                  </a:lnTo>
                  <a:lnTo>
                    <a:pt x="150123" y="142567"/>
                  </a:lnTo>
                  <a:lnTo>
                    <a:pt x="157399" y="149245"/>
                  </a:lnTo>
                  <a:lnTo>
                    <a:pt x="164592" y="156036"/>
                  </a:lnTo>
                  <a:lnTo>
                    <a:pt x="171719" y="162893"/>
                  </a:lnTo>
                  <a:lnTo>
                    <a:pt x="178495" y="169488"/>
                  </a:lnTo>
                  <a:lnTo>
                    <a:pt x="185006" y="175858"/>
                  </a:lnTo>
                  <a:lnTo>
                    <a:pt x="191825" y="182562"/>
                  </a:lnTo>
                  <a:lnTo>
                    <a:pt x="200041" y="190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42694" y="1300865"/>
              <a:ext cx="400084" cy="15198"/>
            </a:xfrm>
            <a:custGeom>
              <a:avLst/>
              <a:gdLst/>
              <a:ahLst/>
              <a:cxnLst/>
              <a:rect l="0" t="0" r="0" b="0"/>
              <a:pathLst>
                <a:path w="400084" h="15198">
                  <a:moveTo>
                    <a:pt x="400083" y="15197"/>
                  </a:moveTo>
                  <a:lnTo>
                    <a:pt x="388348" y="15197"/>
                  </a:lnTo>
                  <a:lnTo>
                    <a:pt x="377219" y="15197"/>
                  </a:lnTo>
                  <a:lnTo>
                    <a:pt x="365616" y="15192"/>
                  </a:lnTo>
                  <a:lnTo>
                    <a:pt x="353282" y="15019"/>
                  </a:lnTo>
                  <a:lnTo>
                    <a:pt x="339973" y="14371"/>
                  </a:lnTo>
                  <a:lnTo>
                    <a:pt x="325669" y="13122"/>
                  </a:lnTo>
                  <a:lnTo>
                    <a:pt x="310664" y="11470"/>
                  </a:lnTo>
                  <a:lnTo>
                    <a:pt x="295451" y="9822"/>
                  </a:lnTo>
                  <a:lnTo>
                    <a:pt x="280328" y="8419"/>
                  </a:lnTo>
                  <a:lnTo>
                    <a:pt x="265244" y="7326"/>
                  </a:lnTo>
                  <a:lnTo>
                    <a:pt x="249897" y="6518"/>
                  </a:lnTo>
                  <a:lnTo>
                    <a:pt x="234132" y="5940"/>
                  </a:lnTo>
                  <a:lnTo>
                    <a:pt x="218103" y="5535"/>
                  </a:lnTo>
                  <a:lnTo>
                    <a:pt x="202182" y="5255"/>
                  </a:lnTo>
                  <a:lnTo>
                    <a:pt x="186580" y="5060"/>
                  </a:lnTo>
                  <a:lnTo>
                    <a:pt x="171339" y="4757"/>
                  </a:lnTo>
                  <a:lnTo>
                    <a:pt x="156420" y="4021"/>
                  </a:lnTo>
                  <a:lnTo>
                    <a:pt x="141758" y="2718"/>
                  </a:lnTo>
                  <a:lnTo>
                    <a:pt x="127454" y="1199"/>
                  </a:lnTo>
                  <a:lnTo>
                    <a:pt x="113762" y="172"/>
                  </a:lnTo>
                  <a:lnTo>
                    <a:pt x="100767" y="0"/>
                  </a:lnTo>
                  <a:lnTo>
                    <a:pt x="88241" y="548"/>
                  </a:lnTo>
                  <a:lnTo>
                    <a:pt x="75757" y="1381"/>
                  </a:lnTo>
                  <a:lnTo>
                    <a:pt x="63072" y="2200"/>
                  </a:lnTo>
                  <a:lnTo>
                    <a:pt x="50528" y="2886"/>
                  </a:lnTo>
                  <a:lnTo>
                    <a:pt x="37622" y="3487"/>
                  </a:lnTo>
                  <a:lnTo>
                    <a:pt x="22097" y="4051"/>
                  </a:lnTo>
                  <a:lnTo>
                    <a:pt x="0" y="4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84406" y="1476107"/>
              <a:ext cx="210973" cy="225199"/>
            </a:xfrm>
            <a:custGeom>
              <a:avLst/>
              <a:gdLst/>
              <a:ahLst/>
              <a:cxnLst/>
              <a:rect l="0" t="0" r="0" b="0"/>
              <a:pathLst>
                <a:path w="210973" h="225199">
                  <a:moveTo>
                    <a:pt x="10930" y="8411"/>
                  </a:moveTo>
                  <a:lnTo>
                    <a:pt x="7997" y="17212"/>
                  </a:lnTo>
                  <a:lnTo>
                    <a:pt x="5214" y="25559"/>
                  </a:lnTo>
                  <a:lnTo>
                    <a:pt x="2341" y="34180"/>
                  </a:lnTo>
                  <a:lnTo>
                    <a:pt x="252" y="40447"/>
                  </a:lnTo>
                  <a:lnTo>
                    <a:pt x="0" y="41203"/>
                  </a:lnTo>
                  <a:lnTo>
                    <a:pt x="1141" y="37796"/>
                  </a:lnTo>
                  <a:lnTo>
                    <a:pt x="3324" y="31940"/>
                  </a:lnTo>
                  <a:lnTo>
                    <a:pt x="6524" y="24932"/>
                  </a:lnTo>
                  <a:lnTo>
                    <a:pt x="10675" y="17520"/>
                  </a:lnTo>
                  <a:lnTo>
                    <a:pt x="15782" y="10537"/>
                  </a:lnTo>
                  <a:lnTo>
                    <a:pt x="21975" y="5036"/>
                  </a:lnTo>
                  <a:lnTo>
                    <a:pt x="29213" y="1448"/>
                  </a:lnTo>
                  <a:lnTo>
                    <a:pt x="37007" y="0"/>
                  </a:lnTo>
                  <a:lnTo>
                    <a:pt x="44546" y="987"/>
                  </a:lnTo>
                  <a:lnTo>
                    <a:pt x="51389" y="4320"/>
                  </a:lnTo>
                  <a:lnTo>
                    <a:pt x="57456" y="9793"/>
                  </a:lnTo>
                  <a:lnTo>
                    <a:pt x="62840" y="17269"/>
                  </a:lnTo>
                  <a:lnTo>
                    <a:pt x="67677" y="26481"/>
                  </a:lnTo>
                  <a:lnTo>
                    <a:pt x="71944" y="37240"/>
                  </a:lnTo>
                  <a:lnTo>
                    <a:pt x="75445" y="49508"/>
                  </a:lnTo>
                  <a:lnTo>
                    <a:pt x="78138" y="63125"/>
                  </a:lnTo>
                  <a:lnTo>
                    <a:pt x="80119" y="77674"/>
                  </a:lnTo>
                  <a:lnTo>
                    <a:pt x="81532" y="92586"/>
                  </a:lnTo>
                  <a:lnTo>
                    <a:pt x="82510" y="107498"/>
                  </a:lnTo>
                  <a:lnTo>
                    <a:pt x="82846" y="122104"/>
                  </a:lnTo>
                  <a:lnTo>
                    <a:pt x="82015" y="136065"/>
                  </a:lnTo>
                  <a:lnTo>
                    <a:pt x="79824" y="149265"/>
                  </a:lnTo>
                  <a:lnTo>
                    <a:pt x="76387" y="161603"/>
                  </a:lnTo>
                  <a:lnTo>
                    <a:pt x="71937" y="172905"/>
                  </a:lnTo>
                  <a:lnTo>
                    <a:pt x="66717" y="183173"/>
                  </a:lnTo>
                  <a:lnTo>
                    <a:pt x="60772" y="192392"/>
                  </a:lnTo>
                  <a:lnTo>
                    <a:pt x="53958" y="200448"/>
                  </a:lnTo>
                  <a:lnTo>
                    <a:pt x="46269" y="207373"/>
                  </a:lnTo>
                  <a:lnTo>
                    <a:pt x="37990" y="212856"/>
                  </a:lnTo>
                  <a:lnTo>
                    <a:pt x="29586" y="216184"/>
                  </a:lnTo>
                  <a:lnTo>
                    <a:pt x="21356" y="217151"/>
                  </a:lnTo>
                  <a:lnTo>
                    <a:pt x="13881" y="215682"/>
                  </a:lnTo>
                  <a:lnTo>
                    <a:pt x="8079" y="211579"/>
                  </a:lnTo>
                  <a:lnTo>
                    <a:pt x="4303" y="205017"/>
                  </a:lnTo>
                  <a:lnTo>
                    <a:pt x="2737" y="196901"/>
                  </a:lnTo>
                  <a:lnTo>
                    <a:pt x="3648" y="188626"/>
                  </a:lnTo>
                  <a:lnTo>
                    <a:pt x="6929" y="181013"/>
                  </a:lnTo>
                  <a:lnTo>
                    <a:pt x="12197" y="174790"/>
                  </a:lnTo>
                  <a:lnTo>
                    <a:pt x="19003" y="170826"/>
                  </a:lnTo>
                  <a:lnTo>
                    <a:pt x="26944" y="169355"/>
                  </a:lnTo>
                  <a:lnTo>
                    <a:pt x="35695" y="170114"/>
                  </a:lnTo>
                  <a:lnTo>
                    <a:pt x="45013" y="172659"/>
                  </a:lnTo>
                  <a:lnTo>
                    <a:pt x="54717" y="176546"/>
                  </a:lnTo>
                  <a:lnTo>
                    <a:pt x="64520" y="181404"/>
                  </a:lnTo>
                  <a:lnTo>
                    <a:pt x="74028" y="186946"/>
                  </a:lnTo>
                  <a:lnTo>
                    <a:pt x="83058" y="192957"/>
                  </a:lnTo>
                  <a:lnTo>
                    <a:pt x="91767" y="199126"/>
                  </a:lnTo>
                  <a:lnTo>
                    <a:pt x="100536" y="205041"/>
                  </a:lnTo>
                  <a:lnTo>
                    <a:pt x="109592" y="210496"/>
                  </a:lnTo>
                  <a:lnTo>
                    <a:pt x="119150" y="215312"/>
                  </a:lnTo>
                  <a:lnTo>
                    <a:pt x="129486" y="219249"/>
                  </a:lnTo>
                  <a:lnTo>
                    <a:pt x="140658" y="222262"/>
                  </a:lnTo>
                  <a:lnTo>
                    <a:pt x="152349" y="224279"/>
                  </a:lnTo>
                  <a:lnTo>
                    <a:pt x="165318" y="225198"/>
                  </a:lnTo>
                  <a:lnTo>
                    <a:pt x="182940" y="223983"/>
                  </a:lnTo>
                  <a:lnTo>
                    <a:pt x="210972" y="218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90134" y="1526632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9" y="34467"/>
                  </a:lnTo>
                  <a:lnTo>
                    <a:pt x="10529" y="46801"/>
                  </a:lnTo>
                  <a:lnTo>
                    <a:pt x="10529" y="60109"/>
                  </a:lnTo>
                  <a:lnTo>
                    <a:pt x="10529" y="74414"/>
                  </a:lnTo>
                  <a:lnTo>
                    <a:pt x="10529" y="89418"/>
                  </a:lnTo>
                  <a:lnTo>
                    <a:pt x="10529" y="104632"/>
                  </a:lnTo>
                  <a:lnTo>
                    <a:pt x="10524" y="119741"/>
                  </a:lnTo>
                  <a:lnTo>
                    <a:pt x="10323" y="134416"/>
                  </a:lnTo>
                  <a:lnTo>
                    <a:pt x="9421" y="149874"/>
                  </a:lnTo>
                  <a:lnTo>
                    <a:pt x="6623" y="16970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05579" y="1484518"/>
              <a:ext cx="95085" cy="127980"/>
            </a:xfrm>
            <a:custGeom>
              <a:avLst/>
              <a:gdLst/>
              <a:ahLst/>
              <a:cxnLst/>
              <a:rect l="0" t="0" r="0" b="0"/>
              <a:pathLst>
                <a:path w="95085" h="127980">
                  <a:moveTo>
                    <a:pt x="95084" y="126342"/>
                  </a:moveTo>
                  <a:lnTo>
                    <a:pt x="86282" y="123542"/>
                  </a:lnTo>
                  <a:lnTo>
                    <a:pt x="77936" y="122040"/>
                  </a:lnTo>
                  <a:lnTo>
                    <a:pt x="69237" y="121734"/>
                  </a:lnTo>
                  <a:lnTo>
                    <a:pt x="60116" y="122413"/>
                  </a:lnTo>
                  <a:lnTo>
                    <a:pt x="50621" y="123881"/>
                  </a:lnTo>
                  <a:lnTo>
                    <a:pt x="40838" y="125931"/>
                  </a:lnTo>
                  <a:lnTo>
                    <a:pt x="31170" y="127750"/>
                  </a:lnTo>
                  <a:lnTo>
                    <a:pt x="22293" y="127979"/>
                  </a:lnTo>
                  <a:lnTo>
                    <a:pt x="14522" y="126004"/>
                  </a:lnTo>
                  <a:lnTo>
                    <a:pt x="8155" y="121722"/>
                  </a:lnTo>
                  <a:lnTo>
                    <a:pt x="3627" y="115183"/>
                  </a:lnTo>
                  <a:lnTo>
                    <a:pt x="991" y="106672"/>
                  </a:lnTo>
                  <a:lnTo>
                    <a:pt x="0" y="96587"/>
                  </a:lnTo>
                  <a:lnTo>
                    <a:pt x="308" y="85317"/>
                  </a:lnTo>
                  <a:lnTo>
                    <a:pt x="1582" y="73201"/>
                  </a:lnTo>
                  <a:lnTo>
                    <a:pt x="3590" y="60711"/>
                  </a:lnTo>
                  <a:lnTo>
                    <a:pt x="6495" y="47040"/>
                  </a:lnTo>
                  <a:lnTo>
                    <a:pt x="11666" y="28757"/>
                  </a:lnTo>
                  <a:lnTo>
                    <a:pt x="213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231834" y="2653181"/>
            <a:ext cx="989680" cy="178985"/>
            <a:chOff x="1231834" y="2653181"/>
            <a:chExt cx="989680" cy="178985"/>
          </a:xfrm>
        </p:grpSpPr>
        <p:sp>
          <p:nvSpPr>
            <p:cNvPr id="88" name="Freeform 87"/>
            <p:cNvSpPr/>
            <p:nvPr/>
          </p:nvSpPr>
          <p:spPr>
            <a:xfrm>
              <a:off x="1231834" y="2684766"/>
              <a:ext cx="147400" cy="115815"/>
            </a:xfrm>
            <a:custGeom>
              <a:avLst/>
              <a:gdLst/>
              <a:ahLst/>
              <a:cxnLst/>
              <a:rect l="0" t="0" r="0" b="0"/>
              <a:pathLst>
                <a:path w="147400" h="115815">
                  <a:moveTo>
                    <a:pt x="147399" y="0"/>
                  </a:moveTo>
                  <a:lnTo>
                    <a:pt x="138597" y="5868"/>
                  </a:lnTo>
                  <a:lnTo>
                    <a:pt x="130251" y="11432"/>
                  </a:lnTo>
                  <a:lnTo>
                    <a:pt x="121557" y="17232"/>
                  </a:lnTo>
                  <a:lnTo>
                    <a:pt x="112609" y="23312"/>
                  </a:lnTo>
                  <a:lnTo>
                    <a:pt x="103762" y="29642"/>
                  </a:lnTo>
                  <a:lnTo>
                    <a:pt x="95218" y="36170"/>
                  </a:lnTo>
                  <a:lnTo>
                    <a:pt x="86857" y="42846"/>
                  </a:lnTo>
                  <a:lnTo>
                    <a:pt x="78331" y="49629"/>
                  </a:lnTo>
                  <a:lnTo>
                    <a:pt x="69453" y="56486"/>
                  </a:lnTo>
                  <a:lnTo>
                    <a:pt x="60354" y="63396"/>
                  </a:lnTo>
                  <a:lnTo>
                    <a:pt x="51392" y="70341"/>
                  </a:lnTo>
                  <a:lnTo>
                    <a:pt x="42775" y="77306"/>
                  </a:lnTo>
                  <a:lnTo>
                    <a:pt x="34643" y="84172"/>
                  </a:lnTo>
                  <a:lnTo>
                    <a:pt x="26257" y="91497"/>
                  </a:lnTo>
                  <a:lnTo>
                    <a:pt x="15764" y="10104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252891" y="2705823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31" y="17232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70" y="36175"/>
                  </a:lnTo>
                  <a:lnTo>
                    <a:pt x="42845" y="43024"/>
                  </a:lnTo>
                  <a:lnTo>
                    <a:pt x="49628" y="50454"/>
                  </a:lnTo>
                  <a:lnTo>
                    <a:pt x="56486" y="58565"/>
                  </a:lnTo>
                  <a:lnTo>
                    <a:pt x="63395" y="67300"/>
                  </a:lnTo>
                  <a:lnTo>
                    <a:pt x="70340" y="76542"/>
                  </a:lnTo>
                  <a:lnTo>
                    <a:pt x="77300" y="86153"/>
                  </a:lnTo>
                  <a:lnTo>
                    <a:pt x="83965" y="95574"/>
                  </a:lnTo>
                  <a:lnTo>
                    <a:pt x="90388" y="104753"/>
                  </a:lnTo>
                  <a:lnTo>
                    <a:pt x="97136" y="114493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558217" y="2653181"/>
              <a:ext cx="663297" cy="52643"/>
            </a:xfrm>
            <a:custGeom>
              <a:avLst/>
              <a:gdLst/>
              <a:ahLst/>
              <a:cxnLst/>
              <a:rect l="0" t="0" r="0" b="0"/>
              <a:pathLst>
                <a:path w="663297" h="52643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62" y="0"/>
                  </a:lnTo>
                  <a:lnTo>
                    <a:pt x="46624" y="0"/>
                  </a:lnTo>
                  <a:lnTo>
                    <a:pt x="59284" y="0"/>
                  </a:lnTo>
                  <a:lnTo>
                    <a:pt x="72335" y="4"/>
                  </a:lnTo>
                  <a:lnTo>
                    <a:pt x="85514" y="177"/>
                  </a:lnTo>
                  <a:lnTo>
                    <a:pt x="98431" y="826"/>
                  </a:lnTo>
                  <a:lnTo>
                    <a:pt x="110902" y="2074"/>
                  </a:lnTo>
                  <a:lnTo>
                    <a:pt x="123241" y="3727"/>
                  </a:lnTo>
                  <a:lnTo>
                    <a:pt x="136132" y="5375"/>
                  </a:lnTo>
                  <a:lnTo>
                    <a:pt x="149916" y="6778"/>
                  </a:lnTo>
                  <a:lnTo>
                    <a:pt x="164447" y="7871"/>
                  </a:lnTo>
                  <a:lnTo>
                    <a:pt x="179281" y="8679"/>
                  </a:lnTo>
                  <a:lnTo>
                    <a:pt x="194109" y="9261"/>
                  </a:lnTo>
                  <a:lnTo>
                    <a:pt x="208642" y="9839"/>
                  </a:lnTo>
                  <a:lnTo>
                    <a:pt x="222546" y="10767"/>
                  </a:lnTo>
                  <a:lnTo>
                    <a:pt x="235714" y="12207"/>
                  </a:lnTo>
                  <a:lnTo>
                    <a:pt x="248368" y="13989"/>
                  </a:lnTo>
                  <a:lnTo>
                    <a:pt x="260946" y="15725"/>
                  </a:lnTo>
                  <a:lnTo>
                    <a:pt x="273711" y="17187"/>
                  </a:lnTo>
                  <a:lnTo>
                    <a:pt x="286744" y="18319"/>
                  </a:lnTo>
                  <a:lnTo>
                    <a:pt x="300035" y="19154"/>
                  </a:lnTo>
                  <a:lnTo>
                    <a:pt x="313535" y="19750"/>
                  </a:lnTo>
                  <a:lnTo>
                    <a:pt x="327195" y="20166"/>
                  </a:lnTo>
                  <a:lnTo>
                    <a:pt x="340972" y="20454"/>
                  </a:lnTo>
                  <a:lnTo>
                    <a:pt x="354831" y="20650"/>
                  </a:lnTo>
                  <a:lnTo>
                    <a:pt x="368747" y="20784"/>
                  </a:lnTo>
                  <a:lnTo>
                    <a:pt x="382703" y="20874"/>
                  </a:lnTo>
                  <a:lnTo>
                    <a:pt x="396691" y="20939"/>
                  </a:lnTo>
                  <a:lnTo>
                    <a:pt x="410864" y="21152"/>
                  </a:lnTo>
                  <a:lnTo>
                    <a:pt x="425525" y="21828"/>
                  </a:lnTo>
                  <a:lnTo>
                    <a:pt x="440795" y="23095"/>
                  </a:lnTo>
                  <a:lnTo>
                    <a:pt x="456475" y="24760"/>
                  </a:lnTo>
                  <a:lnTo>
                    <a:pt x="472154" y="26416"/>
                  </a:lnTo>
                  <a:lnTo>
                    <a:pt x="487594" y="27828"/>
                  </a:lnTo>
                  <a:lnTo>
                    <a:pt x="502894" y="29098"/>
                  </a:lnTo>
                  <a:lnTo>
                    <a:pt x="518387" y="30556"/>
                  </a:lnTo>
                  <a:lnTo>
                    <a:pt x="534259" y="32389"/>
                  </a:lnTo>
                  <a:lnTo>
                    <a:pt x="550699" y="34621"/>
                  </a:lnTo>
                  <a:lnTo>
                    <a:pt x="567961" y="37198"/>
                  </a:lnTo>
                  <a:lnTo>
                    <a:pt x="586071" y="40041"/>
                  </a:lnTo>
                  <a:lnTo>
                    <a:pt x="604014" y="42928"/>
                  </a:lnTo>
                  <a:lnTo>
                    <a:pt x="621597" y="45785"/>
                  </a:lnTo>
                  <a:lnTo>
                    <a:pt x="640365" y="48861"/>
                  </a:lnTo>
                  <a:lnTo>
                    <a:pt x="663296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705616" y="2274155"/>
            <a:ext cx="768582" cy="709481"/>
            <a:chOff x="1705616" y="2274155"/>
            <a:chExt cx="768582" cy="709481"/>
          </a:xfrm>
        </p:grpSpPr>
        <p:sp>
          <p:nvSpPr>
            <p:cNvPr id="92" name="Freeform 91"/>
            <p:cNvSpPr/>
            <p:nvPr/>
          </p:nvSpPr>
          <p:spPr>
            <a:xfrm>
              <a:off x="1768787" y="2274155"/>
              <a:ext cx="202873" cy="234295"/>
            </a:xfrm>
            <a:custGeom>
              <a:avLst/>
              <a:gdLst/>
              <a:ahLst/>
              <a:cxnLst/>
              <a:rect l="0" t="0" r="0" b="0"/>
              <a:pathLst>
                <a:path w="202873" h="234295">
                  <a:moveTo>
                    <a:pt x="94757" y="0"/>
                  </a:moveTo>
                  <a:lnTo>
                    <a:pt x="88956" y="5935"/>
                  </a:lnTo>
                  <a:lnTo>
                    <a:pt x="84032" y="12139"/>
                  </a:lnTo>
                  <a:lnTo>
                    <a:pt x="79525" y="19230"/>
                  </a:lnTo>
                  <a:lnTo>
                    <a:pt x="75131" y="26998"/>
                  </a:lnTo>
                  <a:lnTo>
                    <a:pt x="70469" y="34996"/>
                  </a:lnTo>
                  <a:lnTo>
                    <a:pt x="65354" y="42937"/>
                  </a:lnTo>
                  <a:lnTo>
                    <a:pt x="59777" y="50711"/>
                  </a:lnTo>
                  <a:lnTo>
                    <a:pt x="53805" y="58305"/>
                  </a:lnTo>
                  <a:lnTo>
                    <a:pt x="47524" y="65696"/>
                  </a:lnTo>
                  <a:lnTo>
                    <a:pt x="40946" y="71311"/>
                  </a:lnTo>
                  <a:lnTo>
                    <a:pt x="34799" y="72773"/>
                  </a:lnTo>
                  <a:lnTo>
                    <a:pt x="30541" y="70348"/>
                  </a:lnTo>
                  <a:lnTo>
                    <a:pt x="28717" y="65516"/>
                  </a:lnTo>
                  <a:lnTo>
                    <a:pt x="29167" y="59437"/>
                  </a:lnTo>
                  <a:lnTo>
                    <a:pt x="31471" y="52770"/>
                  </a:lnTo>
                  <a:lnTo>
                    <a:pt x="35180" y="45846"/>
                  </a:lnTo>
                  <a:lnTo>
                    <a:pt x="39920" y="38830"/>
                  </a:lnTo>
                  <a:lnTo>
                    <a:pt x="45718" y="32118"/>
                  </a:lnTo>
                  <a:lnTo>
                    <a:pt x="52970" y="26353"/>
                  </a:lnTo>
                  <a:lnTo>
                    <a:pt x="61772" y="21808"/>
                  </a:lnTo>
                  <a:lnTo>
                    <a:pt x="71785" y="18584"/>
                  </a:lnTo>
                  <a:lnTo>
                    <a:pt x="82424" y="16785"/>
                  </a:lnTo>
                  <a:lnTo>
                    <a:pt x="93279" y="16321"/>
                  </a:lnTo>
                  <a:lnTo>
                    <a:pt x="103990" y="17127"/>
                  </a:lnTo>
                  <a:lnTo>
                    <a:pt x="114176" y="19254"/>
                  </a:lnTo>
                  <a:lnTo>
                    <a:pt x="123679" y="22617"/>
                  </a:lnTo>
                  <a:lnTo>
                    <a:pt x="132212" y="27330"/>
                  </a:lnTo>
                  <a:lnTo>
                    <a:pt x="139272" y="33775"/>
                  </a:lnTo>
                  <a:lnTo>
                    <a:pt x="144717" y="41992"/>
                  </a:lnTo>
                  <a:lnTo>
                    <a:pt x="148391" y="51425"/>
                  </a:lnTo>
                  <a:lnTo>
                    <a:pt x="149966" y="61134"/>
                  </a:lnTo>
                  <a:lnTo>
                    <a:pt x="149465" y="70548"/>
                  </a:lnTo>
                  <a:lnTo>
                    <a:pt x="147029" y="79475"/>
                  </a:lnTo>
                  <a:lnTo>
                    <a:pt x="142736" y="87924"/>
                  </a:lnTo>
                  <a:lnTo>
                    <a:pt x="136893" y="95944"/>
                  </a:lnTo>
                  <a:lnTo>
                    <a:pt x="132598" y="102544"/>
                  </a:lnTo>
                  <a:lnTo>
                    <a:pt x="133269" y="106799"/>
                  </a:lnTo>
                  <a:lnTo>
                    <a:pt x="137606" y="109954"/>
                  </a:lnTo>
                  <a:lnTo>
                    <a:pt x="144200" y="113195"/>
                  </a:lnTo>
                  <a:lnTo>
                    <a:pt x="152194" y="117060"/>
                  </a:lnTo>
                  <a:lnTo>
                    <a:pt x="160907" y="121820"/>
                  </a:lnTo>
                  <a:lnTo>
                    <a:pt x="169714" y="127704"/>
                  </a:lnTo>
                  <a:lnTo>
                    <a:pt x="178275" y="134710"/>
                  </a:lnTo>
                  <a:lnTo>
                    <a:pt x="186168" y="142841"/>
                  </a:lnTo>
                  <a:lnTo>
                    <a:pt x="192796" y="152194"/>
                  </a:lnTo>
                  <a:lnTo>
                    <a:pt x="197950" y="162701"/>
                  </a:lnTo>
                  <a:lnTo>
                    <a:pt x="201428" y="174009"/>
                  </a:lnTo>
                  <a:lnTo>
                    <a:pt x="202872" y="185590"/>
                  </a:lnTo>
                  <a:lnTo>
                    <a:pt x="202275" y="197104"/>
                  </a:lnTo>
                  <a:lnTo>
                    <a:pt x="199434" y="207934"/>
                  </a:lnTo>
                  <a:lnTo>
                    <a:pt x="193805" y="217143"/>
                  </a:lnTo>
                  <a:lnTo>
                    <a:pt x="185360" y="224362"/>
                  </a:lnTo>
                  <a:lnTo>
                    <a:pt x="174810" y="229564"/>
                  </a:lnTo>
                  <a:lnTo>
                    <a:pt x="163289" y="232779"/>
                  </a:lnTo>
                  <a:lnTo>
                    <a:pt x="151539" y="234240"/>
                  </a:lnTo>
                  <a:lnTo>
                    <a:pt x="139569" y="234294"/>
                  </a:lnTo>
                  <a:lnTo>
                    <a:pt x="126869" y="233284"/>
                  </a:lnTo>
                  <a:lnTo>
                    <a:pt x="113183" y="231502"/>
                  </a:lnTo>
                  <a:lnTo>
                    <a:pt x="98703" y="229174"/>
                  </a:lnTo>
                  <a:lnTo>
                    <a:pt x="83897" y="226468"/>
                  </a:lnTo>
                  <a:lnTo>
                    <a:pt x="69093" y="223505"/>
                  </a:lnTo>
                  <a:lnTo>
                    <a:pt x="54834" y="220523"/>
                  </a:lnTo>
                  <a:lnTo>
                    <a:pt x="40451" y="217584"/>
                  </a:lnTo>
                  <a:lnTo>
                    <a:pt x="23565" y="2144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705616" y="2695295"/>
              <a:ext cx="196219" cy="288341"/>
            </a:xfrm>
            <a:custGeom>
              <a:avLst/>
              <a:gdLst/>
              <a:ahLst/>
              <a:cxnLst/>
              <a:rect l="0" t="0" r="0" b="0"/>
              <a:pathLst>
                <a:path w="196219" h="288341">
                  <a:moveTo>
                    <a:pt x="115814" y="0"/>
                  </a:moveTo>
                  <a:lnTo>
                    <a:pt x="109946" y="8734"/>
                  </a:lnTo>
                  <a:lnTo>
                    <a:pt x="104382" y="16441"/>
                  </a:lnTo>
                  <a:lnTo>
                    <a:pt x="98582" y="23847"/>
                  </a:lnTo>
                  <a:lnTo>
                    <a:pt x="92502" y="31281"/>
                  </a:lnTo>
                  <a:lnTo>
                    <a:pt x="86172" y="39108"/>
                  </a:lnTo>
                  <a:lnTo>
                    <a:pt x="79644" y="47482"/>
                  </a:lnTo>
                  <a:lnTo>
                    <a:pt x="72968" y="56225"/>
                  </a:lnTo>
                  <a:lnTo>
                    <a:pt x="66185" y="64940"/>
                  </a:lnTo>
                  <a:lnTo>
                    <a:pt x="59338" y="73342"/>
                  </a:lnTo>
                  <a:lnTo>
                    <a:pt x="52873" y="79513"/>
                  </a:lnTo>
                  <a:lnTo>
                    <a:pt x="48768" y="80432"/>
                  </a:lnTo>
                  <a:lnTo>
                    <a:pt x="48489" y="76780"/>
                  </a:lnTo>
                  <a:lnTo>
                    <a:pt x="51039" y="71282"/>
                  </a:lnTo>
                  <a:lnTo>
                    <a:pt x="55710" y="65106"/>
                  </a:lnTo>
                  <a:lnTo>
                    <a:pt x="62032" y="58624"/>
                  </a:lnTo>
                  <a:lnTo>
                    <a:pt x="69766" y="52298"/>
                  </a:lnTo>
                  <a:lnTo>
                    <a:pt x="78884" y="46807"/>
                  </a:lnTo>
                  <a:lnTo>
                    <a:pt x="89247" y="42454"/>
                  </a:lnTo>
                  <a:lnTo>
                    <a:pt x="100466" y="39362"/>
                  </a:lnTo>
                  <a:lnTo>
                    <a:pt x="111992" y="37655"/>
                  </a:lnTo>
                  <a:lnTo>
                    <a:pt x="123475" y="37256"/>
                  </a:lnTo>
                  <a:lnTo>
                    <a:pt x="134455" y="38276"/>
                  </a:lnTo>
                  <a:lnTo>
                    <a:pt x="144297" y="41080"/>
                  </a:lnTo>
                  <a:lnTo>
                    <a:pt x="152756" y="45705"/>
                  </a:lnTo>
                  <a:lnTo>
                    <a:pt x="159604" y="51911"/>
                  </a:lnTo>
                  <a:lnTo>
                    <a:pt x="164463" y="59364"/>
                  </a:lnTo>
                  <a:lnTo>
                    <a:pt x="167320" y="67741"/>
                  </a:lnTo>
                  <a:lnTo>
                    <a:pt x="168291" y="76618"/>
                  </a:lnTo>
                  <a:lnTo>
                    <a:pt x="167440" y="85489"/>
                  </a:lnTo>
                  <a:lnTo>
                    <a:pt x="164977" y="94075"/>
                  </a:lnTo>
                  <a:lnTo>
                    <a:pt x="161056" y="102144"/>
                  </a:lnTo>
                  <a:lnTo>
                    <a:pt x="155684" y="109416"/>
                  </a:lnTo>
                  <a:lnTo>
                    <a:pt x="149077" y="115802"/>
                  </a:lnTo>
                  <a:lnTo>
                    <a:pt x="144209" y="120532"/>
                  </a:lnTo>
                  <a:lnTo>
                    <a:pt x="144437" y="123534"/>
                  </a:lnTo>
                  <a:lnTo>
                    <a:pt x="148492" y="126616"/>
                  </a:lnTo>
                  <a:lnTo>
                    <a:pt x="154927" y="130480"/>
                  </a:lnTo>
                  <a:lnTo>
                    <a:pt x="162824" y="135170"/>
                  </a:lnTo>
                  <a:lnTo>
                    <a:pt x="171144" y="140867"/>
                  </a:lnTo>
                  <a:lnTo>
                    <a:pt x="178628" y="148019"/>
                  </a:lnTo>
                  <a:lnTo>
                    <a:pt x="184677" y="156743"/>
                  </a:lnTo>
                  <a:lnTo>
                    <a:pt x="189255" y="166866"/>
                  </a:lnTo>
                  <a:lnTo>
                    <a:pt x="192582" y="178107"/>
                  </a:lnTo>
                  <a:lnTo>
                    <a:pt x="194927" y="190184"/>
                  </a:lnTo>
                  <a:lnTo>
                    <a:pt x="196218" y="202698"/>
                  </a:lnTo>
                  <a:lnTo>
                    <a:pt x="196045" y="215165"/>
                  </a:lnTo>
                  <a:lnTo>
                    <a:pt x="194300" y="227319"/>
                  </a:lnTo>
                  <a:lnTo>
                    <a:pt x="190995" y="238935"/>
                  </a:lnTo>
                  <a:lnTo>
                    <a:pt x="186103" y="249744"/>
                  </a:lnTo>
                  <a:lnTo>
                    <a:pt x="179768" y="259672"/>
                  </a:lnTo>
                  <a:lnTo>
                    <a:pt x="172091" y="268493"/>
                  </a:lnTo>
                  <a:lnTo>
                    <a:pt x="163043" y="275748"/>
                  </a:lnTo>
                  <a:lnTo>
                    <a:pt x="152736" y="281327"/>
                  </a:lnTo>
                  <a:lnTo>
                    <a:pt x="141392" y="285261"/>
                  </a:lnTo>
                  <a:lnTo>
                    <a:pt x="129255" y="287544"/>
                  </a:lnTo>
                  <a:lnTo>
                    <a:pt x="116540" y="288340"/>
                  </a:lnTo>
                  <a:lnTo>
                    <a:pt x="103580" y="287928"/>
                  </a:lnTo>
                  <a:lnTo>
                    <a:pt x="90805" y="286598"/>
                  </a:lnTo>
                  <a:lnTo>
                    <a:pt x="78442" y="284592"/>
                  </a:lnTo>
                  <a:lnTo>
                    <a:pt x="66683" y="281944"/>
                  </a:lnTo>
                  <a:lnTo>
                    <a:pt x="55778" y="278489"/>
                  </a:lnTo>
                  <a:lnTo>
                    <a:pt x="45780" y="274206"/>
                  </a:lnTo>
                  <a:lnTo>
                    <a:pt x="36686" y="269315"/>
                  </a:lnTo>
                  <a:lnTo>
                    <a:pt x="27533" y="263612"/>
                  </a:lnTo>
                  <a:lnTo>
                    <a:pt x="16397" y="25547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00497" y="2621595"/>
              <a:ext cx="52643" cy="2"/>
            </a:xfrm>
            <a:custGeom>
              <a:avLst/>
              <a:gdLst/>
              <a:ahLst/>
              <a:cxnLst/>
              <a:rect l="0" t="0" r="0" b="0"/>
              <a:pathLst>
                <a:path w="52643" h="2">
                  <a:moveTo>
                    <a:pt x="52642" y="0"/>
                  </a:moveTo>
                  <a:lnTo>
                    <a:pt x="41045" y="1"/>
                  </a:lnTo>
                  <a:lnTo>
                    <a:pt x="30321" y="0"/>
                  </a:lnTo>
                  <a:lnTo>
                    <a:pt x="1798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58383" y="266370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106878" y="18124"/>
                  </a:lnTo>
                  <a:lnTo>
                    <a:pt x="97251" y="15341"/>
                  </a:lnTo>
                  <a:lnTo>
                    <a:pt x="85968" y="12447"/>
                  </a:lnTo>
                  <a:lnTo>
                    <a:pt x="73336" y="9568"/>
                  </a:lnTo>
                  <a:lnTo>
                    <a:pt x="58444" y="6739"/>
                  </a:lnTo>
                  <a:lnTo>
                    <a:pt x="36628" y="37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834330" y="2200455"/>
            <a:ext cx="387391" cy="688781"/>
            <a:chOff x="2834330" y="2200455"/>
            <a:chExt cx="387391" cy="688781"/>
          </a:xfrm>
        </p:grpSpPr>
        <p:sp>
          <p:nvSpPr>
            <p:cNvPr id="97" name="Freeform 96"/>
            <p:cNvSpPr/>
            <p:nvPr/>
          </p:nvSpPr>
          <p:spPr>
            <a:xfrm>
              <a:off x="2926922" y="2221513"/>
              <a:ext cx="21058" cy="231627"/>
            </a:xfrm>
            <a:custGeom>
              <a:avLst/>
              <a:gdLst/>
              <a:ahLst/>
              <a:cxnLst/>
              <a:rect l="0" t="0" r="0" b="0"/>
              <a:pathLst>
                <a:path w="21058" h="231627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62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72" y="65567"/>
                  </a:lnTo>
                  <a:lnTo>
                    <a:pt x="8043" y="77648"/>
                  </a:lnTo>
                  <a:lnTo>
                    <a:pt x="9502" y="89754"/>
                  </a:lnTo>
                  <a:lnTo>
                    <a:pt x="11330" y="101641"/>
                  </a:lnTo>
                  <a:lnTo>
                    <a:pt x="13389" y="113402"/>
                  </a:lnTo>
                  <a:lnTo>
                    <a:pt x="15316" y="125364"/>
                  </a:lnTo>
                  <a:lnTo>
                    <a:pt x="16906" y="137704"/>
                  </a:lnTo>
                  <a:lnTo>
                    <a:pt x="17956" y="150280"/>
                  </a:lnTo>
                  <a:lnTo>
                    <a:pt x="18203" y="162729"/>
                  </a:lnTo>
                  <a:lnTo>
                    <a:pt x="17596" y="174838"/>
                  </a:lnTo>
                  <a:lnTo>
                    <a:pt x="16582" y="186309"/>
                  </a:lnTo>
                  <a:lnTo>
                    <a:pt x="16011" y="197912"/>
                  </a:lnTo>
                  <a:lnTo>
                    <a:pt x="16953" y="211784"/>
                  </a:lnTo>
                  <a:lnTo>
                    <a:pt x="21057" y="231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63792" y="2200455"/>
              <a:ext cx="126409" cy="226487"/>
            </a:xfrm>
            <a:custGeom>
              <a:avLst/>
              <a:gdLst/>
              <a:ahLst/>
              <a:cxnLst/>
              <a:rect l="0" t="0" r="0" b="0"/>
              <a:pathLst>
                <a:path w="126409" h="226487">
                  <a:moveTo>
                    <a:pt x="94757" y="0"/>
                  </a:moveTo>
                  <a:lnTo>
                    <a:pt x="83156" y="135"/>
                  </a:lnTo>
                  <a:lnTo>
                    <a:pt x="73307" y="1415"/>
                  </a:lnTo>
                  <a:lnTo>
                    <a:pt x="64302" y="4008"/>
                  </a:lnTo>
                  <a:lnTo>
                    <a:pt x="55860" y="7727"/>
                  </a:lnTo>
                  <a:lnTo>
                    <a:pt x="47833" y="12360"/>
                  </a:lnTo>
                  <a:lnTo>
                    <a:pt x="40119" y="17702"/>
                  </a:lnTo>
                  <a:lnTo>
                    <a:pt x="32960" y="23896"/>
                  </a:lnTo>
                  <a:lnTo>
                    <a:pt x="26906" y="31406"/>
                  </a:lnTo>
                  <a:lnTo>
                    <a:pt x="22168" y="40384"/>
                  </a:lnTo>
                  <a:lnTo>
                    <a:pt x="18648" y="50682"/>
                  </a:lnTo>
                  <a:lnTo>
                    <a:pt x="16120" y="62044"/>
                  </a:lnTo>
                  <a:lnTo>
                    <a:pt x="14353" y="74180"/>
                  </a:lnTo>
                  <a:lnTo>
                    <a:pt x="13489" y="85881"/>
                  </a:lnTo>
                  <a:lnTo>
                    <a:pt x="14623" y="94998"/>
                  </a:lnTo>
                  <a:lnTo>
                    <a:pt x="18315" y="100322"/>
                  </a:lnTo>
                  <a:lnTo>
                    <a:pt x="23705" y="101941"/>
                  </a:lnTo>
                  <a:lnTo>
                    <a:pt x="30368" y="100758"/>
                  </a:lnTo>
                  <a:lnTo>
                    <a:pt x="38064" y="98135"/>
                  </a:lnTo>
                  <a:lnTo>
                    <a:pt x="46569" y="95636"/>
                  </a:lnTo>
                  <a:lnTo>
                    <a:pt x="55676" y="94091"/>
                  </a:lnTo>
                  <a:lnTo>
                    <a:pt x="65053" y="93858"/>
                  </a:lnTo>
                  <a:lnTo>
                    <a:pt x="74263" y="95132"/>
                  </a:lnTo>
                  <a:lnTo>
                    <a:pt x="83079" y="97842"/>
                  </a:lnTo>
                  <a:lnTo>
                    <a:pt x="91302" y="101911"/>
                  </a:lnTo>
                  <a:lnTo>
                    <a:pt x="98678" y="107373"/>
                  </a:lnTo>
                  <a:lnTo>
                    <a:pt x="105159" y="114119"/>
                  </a:lnTo>
                  <a:lnTo>
                    <a:pt x="110850" y="122085"/>
                  </a:lnTo>
                  <a:lnTo>
                    <a:pt x="115916" y="131334"/>
                  </a:lnTo>
                  <a:lnTo>
                    <a:pt x="120499" y="141773"/>
                  </a:lnTo>
                  <a:lnTo>
                    <a:pt x="124239" y="153037"/>
                  </a:lnTo>
                  <a:lnTo>
                    <a:pt x="126316" y="164589"/>
                  </a:lnTo>
                  <a:lnTo>
                    <a:pt x="126408" y="176089"/>
                  </a:lnTo>
                  <a:lnTo>
                    <a:pt x="124502" y="187080"/>
                  </a:lnTo>
                  <a:lnTo>
                    <a:pt x="120632" y="196928"/>
                  </a:lnTo>
                  <a:lnTo>
                    <a:pt x="115017" y="205395"/>
                  </a:lnTo>
                  <a:lnTo>
                    <a:pt x="107671" y="212419"/>
                  </a:lnTo>
                  <a:lnTo>
                    <a:pt x="98322" y="217928"/>
                  </a:lnTo>
                  <a:lnTo>
                    <a:pt x="87007" y="222040"/>
                  </a:lnTo>
                  <a:lnTo>
                    <a:pt x="74344" y="224837"/>
                  </a:lnTo>
                  <a:lnTo>
                    <a:pt x="61315" y="226282"/>
                  </a:lnTo>
                  <a:lnTo>
                    <a:pt x="48532" y="226486"/>
                  </a:lnTo>
                  <a:lnTo>
                    <a:pt x="36658" y="225822"/>
                  </a:lnTo>
                  <a:lnTo>
                    <a:pt x="25410" y="224782"/>
                  </a:lnTo>
                  <a:lnTo>
                    <a:pt x="13811" y="22327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84808" y="2505782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10528"/>
                  </a:moveTo>
                  <a:lnTo>
                    <a:pt x="322243" y="10528"/>
                  </a:lnTo>
                  <a:lnTo>
                    <a:pt x="308332" y="10528"/>
                  </a:lnTo>
                  <a:lnTo>
                    <a:pt x="293839" y="10528"/>
                  </a:lnTo>
                  <a:lnTo>
                    <a:pt x="278810" y="10528"/>
                  </a:lnTo>
                  <a:lnTo>
                    <a:pt x="263633" y="10528"/>
                  </a:lnTo>
                  <a:lnTo>
                    <a:pt x="248566" y="10528"/>
                  </a:lnTo>
                  <a:lnTo>
                    <a:pt x="233702" y="10528"/>
                  </a:lnTo>
                  <a:lnTo>
                    <a:pt x="219042" y="10528"/>
                  </a:lnTo>
                  <a:lnTo>
                    <a:pt x="204550" y="10528"/>
                  </a:lnTo>
                  <a:lnTo>
                    <a:pt x="190021" y="10528"/>
                  </a:lnTo>
                  <a:lnTo>
                    <a:pt x="175114" y="10528"/>
                  </a:lnTo>
                  <a:lnTo>
                    <a:pt x="159677" y="10528"/>
                  </a:lnTo>
                  <a:lnTo>
                    <a:pt x="143883" y="10528"/>
                  </a:lnTo>
                  <a:lnTo>
                    <a:pt x="128128" y="10528"/>
                  </a:lnTo>
                  <a:lnTo>
                    <a:pt x="112640" y="10524"/>
                  </a:lnTo>
                  <a:lnTo>
                    <a:pt x="97478" y="10351"/>
                  </a:lnTo>
                  <a:lnTo>
                    <a:pt x="82611" y="9703"/>
                  </a:lnTo>
                  <a:lnTo>
                    <a:pt x="67994" y="8454"/>
                  </a:lnTo>
                  <a:lnTo>
                    <a:pt x="53982" y="6793"/>
                  </a:lnTo>
                  <a:lnTo>
                    <a:pt x="39849" y="4966"/>
                  </a:lnTo>
                  <a:lnTo>
                    <a:pt x="23235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34330" y="2611067"/>
              <a:ext cx="208406" cy="278169"/>
            </a:xfrm>
            <a:custGeom>
              <a:avLst/>
              <a:gdLst/>
              <a:ahLst/>
              <a:cxnLst/>
              <a:rect l="0" t="0" r="0" b="0"/>
              <a:pathLst>
                <a:path w="208406" h="278169">
                  <a:moveTo>
                    <a:pt x="71535" y="0"/>
                  </a:moveTo>
                  <a:lnTo>
                    <a:pt x="68601" y="8801"/>
                  </a:lnTo>
                  <a:lnTo>
                    <a:pt x="65819" y="17148"/>
                  </a:lnTo>
                  <a:lnTo>
                    <a:pt x="62954" y="25779"/>
                  </a:lnTo>
                  <a:lnTo>
                    <a:pt x="61211" y="32391"/>
                  </a:lnTo>
                  <a:lnTo>
                    <a:pt x="62255" y="34444"/>
                  </a:lnTo>
                  <a:lnTo>
                    <a:pt x="65899" y="33548"/>
                  </a:lnTo>
                  <a:lnTo>
                    <a:pt x="71560" y="31516"/>
                  </a:lnTo>
                  <a:lnTo>
                    <a:pt x="78705" y="29749"/>
                  </a:lnTo>
                  <a:lnTo>
                    <a:pt x="86905" y="28898"/>
                  </a:lnTo>
                  <a:lnTo>
                    <a:pt x="95678" y="29404"/>
                  </a:lnTo>
                  <a:lnTo>
                    <a:pt x="104486" y="31760"/>
                  </a:lnTo>
                  <a:lnTo>
                    <a:pt x="113035" y="36034"/>
                  </a:lnTo>
                  <a:lnTo>
                    <a:pt x="121079" y="41980"/>
                  </a:lnTo>
                  <a:lnTo>
                    <a:pt x="128337" y="49246"/>
                  </a:lnTo>
                  <a:lnTo>
                    <a:pt x="134733" y="57506"/>
                  </a:lnTo>
                  <a:lnTo>
                    <a:pt x="140199" y="66811"/>
                  </a:lnTo>
                  <a:lnTo>
                    <a:pt x="144581" y="77565"/>
                  </a:lnTo>
                  <a:lnTo>
                    <a:pt x="147901" y="89870"/>
                  </a:lnTo>
                  <a:lnTo>
                    <a:pt x="150319" y="103386"/>
                  </a:lnTo>
                  <a:lnTo>
                    <a:pt x="152033" y="117529"/>
                  </a:lnTo>
                  <a:lnTo>
                    <a:pt x="153222" y="131891"/>
                  </a:lnTo>
                  <a:lnTo>
                    <a:pt x="153870" y="146109"/>
                  </a:lnTo>
                  <a:lnTo>
                    <a:pt x="153782" y="159803"/>
                  </a:lnTo>
                  <a:lnTo>
                    <a:pt x="152890" y="172824"/>
                  </a:lnTo>
                  <a:lnTo>
                    <a:pt x="150629" y="185211"/>
                  </a:lnTo>
                  <a:lnTo>
                    <a:pt x="145911" y="197077"/>
                  </a:lnTo>
                  <a:lnTo>
                    <a:pt x="138371" y="208541"/>
                  </a:lnTo>
                  <a:lnTo>
                    <a:pt x="128746" y="219548"/>
                  </a:lnTo>
                  <a:lnTo>
                    <a:pt x="118452" y="229875"/>
                  </a:lnTo>
                  <a:lnTo>
                    <a:pt x="108384" y="239448"/>
                  </a:lnTo>
                  <a:lnTo>
                    <a:pt x="98714" y="248183"/>
                  </a:lnTo>
                  <a:lnTo>
                    <a:pt x="89169" y="255905"/>
                  </a:lnTo>
                  <a:lnTo>
                    <a:pt x="79528" y="262613"/>
                  </a:lnTo>
                  <a:lnTo>
                    <a:pt x="69545" y="268287"/>
                  </a:lnTo>
                  <a:lnTo>
                    <a:pt x="58910" y="272808"/>
                  </a:lnTo>
                  <a:lnTo>
                    <a:pt x="47531" y="276207"/>
                  </a:lnTo>
                  <a:lnTo>
                    <a:pt x="35800" y="278168"/>
                  </a:lnTo>
                  <a:lnTo>
                    <a:pt x="24464" y="277979"/>
                  </a:lnTo>
                  <a:lnTo>
                    <a:pt x="13948" y="275430"/>
                  </a:lnTo>
                  <a:lnTo>
                    <a:pt x="5395" y="270427"/>
                  </a:lnTo>
                  <a:lnTo>
                    <a:pt x="673" y="263902"/>
                  </a:lnTo>
                  <a:lnTo>
                    <a:pt x="0" y="257448"/>
                  </a:lnTo>
                  <a:lnTo>
                    <a:pt x="2252" y="250845"/>
                  </a:lnTo>
                  <a:lnTo>
                    <a:pt x="6348" y="243668"/>
                  </a:lnTo>
                  <a:lnTo>
                    <a:pt x="11728" y="236101"/>
                  </a:lnTo>
                  <a:lnTo>
                    <a:pt x="18261" y="228810"/>
                  </a:lnTo>
                  <a:lnTo>
                    <a:pt x="25813" y="222190"/>
                  </a:lnTo>
                  <a:lnTo>
                    <a:pt x="34195" y="216636"/>
                  </a:lnTo>
                  <a:lnTo>
                    <a:pt x="43212" y="212673"/>
                  </a:lnTo>
                  <a:lnTo>
                    <a:pt x="52693" y="210430"/>
                  </a:lnTo>
                  <a:lnTo>
                    <a:pt x="62502" y="209876"/>
                  </a:lnTo>
                  <a:lnTo>
                    <a:pt x="72542" y="211010"/>
                  </a:lnTo>
                  <a:lnTo>
                    <a:pt x="82735" y="213663"/>
                  </a:lnTo>
                  <a:lnTo>
                    <a:pt x="92868" y="217712"/>
                  </a:lnTo>
                  <a:lnTo>
                    <a:pt x="102598" y="223170"/>
                  </a:lnTo>
                  <a:lnTo>
                    <a:pt x="111777" y="229903"/>
                  </a:lnTo>
                  <a:lnTo>
                    <a:pt x="120586" y="237354"/>
                  </a:lnTo>
                  <a:lnTo>
                    <a:pt x="129421" y="244661"/>
                  </a:lnTo>
                  <a:lnTo>
                    <a:pt x="138517" y="251334"/>
                  </a:lnTo>
                  <a:lnTo>
                    <a:pt x="147932" y="256777"/>
                  </a:lnTo>
                  <a:lnTo>
                    <a:pt x="157639" y="260144"/>
                  </a:lnTo>
                  <a:lnTo>
                    <a:pt x="167567" y="261189"/>
                  </a:lnTo>
                  <a:lnTo>
                    <a:pt x="177202" y="260454"/>
                  </a:lnTo>
                  <a:lnTo>
                    <a:pt x="186548" y="258916"/>
                  </a:lnTo>
                  <a:lnTo>
                    <a:pt x="196425" y="256440"/>
                  </a:lnTo>
                  <a:lnTo>
                    <a:pt x="20840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69077" y="2632124"/>
              <a:ext cx="52644" cy="242156"/>
            </a:xfrm>
            <a:custGeom>
              <a:avLst/>
              <a:gdLst/>
              <a:ahLst/>
              <a:cxnLst/>
              <a:rect l="0" t="0" r="0" b="0"/>
              <a:pathLst>
                <a:path w="52644" h="242156">
                  <a:moveTo>
                    <a:pt x="52643" y="0"/>
                  </a:moveTo>
                  <a:lnTo>
                    <a:pt x="49776" y="8935"/>
                  </a:lnTo>
                  <a:lnTo>
                    <a:pt x="47634" y="18562"/>
                  </a:lnTo>
                  <a:lnTo>
                    <a:pt x="46031" y="29849"/>
                  </a:lnTo>
                  <a:lnTo>
                    <a:pt x="44850" y="42517"/>
                  </a:lnTo>
                  <a:lnTo>
                    <a:pt x="44002" y="55997"/>
                  </a:lnTo>
                  <a:lnTo>
                    <a:pt x="43400" y="69864"/>
                  </a:lnTo>
                  <a:lnTo>
                    <a:pt x="42812" y="83727"/>
                  </a:lnTo>
                  <a:lnTo>
                    <a:pt x="41880" y="97170"/>
                  </a:lnTo>
                  <a:lnTo>
                    <a:pt x="40438" y="110023"/>
                  </a:lnTo>
                  <a:lnTo>
                    <a:pt x="38654" y="122464"/>
                  </a:lnTo>
                  <a:lnTo>
                    <a:pt x="36918" y="134897"/>
                  </a:lnTo>
                  <a:lnTo>
                    <a:pt x="35442" y="147560"/>
                  </a:lnTo>
                  <a:lnTo>
                    <a:pt x="33791" y="160356"/>
                  </a:lnTo>
                  <a:lnTo>
                    <a:pt x="31012" y="172954"/>
                  </a:lnTo>
                  <a:lnTo>
                    <a:pt x="26670" y="185163"/>
                  </a:lnTo>
                  <a:lnTo>
                    <a:pt x="21269" y="196701"/>
                  </a:lnTo>
                  <a:lnTo>
                    <a:pt x="15455" y="208357"/>
                  </a:lnTo>
                  <a:lnTo>
                    <a:pt x="8713" y="22227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90029" y="2600538"/>
              <a:ext cx="121163" cy="184443"/>
            </a:xfrm>
            <a:custGeom>
              <a:avLst/>
              <a:gdLst/>
              <a:ahLst/>
              <a:cxnLst/>
              <a:rect l="0" t="0" r="0" b="0"/>
              <a:pathLst>
                <a:path w="121163" h="184443">
                  <a:moveTo>
                    <a:pt x="121162" y="115814"/>
                  </a:moveTo>
                  <a:lnTo>
                    <a:pt x="112361" y="118815"/>
                  </a:lnTo>
                  <a:lnTo>
                    <a:pt x="104014" y="122237"/>
                  </a:lnTo>
                  <a:lnTo>
                    <a:pt x="95320" y="126433"/>
                  </a:lnTo>
                  <a:lnTo>
                    <a:pt x="86372" y="131334"/>
                  </a:lnTo>
                  <a:lnTo>
                    <a:pt x="77526" y="136815"/>
                  </a:lnTo>
                  <a:lnTo>
                    <a:pt x="68987" y="142745"/>
                  </a:lnTo>
                  <a:lnTo>
                    <a:pt x="60798" y="149007"/>
                  </a:lnTo>
                  <a:lnTo>
                    <a:pt x="52921" y="155505"/>
                  </a:lnTo>
                  <a:lnTo>
                    <a:pt x="45286" y="162165"/>
                  </a:lnTo>
                  <a:lnTo>
                    <a:pt x="37667" y="168771"/>
                  </a:lnTo>
                  <a:lnTo>
                    <a:pt x="29705" y="174980"/>
                  </a:lnTo>
                  <a:lnTo>
                    <a:pt x="21242" y="180603"/>
                  </a:lnTo>
                  <a:lnTo>
                    <a:pt x="12639" y="184442"/>
                  </a:lnTo>
                  <a:lnTo>
                    <a:pt x="5525" y="183591"/>
                  </a:lnTo>
                  <a:lnTo>
                    <a:pt x="1435" y="177271"/>
                  </a:lnTo>
                  <a:lnTo>
                    <a:pt x="0" y="167576"/>
                  </a:lnTo>
                  <a:lnTo>
                    <a:pt x="212" y="155823"/>
                  </a:lnTo>
                  <a:lnTo>
                    <a:pt x="1098" y="142920"/>
                  </a:lnTo>
                  <a:lnTo>
                    <a:pt x="2101" y="129430"/>
                  </a:lnTo>
                  <a:lnTo>
                    <a:pt x="3149" y="115817"/>
                  </a:lnTo>
                  <a:lnTo>
                    <a:pt x="4486" y="102540"/>
                  </a:lnTo>
                  <a:lnTo>
                    <a:pt x="6247" y="89798"/>
                  </a:lnTo>
                  <a:lnTo>
                    <a:pt x="8266" y="77431"/>
                  </a:lnTo>
                  <a:lnTo>
                    <a:pt x="10172" y="65046"/>
                  </a:lnTo>
                  <a:lnTo>
                    <a:pt x="11753" y="52429"/>
                  </a:lnTo>
                  <a:lnTo>
                    <a:pt x="12970" y="40128"/>
                  </a:lnTo>
                  <a:lnTo>
                    <a:pt x="13994" y="28154"/>
                  </a:lnTo>
                  <a:lnTo>
                    <a:pt x="14912" y="15453"/>
                  </a:lnTo>
                  <a:lnTo>
                    <a:pt x="158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210777" y="3821844"/>
            <a:ext cx="168457" cy="168457"/>
            <a:chOff x="1210777" y="3821844"/>
            <a:chExt cx="168457" cy="168457"/>
          </a:xfrm>
        </p:grpSpPr>
        <p:sp>
          <p:nvSpPr>
            <p:cNvPr id="104" name="Freeform 103"/>
            <p:cNvSpPr/>
            <p:nvPr/>
          </p:nvSpPr>
          <p:spPr>
            <a:xfrm>
              <a:off x="1210777" y="3821844"/>
              <a:ext cx="168457" cy="168457"/>
            </a:xfrm>
            <a:custGeom>
              <a:avLst/>
              <a:gdLst/>
              <a:ahLst/>
              <a:cxnLst/>
              <a:rect l="0" t="0" r="0" b="0"/>
              <a:pathLst>
                <a:path w="168457" h="168457">
                  <a:moveTo>
                    <a:pt x="168456" y="0"/>
                  </a:moveTo>
                  <a:lnTo>
                    <a:pt x="162588" y="5935"/>
                  </a:lnTo>
                  <a:lnTo>
                    <a:pt x="157024" y="12139"/>
                  </a:lnTo>
                  <a:lnTo>
                    <a:pt x="151225" y="19230"/>
                  </a:lnTo>
                  <a:lnTo>
                    <a:pt x="145144" y="26998"/>
                  </a:lnTo>
                  <a:lnTo>
                    <a:pt x="138814" y="34996"/>
                  </a:lnTo>
                  <a:lnTo>
                    <a:pt x="132286" y="42937"/>
                  </a:lnTo>
                  <a:lnTo>
                    <a:pt x="125610" y="50712"/>
                  </a:lnTo>
                  <a:lnTo>
                    <a:pt x="118827" y="58305"/>
                  </a:lnTo>
                  <a:lnTo>
                    <a:pt x="111970" y="65741"/>
                  </a:lnTo>
                  <a:lnTo>
                    <a:pt x="105060" y="73057"/>
                  </a:lnTo>
                  <a:lnTo>
                    <a:pt x="98115" y="80282"/>
                  </a:lnTo>
                  <a:lnTo>
                    <a:pt x="91146" y="87447"/>
                  </a:lnTo>
                  <a:lnTo>
                    <a:pt x="84160" y="94735"/>
                  </a:lnTo>
                  <a:lnTo>
                    <a:pt x="77164" y="102468"/>
                  </a:lnTo>
                  <a:lnTo>
                    <a:pt x="70155" y="110779"/>
                  </a:lnTo>
                  <a:lnTo>
                    <a:pt x="62973" y="119481"/>
                  </a:lnTo>
                  <a:lnTo>
                    <a:pt x="55313" y="128168"/>
                  </a:lnTo>
                  <a:lnTo>
                    <a:pt x="47054" y="136594"/>
                  </a:lnTo>
                  <a:lnTo>
                    <a:pt x="38496" y="144396"/>
                  </a:lnTo>
                  <a:lnTo>
                    <a:pt x="29320" y="151780"/>
                  </a:lnTo>
                  <a:lnTo>
                    <a:pt x="17601" y="15939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231834" y="3832373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3000" y="11668"/>
                  </a:lnTo>
                  <a:lnTo>
                    <a:pt x="6423" y="22156"/>
                  </a:lnTo>
                  <a:lnTo>
                    <a:pt x="10628" y="32458"/>
                  </a:lnTo>
                  <a:lnTo>
                    <a:pt x="15874" y="42759"/>
                  </a:lnTo>
                  <a:lnTo>
                    <a:pt x="22652" y="53103"/>
                  </a:lnTo>
                  <a:lnTo>
                    <a:pt x="31080" y="63488"/>
                  </a:lnTo>
                  <a:lnTo>
                    <a:pt x="40647" y="73744"/>
                  </a:lnTo>
                  <a:lnTo>
                    <a:pt x="50442" y="83553"/>
                  </a:lnTo>
                  <a:lnTo>
                    <a:pt x="59907" y="92775"/>
                  </a:lnTo>
                  <a:lnTo>
                    <a:pt x="68756" y="101329"/>
                  </a:lnTo>
                  <a:lnTo>
                    <a:pt x="77775" y="110052"/>
                  </a:lnTo>
                  <a:lnTo>
                    <a:pt x="88865" y="120827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600331" y="3473478"/>
            <a:ext cx="768581" cy="737191"/>
            <a:chOff x="1600331" y="3473478"/>
            <a:chExt cx="768581" cy="737191"/>
          </a:xfrm>
        </p:grpSpPr>
        <p:sp>
          <p:nvSpPr>
            <p:cNvPr id="107" name="Freeform 106"/>
            <p:cNvSpPr/>
            <p:nvPr/>
          </p:nvSpPr>
          <p:spPr>
            <a:xfrm>
              <a:off x="1600331" y="3863958"/>
              <a:ext cx="536955" cy="42115"/>
            </a:xfrm>
            <a:custGeom>
              <a:avLst/>
              <a:gdLst/>
              <a:ahLst/>
              <a:cxnLst/>
              <a:rect l="0" t="0" r="0" b="0"/>
              <a:pathLst>
                <a:path w="536955" h="42115">
                  <a:moveTo>
                    <a:pt x="0" y="42114"/>
                  </a:moveTo>
                  <a:lnTo>
                    <a:pt x="8869" y="39247"/>
                  </a:lnTo>
                  <a:lnTo>
                    <a:pt x="17855" y="37106"/>
                  </a:lnTo>
                  <a:lnTo>
                    <a:pt x="27846" y="35498"/>
                  </a:lnTo>
                  <a:lnTo>
                    <a:pt x="38654" y="34144"/>
                  </a:lnTo>
                  <a:lnTo>
                    <a:pt x="49817" y="32647"/>
                  </a:lnTo>
                  <a:lnTo>
                    <a:pt x="61032" y="30801"/>
                  </a:lnTo>
                  <a:lnTo>
                    <a:pt x="72489" y="28735"/>
                  </a:lnTo>
                  <a:lnTo>
                    <a:pt x="84770" y="26802"/>
                  </a:lnTo>
                  <a:lnTo>
                    <a:pt x="98138" y="25201"/>
                  </a:lnTo>
                  <a:lnTo>
                    <a:pt x="112386" y="23805"/>
                  </a:lnTo>
                  <a:lnTo>
                    <a:pt x="127028" y="22260"/>
                  </a:lnTo>
                  <a:lnTo>
                    <a:pt x="141741" y="20374"/>
                  </a:lnTo>
                  <a:lnTo>
                    <a:pt x="156706" y="18277"/>
                  </a:lnTo>
                  <a:lnTo>
                    <a:pt x="172498" y="16322"/>
                  </a:lnTo>
                  <a:lnTo>
                    <a:pt x="189382" y="14706"/>
                  </a:lnTo>
                  <a:lnTo>
                    <a:pt x="207314" y="13299"/>
                  </a:lnTo>
                  <a:lnTo>
                    <a:pt x="226116" y="11747"/>
                  </a:lnTo>
                  <a:lnTo>
                    <a:pt x="245584" y="9856"/>
                  </a:lnTo>
                  <a:lnTo>
                    <a:pt x="265539" y="7755"/>
                  </a:lnTo>
                  <a:lnTo>
                    <a:pt x="285841" y="5799"/>
                  </a:lnTo>
                  <a:lnTo>
                    <a:pt x="306389" y="4186"/>
                  </a:lnTo>
                  <a:lnTo>
                    <a:pt x="327271" y="2950"/>
                  </a:lnTo>
                  <a:lnTo>
                    <a:pt x="348742" y="2046"/>
                  </a:lnTo>
                  <a:lnTo>
                    <a:pt x="370895" y="1403"/>
                  </a:lnTo>
                  <a:lnTo>
                    <a:pt x="393672" y="955"/>
                  </a:lnTo>
                  <a:lnTo>
                    <a:pt x="416955" y="646"/>
                  </a:lnTo>
                  <a:lnTo>
                    <a:pt x="440589" y="436"/>
                  </a:lnTo>
                  <a:lnTo>
                    <a:pt x="463407" y="292"/>
                  </a:lnTo>
                  <a:lnTo>
                    <a:pt x="485486" y="180"/>
                  </a:lnTo>
                  <a:lnTo>
                    <a:pt x="508765" y="89"/>
                  </a:lnTo>
                  <a:lnTo>
                    <a:pt x="53695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788890" y="3473478"/>
              <a:ext cx="169411" cy="289756"/>
            </a:xfrm>
            <a:custGeom>
              <a:avLst/>
              <a:gdLst/>
              <a:ahLst/>
              <a:cxnLst/>
              <a:rect l="0" t="0" r="0" b="0"/>
              <a:pathLst>
                <a:path w="169411" h="289756">
                  <a:moveTo>
                    <a:pt x="169410" y="64097"/>
                  </a:moveTo>
                  <a:lnTo>
                    <a:pt x="163542" y="70031"/>
                  </a:lnTo>
                  <a:lnTo>
                    <a:pt x="157978" y="76236"/>
                  </a:lnTo>
                  <a:lnTo>
                    <a:pt x="152179" y="83332"/>
                  </a:lnTo>
                  <a:lnTo>
                    <a:pt x="146098" y="91272"/>
                  </a:lnTo>
                  <a:lnTo>
                    <a:pt x="139768" y="99919"/>
                  </a:lnTo>
                  <a:lnTo>
                    <a:pt x="133240" y="109109"/>
                  </a:lnTo>
                  <a:lnTo>
                    <a:pt x="126564" y="118535"/>
                  </a:lnTo>
                  <a:lnTo>
                    <a:pt x="119782" y="127777"/>
                  </a:lnTo>
                  <a:lnTo>
                    <a:pt x="112928" y="136621"/>
                  </a:lnTo>
                  <a:lnTo>
                    <a:pt x="106192" y="145201"/>
                  </a:lnTo>
                  <a:lnTo>
                    <a:pt x="99895" y="153883"/>
                  </a:lnTo>
                  <a:lnTo>
                    <a:pt x="94175" y="162870"/>
                  </a:lnTo>
                  <a:lnTo>
                    <a:pt x="88842" y="172043"/>
                  </a:lnTo>
                  <a:lnTo>
                    <a:pt x="83493" y="181055"/>
                  </a:lnTo>
                  <a:lnTo>
                    <a:pt x="77897" y="189717"/>
                  </a:lnTo>
                  <a:lnTo>
                    <a:pt x="72153" y="198161"/>
                  </a:lnTo>
                  <a:lnTo>
                    <a:pt x="66597" y="206743"/>
                  </a:lnTo>
                  <a:lnTo>
                    <a:pt x="61414" y="215666"/>
                  </a:lnTo>
                  <a:lnTo>
                    <a:pt x="56628" y="224965"/>
                  </a:lnTo>
                  <a:lnTo>
                    <a:pt x="52187" y="234592"/>
                  </a:lnTo>
                  <a:lnTo>
                    <a:pt x="48035" y="244470"/>
                  </a:lnTo>
                  <a:lnTo>
                    <a:pt x="44756" y="254206"/>
                  </a:lnTo>
                  <a:lnTo>
                    <a:pt x="43523" y="263131"/>
                  </a:lnTo>
                  <a:lnTo>
                    <a:pt x="44815" y="270938"/>
                  </a:lnTo>
                  <a:lnTo>
                    <a:pt x="48634" y="277500"/>
                  </a:lnTo>
                  <a:lnTo>
                    <a:pt x="54861" y="282691"/>
                  </a:lnTo>
                  <a:lnTo>
                    <a:pt x="63153" y="286581"/>
                  </a:lnTo>
                  <a:lnTo>
                    <a:pt x="72752" y="289058"/>
                  </a:lnTo>
                  <a:lnTo>
                    <a:pt x="82630" y="289755"/>
                  </a:lnTo>
                  <a:lnTo>
                    <a:pt x="92182" y="288629"/>
                  </a:lnTo>
                  <a:lnTo>
                    <a:pt x="101047" y="285756"/>
                  </a:lnTo>
                  <a:lnTo>
                    <a:pt x="108928" y="281162"/>
                  </a:lnTo>
                  <a:lnTo>
                    <a:pt x="115773" y="275035"/>
                  </a:lnTo>
                  <a:lnTo>
                    <a:pt x="121387" y="267668"/>
                  </a:lnTo>
                  <a:lnTo>
                    <a:pt x="125344" y="259361"/>
                  </a:lnTo>
                  <a:lnTo>
                    <a:pt x="127559" y="250375"/>
                  </a:lnTo>
                  <a:lnTo>
                    <a:pt x="128083" y="241072"/>
                  </a:lnTo>
                  <a:lnTo>
                    <a:pt x="126923" y="231908"/>
                  </a:lnTo>
                  <a:lnTo>
                    <a:pt x="124256" y="223116"/>
                  </a:lnTo>
                  <a:lnTo>
                    <a:pt x="120365" y="214739"/>
                  </a:lnTo>
                  <a:lnTo>
                    <a:pt x="115545" y="206726"/>
                  </a:lnTo>
                  <a:lnTo>
                    <a:pt x="110044" y="199004"/>
                  </a:lnTo>
                  <a:lnTo>
                    <a:pt x="103895" y="191665"/>
                  </a:lnTo>
                  <a:lnTo>
                    <a:pt x="96937" y="184956"/>
                  </a:lnTo>
                  <a:lnTo>
                    <a:pt x="89144" y="178953"/>
                  </a:lnTo>
                  <a:lnTo>
                    <a:pt x="80622" y="173430"/>
                  </a:lnTo>
                  <a:lnTo>
                    <a:pt x="71523" y="167953"/>
                  </a:lnTo>
                  <a:lnTo>
                    <a:pt x="61998" y="162266"/>
                  </a:lnTo>
                  <a:lnTo>
                    <a:pt x="52331" y="156292"/>
                  </a:lnTo>
                  <a:lnTo>
                    <a:pt x="42921" y="150049"/>
                  </a:lnTo>
                  <a:lnTo>
                    <a:pt x="33970" y="143582"/>
                  </a:lnTo>
                  <a:lnTo>
                    <a:pt x="25655" y="136781"/>
                  </a:lnTo>
                  <a:lnTo>
                    <a:pt x="18216" y="129384"/>
                  </a:lnTo>
                  <a:lnTo>
                    <a:pt x="11703" y="121296"/>
                  </a:lnTo>
                  <a:lnTo>
                    <a:pt x="6329" y="112577"/>
                  </a:lnTo>
                  <a:lnTo>
                    <a:pt x="2542" y="103347"/>
                  </a:lnTo>
                  <a:lnTo>
                    <a:pt x="444" y="93729"/>
                  </a:lnTo>
                  <a:lnTo>
                    <a:pt x="0" y="83830"/>
                  </a:lnTo>
                  <a:lnTo>
                    <a:pt x="1214" y="73732"/>
                  </a:lnTo>
                  <a:lnTo>
                    <a:pt x="3919" y="63500"/>
                  </a:lnTo>
                  <a:lnTo>
                    <a:pt x="7835" y="53342"/>
                  </a:lnTo>
                  <a:lnTo>
                    <a:pt x="12671" y="43595"/>
                  </a:lnTo>
                  <a:lnTo>
                    <a:pt x="18184" y="34414"/>
                  </a:lnTo>
                  <a:lnTo>
                    <a:pt x="24340" y="25944"/>
                  </a:lnTo>
                  <a:lnTo>
                    <a:pt x="31303" y="18400"/>
                  </a:lnTo>
                  <a:lnTo>
                    <a:pt x="39099" y="11817"/>
                  </a:lnTo>
                  <a:lnTo>
                    <a:pt x="47624" y="6396"/>
                  </a:lnTo>
                  <a:lnTo>
                    <a:pt x="56724" y="2577"/>
                  </a:lnTo>
                  <a:lnTo>
                    <a:pt x="66250" y="458"/>
                  </a:lnTo>
                  <a:lnTo>
                    <a:pt x="75918" y="0"/>
                  </a:lnTo>
                  <a:lnTo>
                    <a:pt x="85328" y="1205"/>
                  </a:lnTo>
                  <a:lnTo>
                    <a:pt x="94276" y="3908"/>
                  </a:lnTo>
                  <a:lnTo>
                    <a:pt x="102445" y="8097"/>
                  </a:lnTo>
                  <a:lnTo>
                    <a:pt x="110125" y="14725"/>
                  </a:lnTo>
                  <a:lnTo>
                    <a:pt x="117986" y="27721"/>
                  </a:lnTo>
                  <a:lnTo>
                    <a:pt x="127296" y="535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742617" y="3890448"/>
              <a:ext cx="141985" cy="320221"/>
            </a:xfrm>
            <a:custGeom>
              <a:avLst/>
              <a:gdLst/>
              <a:ahLst/>
              <a:cxnLst/>
              <a:rect l="0" t="0" r="0" b="0"/>
              <a:pathLst>
                <a:path w="141985" h="320221">
                  <a:moveTo>
                    <a:pt x="120927" y="99852"/>
                  </a:moveTo>
                  <a:lnTo>
                    <a:pt x="115059" y="105720"/>
                  </a:lnTo>
                  <a:lnTo>
                    <a:pt x="109495" y="111284"/>
                  </a:lnTo>
                  <a:lnTo>
                    <a:pt x="103695" y="117088"/>
                  </a:lnTo>
                  <a:lnTo>
                    <a:pt x="97615" y="123342"/>
                  </a:lnTo>
                  <a:lnTo>
                    <a:pt x="91285" y="130319"/>
                  </a:lnTo>
                  <a:lnTo>
                    <a:pt x="84757" y="138097"/>
                  </a:lnTo>
                  <a:lnTo>
                    <a:pt x="78081" y="146425"/>
                  </a:lnTo>
                  <a:lnTo>
                    <a:pt x="71298" y="154856"/>
                  </a:lnTo>
                  <a:lnTo>
                    <a:pt x="64445" y="163121"/>
                  </a:lnTo>
                  <a:lnTo>
                    <a:pt x="57708" y="171296"/>
                  </a:lnTo>
                  <a:lnTo>
                    <a:pt x="51412" y="179697"/>
                  </a:lnTo>
                  <a:lnTo>
                    <a:pt x="45691" y="188493"/>
                  </a:lnTo>
                  <a:lnTo>
                    <a:pt x="40359" y="197536"/>
                  </a:lnTo>
                  <a:lnTo>
                    <a:pt x="35010" y="206461"/>
                  </a:lnTo>
                  <a:lnTo>
                    <a:pt x="29413" y="215063"/>
                  </a:lnTo>
                  <a:lnTo>
                    <a:pt x="23670" y="223467"/>
                  </a:lnTo>
                  <a:lnTo>
                    <a:pt x="18114" y="232024"/>
                  </a:lnTo>
                  <a:lnTo>
                    <a:pt x="12935" y="240933"/>
                  </a:lnTo>
                  <a:lnTo>
                    <a:pt x="8322" y="250392"/>
                  </a:lnTo>
                  <a:lnTo>
                    <a:pt x="4530" y="260660"/>
                  </a:lnTo>
                  <a:lnTo>
                    <a:pt x="1626" y="271782"/>
                  </a:lnTo>
                  <a:lnTo>
                    <a:pt x="0" y="283168"/>
                  </a:lnTo>
                  <a:lnTo>
                    <a:pt x="415" y="293738"/>
                  </a:lnTo>
                  <a:lnTo>
                    <a:pt x="3106" y="302942"/>
                  </a:lnTo>
                  <a:lnTo>
                    <a:pt x="7845" y="310423"/>
                  </a:lnTo>
                  <a:lnTo>
                    <a:pt x="14230" y="315773"/>
                  </a:lnTo>
                  <a:lnTo>
                    <a:pt x="21852" y="318991"/>
                  </a:lnTo>
                  <a:lnTo>
                    <a:pt x="30204" y="320220"/>
                  </a:lnTo>
                  <a:lnTo>
                    <a:pt x="38713" y="319549"/>
                  </a:lnTo>
                  <a:lnTo>
                    <a:pt x="47058" y="317216"/>
                  </a:lnTo>
                  <a:lnTo>
                    <a:pt x="55132" y="313552"/>
                  </a:lnTo>
                  <a:lnTo>
                    <a:pt x="62941" y="308886"/>
                  </a:lnTo>
                  <a:lnTo>
                    <a:pt x="70525" y="303489"/>
                  </a:lnTo>
                  <a:lnTo>
                    <a:pt x="77772" y="297409"/>
                  </a:lnTo>
                  <a:lnTo>
                    <a:pt x="84420" y="290498"/>
                  </a:lnTo>
                  <a:lnTo>
                    <a:pt x="90367" y="282736"/>
                  </a:lnTo>
                  <a:lnTo>
                    <a:pt x="95345" y="274235"/>
                  </a:lnTo>
                  <a:lnTo>
                    <a:pt x="98858" y="265150"/>
                  </a:lnTo>
                  <a:lnTo>
                    <a:pt x="100773" y="255630"/>
                  </a:lnTo>
                  <a:lnTo>
                    <a:pt x="101262" y="245796"/>
                  </a:lnTo>
                  <a:lnTo>
                    <a:pt x="100610" y="235742"/>
                  </a:lnTo>
                  <a:lnTo>
                    <a:pt x="99092" y="225540"/>
                  </a:lnTo>
                  <a:lnTo>
                    <a:pt x="96617" y="215401"/>
                  </a:lnTo>
                  <a:lnTo>
                    <a:pt x="92754" y="205667"/>
                  </a:lnTo>
                  <a:lnTo>
                    <a:pt x="87383" y="196489"/>
                  </a:lnTo>
                  <a:lnTo>
                    <a:pt x="80828" y="187852"/>
                  </a:lnTo>
                  <a:lnTo>
                    <a:pt x="73665" y="179664"/>
                  </a:lnTo>
                  <a:lnTo>
                    <a:pt x="66292" y="171821"/>
                  </a:lnTo>
                  <a:lnTo>
                    <a:pt x="58903" y="164231"/>
                  </a:lnTo>
                  <a:lnTo>
                    <a:pt x="51568" y="156820"/>
                  </a:lnTo>
                  <a:lnTo>
                    <a:pt x="44310" y="149530"/>
                  </a:lnTo>
                  <a:lnTo>
                    <a:pt x="37284" y="142158"/>
                  </a:lnTo>
                  <a:lnTo>
                    <a:pt x="30785" y="134369"/>
                  </a:lnTo>
                  <a:lnTo>
                    <a:pt x="24930" y="126015"/>
                  </a:lnTo>
                  <a:lnTo>
                    <a:pt x="19675" y="117115"/>
                  </a:lnTo>
                  <a:lnTo>
                    <a:pt x="14911" y="107763"/>
                  </a:lnTo>
                  <a:lnTo>
                    <a:pt x="10528" y="98063"/>
                  </a:lnTo>
                  <a:lnTo>
                    <a:pt x="6754" y="88110"/>
                  </a:lnTo>
                  <a:lnTo>
                    <a:pt x="4123" y="77976"/>
                  </a:lnTo>
                  <a:lnTo>
                    <a:pt x="2841" y="67719"/>
                  </a:lnTo>
                  <a:lnTo>
                    <a:pt x="2963" y="57545"/>
                  </a:lnTo>
                  <a:lnTo>
                    <a:pt x="4565" y="47787"/>
                  </a:lnTo>
                  <a:lnTo>
                    <a:pt x="7539" y="38598"/>
                  </a:lnTo>
                  <a:lnTo>
                    <a:pt x="11806" y="30123"/>
                  </a:lnTo>
                  <a:lnTo>
                    <a:pt x="17412" y="22576"/>
                  </a:lnTo>
                  <a:lnTo>
                    <a:pt x="24258" y="15986"/>
                  </a:lnTo>
                  <a:lnTo>
                    <a:pt x="32294" y="10392"/>
                  </a:lnTo>
                  <a:lnTo>
                    <a:pt x="41590" y="5923"/>
                  </a:lnTo>
                  <a:lnTo>
                    <a:pt x="52062" y="2554"/>
                  </a:lnTo>
                  <a:lnTo>
                    <a:pt x="63348" y="443"/>
                  </a:lnTo>
                  <a:lnTo>
                    <a:pt x="74915" y="0"/>
                  </a:lnTo>
                  <a:lnTo>
                    <a:pt x="86425" y="1300"/>
                  </a:lnTo>
                  <a:lnTo>
                    <a:pt x="97422" y="4291"/>
                  </a:lnTo>
                  <a:lnTo>
                    <a:pt x="107275" y="8965"/>
                  </a:lnTo>
                  <a:lnTo>
                    <a:pt x="115745" y="15132"/>
                  </a:lnTo>
                  <a:lnTo>
                    <a:pt x="122791" y="22048"/>
                  </a:lnTo>
                  <a:lnTo>
                    <a:pt x="129071" y="29181"/>
                  </a:lnTo>
                  <a:lnTo>
                    <a:pt x="135135" y="37155"/>
                  </a:lnTo>
                  <a:lnTo>
                    <a:pt x="141984" y="472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305741" y="3790259"/>
              <a:ext cx="63171" cy="4613"/>
            </a:xfrm>
            <a:custGeom>
              <a:avLst/>
              <a:gdLst/>
              <a:ahLst/>
              <a:cxnLst/>
              <a:rect l="0" t="0" r="0" b="0"/>
              <a:pathLst>
                <a:path w="63171" h="4613">
                  <a:moveTo>
                    <a:pt x="63170" y="0"/>
                  </a:moveTo>
                  <a:lnTo>
                    <a:pt x="54369" y="2800"/>
                  </a:lnTo>
                  <a:lnTo>
                    <a:pt x="46023" y="4301"/>
                  </a:lnTo>
                  <a:lnTo>
                    <a:pt x="37338" y="4612"/>
                  </a:lnTo>
                  <a:lnTo>
                    <a:pt x="28702" y="4100"/>
                  </a:lnTo>
                  <a:lnTo>
                    <a:pt x="20215" y="3228"/>
                  </a:lnTo>
                  <a:lnTo>
                    <a:pt x="11129" y="1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53098" y="386395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69693" y="10462"/>
                  </a:lnTo>
                  <a:lnTo>
                    <a:pt x="57062" y="9822"/>
                  </a:lnTo>
                  <a:lnTo>
                    <a:pt x="45171" y="8529"/>
                  </a:lnTo>
                  <a:lnTo>
                    <a:pt x="34169" y="6834"/>
                  </a:lnTo>
                  <a:lnTo>
                    <a:pt x="23726" y="4983"/>
                  </a:lnTo>
                  <a:lnTo>
                    <a:pt x="12917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612120" y="3421761"/>
            <a:ext cx="483259" cy="779110"/>
            <a:chOff x="2612120" y="3421761"/>
            <a:chExt cx="483259" cy="779110"/>
          </a:xfrm>
        </p:grpSpPr>
        <p:sp>
          <p:nvSpPr>
            <p:cNvPr id="113" name="Freeform 112"/>
            <p:cNvSpPr/>
            <p:nvPr/>
          </p:nvSpPr>
          <p:spPr>
            <a:xfrm>
              <a:off x="2612120" y="3695502"/>
              <a:ext cx="20005" cy="505369"/>
            </a:xfrm>
            <a:custGeom>
              <a:avLst/>
              <a:gdLst/>
              <a:ahLst/>
              <a:cxnLst/>
              <a:rect l="0" t="0" r="0" b="0"/>
              <a:pathLst>
                <a:path w="20005" h="505369">
                  <a:moveTo>
                    <a:pt x="9475" y="0"/>
                  </a:moveTo>
                  <a:lnTo>
                    <a:pt x="6609" y="8868"/>
                  </a:lnTo>
                  <a:lnTo>
                    <a:pt x="4466" y="17855"/>
                  </a:lnTo>
                  <a:lnTo>
                    <a:pt x="2863" y="27856"/>
                  </a:lnTo>
                  <a:lnTo>
                    <a:pt x="1683" y="39009"/>
                  </a:lnTo>
                  <a:lnTo>
                    <a:pt x="834" y="51468"/>
                  </a:lnTo>
                  <a:lnTo>
                    <a:pt x="241" y="65171"/>
                  </a:lnTo>
                  <a:lnTo>
                    <a:pt x="0" y="79589"/>
                  </a:lnTo>
                  <a:lnTo>
                    <a:pt x="364" y="93869"/>
                  </a:lnTo>
                  <a:lnTo>
                    <a:pt x="1420" y="107559"/>
                  </a:lnTo>
                  <a:lnTo>
                    <a:pt x="2941" y="121206"/>
                  </a:lnTo>
                  <a:lnTo>
                    <a:pt x="4501" y="136113"/>
                  </a:lnTo>
                  <a:lnTo>
                    <a:pt x="5845" y="152913"/>
                  </a:lnTo>
                  <a:lnTo>
                    <a:pt x="6898" y="171115"/>
                  </a:lnTo>
                  <a:lnTo>
                    <a:pt x="7679" y="189498"/>
                  </a:lnTo>
                  <a:lnTo>
                    <a:pt x="8240" y="207323"/>
                  </a:lnTo>
                  <a:lnTo>
                    <a:pt x="8633" y="224851"/>
                  </a:lnTo>
                  <a:lnTo>
                    <a:pt x="8904" y="243044"/>
                  </a:lnTo>
                  <a:lnTo>
                    <a:pt x="9090" y="262426"/>
                  </a:lnTo>
                  <a:lnTo>
                    <a:pt x="9216" y="282883"/>
                  </a:lnTo>
                  <a:lnTo>
                    <a:pt x="9302" y="303933"/>
                  </a:lnTo>
                  <a:lnTo>
                    <a:pt x="9359" y="325204"/>
                  </a:lnTo>
                  <a:lnTo>
                    <a:pt x="9397" y="346185"/>
                  </a:lnTo>
                  <a:lnTo>
                    <a:pt x="9424" y="366185"/>
                  </a:lnTo>
                  <a:lnTo>
                    <a:pt x="9445" y="384926"/>
                  </a:lnTo>
                  <a:lnTo>
                    <a:pt x="9630" y="402475"/>
                  </a:lnTo>
                  <a:lnTo>
                    <a:pt x="10286" y="419041"/>
                  </a:lnTo>
                  <a:lnTo>
                    <a:pt x="11540" y="434844"/>
                  </a:lnTo>
                  <a:lnTo>
                    <a:pt x="13204" y="449675"/>
                  </a:lnTo>
                  <a:lnTo>
                    <a:pt x="15034" y="464456"/>
                  </a:lnTo>
                  <a:lnTo>
                    <a:pt x="17190" y="481608"/>
                  </a:lnTo>
                  <a:lnTo>
                    <a:pt x="20004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853222" y="349546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8191" y="8935"/>
                  </a:lnTo>
                  <a:lnTo>
                    <a:pt x="16049" y="18562"/>
                  </a:lnTo>
                  <a:lnTo>
                    <a:pt x="14446" y="29849"/>
                  </a:lnTo>
                  <a:lnTo>
                    <a:pt x="13265" y="42517"/>
                  </a:lnTo>
                  <a:lnTo>
                    <a:pt x="12417" y="55997"/>
                  </a:lnTo>
                  <a:lnTo>
                    <a:pt x="11819" y="69869"/>
                  </a:lnTo>
                  <a:lnTo>
                    <a:pt x="11405" y="83904"/>
                  </a:lnTo>
                  <a:lnTo>
                    <a:pt x="11120" y="97996"/>
                  </a:lnTo>
                  <a:lnTo>
                    <a:pt x="10922" y="112088"/>
                  </a:lnTo>
                  <a:lnTo>
                    <a:pt x="10590" y="125943"/>
                  </a:lnTo>
                  <a:lnTo>
                    <a:pt x="9586" y="140695"/>
                  </a:lnTo>
                  <a:lnTo>
                    <a:pt x="6703" y="15987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926922" y="3421761"/>
              <a:ext cx="116619" cy="242379"/>
            </a:xfrm>
            <a:custGeom>
              <a:avLst/>
              <a:gdLst/>
              <a:ahLst/>
              <a:cxnLst/>
              <a:rect l="0" t="0" r="0" b="0"/>
              <a:pathLst>
                <a:path w="116619" h="242379">
                  <a:moveTo>
                    <a:pt x="73699" y="0"/>
                  </a:moveTo>
                  <a:lnTo>
                    <a:pt x="67899" y="8801"/>
                  </a:lnTo>
                  <a:lnTo>
                    <a:pt x="62975" y="17148"/>
                  </a:lnTo>
                  <a:lnTo>
                    <a:pt x="58472" y="25847"/>
                  </a:lnTo>
                  <a:lnTo>
                    <a:pt x="54251" y="34968"/>
                  </a:lnTo>
                  <a:lnTo>
                    <a:pt x="50238" y="44463"/>
                  </a:lnTo>
                  <a:lnTo>
                    <a:pt x="46376" y="54255"/>
                  </a:lnTo>
                  <a:lnTo>
                    <a:pt x="42624" y="64269"/>
                  </a:lnTo>
                  <a:lnTo>
                    <a:pt x="38948" y="74442"/>
                  </a:lnTo>
                  <a:lnTo>
                    <a:pt x="35326" y="84738"/>
                  </a:lnTo>
                  <a:lnTo>
                    <a:pt x="31741" y="95448"/>
                  </a:lnTo>
                  <a:lnTo>
                    <a:pt x="28180" y="107162"/>
                  </a:lnTo>
                  <a:lnTo>
                    <a:pt x="24640" y="120118"/>
                  </a:lnTo>
                  <a:lnTo>
                    <a:pt x="21280" y="134075"/>
                  </a:lnTo>
                  <a:lnTo>
                    <a:pt x="18404" y="148515"/>
                  </a:lnTo>
                  <a:lnTo>
                    <a:pt x="16147" y="163075"/>
                  </a:lnTo>
                  <a:lnTo>
                    <a:pt x="14801" y="177427"/>
                  </a:lnTo>
                  <a:lnTo>
                    <a:pt x="14880" y="191209"/>
                  </a:lnTo>
                  <a:lnTo>
                    <a:pt x="16540" y="204276"/>
                  </a:lnTo>
                  <a:lnTo>
                    <a:pt x="19943" y="216185"/>
                  </a:lnTo>
                  <a:lnTo>
                    <a:pt x="25426" y="226133"/>
                  </a:lnTo>
                  <a:lnTo>
                    <a:pt x="32959" y="233850"/>
                  </a:lnTo>
                  <a:lnTo>
                    <a:pt x="41915" y="239220"/>
                  </a:lnTo>
                  <a:lnTo>
                    <a:pt x="51294" y="242016"/>
                  </a:lnTo>
                  <a:lnTo>
                    <a:pt x="60483" y="242378"/>
                  </a:lnTo>
                  <a:lnTo>
                    <a:pt x="69259" y="240710"/>
                  </a:lnTo>
                  <a:lnTo>
                    <a:pt x="77605" y="237472"/>
                  </a:lnTo>
                  <a:lnTo>
                    <a:pt x="85582" y="233075"/>
                  </a:lnTo>
                  <a:lnTo>
                    <a:pt x="93108" y="227688"/>
                  </a:lnTo>
                  <a:lnTo>
                    <a:pt x="99950" y="221250"/>
                  </a:lnTo>
                  <a:lnTo>
                    <a:pt x="106031" y="213809"/>
                  </a:lnTo>
                  <a:lnTo>
                    <a:pt x="111100" y="205526"/>
                  </a:lnTo>
                  <a:lnTo>
                    <a:pt x="114675" y="196587"/>
                  </a:lnTo>
                  <a:lnTo>
                    <a:pt x="116618" y="187179"/>
                  </a:lnTo>
                  <a:lnTo>
                    <a:pt x="116617" y="177929"/>
                  </a:lnTo>
                  <a:lnTo>
                    <a:pt x="114039" y="169864"/>
                  </a:lnTo>
                  <a:lnTo>
                    <a:pt x="108787" y="163451"/>
                  </a:lnTo>
                  <a:lnTo>
                    <a:pt x="101363" y="158809"/>
                  </a:lnTo>
                  <a:lnTo>
                    <a:pt x="92561" y="155977"/>
                  </a:lnTo>
                  <a:lnTo>
                    <a:pt x="82985" y="154781"/>
                  </a:lnTo>
                  <a:lnTo>
                    <a:pt x="73154" y="155077"/>
                  </a:lnTo>
                  <a:lnTo>
                    <a:pt x="63569" y="156855"/>
                  </a:lnTo>
                  <a:lnTo>
                    <a:pt x="54463" y="159966"/>
                  </a:lnTo>
                  <a:lnTo>
                    <a:pt x="45773" y="164047"/>
                  </a:lnTo>
                  <a:lnTo>
                    <a:pt x="36193" y="169109"/>
                  </a:lnTo>
                  <a:lnTo>
                    <a:pt x="22647" y="17671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37409" y="3737616"/>
              <a:ext cx="357970" cy="10530"/>
            </a:xfrm>
            <a:custGeom>
              <a:avLst/>
              <a:gdLst/>
              <a:ahLst/>
              <a:cxnLst/>
              <a:rect l="0" t="0" r="0" b="0"/>
              <a:pathLst>
                <a:path w="357970" h="10530">
                  <a:moveTo>
                    <a:pt x="357969" y="10529"/>
                  </a:moveTo>
                  <a:lnTo>
                    <a:pt x="346167" y="7662"/>
                  </a:lnTo>
                  <a:lnTo>
                    <a:pt x="334398" y="5520"/>
                  </a:lnTo>
                  <a:lnTo>
                    <a:pt x="321503" y="3917"/>
                  </a:lnTo>
                  <a:lnTo>
                    <a:pt x="307482" y="2737"/>
                  </a:lnTo>
                  <a:lnTo>
                    <a:pt x="292505" y="1888"/>
                  </a:lnTo>
                  <a:lnTo>
                    <a:pt x="276788" y="1290"/>
                  </a:lnTo>
                  <a:lnTo>
                    <a:pt x="260685" y="876"/>
                  </a:lnTo>
                  <a:lnTo>
                    <a:pt x="244661" y="592"/>
                  </a:lnTo>
                  <a:lnTo>
                    <a:pt x="228963" y="398"/>
                  </a:lnTo>
                  <a:lnTo>
                    <a:pt x="213646" y="267"/>
                  </a:lnTo>
                  <a:lnTo>
                    <a:pt x="198668" y="180"/>
                  </a:lnTo>
                  <a:lnTo>
                    <a:pt x="183955" y="120"/>
                  </a:lnTo>
                  <a:lnTo>
                    <a:pt x="169277" y="81"/>
                  </a:lnTo>
                  <a:lnTo>
                    <a:pt x="154268" y="54"/>
                  </a:lnTo>
                  <a:lnTo>
                    <a:pt x="138756" y="37"/>
                  </a:lnTo>
                  <a:lnTo>
                    <a:pt x="122744" y="25"/>
                  </a:lnTo>
                  <a:lnTo>
                    <a:pt x="106308" y="16"/>
                  </a:lnTo>
                  <a:lnTo>
                    <a:pt x="89560" y="10"/>
                  </a:lnTo>
                  <a:lnTo>
                    <a:pt x="72959" y="7"/>
                  </a:lnTo>
                  <a:lnTo>
                    <a:pt x="55466" y="5"/>
                  </a:lnTo>
                  <a:lnTo>
                    <a:pt x="33310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726707" y="3832373"/>
              <a:ext cx="179159" cy="316495"/>
            </a:xfrm>
            <a:custGeom>
              <a:avLst/>
              <a:gdLst/>
              <a:ahLst/>
              <a:cxnLst/>
              <a:rect l="0" t="0" r="0" b="0"/>
              <a:pathLst>
                <a:path w="179159" h="316495">
                  <a:moveTo>
                    <a:pt x="84401" y="0"/>
                  </a:moveTo>
                  <a:lnTo>
                    <a:pt x="78601" y="8801"/>
                  </a:lnTo>
                  <a:lnTo>
                    <a:pt x="73676" y="17148"/>
                  </a:lnTo>
                  <a:lnTo>
                    <a:pt x="69174" y="25846"/>
                  </a:lnTo>
                  <a:lnTo>
                    <a:pt x="64953" y="34967"/>
                  </a:lnTo>
                  <a:lnTo>
                    <a:pt x="60940" y="44462"/>
                  </a:lnTo>
                  <a:lnTo>
                    <a:pt x="57094" y="54183"/>
                  </a:lnTo>
                  <a:lnTo>
                    <a:pt x="53938" y="61545"/>
                  </a:lnTo>
                  <a:lnTo>
                    <a:pt x="52349" y="63359"/>
                  </a:lnTo>
                  <a:lnTo>
                    <a:pt x="52375" y="60602"/>
                  </a:lnTo>
                  <a:lnTo>
                    <a:pt x="53607" y="54887"/>
                  </a:lnTo>
                  <a:lnTo>
                    <a:pt x="55808" y="47522"/>
                  </a:lnTo>
                  <a:lnTo>
                    <a:pt x="59001" y="39522"/>
                  </a:lnTo>
                  <a:lnTo>
                    <a:pt x="63134" y="31461"/>
                  </a:lnTo>
                  <a:lnTo>
                    <a:pt x="68056" y="24218"/>
                  </a:lnTo>
                  <a:lnTo>
                    <a:pt x="73590" y="19077"/>
                  </a:lnTo>
                  <a:lnTo>
                    <a:pt x="79575" y="16543"/>
                  </a:lnTo>
                  <a:lnTo>
                    <a:pt x="85884" y="16448"/>
                  </a:lnTo>
                  <a:lnTo>
                    <a:pt x="92419" y="18351"/>
                  </a:lnTo>
                  <a:lnTo>
                    <a:pt x="99101" y="21782"/>
                  </a:lnTo>
                  <a:lnTo>
                    <a:pt x="105553" y="26657"/>
                  </a:lnTo>
                  <a:lnTo>
                    <a:pt x="111127" y="33268"/>
                  </a:lnTo>
                  <a:lnTo>
                    <a:pt x="115540" y="41639"/>
                  </a:lnTo>
                  <a:lnTo>
                    <a:pt x="118841" y="51699"/>
                  </a:lnTo>
                  <a:lnTo>
                    <a:pt x="121222" y="63432"/>
                  </a:lnTo>
                  <a:lnTo>
                    <a:pt x="122899" y="76661"/>
                  </a:lnTo>
                  <a:lnTo>
                    <a:pt x="124062" y="91105"/>
                  </a:lnTo>
                  <a:lnTo>
                    <a:pt x="124859" y="106470"/>
                  </a:lnTo>
                  <a:lnTo>
                    <a:pt x="125396" y="122498"/>
                  </a:lnTo>
                  <a:lnTo>
                    <a:pt x="125590" y="138665"/>
                  </a:lnTo>
                  <a:lnTo>
                    <a:pt x="125188" y="154213"/>
                  </a:lnTo>
                  <a:lnTo>
                    <a:pt x="124101" y="168783"/>
                  </a:lnTo>
                  <a:lnTo>
                    <a:pt x="122387" y="182531"/>
                  </a:lnTo>
                  <a:lnTo>
                    <a:pt x="120165" y="195919"/>
                  </a:lnTo>
                  <a:lnTo>
                    <a:pt x="117554" y="209258"/>
                  </a:lnTo>
                  <a:lnTo>
                    <a:pt x="114496" y="222526"/>
                  </a:lnTo>
                  <a:lnTo>
                    <a:pt x="110765" y="235448"/>
                  </a:lnTo>
                  <a:lnTo>
                    <a:pt x="106293" y="247882"/>
                  </a:lnTo>
                  <a:lnTo>
                    <a:pt x="101154" y="259674"/>
                  </a:lnTo>
                  <a:lnTo>
                    <a:pt x="95480" y="270594"/>
                  </a:lnTo>
                  <a:lnTo>
                    <a:pt x="89399" y="280599"/>
                  </a:lnTo>
                  <a:lnTo>
                    <a:pt x="82857" y="289638"/>
                  </a:lnTo>
                  <a:lnTo>
                    <a:pt x="75635" y="297572"/>
                  </a:lnTo>
                  <a:lnTo>
                    <a:pt x="67665" y="304420"/>
                  </a:lnTo>
                  <a:lnTo>
                    <a:pt x="59024" y="310019"/>
                  </a:lnTo>
                  <a:lnTo>
                    <a:pt x="49846" y="313959"/>
                  </a:lnTo>
                  <a:lnTo>
                    <a:pt x="40272" y="316155"/>
                  </a:lnTo>
                  <a:lnTo>
                    <a:pt x="30742" y="316494"/>
                  </a:lnTo>
                  <a:lnTo>
                    <a:pt x="21957" y="314677"/>
                  </a:lnTo>
                  <a:lnTo>
                    <a:pt x="14247" y="310750"/>
                  </a:lnTo>
                  <a:lnTo>
                    <a:pt x="7920" y="305028"/>
                  </a:lnTo>
                  <a:lnTo>
                    <a:pt x="3419" y="297909"/>
                  </a:lnTo>
                  <a:lnTo>
                    <a:pt x="806" y="289759"/>
                  </a:lnTo>
                  <a:lnTo>
                    <a:pt x="0" y="281036"/>
                  </a:lnTo>
                  <a:lnTo>
                    <a:pt x="963" y="272268"/>
                  </a:lnTo>
                  <a:lnTo>
                    <a:pt x="3505" y="263756"/>
                  </a:lnTo>
                  <a:lnTo>
                    <a:pt x="7649" y="255908"/>
                  </a:lnTo>
                  <a:lnTo>
                    <a:pt x="13704" y="249315"/>
                  </a:lnTo>
                  <a:lnTo>
                    <a:pt x="21660" y="244183"/>
                  </a:lnTo>
                  <a:lnTo>
                    <a:pt x="31086" y="240550"/>
                  </a:lnTo>
                  <a:lnTo>
                    <a:pt x="41322" y="238470"/>
                  </a:lnTo>
                  <a:lnTo>
                    <a:pt x="51903" y="237814"/>
                  </a:lnTo>
                  <a:lnTo>
                    <a:pt x="62429" y="238490"/>
                  </a:lnTo>
                  <a:lnTo>
                    <a:pt x="72489" y="240530"/>
                  </a:lnTo>
                  <a:lnTo>
                    <a:pt x="81923" y="243825"/>
                  </a:lnTo>
                  <a:lnTo>
                    <a:pt x="90917" y="248153"/>
                  </a:lnTo>
                  <a:lnTo>
                    <a:pt x="99885" y="253274"/>
                  </a:lnTo>
                  <a:lnTo>
                    <a:pt x="109073" y="258963"/>
                  </a:lnTo>
                  <a:lnTo>
                    <a:pt x="118552" y="264561"/>
                  </a:lnTo>
                  <a:lnTo>
                    <a:pt x="128303" y="269020"/>
                  </a:lnTo>
                  <a:lnTo>
                    <a:pt x="138260" y="271868"/>
                  </a:lnTo>
                  <a:lnTo>
                    <a:pt x="147915" y="273301"/>
                  </a:lnTo>
                  <a:lnTo>
                    <a:pt x="157276" y="274051"/>
                  </a:lnTo>
                  <a:lnTo>
                    <a:pt x="167165" y="274178"/>
                  </a:lnTo>
                  <a:lnTo>
                    <a:pt x="17915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011150" y="3863958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7661" y="11802"/>
                  </a:lnTo>
                  <a:lnTo>
                    <a:pt x="5519" y="23572"/>
                  </a:lnTo>
                  <a:lnTo>
                    <a:pt x="3916" y="36467"/>
                  </a:lnTo>
                  <a:lnTo>
                    <a:pt x="2736" y="50487"/>
                  </a:lnTo>
                  <a:lnTo>
                    <a:pt x="1887" y="65464"/>
                  </a:lnTo>
                  <a:lnTo>
                    <a:pt x="1290" y="81182"/>
                  </a:lnTo>
                  <a:lnTo>
                    <a:pt x="875" y="97285"/>
                  </a:lnTo>
                  <a:lnTo>
                    <a:pt x="591" y="113309"/>
                  </a:lnTo>
                  <a:lnTo>
                    <a:pt x="398" y="129006"/>
                  </a:lnTo>
                  <a:lnTo>
                    <a:pt x="267" y="144323"/>
                  </a:lnTo>
                  <a:lnTo>
                    <a:pt x="179" y="159301"/>
                  </a:lnTo>
                  <a:lnTo>
                    <a:pt x="120" y="174005"/>
                  </a:lnTo>
                  <a:lnTo>
                    <a:pt x="80" y="188474"/>
                  </a:lnTo>
                  <a:lnTo>
                    <a:pt x="49" y="204452"/>
                  </a:lnTo>
                  <a:lnTo>
                    <a:pt x="24" y="22669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916393" y="3853430"/>
              <a:ext cx="84229" cy="161368"/>
            </a:xfrm>
            <a:custGeom>
              <a:avLst/>
              <a:gdLst/>
              <a:ahLst/>
              <a:cxnLst/>
              <a:rect l="0" t="0" r="0" b="0"/>
              <a:pathLst>
                <a:path w="84229" h="161368">
                  <a:moveTo>
                    <a:pt x="84228" y="126342"/>
                  </a:moveTo>
                  <a:lnTo>
                    <a:pt x="78294" y="132143"/>
                  </a:lnTo>
                  <a:lnTo>
                    <a:pt x="72089" y="137067"/>
                  </a:lnTo>
                  <a:lnTo>
                    <a:pt x="64998" y="141574"/>
                  </a:lnTo>
                  <a:lnTo>
                    <a:pt x="57231" y="145967"/>
                  </a:lnTo>
                  <a:lnTo>
                    <a:pt x="49232" y="150629"/>
                  </a:lnTo>
                  <a:lnTo>
                    <a:pt x="41275" y="155709"/>
                  </a:lnTo>
                  <a:lnTo>
                    <a:pt x="32926" y="159970"/>
                  </a:lnTo>
                  <a:lnTo>
                    <a:pt x="24422" y="161367"/>
                  </a:lnTo>
                  <a:lnTo>
                    <a:pt x="17348" y="159433"/>
                  </a:lnTo>
                  <a:lnTo>
                    <a:pt x="12050" y="154435"/>
                  </a:lnTo>
                  <a:lnTo>
                    <a:pt x="8262" y="146914"/>
                  </a:lnTo>
                  <a:lnTo>
                    <a:pt x="5618" y="137300"/>
                  </a:lnTo>
                  <a:lnTo>
                    <a:pt x="3800" y="125800"/>
                  </a:lnTo>
                  <a:lnTo>
                    <a:pt x="2560" y="112700"/>
                  </a:lnTo>
                  <a:lnTo>
                    <a:pt x="1719" y="98496"/>
                  </a:lnTo>
                  <a:lnTo>
                    <a:pt x="1153" y="83816"/>
                  </a:lnTo>
                  <a:lnTo>
                    <a:pt x="772" y="69067"/>
                  </a:lnTo>
                  <a:lnTo>
                    <a:pt x="515" y="54831"/>
                  </a:lnTo>
                  <a:lnTo>
                    <a:pt x="316" y="40458"/>
                  </a:lnTo>
                  <a:lnTo>
                    <a:pt x="155" y="235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1189720" y="5201077"/>
            <a:ext cx="894923" cy="189514"/>
            <a:chOff x="1189720" y="5201077"/>
            <a:chExt cx="894923" cy="189514"/>
          </a:xfrm>
        </p:grpSpPr>
        <p:sp>
          <p:nvSpPr>
            <p:cNvPr id="121" name="Freeform 120"/>
            <p:cNvSpPr/>
            <p:nvPr/>
          </p:nvSpPr>
          <p:spPr>
            <a:xfrm>
              <a:off x="1189720" y="5243191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0"/>
                  </a:moveTo>
                  <a:lnTo>
                    <a:pt x="159721" y="5935"/>
                  </a:lnTo>
                  <a:lnTo>
                    <a:pt x="152015" y="12140"/>
                  </a:lnTo>
                  <a:lnTo>
                    <a:pt x="144608" y="19227"/>
                  </a:lnTo>
                  <a:lnTo>
                    <a:pt x="137174" y="26821"/>
                  </a:lnTo>
                  <a:lnTo>
                    <a:pt x="129347" y="34172"/>
                  </a:lnTo>
                  <a:lnTo>
                    <a:pt x="120973" y="40868"/>
                  </a:lnTo>
                  <a:lnTo>
                    <a:pt x="112230" y="47162"/>
                  </a:lnTo>
                  <a:lnTo>
                    <a:pt x="103515" y="53756"/>
                  </a:lnTo>
                  <a:lnTo>
                    <a:pt x="95061" y="61039"/>
                  </a:lnTo>
                  <a:lnTo>
                    <a:pt x="86928" y="68913"/>
                  </a:lnTo>
                  <a:lnTo>
                    <a:pt x="79087" y="76978"/>
                  </a:lnTo>
                  <a:lnTo>
                    <a:pt x="71480" y="84964"/>
                  </a:lnTo>
                  <a:lnTo>
                    <a:pt x="64050" y="92767"/>
                  </a:lnTo>
                  <a:lnTo>
                    <a:pt x="56747" y="100380"/>
                  </a:lnTo>
                  <a:lnTo>
                    <a:pt x="49534" y="107825"/>
                  </a:lnTo>
                  <a:lnTo>
                    <a:pt x="42301" y="115030"/>
                  </a:lnTo>
                  <a:lnTo>
                    <a:pt x="33945" y="122627"/>
                  </a:lnTo>
                  <a:lnTo>
                    <a:pt x="21495" y="1324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242362" y="5243191"/>
              <a:ext cx="73701" cy="136872"/>
            </a:xfrm>
            <a:custGeom>
              <a:avLst/>
              <a:gdLst/>
              <a:ahLst/>
              <a:cxnLst/>
              <a:rect l="0" t="0" r="0" b="0"/>
              <a:pathLst>
                <a:path w="73701" h="136872">
                  <a:moveTo>
                    <a:pt x="0" y="0"/>
                  </a:moveTo>
                  <a:lnTo>
                    <a:pt x="3001" y="8735"/>
                  </a:lnTo>
                  <a:lnTo>
                    <a:pt x="6423" y="16441"/>
                  </a:lnTo>
                  <a:lnTo>
                    <a:pt x="10620" y="23848"/>
                  </a:lnTo>
                  <a:lnTo>
                    <a:pt x="15520" y="31282"/>
                  </a:lnTo>
                  <a:lnTo>
                    <a:pt x="21001" y="39109"/>
                  </a:lnTo>
                  <a:lnTo>
                    <a:pt x="26927" y="47488"/>
                  </a:lnTo>
                  <a:lnTo>
                    <a:pt x="33016" y="56404"/>
                  </a:lnTo>
                  <a:lnTo>
                    <a:pt x="38866" y="65767"/>
                  </a:lnTo>
                  <a:lnTo>
                    <a:pt x="44277" y="75469"/>
                  </a:lnTo>
                  <a:lnTo>
                    <a:pt x="49274" y="85348"/>
                  </a:lnTo>
                  <a:lnTo>
                    <a:pt x="54610" y="96373"/>
                  </a:lnTo>
                  <a:lnTo>
                    <a:pt x="61869" y="111744"/>
                  </a:lnTo>
                  <a:lnTo>
                    <a:pt x="73700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526632" y="5201077"/>
              <a:ext cx="558011" cy="42116"/>
            </a:xfrm>
            <a:custGeom>
              <a:avLst/>
              <a:gdLst/>
              <a:ahLst/>
              <a:cxnLst/>
              <a:rect l="0" t="0" r="0" b="0"/>
              <a:pathLst>
                <a:path w="558011" h="42116">
                  <a:moveTo>
                    <a:pt x="0" y="42114"/>
                  </a:moveTo>
                  <a:lnTo>
                    <a:pt x="11735" y="42115"/>
                  </a:lnTo>
                  <a:lnTo>
                    <a:pt x="22864" y="42114"/>
                  </a:lnTo>
                  <a:lnTo>
                    <a:pt x="34458" y="42110"/>
                  </a:lnTo>
                  <a:lnTo>
                    <a:pt x="46446" y="41937"/>
                  </a:lnTo>
                  <a:lnTo>
                    <a:pt x="58458" y="41289"/>
                  </a:lnTo>
                  <a:lnTo>
                    <a:pt x="70270" y="40040"/>
                  </a:lnTo>
                  <a:lnTo>
                    <a:pt x="82142" y="38388"/>
                  </a:lnTo>
                  <a:lnTo>
                    <a:pt x="94707" y="36739"/>
                  </a:lnTo>
                  <a:lnTo>
                    <a:pt x="108273" y="35337"/>
                  </a:lnTo>
                  <a:lnTo>
                    <a:pt x="122824" y="34244"/>
                  </a:lnTo>
                  <a:lnTo>
                    <a:pt x="138203" y="33436"/>
                  </a:lnTo>
                  <a:lnTo>
                    <a:pt x="154210" y="32853"/>
                  </a:lnTo>
                  <a:lnTo>
                    <a:pt x="170349" y="32275"/>
                  </a:lnTo>
                  <a:lnTo>
                    <a:pt x="185871" y="31348"/>
                  </a:lnTo>
                  <a:lnTo>
                    <a:pt x="200420" y="29903"/>
                  </a:lnTo>
                  <a:lnTo>
                    <a:pt x="214153" y="27948"/>
                  </a:lnTo>
                  <a:lnTo>
                    <a:pt x="227530" y="25564"/>
                  </a:lnTo>
                  <a:lnTo>
                    <a:pt x="240871" y="22853"/>
                  </a:lnTo>
                  <a:lnTo>
                    <a:pt x="254478" y="20068"/>
                  </a:lnTo>
                  <a:lnTo>
                    <a:pt x="268693" y="17585"/>
                  </a:lnTo>
                  <a:lnTo>
                    <a:pt x="283640" y="15582"/>
                  </a:lnTo>
                  <a:lnTo>
                    <a:pt x="299428" y="13900"/>
                  </a:lnTo>
                  <a:lnTo>
                    <a:pt x="316236" y="12156"/>
                  </a:lnTo>
                  <a:lnTo>
                    <a:pt x="334058" y="10133"/>
                  </a:lnTo>
                  <a:lnTo>
                    <a:pt x="352584" y="7942"/>
                  </a:lnTo>
                  <a:lnTo>
                    <a:pt x="371319" y="5924"/>
                  </a:lnTo>
                  <a:lnTo>
                    <a:pt x="389956" y="4270"/>
                  </a:lnTo>
                  <a:lnTo>
                    <a:pt x="408385" y="3006"/>
                  </a:lnTo>
                  <a:lnTo>
                    <a:pt x="426598" y="2084"/>
                  </a:lnTo>
                  <a:lnTo>
                    <a:pt x="444623" y="1428"/>
                  </a:lnTo>
                  <a:lnTo>
                    <a:pt x="462339" y="972"/>
                  </a:lnTo>
                  <a:lnTo>
                    <a:pt x="479475" y="657"/>
                  </a:lnTo>
                  <a:lnTo>
                    <a:pt x="495913" y="443"/>
                  </a:lnTo>
                  <a:lnTo>
                    <a:pt x="511107" y="297"/>
                  </a:lnTo>
                  <a:lnTo>
                    <a:pt x="525491" y="183"/>
                  </a:lnTo>
                  <a:lnTo>
                    <a:pt x="540330" y="90"/>
                  </a:lnTo>
                  <a:lnTo>
                    <a:pt x="55801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1706529" y="4937865"/>
            <a:ext cx="620270" cy="747525"/>
            <a:chOff x="1706529" y="4937865"/>
            <a:chExt cx="620270" cy="747525"/>
          </a:xfrm>
        </p:grpSpPr>
        <p:sp>
          <p:nvSpPr>
            <p:cNvPr id="125" name="Freeform 124"/>
            <p:cNvSpPr/>
            <p:nvPr/>
          </p:nvSpPr>
          <p:spPr>
            <a:xfrm>
              <a:off x="1821429" y="5411647"/>
              <a:ext cx="10530" cy="273743"/>
            </a:xfrm>
            <a:custGeom>
              <a:avLst/>
              <a:gdLst/>
              <a:ahLst/>
              <a:cxnLst/>
              <a:rect l="0" t="0" r="0" b="0"/>
              <a:pathLst>
                <a:path w="10530" h="273743">
                  <a:moveTo>
                    <a:pt x="1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78"/>
                  </a:lnTo>
                  <a:lnTo>
                    <a:pt x="178" y="61966"/>
                  </a:lnTo>
                  <a:lnTo>
                    <a:pt x="826" y="79459"/>
                  </a:lnTo>
                  <a:lnTo>
                    <a:pt x="2075" y="97188"/>
                  </a:lnTo>
                  <a:lnTo>
                    <a:pt x="3728" y="114804"/>
                  </a:lnTo>
                  <a:lnTo>
                    <a:pt x="5376" y="131922"/>
                  </a:lnTo>
                  <a:lnTo>
                    <a:pt x="6779" y="148393"/>
                  </a:lnTo>
                  <a:lnTo>
                    <a:pt x="7872" y="164246"/>
                  </a:lnTo>
                  <a:lnTo>
                    <a:pt x="8680" y="179592"/>
                  </a:lnTo>
                  <a:lnTo>
                    <a:pt x="9258" y="194541"/>
                  </a:lnTo>
                  <a:lnTo>
                    <a:pt x="9663" y="208979"/>
                  </a:lnTo>
                  <a:lnTo>
                    <a:pt x="9987" y="224188"/>
                  </a:lnTo>
                  <a:lnTo>
                    <a:pt x="10259" y="243745"/>
                  </a:lnTo>
                  <a:lnTo>
                    <a:pt x="10529" y="2737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706529" y="5369533"/>
              <a:ext cx="114902" cy="246113"/>
            </a:xfrm>
            <a:custGeom>
              <a:avLst/>
              <a:gdLst/>
              <a:ahLst/>
              <a:cxnLst/>
              <a:rect l="0" t="0" r="0" b="0"/>
              <a:pathLst>
                <a:path w="114902" h="246113">
                  <a:moveTo>
                    <a:pt x="114901" y="126342"/>
                  </a:moveTo>
                  <a:lnTo>
                    <a:pt x="109033" y="132277"/>
                  </a:lnTo>
                  <a:lnTo>
                    <a:pt x="103469" y="138482"/>
                  </a:lnTo>
                  <a:lnTo>
                    <a:pt x="97669" y="145578"/>
                  </a:lnTo>
                  <a:lnTo>
                    <a:pt x="91589" y="153518"/>
                  </a:lnTo>
                  <a:lnTo>
                    <a:pt x="85259" y="162165"/>
                  </a:lnTo>
                  <a:lnTo>
                    <a:pt x="78735" y="171359"/>
                  </a:lnTo>
                  <a:lnTo>
                    <a:pt x="72232" y="180958"/>
                  </a:lnTo>
                  <a:lnTo>
                    <a:pt x="66098" y="190848"/>
                  </a:lnTo>
                  <a:lnTo>
                    <a:pt x="60489" y="200937"/>
                  </a:lnTo>
                  <a:lnTo>
                    <a:pt x="55232" y="210997"/>
                  </a:lnTo>
                  <a:lnTo>
                    <a:pt x="49935" y="220678"/>
                  </a:lnTo>
                  <a:lnTo>
                    <a:pt x="44369" y="229801"/>
                  </a:lnTo>
                  <a:lnTo>
                    <a:pt x="38476" y="237723"/>
                  </a:lnTo>
                  <a:lnTo>
                    <a:pt x="32287" y="243302"/>
                  </a:lnTo>
                  <a:lnTo>
                    <a:pt x="25871" y="246112"/>
                  </a:lnTo>
                  <a:lnTo>
                    <a:pt x="19612" y="246047"/>
                  </a:lnTo>
                  <a:lnTo>
                    <a:pt x="14176" y="242971"/>
                  </a:lnTo>
                  <a:lnTo>
                    <a:pt x="9859" y="237118"/>
                  </a:lnTo>
                  <a:lnTo>
                    <a:pt x="6624" y="228818"/>
                  </a:lnTo>
                  <a:lnTo>
                    <a:pt x="4288" y="218298"/>
                  </a:lnTo>
                  <a:lnTo>
                    <a:pt x="2641" y="205901"/>
                  </a:lnTo>
                  <a:lnTo>
                    <a:pt x="1499" y="192192"/>
                  </a:lnTo>
                  <a:lnTo>
                    <a:pt x="716" y="177854"/>
                  </a:lnTo>
                  <a:lnTo>
                    <a:pt x="188" y="163325"/>
                  </a:lnTo>
                  <a:lnTo>
                    <a:pt x="0" y="148809"/>
                  </a:lnTo>
                  <a:lnTo>
                    <a:pt x="406" y="134376"/>
                  </a:lnTo>
                  <a:lnTo>
                    <a:pt x="1491" y="120037"/>
                  </a:lnTo>
                  <a:lnTo>
                    <a:pt x="3035" y="105779"/>
                  </a:lnTo>
                  <a:lnTo>
                    <a:pt x="4610" y="91585"/>
                  </a:lnTo>
                  <a:lnTo>
                    <a:pt x="5963" y="77448"/>
                  </a:lnTo>
                  <a:lnTo>
                    <a:pt x="7026" y="63574"/>
                  </a:lnTo>
                  <a:lnTo>
                    <a:pt x="7929" y="48813"/>
                  </a:lnTo>
                  <a:lnTo>
                    <a:pt x="8746" y="29630"/>
                  </a:lnTo>
                  <a:lnTo>
                    <a:pt x="961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824143" y="4937865"/>
              <a:ext cx="18345" cy="252685"/>
            </a:xfrm>
            <a:custGeom>
              <a:avLst/>
              <a:gdLst/>
              <a:ahLst/>
              <a:cxnLst/>
              <a:rect l="0" t="0" r="0" b="0"/>
              <a:pathLst>
                <a:path w="18345" h="252685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1" y="65180"/>
                  </a:lnTo>
                  <a:lnTo>
                    <a:pt x="1889" y="79943"/>
                  </a:lnTo>
                  <a:lnTo>
                    <a:pt x="3253" y="95521"/>
                  </a:lnTo>
                  <a:lnTo>
                    <a:pt x="4467" y="111694"/>
                  </a:lnTo>
                  <a:lnTo>
                    <a:pt x="5602" y="128128"/>
                  </a:lnTo>
                  <a:lnTo>
                    <a:pt x="6970" y="144386"/>
                  </a:lnTo>
                  <a:lnTo>
                    <a:pt x="8738" y="160242"/>
                  </a:lnTo>
                  <a:lnTo>
                    <a:pt x="10765" y="175636"/>
                  </a:lnTo>
                  <a:lnTo>
                    <a:pt x="12885" y="192409"/>
                  </a:lnTo>
                  <a:lnTo>
                    <a:pt x="15286" y="215385"/>
                  </a:lnTo>
                  <a:lnTo>
                    <a:pt x="18344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716508" y="4937865"/>
              <a:ext cx="104923" cy="136734"/>
            </a:xfrm>
            <a:custGeom>
              <a:avLst/>
              <a:gdLst/>
              <a:ahLst/>
              <a:cxnLst/>
              <a:rect l="0" t="0" r="0" b="0"/>
              <a:pathLst>
                <a:path w="104923" h="136734">
                  <a:moveTo>
                    <a:pt x="104922" y="105285"/>
                  </a:moveTo>
                  <a:lnTo>
                    <a:pt x="96120" y="111086"/>
                  </a:lnTo>
                  <a:lnTo>
                    <a:pt x="87773" y="116010"/>
                  </a:lnTo>
                  <a:lnTo>
                    <a:pt x="79075" y="120513"/>
                  </a:lnTo>
                  <a:lnTo>
                    <a:pt x="69954" y="124734"/>
                  </a:lnTo>
                  <a:lnTo>
                    <a:pt x="60459" y="128747"/>
                  </a:lnTo>
                  <a:lnTo>
                    <a:pt x="50672" y="132590"/>
                  </a:lnTo>
                  <a:lnTo>
                    <a:pt x="40830" y="135651"/>
                  </a:lnTo>
                  <a:lnTo>
                    <a:pt x="31305" y="136733"/>
                  </a:lnTo>
                  <a:lnTo>
                    <a:pt x="22286" y="135342"/>
                  </a:lnTo>
                  <a:lnTo>
                    <a:pt x="14265" y="131626"/>
                  </a:lnTo>
                  <a:lnTo>
                    <a:pt x="8089" y="126000"/>
                  </a:lnTo>
                  <a:lnTo>
                    <a:pt x="4046" y="118916"/>
                  </a:lnTo>
                  <a:lnTo>
                    <a:pt x="1790" y="110602"/>
                  </a:lnTo>
                  <a:lnTo>
                    <a:pt x="641" y="101061"/>
                  </a:lnTo>
                  <a:lnTo>
                    <a:pt x="88" y="90391"/>
                  </a:lnTo>
                  <a:lnTo>
                    <a:pt x="0" y="78789"/>
                  </a:lnTo>
                  <a:lnTo>
                    <a:pt x="531" y="66471"/>
                  </a:lnTo>
                  <a:lnTo>
                    <a:pt x="1729" y="53644"/>
                  </a:lnTo>
                  <a:lnTo>
                    <a:pt x="3371" y="41069"/>
                  </a:lnTo>
                  <a:lnTo>
                    <a:pt x="5189" y="28818"/>
                  </a:lnTo>
                  <a:lnTo>
                    <a:pt x="7344" y="15817"/>
                  </a:lnTo>
                  <a:lnTo>
                    <a:pt x="1016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253098" y="5122765"/>
              <a:ext cx="73701" cy="4614"/>
            </a:xfrm>
            <a:custGeom>
              <a:avLst/>
              <a:gdLst/>
              <a:ahLst/>
              <a:cxnLst/>
              <a:rect l="0" t="0" r="0" b="0"/>
              <a:pathLst>
                <a:path w="73701" h="4614">
                  <a:moveTo>
                    <a:pt x="73700" y="4613"/>
                  </a:moveTo>
                  <a:lnTo>
                    <a:pt x="64831" y="1814"/>
                  </a:lnTo>
                  <a:lnTo>
                    <a:pt x="55844" y="311"/>
                  </a:lnTo>
                  <a:lnTo>
                    <a:pt x="45867" y="0"/>
                  </a:lnTo>
                  <a:lnTo>
                    <a:pt x="35536" y="513"/>
                  </a:lnTo>
                  <a:lnTo>
                    <a:pt x="25199" y="1385"/>
                  </a:lnTo>
                  <a:lnTo>
                    <a:pt x="13945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232041" y="5158963"/>
              <a:ext cx="94758" cy="21059"/>
            </a:xfrm>
            <a:custGeom>
              <a:avLst/>
              <a:gdLst/>
              <a:ahLst/>
              <a:cxnLst/>
              <a:rect l="0" t="0" r="0" b="0"/>
              <a:pathLst>
                <a:path w="94758" h="21059">
                  <a:moveTo>
                    <a:pt x="94757" y="0"/>
                  </a:moveTo>
                  <a:lnTo>
                    <a:pt x="82954" y="5734"/>
                  </a:lnTo>
                  <a:lnTo>
                    <a:pt x="71185" y="10018"/>
                  </a:lnTo>
                  <a:lnTo>
                    <a:pt x="58313" y="13224"/>
                  </a:lnTo>
                  <a:lnTo>
                    <a:pt x="45103" y="15590"/>
                  </a:lnTo>
                  <a:lnTo>
                    <a:pt x="31937" y="17547"/>
                  </a:lnTo>
                  <a:lnTo>
                    <a:pt x="17655" y="1927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2621429" y="4832580"/>
            <a:ext cx="400250" cy="818425"/>
            <a:chOff x="2621429" y="4832580"/>
            <a:chExt cx="400250" cy="818425"/>
          </a:xfrm>
        </p:grpSpPr>
        <p:sp>
          <p:nvSpPr>
            <p:cNvPr id="132" name="Freeform 131"/>
            <p:cNvSpPr/>
            <p:nvPr/>
          </p:nvSpPr>
          <p:spPr>
            <a:xfrm>
              <a:off x="2701211" y="4864165"/>
              <a:ext cx="4613" cy="252686"/>
            </a:xfrm>
            <a:custGeom>
              <a:avLst/>
              <a:gdLst/>
              <a:ahLst/>
              <a:cxnLst/>
              <a:rect l="0" t="0" r="0" b="0"/>
              <a:pathLst>
                <a:path w="4613" h="252686">
                  <a:moveTo>
                    <a:pt x="4612" y="0"/>
                  </a:moveTo>
                  <a:lnTo>
                    <a:pt x="1813" y="11803"/>
                  </a:lnTo>
                  <a:lnTo>
                    <a:pt x="311" y="23572"/>
                  </a:lnTo>
                  <a:lnTo>
                    <a:pt x="0" y="36467"/>
                  </a:lnTo>
                  <a:lnTo>
                    <a:pt x="506" y="50488"/>
                  </a:lnTo>
                  <a:lnTo>
                    <a:pt x="1326" y="65464"/>
                  </a:lnTo>
                  <a:lnTo>
                    <a:pt x="2142" y="81182"/>
                  </a:lnTo>
                  <a:lnTo>
                    <a:pt x="2825" y="97285"/>
                  </a:lnTo>
                  <a:lnTo>
                    <a:pt x="3352" y="113309"/>
                  </a:lnTo>
                  <a:lnTo>
                    <a:pt x="3738" y="129006"/>
                  </a:lnTo>
                  <a:lnTo>
                    <a:pt x="4013" y="144323"/>
                  </a:lnTo>
                  <a:lnTo>
                    <a:pt x="4204" y="159301"/>
                  </a:lnTo>
                  <a:lnTo>
                    <a:pt x="4336" y="174000"/>
                  </a:lnTo>
                  <a:lnTo>
                    <a:pt x="4426" y="188268"/>
                  </a:lnTo>
                  <a:lnTo>
                    <a:pt x="4497" y="203345"/>
                  </a:lnTo>
                  <a:lnTo>
                    <a:pt x="4556" y="222793"/>
                  </a:lnTo>
                  <a:lnTo>
                    <a:pt x="4612" y="252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797767" y="4832580"/>
              <a:ext cx="122063" cy="293979"/>
            </a:xfrm>
            <a:custGeom>
              <a:avLst/>
              <a:gdLst/>
              <a:ahLst/>
              <a:cxnLst/>
              <a:rect l="0" t="0" r="0" b="0"/>
              <a:pathLst>
                <a:path w="122063" h="293979">
                  <a:moveTo>
                    <a:pt x="108098" y="0"/>
                  </a:moveTo>
                  <a:lnTo>
                    <a:pt x="102230" y="5935"/>
                  </a:lnTo>
                  <a:lnTo>
                    <a:pt x="96666" y="12139"/>
                  </a:lnTo>
                  <a:lnTo>
                    <a:pt x="90871" y="19235"/>
                  </a:lnTo>
                  <a:lnTo>
                    <a:pt x="84964" y="27176"/>
                  </a:lnTo>
                  <a:lnTo>
                    <a:pt x="79282" y="35822"/>
                  </a:lnTo>
                  <a:lnTo>
                    <a:pt x="74003" y="45021"/>
                  </a:lnTo>
                  <a:lnTo>
                    <a:pt x="68979" y="54794"/>
                  </a:lnTo>
                  <a:lnTo>
                    <a:pt x="63845" y="65331"/>
                  </a:lnTo>
                  <a:lnTo>
                    <a:pt x="58394" y="76673"/>
                  </a:lnTo>
                  <a:lnTo>
                    <a:pt x="52750" y="88559"/>
                  </a:lnTo>
                  <a:lnTo>
                    <a:pt x="47262" y="100537"/>
                  </a:lnTo>
                  <a:lnTo>
                    <a:pt x="42124" y="112334"/>
                  </a:lnTo>
                  <a:lnTo>
                    <a:pt x="37369" y="123866"/>
                  </a:lnTo>
                  <a:lnTo>
                    <a:pt x="32948" y="135142"/>
                  </a:lnTo>
                  <a:lnTo>
                    <a:pt x="28791" y="146208"/>
                  </a:lnTo>
                  <a:lnTo>
                    <a:pt x="24830" y="157115"/>
                  </a:lnTo>
                  <a:lnTo>
                    <a:pt x="21010" y="167905"/>
                  </a:lnTo>
                  <a:lnTo>
                    <a:pt x="17289" y="178612"/>
                  </a:lnTo>
                  <a:lnTo>
                    <a:pt x="13636" y="189263"/>
                  </a:lnTo>
                  <a:lnTo>
                    <a:pt x="10029" y="199873"/>
                  </a:lnTo>
                  <a:lnTo>
                    <a:pt x="6464" y="210462"/>
                  </a:lnTo>
                  <a:lnTo>
                    <a:pt x="3256" y="221201"/>
                  </a:lnTo>
                  <a:lnTo>
                    <a:pt x="1014" y="232402"/>
                  </a:lnTo>
                  <a:lnTo>
                    <a:pt x="0" y="244187"/>
                  </a:lnTo>
                  <a:lnTo>
                    <a:pt x="474" y="256034"/>
                  </a:lnTo>
                  <a:lnTo>
                    <a:pt x="2846" y="266921"/>
                  </a:lnTo>
                  <a:lnTo>
                    <a:pt x="7149" y="276342"/>
                  </a:lnTo>
                  <a:lnTo>
                    <a:pt x="13123" y="283970"/>
                  </a:lnTo>
                  <a:lnTo>
                    <a:pt x="20413" y="289419"/>
                  </a:lnTo>
                  <a:lnTo>
                    <a:pt x="28677" y="292704"/>
                  </a:lnTo>
                  <a:lnTo>
                    <a:pt x="37477" y="293978"/>
                  </a:lnTo>
                  <a:lnTo>
                    <a:pt x="46295" y="293336"/>
                  </a:lnTo>
                  <a:lnTo>
                    <a:pt x="54851" y="291023"/>
                  </a:lnTo>
                  <a:lnTo>
                    <a:pt x="63068" y="287372"/>
                  </a:lnTo>
                  <a:lnTo>
                    <a:pt x="70973" y="282715"/>
                  </a:lnTo>
                  <a:lnTo>
                    <a:pt x="78627" y="277328"/>
                  </a:lnTo>
                  <a:lnTo>
                    <a:pt x="86090" y="271426"/>
                  </a:lnTo>
                  <a:lnTo>
                    <a:pt x="93416" y="265165"/>
                  </a:lnTo>
                  <a:lnTo>
                    <a:pt x="100635" y="258649"/>
                  </a:lnTo>
                  <a:lnTo>
                    <a:pt x="107451" y="251630"/>
                  </a:lnTo>
                  <a:lnTo>
                    <a:pt x="113269" y="243545"/>
                  </a:lnTo>
                  <a:lnTo>
                    <a:pt x="117837" y="234185"/>
                  </a:lnTo>
                  <a:lnTo>
                    <a:pt x="120903" y="223964"/>
                  </a:lnTo>
                  <a:lnTo>
                    <a:pt x="122062" y="213718"/>
                  </a:lnTo>
                  <a:lnTo>
                    <a:pt x="121277" y="203958"/>
                  </a:lnTo>
                  <a:lnTo>
                    <a:pt x="118649" y="195476"/>
                  </a:lnTo>
                  <a:lnTo>
                    <a:pt x="114226" y="189455"/>
                  </a:lnTo>
                  <a:lnTo>
                    <a:pt x="108218" y="186302"/>
                  </a:lnTo>
                  <a:lnTo>
                    <a:pt x="100932" y="185612"/>
                  </a:lnTo>
                  <a:lnTo>
                    <a:pt x="92680" y="186577"/>
                  </a:lnTo>
                  <a:lnTo>
                    <a:pt x="83730" y="188560"/>
                  </a:lnTo>
                  <a:lnTo>
                    <a:pt x="74453" y="191478"/>
                  </a:lnTo>
                  <a:lnTo>
                    <a:pt x="65305" y="195703"/>
                  </a:lnTo>
                  <a:lnTo>
                    <a:pt x="56525" y="201345"/>
                  </a:lnTo>
                  <a:lnTo>
                    <a:pt x="48070" y="207986"/>
                  </a:lnTo>
                  <a:lnTo>
                    <a:pt x="38679" y="215591"/>
                  </a:lnTo>
                  <a:lnTo>
                    <a:pt x="25296" y="225947"/>
                  </a:lnTo>
                  <a:lnTo>
                    <a:pt x="2813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621595" y="5148435"/>
              <a:ext cx="400084" cy="63172"/>
            </a:xfrm>
            <a:custGeom>
              <a:avLst/>
              <a:gdLst/>
              <a:ahLst/>
              <a:cxnLst/>
              <a:rect l="0" t="0" r="0" b="0"/>
              <a:pathLst>
                <a:path w="400084" h="63172">
                  <a:moveTo>
                    <a:pt x="400083" y="63171"/>
                  </a:moveTo>
                  <a:lnTo>
                    <a:pt x="391215" y="60304"/>
                  </a:lnTo>
                  <a:lnTo>
                    <a:pt x="382228" y="58162"/>
                  </a:lnTo>
                  <a:lnTo>
                    <a:pt x="372237" y="56554"/>
                  </a:lnTo>
                  <a:lnTo>
                    <a:pt x="361430" y="55201"/>
                  </a:lnTo>
                  <a:lnTo>
                    <a:pt x="350266" y="53704"/>
                  </a:lnTo>
                  <a:lnTo>
                    <a:pt x="339057" y="51858"/>
                  </a:lnTo>
                  <a:lnTo>
                    <a:pt x="327772" y="49791"/>
                  </a:lnTo>
                  <a:lnTo>
                    <a:pt x="316139" y="47858"/>
                  </a:lnTo>
                  <a:lnTo>
                    <a:pt x="304020" y="46258"/>
                  </a:lnTo>
                  <a:lnTo>
                    <a:pt x="291425" y="44861"/>
                  </a:lnTo>
                  <a:lnTo>
                    <a:pt x="278431" y="43317"/>
                  </a:lnTo>
                  <a:lnTo>
                    <a:pt x="265134" y="41426"/>
                  </a:lnTo>
                  <a:lnTo>
                    <a:pt x="251780" y="39156"/>
                  </a:lnTo>
                  <a:lnTo>
                    <a:pt x="238742" y="36554"/>
                  </a:lnTo>
                  <a:lnTo>
                    <a:pt x="226186" y="33694"/>
                  </a:lnTo>
                  <a:lnTo>
                    <a:pt x="213790" y="30806"/>
                  </a:lnTo>
                  <a:lnTo>
                    <a:pt x="200861" y="28254"/>
                  </a:lnTo>
                  <a:lnTo>
                    <a:pt x="187055" y="26204"/>
                  </a:lnTo>
                  <a:lnTo>
                    <a:pt x="172679" y="24491"/>
                  </a:lnTo>
                  <a:lnTo>
                    <a:pt x="158482" y="22726"/>
                  </a:lnTo>
                  <a:lnTo>
                    <a:pt x="144894" y="20684"/>
                  </a:lnTo>
                  <a:lnTo>
                    <a:pt x="132009" y="18311"/>
                  </a:lnTo>
                  <a:lnTo>
                    <a:pt x="119748" y="15638"/>
                  </a:lnTo>
                  <a:lnTo>
                    <a:pt x="107981" y="12731"/>
                  </a:lnTo>
                  <a:lnTo>
                    <a:pt x="96418" y="9812"/>
                  </a:lnTo>
                  <a:lnTo>
                    <a:pt x="84647" y="7239"/>
                  </a:lnTo>
                  <a:lnTo>
                    <a:pt x="72469" y="5180"/>
                  </a:lnTo>
                  <a:lnTo>
                    <a:pt x="60082" y="3627"/>
                  </a:lnTo>
                  <a:lnTo>
                    <a:pt x="46562" y="2334"/>
                  </a:lnTo>
                  <a:lnTo>
                    <a:pt x="28481" y="11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621429" y="5285306"/>
              <a:ext cx="168623" cy="365699"/>
            </a:xfrm>
            <a:custGeom>
              <a:avLst/>
              <a:gdLst/>
              <a:ahLst/>
              <a:cxnLst/>
              <a:rect l="0" t="0" r="0" b="0"/>
              <a:pathLst>
                <a:path w="168623" h="365699">
                  <a:moveTo>
                    <a:pt x="73866" y="0"/>
                  </a:moveTo>
                  <a:lnTo>
                    <a:pt x="68065" y="5934"/>
                  </a:lnTo>
                  <a:lnTo>
                    <a:pt x="63141" y="12139"/>
                  </a:lnTo>
                  <a:lnTo>
                    <a:pt x="58639" y="19234"/>
                  </a:lnTo>
                  <a:lnTo>
                    <a:pt x="54418" y="27175"/>
                  </a:lnTo>
                  <a:lnTo>
                    <a:pt x="50404" y="35821"/>
                  </a:lnTo>
                  <a:lnTo>
                    <a:pt x="46538" y="45011"/>
                  </a:lnTo>
                  <a:lnTo>
                    <a:pt x="42613" y="54438"/>
                  </a:lnTo>
                  <a:lnTo>
                    <a:pt x="38289" y="63679"/>
                  </a:lnTo>
                  <a:lnTo>
                    <a:pt x="33413" y="72475"/>
                  </a:lnTo>
                  <a:lnTo>
                    <a:pt x="27973" y="79228"/>
                  </a:lnTo>
                  <a:lnTo>
                    <a:pt x="22719" y="81583"/>
                  </a:lnTo>
                  <a:lnTo>
                    <a:pt x="19076" y="79772"/>
                  </a:lnTo>
                  <a:lnTo>
                    <a:pt x="17647" y="75335"/>
                  </a:lnTo>
                  <a:lnTo>
                    <a:pt x="18344" y="69504"/>
                  </a:lnTo>
                  <a:lnTo>
                    <a:pt x="20635" y="62824"/>
                  </a:lnTo>
                  <a:lnTo>
                    <a:pt x="23799" y="55355"/>
                  </a:lnTo>
                  <a:lnTo>
                    <a:pt x="27352" y="47147"/>
                  </a:lnTo>
                  <a:lnTo>
                    <a:pt x="31368" y="38481"/>
                  </a:lnTo>
                  <a:lnTo>
                    <a:pt x="36352" y="29799"/>
                  </a:lnTo>
                  <a:lnTo>
                    <a:pt x="42521" y="21373"/>
                  </a:lnTo>
                  <a:lnTo>
                    <a:pt x="49801" y="13763"/>
                  </a:lnTo>
                  <a:lnTo>
                    <a:pt x="57991" y="7868"/>
                  </a:lnTo>
                  <a:lnTo>
                    <a:pt x="66871" y="4026"/>
                  </a:lnTo>
                  <a:lnTo>
                    <a:pt x="76088" y="2244"/>
                  </a:lnTo>
                  <a:lnTo>
                    <a:pt x="85189" y="2478"/>
                  </a:lnTo>
                  <a:lnTo>
                    <a:pt x="93929" y="4491"/>
                  </a:lnTo>
                  <a:lnTo>
                    <a:pt x="102101" y="8092"/>
                  </a:lnTo>
                  <a:lnTo>
                    <a:pt x="109443" y="13243"/>
                  </a:lnTo>
                  <a:lnTo>
                    <a:pt x="115900" y="19775"/>
                  </a:lnTo>
                  <a:lnTo>
                    <a:pt x="121577" y="27430"/>
                  </a:lnTo>
                  <a:lnTo>
                    <a:pt x="126631" y="35937"/>
                  </a:lnTo>
                  <a:lnTo>
                    <a:pt x="131216" y="45074"/>
                  </a:lnTo>
                  <a:lnTo>
                    <a:pt x="135298" y="54989"/>
                  </a:lnTo>
                  <a:lnTo>
                    <a:pt x="138667" y="66163"/>
                  </a:lnTo>
                  <a:lnTo>
                    <a:pt x="141264" y="78757"/>
                  </a:lnTo>
                  <a:lnTo>
                    <a:pt x="143009" y="92640"/>
                  </a:lnTo>
                  <a:lnTo>
                    <a:pt x="143731" y="107562"/>
                  </a:lnTo>
                  <a:lnTo>
                    <a:pt x="143440" y="123263"/>
                  </a:lnTo>
                  <a:lnTo>
                    <a:pt x="142449" y="139366"/>
                  </a:lnTo>
                  <a:lnTo>
                    <a:pt x="141253" y="155396"/>
                  </a:lnTo>
                  <a:lnTo>
                    <a:pt x="140153" y="171094"/>
                  </a:lnTo>
                  <a:lnTo>
                    <a:pt x="139095" y="186244"/>
                  </a:lnTo>
                  <a:lnTo>
                    <a:pt x="137778" y="200579"/>
                  </a:lnTo>
                  <a:lnTo>
                    <a:pt x="136036" y="214037"/>
                  </a:lnTo>
                  <a:lnTo>
                    <a:pt x="133695" y="226719"/>
                  </a:lnTo>
                  <a:lnTo>
                    <a:pt x="130513" y="238784"/>
                  </a:lnTo>
                  <a:lnTo>
                    <a:pt x="126441" y="250388"/>
                  </a:lnTo>
                  <a:lnTo>
                    <a:pt x="121586" y="261657"/>
                  </a:lnTo>
                  <a:lnTo>
                    <a:pt x="116110" y="272692"/>
                  </a:lnTo>
                  <a:lnTo>
                    <a:pt x="110169" y="283564"/>
                  </a:lnTo>
                  <a:lnTo>
                    <a:pt x="103893" y="294325"/>
                  </a:lnTo>
                  <a:lnTo>
                    <a:pt x="97382" y="305010"/>
                  </a:lnTo>
                  <a:lnTo>
                    <a:pt x="90703" y="315638"/>
                  </a:lnTo>
                  <a:lnTo>
                    <a:pt x="83743" y="326064"/>
                  </a:lnTo>
                  <a:lnTo>
                    <a:pt x="76233" y="335991"/>
                  </a:lnTo>
                  <a:lnTo>
                    <a:pt x="68065" y="345284"/>
                  </a:lnTo>
                  <a:lnTo>
                    <a:pt x="59291" y="353490"/>
                  </a:lnTo>
                  <a:lnTo>
                    <a:pt x="50023" y="359791"/>
                  </a:lnTo>
                  <a:lnTo>
                    <a:pt x="40389" y="363904"/>
                  </a:lnTo>
                  <a:lnTo>
                    <a:pt x="30818" y="365698"/>
                  </a:lnTo>
                  <a:lnTo>
                    <a:pt x="22005" y="364940"/>
                  </a:lnTo>
                  <a:lnTo>
                    <a:pt x="14277" y="361762"/>
                  </a:lnTo>
                  <a:lnTo>
                    <a:pt x="7937" y="356564"/>
                  </a:lnTo>
                  <a:lnTo>
                    <a:pt x="3428" y="349803"/>
                  </a:lnTo>
                  <a:lnTo>
                    <a:pt x="810" y="341897"/>
                  </a:lnTo>
                  <a:lnTo>
                    <a:pt x="0" y="333340"/>
                  </a:lnTo>
                  <a:lnTo>
                    <a:pt x="961" y="324684"/>
                  </a:lnTo>
                  <a:lnTo>
                    <a:pt x="3502" y="316247"/>
                  </a:lnTo>
                  <a:lnTo>
                    <a:pt x="7645" y="308449"/>
                  </a:lnTo>
                  <a:lnTo>
                    <a:pt x="13698" y="301889"/>
                  </a:lnTo>
                  <a:lnTo>
                    <a:pt x="21654" y="296780"/>
                  </a:lnTo>
                  <a:lnTo>
                    <a:pt x="31080" y="293163"/>
                  </a:lnTo>
                  <a:lnTo>
                    <a:pt x="41315" y="291093"/>
                  </a:lnTo>
                  <a:lnTo>
                    <a:pt x="51901" y="290439"/>
                  </a:lnTo>
                  <a:lnTo>
                    <a:pt x="62599" y="290947"/>
                  </a:lnTo>
                  <a:lnTo>
                    <a:pt x="73308" y="292341"/>
                  </a:lnTo>
                  <a:lnTo>
                    <a:pt x="83990" y="294385"/>
                  </a:lnTo>
                  <a:lnTo>
                    <a:pt x="94637" y="296888"/>
                  </a:lnTo>
                  <a:lnTo>
                    <a:pt x="105253" y="299714"/>
                  </a:lnTo>
                  <a:lnTo>
                    <a:pt x="115835" y="302752"/>
                  </a:lnTo>
                  <a:lnTo>
                    <a:pt x="126126" y="305588"/>
                  </a:lnTo>
                  <a:lnTo>
                    <a:pt x="136737" y="307666"/>
                  </a:lnTo>
                  <a:lnTo>
                    <a:pt x="149718" y="308054"/>
                  </a:lnTo>
                  <a:lnTo>
                    <a:pt x="168622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937450" y="5295834"/>
              <a:ext cx="21059" cy="347441"/>
            </a:xfrm>
            <a:custGeom>
              <a:avLst/>
              <a:gdLst/>
              <a:ahLst/>
              <a:cxnLst/>
              <a:rect l="0" t="0" r="0" b="0"/>
              <a:pathLst>
                <a:path w="21059" h="347441">
                  <a:moveTo>
                    <a:pt x="21057" y="0"/>
                  </a:moveTo>
                  <a:lnTo>
                    <a:pt x="21058" y="11735"/>
                  </a:lnTo>
                  <a:lnTo>
                    <a:pt x="21058" y="22864"/>
                  </a:lnTo>
                  <a:lnTo>
                    <a:pt x="21053" y="34458"/>
                  </a:lnTo>
                  <a:lnTo>
                    <a:pt x="20880" y="46446"/>
                  </a:lnTo>
                  <a:lnTo>
                    <a:pt x="20232" y="58458"/>
                  </a:lnTo>
                  <a:lnTo>
                    <a:pt x="18983" y="70265"/>
                  </a:lnTo>
                  <a:lnTo>
                    <a:pt x="17330" y="81964"/>
                  </a:lnTo>
                  <a:lnTo>
                    <a:pt x="15682" y="93881"/>
                  </a:lnTo>
                  <a:lnTo>
                    <a:pt x="14279" y="106203"/>
                  </a:lnTo>
                  <a:lnTo>
                    <a:pt x="13186" y="119275"/>
                  </a:lnTo>
                  <a:lnTo>
                    <a:pt x="12378" y="133653"/>
                  </a:lnTo>
                  <a:lnTo>
                    <a:pt x="11796" y="149516"/>
                  </a:lnTo>
                  <a:lnTo>
                    <a:pt x="11218" y="166561"/>
                  </a:lnTo>
                  <a:lnTo>
                    <a:pt x="10290" y="184219"/>
                  </a:lnTo>
                  <a:lnTo>
                    <a:pt x="8855" y="202090"/>
                  </a:lnTo>
                  <a:lnTo>
                    <a:pt x="7246" y="219817"/>
                  </a:lnTo>
                  <a:lnTo>
                    <a:pt x="6158" y="237018"/>
                  </a:lnTo>
                  <a:lnTo>
                    <a:pt x="5940" y="253543"/>
                  </a:lnTo>
                  <a:lnTo>
                    <a:pt x="6288" y="269265"/>
                  </a:lnTo>
                  <a:lnTo>
                    <a:pt x="6454" y="283991"/>
                  </a:lnTo>
                  <a:lnTo>
                    <a:pt x="6012" y="297702"/>
                  </a:lnTo>
                  <a:lnTo>
                    <a:pt x="5028" y="310088"/>
                  </a:lnTo>
                  <a:lnTo>
                    <a:pt x="3796" y="321678"/>
                  </a:lnTo>
                  <a:lnTo>
                    <a:pt x="2200" y="33349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800612" y="5285306"/>
              <a:ext cx="136839" cy="211678"/>
            </a:xfrm>
            <a:custGeom>
              <a:avLst/>
              <a:gdLst/>
              <a:ahLst/>
              <a:cxnLst/>
              <a:rect l="0" t="0" r="0" b="0"/>
              <a:pathLst>
                <a:path w="136839" h="211678">
                  <a:moveTo>
                    <a:pt x="136838" y="178984"/>
                  </a:moveTo>
                  <a:lnTo>
                    <a:pt x="128037" y="181918"/>
                  </a:lnTo>
                  <a:lnTo>
                    <a:pt x="119690" y="184700"/>
                  </a:lnTo>
                  <a:lnTo>
                    <a:pt x="110992" y="187599"/>
                  </a:lnTo>
                  <a:lnTo>
                    <a:pt x="101871" y="190640"/>
                  </a:lnTo>
                  <a:lnTo>
                    <a:pt x="92376" y="193805"/>
                  </a:lnTo>
                  <a:lnTo>
                    <a:pt x="82584" y="197069"/>
                  </a:lnTo>
                  <a:lnTo>
                    <a:pt x="72570" y="200406"/>
                  </a:lnTo>
                  <a:lnTo>
                    <a:pt x="62396" y="203798"/>
                  </a:lnTo>
                  <a:lnTo>
                    <a:pt x="52114" y="207213"/>
                  </a:lnTo>
                  <a:lnTo>
                    <a:pt x="41923" y="210150"/>
                  </a:lnTo>
                  <a:lnTo>
                    <a:pt x="32153" y="211677"/>
                  </a:lnTo>
                  <a:lnTo>
                    <a:pt x="22966" y="211393"/>
                  </a:lnTo>
                  <a:lnTo>
                    <a:pt x="14832" y="209064"/>
                  </a:lnTo>
                  <a:lnTo>
                    <a:pt x="8578" y="204375"/>
                  </a:lnTo>
                  <a:lnTo>
                    <a:pt x="4484" y="197398"/>
                  </a:lnTo>
                  <a:lnTo>
                    <a:pt x="2192" y="188325"/>
                  </a:lnTo>
                  <a:lnTo>
                    <a:pt x="1020" y="177275"/>
                  </a:lnTo>
                  <a:lnTo>
                    <a:pt x="446" y="164520"/>
                  </a:lnTo>
                  <a:lnTo>
                    <a:pt x="175" y="150568"/>
                  </a:lnTo>
                  <a:lnTo>
                    <a:pt x="51" y="136067"/>
                  </a:lnTo>
                  <a:lnTo>
                    <a:pt x="0" y="121430"/>
                  </a:lnTo>
                  <a:lnTo>
                    <a:pt x="150" y="106840"/>
                  </a:lnTo>
                  <a:lnTo>
                    <a:pt x="790" y="92359"/>
                  </a:lnTo>
                  <a:lnTo>
                    <a:pt x="2037" y="77996"/>
                  </a:lnTo>
                  <a:lnTo>
                    <a:pt x="3698" y="63955"/>
                  </a:lnTo>
                  <a:lnTo>
                    <a:pt x="5526" y="49056"/>
                  </a:lnTo>
                  <a:lnTo>
                    <a:pt x="7682" y="29753"/>
                  </a:lnTo>
                  <a:lnTo>
                    <a:pt x="104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548518" y="1705927"/>
            <a:ext cx="389555" cy="743953"/>
            <a:chOff x="5548518" y="1705927"/>
            <a:chExt cx="389555" cy="743953"/>
          </a:xfrm>
        </p:grpSpPr>
        <p:sp>
          <p:nvSpPr>
            <p:cNvPr id="139" name="Freeform 138"/>
            <p:cNvSpPr/>
            <p:nvPr/>
          </p:nvSpPr>
          <p:spPr>
            <a:xfrm>
              <a:off x="5664331" y="1705927"/>
              <a:ext cx="211474" cy="281721"/>
            </a:xfrm>
            <a:custGeom>
              <a:avLst/>
              <a:gdLst/>
              <a:ahLst/>
              <a:cxnLst/>
              <a:rect l="0" t="0" r="0" b="0"/>
              <a:pathLst>
                <a:path w="211474" h="281721">
                  <a:moveTo>
                    <a:pt x="178985" y="10218"/>
                  </a:moveTo>
                  <a:lnTo>
                    <a:pt x="170116" y="13084"/>
                  </a:lnTo>
                  <a:lnTo>
                    <a:pt x="161129" y="15226"/>
                  </a:lnTo>
                  <a:lnTo>
                    <a:pt x="151138" y="16825"/>
                  </a:lnTo>
                  <a:lnTo>
                    <a:pt x="140331" y="17832"/>
                  </a:lnTo>
                  <a:lnTo>
                    <a:pt x="129168" y="18033"/>
                  </a:lnTo>
                  <a:lnTo>
                    <a:pt x="117962" y="17377"/>
                  </a:lnTo>
                  <a:lnTo>
                    <a:pt x="106850" y="15966"/>
                  </a:lnTo>
                  <a:lnTo>
                    <a:pt x="95866" y="13954"/>
                  </a:lnTo>
                  <a:lnTo>
                    <a:pt x="85000" y="11491"/>
                  </a:lnTo>
                  <a:lnTo>
                    <a:pt x="74231" y="8703"/>
                  </a:lnTo>
                  <a:lnTo>
                    <a:pt x="63533" y="5687"/>
                  </a:lnTo>
                  <a:lnTo>
                    <a:pt x="52901" y="2535"/>
                  </a:lnTo>
                  <a:lnTo>
                    <a:pt x="42812" y="116"/>
                  </a:lnTo>
                  <a:lnTo>
                    <a:pt x="34175" y="0"/>
                  </a:lnTo>
                  <a:lnTo>
                    <a:pt x="27373" y="2854"/>
                  </a:lnTo>
                  <a:lnTo>
                    <a:pt x="22470" y="8368"/>
                  </a:lnTo>
                  <a:lnTo>
                    <a:pt x="19462" y="15739"/>
                  </a:lnTo>
                  <a:lnTo>
                    <a:pt x="18140" y="24291"/>
                  </a:lnTo>
                  <a:lnTo>
                    <a:pt x="18012" y="33741"/>
                  </a:lnTo>
                  <a:lnTo>
                    <a:pt x="18439" y="44119"/>
                  </a:lnTo>
                  <a:lnTo>
                    <a:pt x="19018" y="55382"/>
                  </a:lnTo>
                  <a:lnTo>
                    <a:pt x="19722" y="67229"/>
                  </a:lnTo>
                  <a:lnTo>
                    <a:pt x="20801" y="79188"/>
                  </a:lnTo>
                  <a:lnTo>
                    <a:pt x="22374" y="90980"/>
                  </a:lnTo>
                  <a:lnTo>
                    <a:pt x="24261" y="102680"/>
                  </a:lnTo>
                  <a:lnTo>
                    <a:pt x="26075" y="114602"/>
                  </a:lnTo>
                  <a:lnTo>
                    <a:pt x="27606" y="126889"/>
                  </a:lnTo>
                  <a:lnTo>
                    <a:pt x="29292" y="138381"/>
                  </a:lnTo>
                  <a:lnTo>
                    <a:pt x="32165" y="145771"/>
                  </a:lnTo>
                  <a:lnTo>
                    <a:pt x="36358" y="147547"/>
                  </a:lnTo>
                  <a:lnTo>
                    <a:pt x="41211" y="145702"/>
                  </a:lnTo>
                  <a:lnTo>
                    <a:pt x="46525" y="141797"/>
                  </a:lnTo>
                  <a:lnTo>
                    <a:pt x="52247" y="136694"/>
                  </a:lnTo>
                  <a:lnTo>
                    <a:pt x="58325" y="130883"/>
                  </a:lnTo>
                  <a:lnTo>
                    <a:pt x="65013" y="124971"/>
                  </a:lnTo>
                  <a:lnTo>
                    <a:pt x="72854" y="119738"/>
                  </a:lnTo>
                  <a:lnTo>
                    <a:pt x="82048" y="115548"/>
                  </a:lnTo>
                  <a:lnTo>
                    <a:pt x="92322" y="112560"/>
                  </a:lnTo>
                  <a:lnTo>
                    <a:pt x="103134" y="110918"/>
                  </a:lnTo>
                  <a:lnTo>
                    <a:pt x="114110" y="110558"/>
                  </a:lnTo>
                  <a:lnTo>
                    <a:pt x="125071" y="111433"/>
                  </a:lnTo>
                  <a:lnTo>
                    <a:pt x="135957" y="113607"/>
                  </a:lnTo>
                  <a:lnTo>
                    <a:pt x="146752" y="116991"/>
                  </a:lnTo>
                  <a:lnTo>
                    <a:pt x="157305" y="121380"/>
                  </a:lnTo>
                  <a:lnTo>
                    <a:pt x="167326" y="126542"/>
                  </a:lnTo>
                  <a:lnTo>
                    <a:pt x="176695" y="132280"/>
                  </a:lnTo>
                  <a:lnTo>
                    <a:pt x="185292" y="138759"/>
                  </a:lnTo>
                  <a:lnTo>
                    <a:pt x="192921" y="146472"/>
                  </a:lnTo>
                  <a:lnTo>
                    <a:pt x="199562" y="155589"/>
                  </a:lnTo>
                  <a:lnTo>
                    <a:pt x="205022" y="165984"/>
                  </a:lnTo>
                  <a:lnTo>
                    <a:pt x="208867" y="177412"/>
                  </a:lnTo>
                  <a:lnTo>
                    <a:pt x="211004" y="189614"/>
                  </a:lnTo>
                  <a:lnTo>
                    <a:pt x="211473" y="202214"/>
                  </a:lnTo>
                  <a:lnTo>
                    <a:pt x="210275" y="214738"/>
                  </a:lnTo>
                  <a:lnTo>
                    <a:pt x="207578" y="226926"/>
                  </a:lnTo>
                  <a:lnTo>
                    <a:pt x="203497" y="238395"/>
                  </a:lnTo>
                  <a:lnTo>
                    <a:pt x="198018" y="248573"/>
                  </a:lnTo>
                  <a:lnTo>
                    <a:pt x="191255" y="257264"/>
                  </a:lnTo>
                  <a:lnTo>
                    <a:pt x="183276" y="264439"/>
                  </a:lnTo>
                  <a:lnTo>
                    <a:pt x="174017" y="270051"/>
                  </a:lnTo>
                  <a:lnTo>
                    <a:pt x="163566" y="274236"/>
                  </a:lnTo>
                  <a:lnTo>
                    <a:pt x="152124" y="277252"/>
                  </a:lnTo>
                  <a:lnTo>
                    <a:pt x="139920" y="279377"/>
                  </a:lnTo>
                  <a:lnTo>
                    <a:pt x="127155" y="280845"/>
                  </a:lnTo>
                  <a:lnTo>
                    <a:pt x="113992" y="281681"/>
                  </a:lnTo>
                  <a:lnTo>
                    <a:pt x="100549" y="281720"/>
                  </a:lnTo>
                  <a:lnTo>
                    <a:pt x="86919" y="280936"/>
                  </a:lnTo>
                  <a:lnTo>
                    <a:pt x="73190" y="279588"/>
                  </a:lnTo>
                  <a:lnTo>
                    <a:pt x="57798" y="278006"/>
                  </a:lnTo>
                  <a:lnTo>
                    <a:pt x="36039" y="276051"/>
                  </a:lnTo>
                  <a:lnTo>
                    <a:pt x="0" y="273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548518" y="2053056"/>
              <a:ext cx="389555" cy="10530"/>
            </a:xfrm>
            <a:custGeom>
              <a:avLst/>
              <a:gdLst/>
              <a:ahLst/>
              <a:cxnLst/>
              <a:rect l="0" t="0" r="0" b="0"/>
              <a:pathLst>
                <a:path w="389555" h="10530">
                  <a:moveTo>
                    <a:pt x="389554" y="1"/>
                  </a:moveTo>
                  <a:lnTo>
                    <a:pt x="377752" y="0"/>
                  </a:lnTo>
                  <a:lnTo>
                    <a:pt x="365983" y="0"/>
                  </a:lnTo>
                  <a:lnTo>
                    <a:pt x="353093" y="0"/>
                  </a:lnTo>
                  <a:lnTo>
                    <a:pt x="339244" y="0"/>
                  </a:lnTo>
                  <a:lnTo>
                    <a:pt x="324916" y="0"/>
                  </a:lnTo>
                  <a:lnTo>
                    <a:pt x="310442" y="0"/>
                  </a:lnTo>
                  <a:lnTo>
                    <a:pt x="295820" y="0"/>
                  </a:lnTo>
                  <a:lnTo>
                    <a:pt x="280796" y="0"/>
                  </a:lnTo>
                  <a:lnTo>
                    <a:pt x="265252" y="0"/>
                  </a:lnTo>
                  <a:lnTo>
                    <a:pt x="249375" y="0"/>
                  </a:lnTo>
                  <a:lnTo>
                    <a:pt x="233556" y="0"/>
                  </a:lnTo>
                  <a:lnTo>
                    <a:pt x="218020" y="0"/>
                  </a:lnTo>
                  <a:lnTo>
                    <a:pt x="202653" y="0"/>
                  </a:lnTo>
                  <a:lnTo>
                    <a:pt x="187116" y="0"/>
                  </a:lnTo>
                  <a:lnTo>
                    <a:pt x="171222" y="0"/>
                  </a:lnTo>
                  <a:lnTo>
                    <a:pt x="155107" y="0"/>
                  </a:lnTo>
                  <a:lnTo>
                    <a:pt x="139128" y="0"/>
                  </a:lnTo>
                  <a:lnTo>
                    <a:pt x="123487" y="5"/>
                  </a:lnTo>
                  <a:lnTo>
                    <a:pt x="108220" y="178"/>
                  </a:lnTo>
                  <a:lnTo>
                    <a:pt x="93283" y="826"/>
                  </a:lnTo>
                  <a:lnTo>
                    <a:pt x="78615" y="2075"/>
                  </a:lnTo>
                  <a:lnTo>
                    <a:pt x="64369" y="3736"/>
                  </a:lnTo>
                  <a:lnTo>
                    <a:pt x="49310" y="5563"/>
                  </a:lnTo>
                  <a:lnTo>
                    <a:pt x="29877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610769" y="2110127"/>
              <a:ext cx="179905" cy="339753"/>
            </a:xfrm>
            <a:custGeom>
              <a:avLst/>
              <a:gdLst/>
              <a:ahLst/>
              <a:cxnLst/>
              <a:rect l="0" t="0" r="0" b="0"/>
              <a:pathLst>
                <a:path w="179905" h="339753">
                  <a:moveTo>
                    <a:pt x="179904" y="90328"/>
                  </a:moveTo>
                  <a:lnTo>
                    <a:pt x="174037" y="96196"/>
                  </a:lnTo>
                  <a:lnTo>
                    <a:pt x="168472" y="101760"/>
                  </a:lnTo>
                  <a:lnTo>
                    <a:pt x="162673" y="107564"/>
                  </a:lnTo>
                  <a:lnTo>
                    <a:pt x="156592" y="113818"/>
                  </a:lnTo>
                  <a:lnTo>
                    <a:pt x="150263" y="120796"/>
                  </a:lnTo>
                  <a:lnTo>
                    <a:pt x="143734" y="128582"/>
                  </a:lnTo>
                  <a:lnTo>
                    <a:pt x="137058" y="137256"/>
                  </a:lnTo>
                  <a:lnTo>
                    <a:pt x="130275" y="146983"/>
                  </a:lnTo>
                  <a:lnTo>
                    <a:pt x="123423" y="157746"/>
                  </a:lnTo>
                  <a:lnTo>
                    <a:pt x="116686" y="169226"/>
                  </a:lnTo>
                  <a:lnTo>
                    <a:pt x="110389" y="180924"/>
                  </a:lnTo>
                  <a:lnTo>
                    <a:pt x="104669" y="192526"/>
                  </a:lnTo>
                  <a:lnTo>
                    <a:pt x="99336" y="203755"/>
                  </a:lnTo>
                  <a:lnTo>
                    <a:pt x="93988" y="214295"/>
                  </a:lnTo>
                  <a:lnTo>
                    <a:pt x="88391" y="224053"/>
                  </a:lnTo>
                  <a:lnTo>
                    <a:pt x="82647" y="233268"/>
                  </a:lnTo>
                  <a:lnTo>
                    <a:pt x="77091" y="242383"/>
                  </a:lnTo>
                  <a:lnTo>
                    <a:pt x="71913" y="251675"/>
                  </a:lnTo>
                  <a:lnTo>
                    <a:pt x="67300" y="261393"/>
                  </a:lnTo>
                  <a:lnTo>
                    <a:pt x="63507" y="271837"/>
                  </a:lnTo>
                  <a:lnTo>
                    <a:pt x="60599" y="283081"/>
                  </a:lnTo>
                  <a:lnTo>
                    <a:pt x="58800" y="294718"/>
                  </a:lnTo>
                  <a:lnTo>
                    <a:pt x="58567" y="305989"/>
                  </a:lnTo>
                  <a:lnTo>
                    <a:pt x="60013" y="316478"/>
                  </a:lnTo>
                  <a:lnTo>
                    <a:pt x="63272" y="325636"/>
                  </a:lnTo>
                  <a:lnTo>
                    <a:pt x="68659" y="332650"/>
                  </a:lnTo>
                  <a:lnTo>
                    <a:pt x="76131" y="337282"/>
                  </a:lnTo>
                  <a:lnTo>
                    <a:pt x="85215" y="339611"/>
                  </a:lnTo>
                  <a:lnTo>
                    <a:pt x="95214" y="339752"/>
                  </a:lnTo>
                  <a:lnTo>
                    <a:pt x="105632" y="338000"/>
                  </a:lnTo>
                  <a:lnTo>
                    <a:pt x="116046" y="334743"/>
                  </a:lnTo>
                  <a:lnTo>
                    <a:pt x="126032" y="330358"/>
                  </a:lnTo>
                  <a:lnTo>
                    <a:pt x="135405" y="325152"/>
                  </a:lnTo>
                  <a:lnTo>
                    <a:pt x="144020" y="319203"/>
                  </a:lnTo>
                  <a:lnTo>
                    <a:pt x="151668" y="312380"/>
                  </a:lnTo>
                  <a:lnTo>
                    <a:pt x="158325" y="304673"/>
                  </a:lnTo>
                  <a:lnTo>
                    <a:pt x="163798" y="296039"/>
                  </a:lnTo>
                  <a:lnTo>
                    <a:pt x="167651" y="286333"/>
                  </a:lnTo>
                  <a:lnTo>
                    <a:pt x="169795" y="275586"/>
                  </a:lnTo>
                  <a:lnTo>
                    <a:pt x="170269" y="264284"/>
                  </a:lnTo>
                  <a:lnTo>
                    <a:pt x="169075" y="253238"/>
                  </a:lnTo>
                  <a:lnTo>
                    <a:pt x="166379" y="242887"/>
                  </a:lnTo>
                  <a:lnTo>
                    <a:pt x="162299" y="233312"/>
                  </a:lnTo>
                  <a:lnTo>
                    <a:pt x="156821" y="224421"/>
                  </a:lnTo>
                  <a:lnTo>
                    <a:pt x="150064" y="216074"/>
                  </a:lnTo>
                  <a:lnTo>
                    <a:pt x="142258" y="208298"/>
                  </a:lnTo>
                  <a:lnTo>
                    <a:pt x="133648" y="201288"/>
                  </a:lnTo>
                  <a:lnTo>
                    <a:pt x="124450" y="195081"/>
                  </a:lnTo>
                  <a:lnTo>
                    <a:pt x="114835" y="189419"/>
                  </a:lnTo>
                  <a:lnTo>
                    <a:pt x="104927" y="183848"/>
                  </a:lnTo>
                  <a:lnTo>
                    <a:pt x="94818" y="178097"/>
                  </a:lnTo>
                  <a:lnTo>
                    <a:pt x="84573" y="172081"/>
                  </a:lnTo>
                  <a:lnTo>
                    <a:pt x="74235" y="165809"/>
                  </a:lnTo>
                  <a:lnTo>
                    <a:pt x="63838" y="159328"/>
                  </a:lnTo>
                  <a:lnTo>
                    <a:pt x="53568" y="152687"/>
                  </a:lnTo>
                  <a:lnTo>
                    <a:pt x="43745" y="145930"/>
                  </a:lnTo>
                  <a:lnTo>
                    <a:pt x="34512" y="139085"/>
                  </a:lnTo>
                  <a:lnTo>
                    <a:pt x="26007" y="132015"/>
                  </a:lnTo>
                  <a:lnTo>
                    <a:pt x="18440" y="124430"/>
                  </a:lnTo>
                  <a:lnTo>
                    <a:pt x="11842" y="116213"/>
                  </a:lnTo>
                  <a:lnTo>
                    <a:pt x="6411" y="107406"/>
                  </a:lnTo>
                  <a:lnTo>
                    <a:pt x="2585" y="98115"/>
                  </a:lnTo>
                  <a:lnTo>
                    <a:pt x="460" y="88462"/>
                  </a:lnTo>
                  <a:lnTo>
                    <a:pt x="0" y="78708"/>
                  </a:lnTo>
                  <a:lnTo>
                    <a:pt x="1203" y="69240"/>
                  </a:lnTo>
                  <a:lnTo>
                    <a:pt x="3900" y="60246"/>
                  </a:lnTo>
                  <a:lnTo>
                    <a:pt x="7810" y="51732"/>
                  </a:lnTo>
                  <a:lnTo>
                    <a:pt x="12644" y="43628"/>
                  </a:lnTo>
                  <a:lnTo>
                    <a:pt x="18154" y="35846"/>
                  </a:lnTo>
                  <a:lnTo>
                    <a:pt x="24309" y="28466"/>
                  </a:lnTo>
                  <a:lnTo>
                    <a:pt x="31271" y="21729"/>
                  </a:lnTo>
                  <a:lnTo>
                    <a:pt x="39071" y="15718"/>
                  </a:lnTo>
                  <a:lnTo>
                    <a:pt x="47768" y="10528"/>
                  </a:lnTo>
                  <a:lnTo>
                    <a:pt x="57516" y="6340"/>
                  </a:lnTo>
                  <a:lnTo>
                    <a:pt x="68299" y="3158"/>
                  </a:lnTo>
                  <a:lnTo>
                    <a:pt x="79965" y="1004"/>
                  </a:lnTo>
                  <a:lnTo>
                    <a:pt x="92321" y="0"/>
                  </a:lnTo>
                  <a:lnTo>
                    <a:pt x="105173" y="111"/>
                  </a:lnTo>
                  <a:lnTo>
                    <a:pt x="117886" y="1489"/>
                  </a:lnTo>
                  <a:lnTo>
                    <a:pt x="129429" y="4541"/>
                  </a:lnTo>
                  <a:lnTo>
                    <a:pt x="139326" y="9338"/>
                  </a:lnTo>
                  <a:lnTo>
                    <a:pt x="147290" y="15659"/>
                  </a:lnTo>
                  <a:lnTo>
                    <a:pt x="152973" y="23191"/>
                  </a:lnTo>
                  <a:lnTo>
                    <a:pt x="156428" y="31611"/>
                  </a:lnTo>
                  <a:lnTo>
                    <a:pt x="158155" y="40212"/>
                  </a:lnTo>
                  <a:lnTo>
                    <a:pt x="159078" y="48742"/>
                  </a:lnTo>
                  <a:lnTo>
                    <a:pt x="159280" y="57946"/>
                  </a:lnTo>
                  <a:lnTo>
                    <a:pt x="158847" y="692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Freeform 142"/>
          <p:cNvSpPr/>
          <p:nvPr/>
        </p:nvSpPr>
        <p:spPr>
          <a:xfrm>
            <a:off x="3442818" y="2242570"/>
            <a:ext cx="336913" cy="415801"/>
          </a:xfrm>
          <a:custGeom>
            <a:avLst/>
            <a:gdLst/>
            <a:ahLst/>
            <a:cxnLst/>
            <a:rect l="0" t="0" r="0" b="0"/>
            <a:pathLst>
              <a:path w="336913" h="415801">
                <a:moveTo>
                  <a:pt x="0" y="336911"/>
                </a:moveTo>
                <a:lnTo>
                  <a:pt x="2934" y="345780"/>
                </a:lnTo>
                <a:lnTo>
                  <a:pt x="5716" y="354767"/>
                </a:lnTo>
                <a:lnTo>
                  <a:pt x="8616" y="364757"/>
                </a:lnTo>
                <a:lnTo>
                  <a:pt x="11656" y="375565"/>
                </a:lnTo>
                <a:lnTo>
                  <a:pt x="14821" y="386728"/>
                </a:lnTo>
                <a:lnTo>
                  <a:pt x="18111" y="397903"/>
                </a:lnTo>
                <a:lnTo>
                  <a:pt x="22389" y="407829"/>
                </a:lnTo>
                <a:lnTo>
                  <a:pt x="28188" y="414160"/>
                </a:lnTo>
                <a:lnTo>
                  <a:pt x="34420" y="415800"/>
                </a:lnTo>
                <a:lnTo>
                  <a:pt x="40760" y="413181"/>
                </a:lnTo>
                <a:lnTo>
                  <a:pt x="47200" y="407217"/>
                </a:lnTo>
                <a:lnTo>
                  <a:pt x="53593" y="398953"/>
                </a:lnTo>
                <a:lnTo>
                  <a:pt x="59625" y="389405"/>
                </a:lnTo>
                <a:lnTo>
                  <a:pt x="65151" y="379234"/>
                </a:lnTo>
                <a:lnTo>
                  <a:pt x="70345" y="368789"/>
                </a:lnTo>
                <a:lnTo>
                  <a:pt x="75596" y="358240"/>
                </a:lnTo>
                <a:lnTo>
                  <a:pt x="81126" y="347658"/>
                </a:lnTo>
                <a:lnTo>
                  <a:pt x="86823" y="337075"/>
                </a:lnTo>
                <a:lnTo>
                  <a:pt x="92348" y="326502"/>
                </a:lnTo>
                <a:lnTo>
                  <a:pt x="97515" y="315938"/>
                </a:lnTo>
                <a:lnTo>
                  <a:pt x="102459" y="305384"/>
                </a:lnTo>
                <a:lnTo>
                  <a:pt x="107539" y="294837"/>
                </a:lnTo>
                <a:lnTo>
                  <a:pt x="112961" y="284296"/>
                </a:lnTo>
                <a:lnTo>
                  <a:pt x="118925" y="273759"/>
                </a:lnTo>
                <a:lnTo>
                  <a:pt x="125694" y="263224"/>
                </a:lnTo>
                <a:lnTo>
                  <a:pt x="133322" y="252687"/>
                </a:lnTo>
                <a:lnTo>
                  <a:pt x="141548" y="241983"/>
                </a:lnTo>
                <a:lnTo>
                  <a:pt x="149908" y="230804"/>
                </a:lnTo>
                <a:lnTo>
                  <a:pt x="158124" y="219021"/>
                </a:lnTo>
                <a:lnTo>
                  <a:pt x="166267" y="206667"/>
                </a:lnTo>
                <a:lnTo>
                  <a:pt x="174646" y="193841"/>
                </a:lnTo>
                <a:lnTo>
                  <a:pt x="183432" y="180661"/>
                </a:lnTo>
                <a:lnTo>
                  <a:pt x="192638" y="167387"/>
                </a:lnTo>
                <a:lnTo>
                  <a:pt x="202205" y="154402"/>
                </a:lnTo>
                <a:lnTo>
                  <a:pt x="212051" y="141888"/>
                </a:lnTo>
                <a:lnTo>
                  <a:pt x="222105" y="129689"/>
                </a:lnTo>
                <a:lnTo>
                  <a:pt x="232308" y="117424"/>
                </a:lnTo>
                <a:lnTo>
                  <a:pt x="242614" y="104878"/>
                </a:lnTo>
                <a:lnTo>
                  <a:pt x="252992" y="92162"/>
                </a:lnTo>
                <a:lnTo>
                  <a:pt x="263419" y="79618"/>
                </a:lnTo>
                <a:lnTo>
                  <a:pt x="273874" y="67441"/>
                </a:lnTo>
                <a:lnTo>
                  <a:pt x="284184" y="55823"/>
                </a:lnTo>
                <a:lnTo>
                  <a:pt x="294034" y="45021"/>
                </a:lnTo>
                <a:lnTo>
                  <a:pt x="303280" y="35100"/>
                </a:lnTo>
                <a:lnTo>
                  <a:pt x="311652" y="26257"/>
                </a:lnTo>
                <a:lnTo>
                  <a:pt x="319489" y="18045"/>
                </a:lnTo>
                <a:lnTo>
                  <a:pt x="327478" y="9742"/>
                </a:lnTo>
                <a:lnTo>
                  <a:pt x="33691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6138114" y="2358383"/>
            <a:ext cx="67921" cy="221099"/>
          </a:xfrm>
          <a:custGeom>
            <a:avLst/>
            <a:gdLst/>
            <a:ahLst/>
            <a:cxnLst/>
            <a:rect l="0" t="0" r="0" b="0"/>
            <a:pathLst>
              <a:path w="67921" h="221099">
                <a:moveTo>
                  <a:pt x="0" y="0"/>
                </a:moveTo>
                <a:lnTo>
                  <a:pt x="8734" y="3001"/>
                </a:lnTo>
                <a:lnTo>
                  <a:pt x="16440" y="6423"/>
                </a:lnTo>
                <a:lnTo>
                  <a:pt x="23843" y="10628"/>
                </a:lnTo>
                <a:lnTo>
                  <a:pt x="31104" y="15874"/>
                </a:lnTo>
                <a:lnTo>
                  <a:pt x="38283" y="22652"/>
                </a:lnTo>
                <a:lnTo>
                  <a:pt x="45399" y="31098"/>
                </a:lnTo>
                <a:lnTo>
                  <a:pt x="52144" y="41357"/>
                </a:lnTo>
                <a:lnTo>
                  <a:pt x="57914" y="53745"/>
                </a:lnTo>
                <a:lnTo>
                  <a:pt x="62454" y="68218"/>
                </a:lnTo>
                <a:lnTo>
                  <a:pt x="65671" y="84139"/>
                </a:lnTo>
                <a:lnTo>
                  <a:pt x="67462" y="100501"/>
                </a:lnTo>
                <a:lnTo>
                  <a:pt x="67920" y="116685"/>
                </a:lnTo>
                <a:lnTo>
                  <a:pt x="67111" y="132463"/>
                </a:lnTo>
                <a:lnTo>
                  <a:pt x="64980" y="147817"/>
                </a:lnTo>
                <a:lnTo>
                  <a:pt x="61633" y="162791"/>
                </a:lnTo>
                <a:lnTo>
                  <a:pt x="57591" y="176863"/>
                </a:lnTo>
                <a:lnTo>
                  <a:pt x="53303" y="190306"/>
                </a:lnTo>
                <a:lnTo>
                  <a:pt x="48395" y="204303"/>
                </a:lnTo>
                <a:lnTo>
                  <a:pt x="42114" y="2210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Freeform 144"/>
          <p:cNvSpPr/>
          <p:nvPr/>
        </p:nvSpPr>
        <p:spPr>
          <a:xfrm>
            <a:off x="3379647" y="4600953"/>
            <a:ext cx="347442" cy="637417"/>
          </a:xfrm>
          <a:custGeom>
            <a:avLst/>
            <a:gdLst/>
            <a:ahLst/>
            <a:cxnLst/>
            <a:rect l="0" t="0" r="0" b="0"/>
            <a:pathLst>
              <a:path w="347442" h="637417">
                <a:moveTo>
                  <a:pt x="0" y="515897"/>
                </a:moveTo>
                <a:lnTo>
                  <a:pt x="2934" y="527632"/>
                </a:lnTo>
                <a:lnTo>
                  <a:pt x="5716" y="538760"/>
                </a:lnTo>
                <a:lnTo>
                  <a:pt x="8620" y="550349"/>
                </a:lnTo>
                <a:lnTo>
                  <a:pt x="11834" y="562165"/>
                </a:lnTo>
                <a:lnTo>
                  <a:pt x="15647" y="573528"/>
                </a:lnTo>
                <a:lnTo>
                  <a:pt x="20160" y="584083"/>
                </a:lnTo>
                <a:lnTo>
                  <a:pt x="25150" y="593957"/>
                </a:lnTo>
                <a:lnTo>
                  <a:pt x="30190" y="603576"/>
                </a:lnTo>
                <a:lnTo>
                  <a:pt x="35031" y="613214"/>
                </a:lnTo>
                <a:lnTo>
                  <a:pt x="39924" y="622331"/>
                </a:lnTo>
                <a:lnTo>
                  <a:pt x="45501" y="629716"/>
                </a:lnTo>
                <a:lnTo>
                  <a:pt x="52061" y="634820"/>
                </a:lnTo>
                <a:lnTo>
                  <a:pt x="59264" y="637416"/>
                </a:lnTo>
                <a:lnTo>
                  <a:pt x="66338" y="637262"/>
                </a:lnTo>
                <a:lnTo>
                  <a:pt x="72837" y="634515"/>
                </a:lnTo>
                <a:lnTo>
                  <a:pt x="78657" y="629280"/>
                </a:lnTo>
                <a:lnTo>
                  <a:pt x="83866" y="621437"/>
                </a:lnTo>
                <a:lnTo>
                  <a:pt x="88589" y="611173"/>
                </a:lnTo>
                <a:lnTo>
                  <a:pt x="92946" y="599065"/>
                </a:lnTo>
                <a:lnTo>
                  <a:pt x="97040" y="585885"/>
                </a:lnTo>
                <a:lnTo>
                  <a:pt x="100949" y="572172"/>
                </a:lnTo>
                <a:lnTo>
                  <a:pt x="104730" y="558223"/>
                </a:lnTo>
                <a:lnTo>
                  <a:pt x="108422" y="544179"/>
                </a:lnTo>
                <a:lnTo>
                  <a:pt x="112055" y="530108"/>
                </a:lnTo>
                <a:lnTo>
                  <a:pt x="115647" y="516202"/>
                </a:lnTo>
                <a:lnTo>
                  <a:pt x="119212" y="502777"/>
                </a:lnTo>
                <a:lnTo>
                  <a:pt x="122763" y="489956"/>
                </a:lnTo>
                <a:lnTo>
                  <a:pt x="126470" y="477378"/>
                </a:lnTo>
                <a:lnTo>
                  <a:pt x="130644" y="464325"/>
                </a:lnTo>
                <a:lnTo>
                  <a:pt x="135414" y="450432"/>
                </a:lnTo>
                <a:lnTo>
                  <a:pt x="140583" y="435827"/>
                </a:lnTo>
                <a:lnTo>
                  <a:pt x="145746" y="420943"/>
                </a:lnTo>
                <a:lnTo>
                  <a:pt x="150666" y="406073"/>
                </a:lnTo>
                <a:lnTo>
                  <a:pt x="155443" y="391172"/>
                </a:lnTo>
                <a:lnTo>
                  <a:pt x="160411" y="375956"/>
                </a:lnTo>
                <a:lnTo>
                  <a:pt x="165752" y="360277"/>
                </a:lnTo>
                <a:lnTo>
                  <a:pt x="171493" y="344137"/>
                </a:lnTo>
                <a:lnTo>
                  <a:pt x="177578" y="327611"/>
                </a:lnTo>
                <a:lnTo>
                  <a:pt x="183935" y="310784"/>
                </a:lnTo>
                <a:lnTo>
                  <a:pt x="190493" y="293738"/>
                </a:lnTo>
                <a:lnTo>
                  <a:pt x="197195" y="276534"/>
                </a:lnTo>
                <a:lnTo>
                  <a:pt x="204002" y="259221"/>
                </a:lnTo>
                <a:lnTo>
                  <a:pt x="211048" y="241832"/>
                </a:lnTo>
                <a:lnTo>
                  <a:pt x="218616" y="224392"/>
                </a:lnTo>
                <a:lnTo>
                  <a:pt x="226822" y="206911"/>
                </a:lnTo>
                <a:lnTo>
                  <a:pt x="235621" y="189239"/>
                </a:lnTo>
                <a:lnTo>
                  <a:pt x="244907" y="171075"/>
                </a:lnTo>
                <a:lnTo>
                  <a:pt x="254562" y="152305"/>
                </a:lnTo>
                <a:lnTo>
                  <a:pt x="264486" y="133292"/>
                </a:lnTo>
                <a:lnTo>
                  <a:pt x="274601" y="114754"/>
                </a:lnTo>
                <a:lnTo>
                  <a:pt x="284843" y="97068"/>
                </a:lnTo>
                <a:lnTo>
                  <a:pt x="295009" y="80431"/>
                </a:lnTo>
                <a:lnTo>
                  <a:pt x="304761" y="65023"/>
                </a:lnTo>
                <a:lnTo>
                  <a:pt x="313941" y="50822"/>
                </a:lnTo>
                <a:lnTo>
                  <a:pt x="322268" y="38091"/>
                </a:lnTo>
                <a:lnTo>
                  <a:pt x="330071" y="26225"/>
                </a:lnTo>
                <a:lnTo>
                  <a:pt x="338034" y="14179"/>
                </a:lnTo>
                <a:lnTo>
                  <a:pt x="34744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1" name="Group 150"/>
          <p:cNvGrpSpPr/>
          <p:nvPr/>
        </p:nvGrpSpPr>
        <p:grpSpPr>
          <a:xfrm>
            <a:off x="6527669" y="1716145"/>
            <a:ext cx="402293" cy="863337"/>
            <a:chOff x="6527669" y="1716145"/>
            <a:chExt cx="402293" cy="863337"/>
          </a:xfrm>
        </p:grpSpPr>
        <p:sp>
          <p:nvSpPr>
            <p:cNvPr id="146" name="Freeform 145"/>
            <p:cNvSpPr/>
            <p:nvPr/>
          </p:nvSpPr>
          <p:spPr>
            <a:xfrm>
              <a:off x="6740951" y="1716145"/>
              <a:ext cx="7817" cy="315856"/>
            </a:xfrm>
            <a:custGeom>
              <a:avLst/>
              <a:gdLst/>
              <a:ahLst/>
              <a:cxnLst/>
              <a:rect l="0" t="0" r="0" b="0"/>
              <a:pathLst>
                <a:path w="7817" h="315856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61"/>
                  </a:lnTo>
                  <a:lnTo>
                    <a:pt x="200" y="50309"/>
                  </a:lnTo>
                  <a:lnTo>
                    <a:pt x="0" y="64637"/>
                  </a:lnTo>
                  <a:lnTo>
                    <a:pt x="651" y="79111"/>
                  </a:lnTo>
                  <a:lnTo>
                    <a:pt x="1890" y="93734"/>
                  </a:lnTo>
                  <a:lnTo>
                    <a:pt x="3254" y="108758"/>
                  </a:lnTo>
                  <a:lnTo>
                    <a:pt x="4463" y="124301"/>
                  </a:lnTo>
                  <a:lnTo>
                    <a:pt x="5426" y="140179"/>
                  </a:lnTo>
                  <a:lnTo>
                    <a:pt x="6146" y="155997"/>
                  </a:lnTo>
                  <a:lnTo>
                    <a:pt x="6665" y="171534"/>
                  </a:lnTo>
                  <a:lnTo>
                    <a:pt x="7030" y="186901"/>
                  </a:lnTo>
                  <a:lnTo>
                    <a:pt x="7282" y="202438"/>
                  </a:lnTo>
                  <a:lnTo>
                    <a:pt x="7455" y="218327"/>
                  </a:lnTo>
                  <a:lnTo>
                    <a:pt x="7574" y="234415"/>
                  </a:lnTo>
                  <a:lnTo>
                    <a:pt x="7666" y="252185"/>
                  </a:lnTo>
                  <a:lnTo>
                    <a:pt x="7742" y="276557"/>
                  </a:lnTo>
                  <a:lnTo>
                    <a:pt x="781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578268" y="1716145"/>
              <a:ext cx="181028" cy="234525"/>
            </a:xfrm>
            <a:custGeom>
              <a:avLst/>
              <a:gdLst/>
              <a:ahLst/>
              <a:cxnLst/>
              <a:rect l="0" t="0" r="0" b="0"/>
              <a:pathLst>
                <a:path w="181028" h="234525">
                  <a:moveTo>
                    <a:pt x="181027" y="147399"/>
                  </a:moveTo>
                  <a:lnTo>
                    <a:pt x="172226" y="153266"/>
                  </a:lnTo>
                  <a:lnTo>
                    <a:pt x="163879" y="158831"/>
                  </a:lnTo>
                  <a:lnTo>
                    <a:pt x="155185" y="164630"/>
                  </a:lnTo>
                  <a:lnTo>
                    <a:pt x="146237" y="170710"/>
                  </a:lnTo>
                  <a:lnTo>
                    <a:pt x="137391" y="177040"/>
                  </a:lnTo>
                  <a:lnTo>
                    <a:pt x="128848" y="183564"/>
                  </a:lnTo>
                  <a:lnTo>
                    <a:pt x="120486" y="190067"/>
                  </a:lnTo>
                  <a:lnTo>
                    <a:pt x="111960" y="196201"/>
                  </a:lnTo>
                  <a:lnTo>
                    <a:pt x="103076" y="201810"/>
                  </a:lnTo>
                  <a:lnTo>
                    <a:pt x="93805" y="207067"/>
                  </a:lnTo>
                  <a:lnTo>
                    <a:pt x="84195" y="212364"/>
                  </a:lnTo>
                  <a:lnTo>
                    <a:pt x="74315" y="217921"/>
                  </a:lnTo>
                  <a:lnTo>
                    <a:pt x="64069" y="223468"/>
                  </a:lnTo>
                  <a:lnTo>
                    <a:pt x="53205" y="228360"/>
                  </a:lnTo>
                  <a:lnTo>
                    <a:pt x="41655" y="232262"/>
                  </a:lnTo>
                  <a:lnTo>
                    <a:pt x="30137" y="234524"/>
                  </a:lnTo>
                  <a:lnTo>
                    <a:pt x="20002" y="234070"/>
                  </a:lnTo>
                  <a:lnTo>
                    <a:pt x="11901" y="230573"/>
                  </a:lnTo>
                  <a:lnTo>
                    <a:pt x="5973" y="224493"/>
                  </a:lnTo>
                  <a:lnTo>
                    <a:pt x="2204" y="216676"/>
                  </a:lnTo>
                  <a:lnTo>
                    <a:pt x="339" y="207795"/>
                  </a:lnTo>
                  <a:lnTo>
                    <a:pt x="0" y="198280"/>
                  </a:lnTo>
                  <a:lnTo>
                    <a:pt x="811" y="188382"/>
                  </a:lnTo>
                  <a:lnTo>
                    <a:pt x="2455" y="178252"/>
                  </a:lnTo>
                  <a:lnTo>
                    <a:pt x="4689" y="167978"/>
                  </a:lnTo>
                  <a:lnTo>
                    <a:pt x="7331" y="157614"/>
                  </a:lnTo>
                  <a:lnTo>
                    <a:pt x="10255" y="147193"/>
                  </a:lnTo>
                  <a:lnTo>
                    <a:pt x="13371" y="136734"/>
                  </a:lnTo>
                  <a:lnTo>
                    <a:pt x="16616" y="126252"/>
                  </a:lnTo>
                  <a:lnTo>
                    <a:pt x="19947" y="115744"/>
                  </a:lnTo>
                  <a:lnTo>
                    <a:pt x="23338" y="104890"/>
                  </a:lnTo>
                  <a:lnTo>
                    <a:pt x="26769" y="93078"/>
                  </a:lnTo>
                  <a:lnTo>
                    <a:pt x="30220" y="80066"/>
                  </a:lnTo>
                  <a:lnTo>
                    <a:pt x="33534" y="66299"/>
                  </a:lnTo>
                  <a:lnTo>
                    <a:pt x="36732" y="51172"/>
                  </a:lnTo>
                  <a:lnTo>
                    <a:pt x="40093" y="31118"/>
                  </a:lnTo>
                  <a:lnTo>
                    <a:pt x="441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527669" y="2084642"/>
              <a:ext cx="315855" cy="10530"/>
            </a:xfrm>
            <a:custGeom>
              <a:avLst/>
              <a:gdLst/>
              <a:ahLst/>
              <a:cxnLst/>
              <a:rect l="0" t="0" r="0" b="0"/>
              <a:pathLst>
                <a:path w="315855" h="10530">
                  <a:moveTo>
                    <a:pt x="315854" y="0"/>
                  </a:moveTo>
                  <a:lnTo>
                    <a:pt x="306985" y="2867"/>
                  </a:lnTo>
                  <a:lnTo>
                    <a:pt x="297998" y="5009"/>
                  </a:lnTo>
                  <a:lnTo>
                    <a:pt x="287998" y="6612"/>
                  </a:lnTo>
                  <a:lnTo>
                    <a:pt x="276846" y="7792"/>
                  </a:lnTo>
                  <a:lnTo>
                    <a:pt x="264386" y="8641"/>
                  </a:lnTo>
                  <a:lnTo>
                    <a:pt x="250680" y="9239"/>
                  </a:lnTo>
                  <a:lnTo>
                    <a:pt x="236089" y="9653"/>
                  </a:lnTo>
                  <a:lnTo>
                    <a:pt x="221160" y="9937"/>
                  </a:lnTo>
                  <a:lnTo>
                    <a:pt x="206240" y="10126"/>
                  </a:lnTo>
                  <a:lnTo>
                    <a:pt x="191631" y="10084"/>
                  </a:lnTo>
                  <a:lnTo>
                    <a:pt x="177669" y="9524"/>
                  </a:lnTo>
                  <a:lnTo>
                    <a:pt x="164460" y="8339"/>
                  </a:lnTo>
                  <a:lnTo>
                    <a:pt x="151777" y="6899"/>
                  </a:lnTo>
                  <a:lnTo>
                    <a:pt x="139179" y="5925"/>
                  </a:lnTo>
                  <a:lnTo>
                    <a:pt x="126401" y="5789"/>
                  </a:lnTo>
                  <a:lnTo>
                    <a:pt x="113358" y="6361"/>
                  </a:lnTo>
                  <a:lnTo>
                    <a:pt x="100062" y="7209"/>
                  </a:lnTo>
                  <a:lnTo>
                    <a:pt x="86562" y="8039"/>
                  </a:lnTo>
                  <a:lnTo>
                    <a:pt x="72936" y="8732"/>
                  </a:lnTo>
                  <a:lnTo>
                    <a:pt x="57632" y="9339"/>
                  </a:lnTo>
                  <a:lnTo>
                    <a:pt x="35953" y="990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584476" y="2147813"/>
              <a:ext cx="147956" cy="282196"/>
            </a:xfrm>
            <a:custGeom>
              <a:avLst/>
              <a:gdLst/>
              <a:ahLst/>
              <a:cxnLst/>
              <a:rect l="0" t="0" r="0" b="0"/>
              <a:pathLst>
                <a:path w="147956" h="282196">
                  <a:moveTo>
                    <a:pt x="122177" y="0"/>
                  </a:moveTo>
                  <a:lnTo>
                    <a:pt x="113443" y="5934"/>
                  </a:lnTo>
                  <a:lnTo>
                    <a:pt x="105736" y="12139"/>
                  </a:lnTo>
                  <a:lnTo>
                    <a:pt x="98338" y="19235"/>
                  </a:lnTo>
                  <a:lnTo>
                    <a:pt x="91250" y="27175"/>
                  </a:lnTo>
                  <a:lnTo>
                    <a:pt x="84720" y="35822"/>
                  </a:lnTo>
                  <a:lnTo>
                    <a:pt x="78843" y="45012"/>
                  </a:lnTo>
                  <a:lnTo>
                    <a:pt x="73405" y="54439"/>
                  </a:lnTo>
                  <a:lnTo>
                    <a:pt x="67986" y="63680"/>
                  </a:lnTo>
                  <a:lnTo>
                    <a:pt x="62343" y="72524"/>
                  </a:lnTo>
                  <a:lnTo>
                    <a:pt x="56568" y="81105"/>
                  </a:lnTo>
                  <a:lnTo>
                    <a:pt x="50991" y="89786"/>
                  </a:lnTo>
                  <a:lnTo>
                    <a:pt x="45789" y="98778"/>
                  </a:lnTo>
                  <a:lnTo>
                    <a:pt x="40821" y="108124"/>
                  </a:lnTo>
                  <a:lnTo>
                    <a:pt x="35726" y="117784"/>
                  </a:lnTo>
                  <a:lnTo>
                    <a:pt x="30303" y="127695"/>
                  </a:lnTo>
                  <a:lnTo>
                    <a:pt x="24677" y="137791"/>
                  </a:lnTo>
                  <a:lnTo>
                    <a:pt x="19201" y="148022"/>
                  </a:lnTo>
                  <a:lnTo>
                    <a:pt x="14077" y="158352"/>
                  </a:lnTo>
                  <a:lnTo>
                    <a:pt x="9500" y="168916"/>
                  </a:lnTo>
                  <a:lnTo>
                    <a:pt x="5732" y="179999"/>
                  </a:lnTo>
                  <a:lnTo>
                    <a:pt x="2835" y="191714"/>
                  </a:lnTo>
                  <a:lnTo>
                    <a:pt x="874" y="203853"/>
                  </a:lnTo>
                  <a:lnTo>
                    <a:pt x="0" y="216002"/>
                  </a:lnTo>
                  <a:lnTo>
                    <a:pt x="192" y="227910"/>
                  </a:lnTo>
                  <a:lnTo>
                    <a:pt x="1457" y="239346"/>
                  </a:lnTo>
                  <a:lnTo>
                    <a:pt x="3900" y="250026"/>
                  </a:lnTo>
                  <a:lnTo>
                    <a:pt x="7478" y="259860"/>
                  </a:lnTo>
                  <a:lnTo>
                    <a:pt x="12337" y="268445"/>
                  </a:lnTo>
                  <a:lnTo>
                    <a:pt x="18880" y="275009"/>
                  </a:lnTo>
                  <a:lnTo>
                    <a:pt x="27168" y="279312"/>
                  </a:lnTo>
                  <a:lnTo>
                    <a:pt x="36819" y="281574"/>
                  </a:lnTo>
                  <a:lnTo>
                    <a:pt x="47206" y="282195"/>
                  </a:lnTo>
                  <a:lnTo>
                    <a:pt x="57888" y="281576"/>
                  </a:lnTo>
                  <a:lnTo>
                    <a:pt x="68482" y="279892"/>
                  </a:lnTo>
                  <a:lnTo>
                    <a:pt x="78587" y="277101"/>
                  </a:lnTo>
                  <a:lnTo>
                    <a:pt x="88046" y="273266"/>
                  </a:lnTo>
                  <a:lnTo>
                    <a:pt x="96889" y="268558"/>
                  </a:lnTo>
                  <a:lnTo>
                    <a:pt x="105221" y="263174"/>
                  </a:lnTo>
                  <a:lnTo>
                    <a:pt x="113161" y="257288"/>
                  </a:lnTo>
                  <a:lnTo>
                    <a:pt x="120648" y="250877"/>
                  </a:lnTo>
                  <a:lnTo>
                    <a:pt x="127457" y="243742"/>
                  </a:lnTo>
                  <a:lnTo>
                    <a:pt x="133517" y="235825"/>
                  </a:lnTo>
                  <a:lnTo>
                    <a:pt x="138739" y="227051"/>
                  </a:lnTo>
                  <a:lnTo>
                    <a:pt x="142950" y="217250"/>
                  </a:lnTo>
                  <a:lnTo>
                    <a:pt x="146137" y="206445"/>
                  </a:lnTo>
                  <a:lnTo>
                    <a:pt x="147955" y="195275"/>
                  </a:lnTo>
                  <a:lnTo>
                    <a:pt x="147670" y="184849"/>
                  </a:lnTo>
                  <a:lnTo>
                    <a:pt x="145066" y="175741"/>
                  </a:lnTo>
                  <a:lnTo>
                    <a:pt x="140386" y="168325"/>
                  </a:lnTo>
                  <a:lnTo>
                    <a:pt x="134039" y="163018"/>
                  </a:lnTo>
                  <a:lnTo>
                    <a:pt x="126443" y="159829"/>
                  </a:lnTo>
                  <a:lnTo>
                    <a:pt x="118108" y="158619"/>
                  </a:lnTo>
                  <a:lnTo>
                    <a:pt x="109610" y="159303"/>
                  </a:lnTo>
                  <a:lnTo>
                    <a:pt x="101269" y="161645"/>
                  </a:lnTo>
                  <a:lnTo>
                    <a:pt x="93027" y="165314"/>
                  </a:lnTo>
                  <a:lnTo>
                    <a:pt x="84573" y="169984"/>
                  </a:lnTo>
                  <a:lnTo>
                    <a:pt x="75738" y="175380"/>
                  </a:lnTo>
                  <a:lnTo>
                    <a:pt x="66667" y="181288"/>
                  </a:lnTo>
                  <a:lnTo>
                    <a:pt x="57724" y="187553"/>
                  </a:lnTo>
                  <a:lnTo>
                    <a:pt x="49116" y="194062"/>
                  </a:lnTo>
                  <a:lnTo>
                    <a:pt x="40994" y="200819"/>
                  </a:lnTo>
                  <a:lnTo>
                    <a:pt x="32612" y="208804"/>
                  </a:lnTo>
                  <a:lnTo>
                    <a:pt x="22123" y="220951"/>
                  </a:lnTo>
                  <a:lnTo>
                    <a:pt x="6363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896165" y="2421554"/>
              <a:ext cx="33797" cy="157928"/>
            </a:xfrm>
            <a:custGeom>
              <a:avLst/>
              <a:gdLst/>
              <a:ahLst/>
              <a:cxnLst/>
              <a:rect l="0" t="0" r="0" b="0"/>
              <a:pathLst>
                <a:path w="33797" h="157928">
                  <a:moveTo>
                    <a:pt x="10529" y="0"/>
                  </a:moveTo>
                  <a:lnTo>
                    <a:pt x="16330" y="5935"/>
                  </a:lnTo>
                  <a:lnTo>
                    <a:pt x="21254" y="12139"/>
                  </a:lnTo>
                  <a:lnTo>
                    <a:pt x="25748" y="19240"/>
                  </a:lnTo>
                  <a:lnTo>
                    <a:pt x="29623" y="27352"/>
                  </a:lnTo>
                  <a:lnTo>
                    <a:pt x="32340" y="36647"/>
                  </a:lnTo>
                  <a:lnTo>
                    <a:pt x="33694" y="47091"/>
                  </a:lnTo>
                  <a:lnTo>
                    <a:pt x="33796" y="58343"/>
                  </a:lnTo>
                  <a:lnTo>
                    <a:pt x="32877" y="69881"/>
                  </a:lnTo>
                  <a:lnTo>
                    <a:pt x="31184" y="81372"/>
                  </a:lnTo>
                  <a:lnTo>
                    <a:pt x="28760" y="92526"/>
                  </a:lnTo>
                  <a:lnTo>
                    <a:pt x="25464" y="103015"/>
                  </a:lnTo>
                  <a:lnTo>
                    <a:pt x="21295" y="112730"/>
                  </a:lnTo>
                  <a:lnTo>
                    <a:pt x="16680" y="121632"/>
                  </a:lnTo>
                  <a:lnTo>
                    <a:pt x="11938" y="130636"/>
                  </a:lnTo>
                  <a:lnTo>
                    <a:pt x="6653" y="14164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2" name="Freeform 151"/>
          <p:cNvSpPr/>
          <p:nvPr/>
        </p:nvSpPr>
        <p:spPr>
          <a:xfrm>
            <a:off x="3590217" y="1158134"/>
            <a:ext cx="326385" cy="401505"/>
          </a:xfrm>
          <a:custGeom>
            <a:avLst/>
            <a:gdLst/>
            <a:ahLst/>
            <a:cxnLst/>
            <a:rect l="0" t="0" r="0" b="0"/>
            <a:pathLst>
              <a:path w="326385" h="401505">
                <a:moveTo>
                  <a:pt x="0" y="368498"/>
                </a:moveTo>
                <a:lnTo>
                  <a:pt x="2934" y="377299"/>
                </a:lnTo>
                <a:lnTo>
                  <a:pt x="5716" y="385646"/>
                </a:lnTo>
                <a:lnTo>
                  <a:pt x="8621" y="394271"/>
                </a:lnTo>
                <a:lnTo>
                  <a:pt x="11829" y="400668"/>
                </a:lnTo>
                <a:lnTo>
                  <a:pt x="15314" y="401504"/>
                </a:lnTo>
                <a:lnTo>
                  <a:pt x="18884" y="397551"/>
                </a:lnTo>
                <a:lnTo>
                  <a:pt x="22837" y="390237"/>
                </a:lnTo>
                <a:lnTo>
                  <a:pt x="27377" y="380499"/>
                </a:lnTo>
                <a:lnTo>
                  <a:pt x="32517" y="368784"/>
                </a:lnTo>
                <a:lnTo>
                  <a:pt x="38168" y="355477"/>
                </a:lnTo>
                <a:lnTo>
                  <a:pt x="44219" y="341273"/>
                </a:lnTo>
                <a:lnTo>
                  <a:pt x="50563" y="327109"/>
                </a:lnTo>
                <a:lnTo>
                  <a:pt x="57119" y="313499"/>
                </a:lnTo>
                <a:lnTo>
                  <a:pt x="63822" y="300409"/>
                </a:lnTo>
                <a:lnTo>
                  <a:pt x="70627" y="287469"/>
                </a:lnTo>
                <a:lnTo>
                  <a:pt x="77502" y="274433"/>
                </a:lnTo>
                <a:lnTo>
                  <a:pt x="84424" y="261370"/>
                </a:lnTo>
                <a:lnTo>
                  <a:pt x="91378" y="248585"/>
                </a:lnTo>
                <a:lnTo>
                  <a:pt x="98358" y="236238"/>
                </a:lnTo>
                <a:lnTo>
                  <a:pt x="105521" y="224335"/>
                </a:lnTo>
                <a:lnTo>
                  <a:pt x="113169" y="212808"/>
                </a:lnTo>
                <a:lnTo>
                  <a:pt x="121428" y="201569"/>
                </a:lnTo>
                <a:lnTo>
                  <a:pt x="130264" y="190376"/>
                </a:lnTo>
                <a:lnTo>
                  <a:pt x="139574" y="178862"/>
                </a:lnTo>
                <a:lnTo>
                  <a:pt x="149250" y="166855"/>
                </a:lnTo>
                <a:lnTo>
                  <a:pt x="159357" y="154519"/>
                </a:lnTo>
                <a:lnTo>
                  <a:pt x="170127" y="142237"/>
                </a:lnTo>
                <a:lnTo>
                  <a:pt x="181633" y="130231"/>
                </a:lnTo>
                <a:lnTo>
                  <a:pt x="193800" y="118390"/>
                </a:lnTo>
                <a:lnTo>
                  <a:pt x="206498" y="106373"/>
                </a:lnTo>
                <a:lnTo>
                  <a:pt x="219594" y="94001"/>
                </a:lnTo>
                <a:lnTo>
                  <a:pt x="232811" y="81574"/>
                </a:lnTo>
                <a:lnTo>
                  <a:pt x="245758" y="69756"/>
                </a:lnTo>
                <a:lnTo>
                  <a:pt x="258238" y="58881"/>
                </a:lnTo>
                <a:lnTo>
                  <a:pt x="270074" y="48951"/>
                </a:lnTo>
                <a:lnTo>
                  <a:pt x="281030" y="39821"/>
                </a:lnTo>
                <a:lnTo>
                  <a:pt x="291058" y="31318"/>
                </a:lnTo>
                <a:lnTo>
                  <a:pt x="299974" y="23582"/>
                </a:lnTo>
                <a:lnTo>
                  <a:pt x="308244" y="16306"/>
                </a:lnTo>
                <a:lnTo>
                  <a:pt x="316595" y="8848"/>
                </a:lnTo>
                <a:lnTo>
                  <a:pt x="326384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8" name="Group 157"/>
          <p:cNvGrpSpPr/>
          <p:nvPr/>
        </p:nvGrpSpPr>
        <p:grpSpPr>
          <a:xfrm>
            <a:off x="7296249" y="1705616"/>
            <a:ext cx="511041" cy="852810"/>
            <a:chOff x="7296249" y="1705616"/>
            <a:chExt cx="511041" cy="852810"/>
          </a:xfrm>
        </p:grpSpPr>
        <p:sp>
          <p:nvSpPr>
            <p:cNvPr id="153" name="Freeform 152"/>
            <p:cNvSpPr/>
            <p:nvPr/>
          </p:nvSpPr>
          <p:spPr>
            <a:xfrm>
              <a:off x="7296249" y="1884601"/>
              <a:ext cx="10513" cy="410612"/>
            </a:xfrm>
            <a:custGeom>
              <a:avLst/>
              <a:gdLst/>
              <a:ahLst/>
              <a:cxnLst/>
              <a:rect l="0" t="0" r="0" b="0"/>
              <a:pathLst>
                <a:path w="10513" h="410612">
                  <a:moveTo>
                    <a:pt x="0" y="0"/>
                  </a:moveTo>
                  <a:lnTo>
                    <a:pt x="2866" y="11802"/>
                  </a:lnTo>
                  <a:lnTo>
                    <a:pt x="5009" y="23571"/>
                  </a:lnTo>
                  <a:lnTo>
                    <a:pt x="6612" y="36471"/>
                  </a:lnTo>
                  <a:lnTo>
                    <a:pt x="7792" y="50664"/>
                  </a:lnTo>
                  <a:lnTo>
                    <a:pt x="8640" y="66289"/>
                  </a:lnTo>
                  <a:lnTo>
                    <a:pt x="9237" y="83260"/>
                  </a:lnTo>
                  <a:lnTo>
                    <a:pt x="9652" y="101189"/>
                  </a:lnTo>
                  <a:lnTo>
                    <a:pt x="9936" y="119509"/>
                  </a:lnTo>
                  <a:lnTo>
                    <a:pt x="10129" y="137867"/>
                  </a:lnTo>
                  <a:lnTo>
                    <a:pt x="10260" y="156275"/>
                  </a:lnTo>
                  <a:lnTo>
                    <a:pt x="10348" y="175006"/>
                  </a:lnTo>
                  <a:lnTo>
                    <a:pt x="10407" y="194201"/>
                  </a:lnTo>
                  <a:lnTo>
                    <a:pt x="10446" y="213856"/>
                  </a:lnTo>
                  <a:lnTo>
                    <a:pt x="10473" y="233897"/>
                  </a:lnTo>
                  <a:lnTo>
                    <a:pt x="10492" y="254228"/>
                  </a:lnTo>
                  <a:lnTo>
                    <a:pt x="10504" y="274441"/>
                  </a:lnTo>
                  <a:lnTo>
                    <a:pt x="10511" y="293859"/>
                  </a:lnTo>
                  <a:lnTo>
                    <a:pt x="10512" y="312172"/>
                  </a:lnTo>
                  <a:lnTo>
                    <a:pt x="10343" y="329247"/>
                  </a:lnTo>
                  <a:lnTo>
                    <a:pt x="9698" y="344957"/>
                  </a:lnTo>
                  <a:lnTo>
                    <a:pt x="8451" y="359363"/>
                  </a:lnTo>
                  <a:lnTo>
                    <a:pt x="6790" y="372234"/>
                  </a:lnTo>
                  <a:lnTo>
                    <a:pt x="4965" y="384209"/>
                  </a:lnTo>
                  <a:lnTo>
                    <a:pt x="2810" y="39634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548933" y="1705616"/>
              <a:ext cx="21057" cy="189514"/>
            </a:xfrm>
            <a:custGeom>
              <a:avLst/>
              <a:gdLst/>
              <a:ahLst/>
              <a:cxnLst/>
              <a:rect l="0" t="0" r="0" b="0"/>
              <a:pathLst>
                <a:path w="21057" h="189514">
                  <a:moveTo>
                    <a:pt x="21056" y="0"/>
                  </a:moveTo>
                  <a:lnTo>
                    <a:pt x="18190" y="8868"/>
                  </a:lnTo>
                  <a:lnTo>
                    <a:pt x="16047" y="17855"/>
                  </a:lnTo>
                  <a:lnTo>
                    <a:pt x="14445" y="27850"/>
                  </a:lnTo>
                  <a:lnTo>
                    <a:pt x="13264" y="38831"/>
                  </a:lnTo>
                  <a:lnTo>
                    <a:pt x="12415" y="50643"/>
                  </a:lnTo>
                  <a:lnTo>
                    <a:pt x="11813" y="63101"/>
                  </a:lnTo>
                  <a:lnTo>
                    <a:pt x="11226" y="76039"/>
                  </a:lnTo>
                  <a:lnTo>
                    <a:pt x="10293" y="89320"/>
                  </a:lnTo>
                  <a:lnTo>
                    <a:pt x="8851" y="102837"/>
                  </a:lnTo>
                  <a:lnTo>
                    <a:pt x="7060" y="116487"/>
                  </a:lnTo>
                  <a:lnTo>
                    <a:pt x="5130" y="131817"/>
                  </a:lnTo>
                  <a:lnTo>
                    <a:pt x="2892" y="15352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443647" y="1958300"/>
              <a:ext cx="210572" cy="31587"/>
            </a:xfrm>
            <a:custGeom>
              <a:avLst/>
              <a:gdLst/>
              <a:ahLst/>
              <a:cxnLst/>
              <a:rect l="0" t="0" r="0" b="0"/>
              <a:pathLst>
                <a:path w="210572" h="31587">
                  <a:moveTo>
                    <a:pt x="210571" y="0"/>
                  </a:moveTo>
                  <a:lnTo>
                    <a:pt x="201703" y="2934"/>
                  </a:lnTo>
                  <a:lnTo>
                    <a:pt x="192716" y="5716"/>
                  </a:lnTo>
                  <a:lnTo>
                    <a:pt x="182721" y="8611"/>
                  </a:lnTo>
                  <a:lnTo>
                    <a:pt x="171740" y="11479"/>
                  </a:lnTo>
                  <a:lnTo>
                    <a:pt x="159928" y="13995"/>
                  </a:lnTo>
                  <a:lnTo>
                    <a:pt x="147474" y="16011"/>
                  </a:lnTo>
                  <a:lnTo>
                    <a:pt x="134709" y="17696"/>
                  </a:lnTo>
                  <a:lnTo>
                    <a:pt x="122076" y="19439"/>
                  </a:lnTo>
                  <a:lnTo>
                    <a:pt x="109804" y="21460"/>
                  </a:lnTo>
                  <a:lnTo>
                    <a:pt x="97769" y="23650"/>
                  </a:lnTo>
                  <a:lnTo>
                    <a:pt x="85615" y="25666"/>
                  </a:lnTo>
                  <a:lnTo>
                    <a:pt x="73147" y="27319"/>
                  </a:lnTo>
                  <a:lnTo>
                    <a:pt x="60549" y="28584"/>
                  </a:lnTo>
                  <a:lnTo>
                    <a:pt x="46858" y="29645"/>
                  </a:lnTo>
                  <a:lnTo>
                    <a:pt x="28630" y="305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424991" y="2081244"/>
              <a:ext cx="197642" cy="308726"/>
            </a:xfrm>
            <a:custGeom>
              <a:avLst/>
              <a:gdLst/>
              <a:ahLst/>
              <a:cxnLst/>
              <a:rect l="0" t="0" r="0" b="0"/>
              <a:pathLst>
                <a:path w="197642" h="308726">
                  <a:moveTo>
                    <a:pt x="29185" y="45512"/>
                  </a:moveTo>
                  <a:lnTo>
                    <a:pt x="32186" y="36778"/>
                  </a:lnTo>
                  <a:lnTo>
                    <a:pt x="35607" y="29071"/>
                  </a:lnTo>
                  <a:lnTo>
                    <a:pt x="39813" y="21678"/>
                  </a:lnTo>
                  <a:lnTo>
                    <a:pt x="45059" y="14763"/>
                  </a:lnTo>
                  <a:lnTo>
                    <a:pt x="51837" y="8881"/>
                  </a:lnTo>
                  <a:lnTo>
                    <a:pt x="60265" y="4271"/>
                  </a:lnTo>
                  <a:lnTo>
                    <a:pt x="69832" y="1177"/>
                  </a:lnTo>
                  <a:lnTo>
                    <a:pt x="79627" y="0"/>
                  </a:lnTo>
                  <a:lnTo>
                    <a:pt x="89096" y="772"/>
                  </a:lnTo>
                  <a:lnTo>
                    <a:pt x="98061" y="3392"/>
                  </a:lnTo>
                  <a:lnTo>
                    <a:pt x="106533" y="7810"/>
                  </a:lnTo>
                  <a:lnTo>
                    <a:pt x="114591" y="13824"/>
                  </a:lnTo>
                  <a:lnTo>
                    <a:pt x="122001" y="21453"/>
                  </a:lnTo>
                  <a:lnTo>
                    <a:pt x="128234" y="31000"/>
                  </a:lnTo>
                  <a:lnTo>
                    <a:pt x="133095" y="42459"/>
                  </a:lnTo>
                  <a:lnTo>
                    <a:pt x="136700" y="55560"/>
                  </a:lnTo>
                  <a:lnTo>
                    <a:pt x="139287" y="69949"/>
                  </a:lnTo>
                  <a:lnTo>
                    <a:pt x="141099" y="85284"/>
                  </a:lnTo>
                  <a:lnTo>
                    <a:pt x="142181" y="100970"/>
                  </a:lnTo>
                  <a:lnTo>
                    <a:pt x="142392" y="116187"/>
                  </a:lnTo>
                  <a:lnTo>
                    <a:pt x="141721" y="130532"/>
                  </a:lnTo>
                  <a:lnTo>
                    <a:pt x="140290" y="144128"/>
                  </a:lnTo>
                  <a:lnTo>
                    <a:pt x="138259" y="157413"/>
                  </a:lnTo>
                  <a:lnTo>
                    <a:pt x="135777" y="170688"/>
                  </a:lnTo>
                  <a:lnTo>
                    <a:pt x="132805" y="184081"/>
                  </a:lnTo>
                  <a:lnTo>
                    <a:pt x="129132" y="197621"/>
                  </a:lnTo>
                  <a:lnTo>
                    <a:pt x="124698" y="211287"/>
                  </a:lnTo>
                  <a:lnTo>
                    <a:pt x="119585" y="224891"/>
                  </a:lnTo>
                  <a:lnTo>
                    <a:pt x="113928" y="238098"/>
                  </a:lnTo>
                  <a:lnTo>
                    <a:pt x="107858" y="250748"/>
                  </a:lnTo>
                  <a:lnTo>
                    <a:pt x="101325" y="262529"/>
                  </a:lnTo>
                  <a:lnTo>
                    <a:pt x="94108" y="272916"/>
                  </a:lnTo>
                  <a:lnTo>
                    <a:pt x="86136" y="281743"/>
                  </a:lnTo>
                  <a:lnTo>
                    <a:pt x="77326" y="288839"/>
                  </a:lnTo>
                  <a:lnTo>
                    <a:pt x="67501" y="293865"/>
                  </a:lnTo>
                  <a:lnTo>
                    <a:pt x="56675" y="296834"/>
                  </a:lnTo>
                  <a:lnTo>
                    <a:pt x="45320" y="297880"/>
                  </a:lnTo>
                  <a:lnTo>
                    <a:pt x="34238" y="297079"/>
                  </a:lnTo>
                  <a:lnTo>
                    <a:pt x="23877" y="294650"/>
                  </a:lnTo>
                  <a:lnTo>
                    <a:pt x="14805" y="290751"/>
                  </a:lnTo>
                  <a:lnTo>
                    <a:pt x="7847" y="285394"/>
                  </a:lnTo>
                  <a:lnTo>
                    <a:pt x="3250" y="278719"/>
                  </a:lnTo>
                  <a:lnTo>
                    <a:pt x="773" y="270967"/>
                  </a:lnTo>
                  <a:lnTo>
                    <a:pt x="0" y="262394"/>
                  </a:lnTo>
                  <a:lnTo>
                    <a:pt x="524" y="253235"/>
                  </a:lnTo>
                  <a:lnTo>
                    <a:pt x="2481" y="244153"/>
                  </a:lnTo>
                  <a:lnTo>
                    <a:pt x="6520" y="236202"/>
                  </a:lnTo>
                  <a:lnTo>
                    <a:pt x="12823" y="229865"/>
                  </a:lnTo>
                  <a:lnTo>
                    <a:pt x="20987" y="225274"/>
                  </a:lnTo>
                  <a:lnTo>
                    <a:pt x="30301" y="222477"/>
                  </a:lnTo>
                  <a:lnTo>
                    <a:pt x="40232" y="221304"/>
                  </a:lnTo>
                  <a:lnTo>
                    <a:pt x="50475" y="221616"/>
                  </a:lnTo>
                  <a:lnTo>
                    <a:pt x="60870" y="223404"/>
                  </a:lnTo>
                  <a:lnTo>
                    <a:pt x="71333" y="226526"/>
                  </a:lnTo>
                  <a:lnTo>
                    <a:pt x="81661" y="230737"/>
                  </a:lnTo>
                  <a:lnTo>
                    <a:pt x="91531" y="235778"/>
                  </a:lnTo>
                  <a:lnTo>
                    <a:pt x="100803" y="241427"/>
                  </a:lnTo>
                  <a:lnTo>
                    <a:pt x="109505" y="247507"/>
                  </a:lnTo>
                  <a:lnTo>
                    <a:pt x="117737" y="253887"/>
                  </a:lnTo>
                  <a:lnTo>
                    <a:pt x="125615" y="260474"/>
                  </a:lnTo>
                  <a:lnTo>
                    <a:pt x="133398" y="267202"/>
                  </a:lnTo>
                  <a:lnTo>
                    <a:pt x="141472" y="274025"/>
                  </a:lnTo>
                  <a:lnTo>
                    <a:pt x="150010" y="280904"/>
                  </a:lnTo>
                  <a:lnTo>
                    <a:pt x="158758" y="287514"/>
                  </a:lnTo>
                  <a:lnTo>
                    <a:pt x="168081" y="293895"/>
                  </a:lnTo>
                  <a:lnTo>
                    <a:pt x="179923" y="300608"/>
                  </a:lnTo>
                  <a:lnTo>
                    <a:pt x="197641" y="308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770031" y="2389969"/>
              <a:ext cx="37259" cy="168457"/>
            </a:xfrm>
            <a:custGeom>
              <a:avLst/>
              <a:gdLst/>
              <a:ahLst/>
              <a:cxnLst/>
              <a:rect l="0" t="0" r="0" b="0"/>
              <a:pathLst>
                <a:path w="37259" h="168457">
                  <a:moveTo>
                    <a:pt x="0" y="0"/>
                  </a:moveTo>
                  <a:lnTo>
                    <a:pt x="3001" y="8734"/>
                  </a:lnTo>
                  <a:lnTo>
                    <a:pt x="6423" y="16440"/>
                  </a:lnTo>
                  <a:lnTo>
                    <a:pt x="10615" y="23847"/>
                  </a:lnTo>
                  <a:lnTo>
                    <a:pt x="15342" y="31281"/>
                  </a:lnTo>
                  <a:lnTo>
                    <a:pt x="20175" y="39108"/>
                  </a:lnTo>
                  <a:lnTo>
                    <a:pt x="24848" y="47491"/>
                  </a:lnTo>
                  <a:lnTo>
                    <a:pt x="29111" y="56580"/>
                  </a:lnTo>
                  <a:lnTo>
                    <a:pt x="32664" y="66591"/>
                  </a:lnTo>
                  <a:lnTo>
                    <a:pt x="35410" y="77547"/>
                  </a:lnTo>
                  <a:lnTo>
                    <a:pt x="37099" y="89159"/>
                  </a:lnTo>
                  <a:lnTo>
                    <a:pt x="37258" y="100945"/>
                  </a:lnTo>
                  <a:lnTo>
                    <a:pt x="35777" y="112601"/>
                  </a:lnTo>
                  <a:lnTo>
                    <a:pt x="32957" y="123764"/>
                  </a:lnTo>
                  <a:lnTo>
                    <a:pt x="28962" y="135127"/>
                  </a:lnTo>
                  <a:lnTo>
                    <a:pt x="22320" y="148802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9" name="Freeform 158"/>
          <p:cNvSpPr/>
          <p:nvPr/>
        </p:nvSpPr>
        <p:spPr>
          <a:xfrm>
            <a:off x="3417153" y="3274362"/>
            <a:ext cx="488920" cy="638949"/>
          </a:xfrm>
          <a:custGeom>
            <a:avLst/>
            <a:gdLst/>
            <a:ahLst/>
            <a:cxnLst/>
            <a:rect l="0" t="0" r="0" b="0"/>
            <a:pathLst>
              <a:path w="488920" h="638949">
                <a:moveTo>
                  <a:pt x="4608" y="558011"/>
                </a:moveTo>
                <a:lnTo>
                  <a:pt x="1808" y="569679"/>
                </a:lnTo>
                <a:lnTo>
                  <a:pt x="307" y="580167"/>
                </a:lnTo>
                <a:lnTo>
                  <a:pt x="0" y="590469"/>
                </a:lnTo>
                <a:lnTo>
                  <a:pt x="679" y="600770"/>
                </a:lnTo>
                <a:lnTo>
                  <a:pt x="2147" y="611114"/>
                </a:lnTo>
                <a:lnTo>
                  <a:pt x="4241" y="621484"/>
                </a:lnTo>
                <a:lnTo>
                  <a:pt x="7684" y="631126"/>
                </a:lnTo>
                <a:lnTo>
                  <a:pt x="13571" y="637524"/>
                </a:lnTo>
                <a:lnTo>
                  <a:pt x="20718" y="638948"/>
                </a:lnTo>
                <a:lnTo>
                  <a:pt x="27191" y="636477"/>
                </a:lnTo>
                <a:lnTo>
                  <a:pt x="32859" y="631009"/>
                </a:lnTo>
                <a:lnTo>
                  <a:pt x="38283" y="622799"/>
                </a:lnTo>
                <a:lnTo>
                  <a:pt x="43845" y="612179"/>
                </a:lnTo>
                <a:lnTo>
                  <a:pt x="49689" y="599612"/>
                </a:lnTo>
                <a:lnTo>
                  <a:pt x="55820" y="585567"/>
                </a:lnTo>
                <a:lnTo>
                  <a:pt x="62192" y="570449"/>
                </a:lnTo>
                <a:lnTo>
                  <a:pt x="68585" y="554736"/>
                </a:lnTo>
                <a:lnTo>
                  <a:pt x="74640" y="538966"/>
                </a:lnTo>
                <a:lnTo>
                  <a:pt x="80189" y="523440"/>
                </a:lnTo>
                <a:lnTo>
                  <a:pt x="85235" y="508405"/>
                </a:lnTo>
                <a:lnTo>
                  <a:pt x="89858" y="494149"/>
                </a:lnTo>
                <a:lnTo>
                  <a:pt x="94159" y="480737"/>
                </a:lnTo>
                <a:lnTo>
                  <a:pt x="98387" y="467916"/>
                </a:lnTo>
                <a:lnTo>
                  <a:pt x="102919" y="455225"/>
                </a:lnTo>
                <a:lnTo>
                  <a:pt x="107937" y="442384"/>
                </a:lnTo>
                <a:lnTo>
                  <a:pt x="113445" y="429299"/>
                </a:lnTo>
                <a:lnTo>
                  <a:pt x="119367" y="415974"/>
                </a:lnTo>
                <a:lnTo>
                  <a:pt x="125611" y="402451"/>
                </a:lnTo>
                <a:lnTo>
                  <a:pt x="132091" y="388775"/>
                </a:lnTo>
                <a:lnTo>
                  <a:pt x="138740" y="374988"/>
                </a:lnTo>
                <a:lnTo>
                  <a:pt x="145512" y="361121"/>
                </a:lnTo>
                <a:lnTo>
                  <a:pt x="152534" y="347200"/>
                </a:lnTo>
                <a:lnTo>
                  <a:pt x="160086" y="333241"/>
                </a:lnTo>
                <a:lnTo>
                  <a:pt x="168276" y="319257"/>
                </a:lnTo>
                <a:lnTo>
                  <a:pt x="176896" y="305255"/>
                </a:lnTo>
                <a:lnTo>
                  <a:pt x="185529" y="291240"/>
                </a:lnTo>
                <a:lnTo>
                  <a:pt x="193932" y="277218"/>
                </a:lnTo>
                <a:lnTo>
                  <a:pt x="202200" y="263191"/>
                </a:lnTo>
                <a:lnTo>
                  <a:pt x="210665" y="249161"/>
                </a:lnTo>
                <a:lnTo>
                  <a:pt x="219514" y="235128"/>
                </a:lnTo>
                <a:lnTo>
                  <a:pt x="228932" y="221092"/>
                </a:lnTo>
                <a:lnTo>
                  <a:pt x="239171" y="207057"/>
                </a:lnTo>
                <a:lnTo>
                  <a:pt x="250289" y="193020"/>
                </a:lnTo>
                <a:lnTo>
                  <a:pt x="262180" y="178983"/>
                </a:lnTo>
                <a:lnTo>
                  <a:pt x="274687" y="164945"/>
                </a:lnTo>
                <a:lnTo>
                  <a:pt x="287654" y="150912"/>
                </a:lnTo>
                <a:lnTo>
                  <a:pt x="300954" y="137047"/>
                </a:lnTo>
                <a:lnTo>
                  <a:pt x="314488" y="123658"/>
                </a:lnTo>
                <a:lnTo>
                  <a:pt x="328188" y="110873"/>
                </a:lnTo>
                <a:lnTo>
                  <a:pt x="342168" y="98661"/>
                </a:lnTo>
                <a:lnTo>
                  <a:pt x="356699" y="86920"/>
                </a:lnTo>
                <a:lnTo>
                  <a:pt x="371877" y="75542"/>
                </a:lnTo>
                <a:lnTo>
                  <a:pt x="387324" y="64596"/>
                </a:lnTo>
                <a:lnTo>
                  <a:pt x="402315" y="54310"/>
                </a:lnTo>
                <a:lnTo>
                  <a:pt x="416467" y="44764"/>
                </a:lnTo>
                <a:lnTo>
                  <a:pt x="429680" y="35990"/>
                </a:lnTo>
                <a:lnTo>
                  <a:pt x="443467" y="27095"/>
                </a:lnTo>
                <a:lnTo>
                  <a:pt x="461273" y="16179"/>
                </a:lnTo>
                <a:lnTo>
                  <a:pt x="488919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5" name="Group 164"/>
          <p:cNvGrpSpPr/>
          <p:nvPr/>
        </p:nvGrpSpPr>
        <p:grpSpPr>
          <a:xfrm>
            <a:off x="5061518" y="1505575"/>
            <a:ext cx="4300610" cy="1231835"/>
            <a:chOff x="5061518" y="1505575"/>
            <a:chExt cx="4300610" cy="1231835"/>
          </a:xfrm>
        </p:grpSpPr>
        <p:sp>
          <p:nvSpPr>
            <p:cNvPr id="160" name="Freeform 159"/>
            <p:cNvSpPr/>
            <p:nvPr/>
          </p:nvSpPr>
          <p:spPr>
            <a:xfrm>
              <a:off x="8254342" y="1916186"/>
              <a:ext cx="10405" cy="484312"/>
            </a:xfrm>
            <a:custGeom>
              <a:avLst/>
              <a:gdLst/>
              <a:ahLst/>
              <a:cxnLst/>
              <a:rect l="0" t="0" r="0" b="0"/>
              <a:pathLst>
                <a:path w="10405" h="484312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82"/>
                  </a:lnTo>
                  <a:lnTo>
                    <a:pt x="177" y="62143"/>
                  </a:lnTo>
                  <a:lnTo>
                    <a:pt x="826" y="80284"/>
                  </a:lnTo>
                  <a:lnTo>
                    <a:pt x="2074" y="99262"/>
                  </a:lnTo>
                  <a:lnTo>
                    <a:pt x="3728" y="118530"/>
                  </a:lnTo>
                  <a:lnTo>
                    <a:pt x="5375" y="137297"/>
                  </a:lnTo>
                  <a:lnTo>
                    <a:pt x="6778" y="155179"/>
                  </a:lnTo>
                  <a:lnTo>
                    <a:pt x="7871" y="172471"/>
                  </a:lnTo>
                  <a:lnTo>
                    <a:pt x="8679" y="189922"/>
                  </a:lnTo>
                  <a:lnTo>
                    <a:pt x="9257" y="207965"/>
                  </a:lnTo>
                  <a:lnTo>
                    <a:pt x="9662" y="226696"/>
                  </a:lnTo>
                  <a:lnTo>
                    <a:pt x="9941" y="246044"/>
                  </a:lnTo>
                  <a:lnTo>
                    <a:pt x="10131" y="265882"/>
                  </a:lnTo>
                  <a:lnTo>
                    <a:pt x="10262" y="286087"/>
                  </a:lnTo>
                  <a:lnTo>
                    <a:pt x="10349" y="306557"/>
                  </a:lnTo>
                  <a:lnTo>
                    <a:pt x="10404" y="327204"/>
                  </a:lnTo>
                  <a:lnTo>
                    <a:pt x="10271" y="347643"/>
                  </a:lnTo>
                  <a:lnTo>
                    <a:pt x="9649" y="367220"/>
                  </a:lnTo>
                  <a:lnTo>
                    <a:pt x="8417" y="385642"/>
                  </a:lnTo>
                  <a:lnTo>
                    <a:pt x="6769" y="402935"/>
                  </a:lnTo>
                  <a:lnTo>
                    <a:pt x="4951" y="421271"/>
                  </a:lnTo>
                  <a:lnTo>
                    <a:pt x="2805" y="44561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495634" y="1697812"/>
              <a:ext cx="169321" cy="249961"/>
            </a:xfrm>
            <a:custGeom>
              <a:avLst/>
              <a:gdLst/>
              <a:ahLst/>
              <a:cxnLst/>
              <a:rect l="0" t="0" r="0" b="0"/>
              <a:pathLst>
                <a:path w="169321" h="249961">
                  <a:moveTo>
                    <a:pt x="32449" y="7804"/>
                  </a:moveTo>
                  <a:lnTo>
                    <a:pt x="29515" y="16606"/>
                  </a:lnTo>
                  <a:lnTo>
                    <a:pt x="26732" y="24952"/>
                  </a:lnTo>
                  <a:lnTo>
                    <a:pt x="23833" y="33651"/>
                  </a:lnTo>
                  <a:lnTo>
                    <a:pt x="20793" y="42772"/>
                  </a:lnTo>
                  <a:lnTo>
                    <a:pt x="17627" y="52267"/>
                  </a:lnTo>
                  <a:lnTo>
                    <a:pt x="14358" y="61987"/>
                  </a:lnTo>
                  <a:lnTo>
                    <a:pt x="10849" y="69349"/>
                  </a:lnTo>
                  <a:lnTo>
                    <a:pt x="7787" y="71164"/>
                  </a:lnTo>
                  <a:lnTo>
                    <a:pt x="6627" y="68406"/>
                  </a:lnTo>
                  <a:lnTo>
                    <a:pt x="7575" y="62687"/>
                  </a:lnTo>
                  <a:lnTo>
                    <a:pt x="10270" y="55149"/>
                  </a:lnTo>
                  <a:lnTo>
                    <a:pt x="14275" y="46501"/>
                  </a:lnTo>
                  <a:lnTo>
                    <a:pt x="19226" y="37177"/>
                  </a:lnTo>
                  <a:lnTo>
                    <a:pt x="25007" y="27763"/>
                  </a:lnTo>
                  <a:lnTo>
                    <a:pt x="31719" y="19029"/>
                  </a:lnTo>
                  <a:lnTo>
                    <a:pt x="39347" y="11346"/>
                  </a:lnTo>
                  <a:lnTo>
                    <a:pt x="47758" y="5200"/>
                  </a:lnTo>
                  <a:lnTo>
                    <a:pt x="56783" y="1350"/>
                  </a:lnTo>
                  <a:lnTo>
                    <a:pt x="66255" y="0"/>
                  </a:lnTo>
                  <a:lnTo>
                    <a:pt x="75716" y="1365"/>
                  </a:lnTo>
                  <a:lnTo>
                    <a:pt x="84456" y="5921"/>
                  </a:lnTo>
                  <a:lnTo>
                    <a:pt x="92141" y="13610"/>
                  </a:lnTo>
                  <a:lnTo>
                    <a:pt x="98620" y="23805"/>
                  </a:lnTo>
                  <a:lnTo>
                    <a:pt x="103755" y="35611"/>
                  </a:lnTo>
                  <a:lnTo>
                    <a:pt x="107612" y="48358"/>
                  </a:lnTo>
                  <a:lnTo>
                    <a:pt x="110239" y="61640"/>
                  </a:lnTo>
                  <a:lnTo>
                    <a:pt x="111568" y="75228"/>
                  </a:lnTo>
                  <a:lnTo>
                    <a:pt x="111688" y="88992"/>
                  </a:lnTo>
                  <a:lnTo>
                    <a:pt x="110806" y="102861"/>
                  </a:lnTo>
                  <a:lnTo>
                    <a:pt x="109151" y="116792"/>
                  </a:lnTo>
                  <a:lnTo>
                    <a:pt x="106926" y="130758"/>
                  </a:lnTo>
                  <a:lnTo>
                    <a:pt x="104127" y="144580"/>
                  </a:lnTo>
                  <a:lnTo>
                    <a:pt x="100571" y="157941"/>
                  </a:lnTo>
                  <a:lnTo>
                    <a:pt x="96217" y="170707"/>
                  </a:lnTo>
                  <a:lnTo>
                    <a:pt x="91157" y="182908"/>
                  </a:lnTo>
                  <a:lnTo>
                    <a:pt x="85536" y="194641"/>
                  </a:lnTo>
                  <a:lnTo>
                    <a:pt x="79489" y="206009"/>
                  </a:lnTo>
                  <a:lnTo>
                    <a:pt x="72971" y="216779"/>
                  </a:lnTo>
                  <a:lnTo>
                    <a:pt x="65765" y="226414"/>
                  </a:lnTo>
                  <a:lnTo>
                    <a:pt x="57809" y="234696"/>
                  </a:lnTo>
                  <a:lnTo>
                    <a:pt x="49349" y="241240"/>
                  </a:lnTo>
                  <a:lnTo>
                    <a:pt x="40824" y="245355"/>
                  </a:lnTo>
                  <a:lnTo>
                    <a:pt x="32502" y="246892"/>
                  </a:lnTo>
                  <a:lnTo>
                    <a:pt x="24628" y="245990"/>
                  </a:lnTo>
                  <a:lnTo>
                    <a:pt x="17491" y="242810"/>
                  </a:lnTo>
                  <a:lnTo>
                    <a:pt x="11185" y="237674"/>
                  </a:lnTo>
                  <a:lnTo>
                    <a:pt x="5952" y="230992"/>
                  </a:lnTo>
                  <a:lnTo>
                    <a:pt x="2258" y="223154"/>
                  </a:lnTo>
                  <a:lnTo>
                    <a:pt x="229" y="214490"/>
                  </a:lnTo>
                  <a:lnTo>
                    <a:pt x="0" y="205575"/>
                  </a:lnTo>
                  <a:lnTo>
                    <a:pt x="1892" y="197204"/>
                  </a:lnTo>
                  <a:lnTo>
                    <a:pt x="5874" y="189772"/>
                  </a:lnTo>
                  <a:lnTo>
                    <a:pt x="11800" y="183631"/>
                  </a:lnTo>
                  <a:lnTo>
                    <a:pt x="19590" y="179255"/>
                  </a:lnTo>
                  <a:lnTo>
                    <a:pt x="29007" y="176725"/>
                  </a:lnTo>
                  <a:lnTo>
                    <a:pt x="39566" y="175975"/>
                  </a:lnTo>
                  <a:lnTo>
                    <a:pt x="50638" y="176976"/>
                  </a:lnTo>
                  <a:lnTo>
                    <a:pt x="61814" y="179533"/>
                  </a:lnTo>
                  <a:lnTo>
                    <a:pt x="72756" y="183348"/>
                  </a:lnTo>
                  <a:lnTo>
                    <a:pt x="83104" y="188117"/>
                  </a:lnTo>
                  <a:lnTo>
                    <a:pt x="92730" y="193579"/>
                  </a:lnTo>
                  <a:lnTo>
                    <a:pt x="101685" y="199531"/>
                  </a:lnTo>
                  <a:lnTo>
                    <a:pt x="110095" y="205825"/>
                  </a:lnTo>
                  <a:lnTo>
                    <a:pt x="118089" y="212350"/>
                  </a:lnTo>
                  <a:lnTo>
                    <a:pt x="125867" y="218919"/>
                  </a:lnTo>
                  <a:lnTo>
                    <a:pt x="134657" y="226013"/>
                  </a:lnTo>
                  <a:lnTo>
                    <a:pt x="147468" y="235370"/>
                  </a:lnTo>
                  <a:lnTo>
                    <a:pt x="169320" y="249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443855" y="2000414"/>
              <a:ext cx="284270" cy="10530"/>
            </a:xfrm>
            <a:custGeom>
              <a:avLst/>
              <a:gdLst/>
              <a:ahLst/>
              <a:cxnLst/>
              <a:rect l="0" t="0" r="0" b="0"/>
              <a:pathLst>
                <a:path w="284270" h="10530">
                  <a:moveTo>
                    <a:pt x="284269" y="10529"/>
                  </a:moveTo>
                  <a:lnTo>
                    <a:pt x="272468" y="10529"/>
                  </a:lnTo>
                  <a:lnTo>
                    <a:pt x="260698" y="10529"/>
                  </a:lnTo>
                  <a:lnTo>
                    <a:pt x="247803" y="10524"/>
                  </a:lnTo>
                  <a:lnTo>
                    <a:pt x="233782" y="10351"/>
                  </a:lnTo>
                  <a:lnTo>
                    <a:pt x="218806" y="9703"/>
                  </a:lnTo>
                  <a:lnTo>
                    <a:pt x="203083" y="8454"/>
                  </a:lnTo>
                  <a:lnTo>
                    <a:pt x="186807" y="6802"/>
                  </a:lnTo>
                  <a:lnTo>
                    <a:pt x="170134" y="5153"/>
                  </a:lnTo>
                  <a:lnTo>
                    <a:pt x="153189" y="3751"/>
                  </a:lnTo>
                  <a:lnTo>
                    <a:pt x="136219" y="2658"/>
                  </a:lnTo>
                  <a:lnTo>
                    <a:pt x="119593" y="1850"/>
                  </a:lnTo>
                  <a:lnTo>
                    <a:pt x="103482" y="1272"/>
                  </a:lnTo>
                  <a:lnTo>
                    <a:pt x="87883" y="867"/>
                  </a:lnTo>
                  <a:lnTo>
                    <a:pt x="72715" y="587"/>
                  </a:lnTo>
                  <a:lnTo>
                    <a:pt x="57897" y="396"/>
                  </a:lnTo>
                  <a:lnTo>
                    <a:pt x="43947" y="266"/>
                  </a:lnTo>
                  <a:lnTo>
                    <a:pt x="30606" y="164"/>
                  </a:lnTo>
                  <a:lnTo>
                    <a:pt x="16700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464911" y="2126756"/>
              <a:ext cx="162961" cy="305327"/>
            </a:xfrm>
            <a:custGeom>
              <a:avLst/>
              <a:gdLst/>
              <a:ahLst/>
              <a:cxnLst/>
              <a:rect l="0" t="0" r="0" b="0"/>
              <a:pathLst>
                <a:path w="162961" h="305327">
                  <a:moveTo>
                    <a:pt x="63172" y="0"/>
                  </a:moveTo>
                  <a:lnTo>
                    <a:pt x="57304" y="5935"/>
                  </a:lnTo>
                  <a:lnTo>
                    <a:pt x="51739" y="12139"/>
                  </a:lnTo>
                  <a:lnTo>
                    <a:pt x="45941" y="19231"/>
                  </a:lnTo>
                  <a:lnTo>
                    <a:pt x="39860" y="26998"/>
                  </a:lnTo>
                  <a:lnTo>
                    <a:pt x="33530" y="34996"/>
                  </a:lnTo>
                  <a:lnTo>
                    <a:pt x="27014" y="42885"/>
                  </a:lnTo>
                  <a:lnTo>
                    <a:pt x="20779" y="48697"/>
                  </a:lnTo>
                  <a:lnTo>
                    <a:pt x="16281" y="50029"/>
                  </a:lnTo>
                  <a:lnTo>
                    <a:pt x="14711" y="47500"/>
                  </a:lnTo>
                  <a:lnTo>
                    <a:pt x="15764" y="42281"/>
                  </a:lnTo>
                  <a:lnTo>
                    <a:pt x="18906" y="35598"/>
                  </a:lnTo>
                  <a:lnTo>
                    <a:pt x="23854" y="28678"/>
                  </a:lnTo>
                  <a:lnTo>
                    <a:pt x="30310" y="22191"/>
                  </a:lnTo>
                  <a:lnTo>
                    <a:pt x="38111" y="16502"/>
                  </a:lnTo>
                  <a:lnTo>
                    <a:pt x="47262" y="11888"/>
                  </a:lnTo>
                  <a:lnTo>
                    <a:pt x="57634" y="8387"/>
                  </a:lnTo>
                  <a:lnTo>
                    <a:pt x="68516" y="6337"/>
                  </a:lnTo>
                  <a:lnTo>
                    <a:pt x="78749" y="6457"/>
                  </a:lnTo>
                  <a:lnTo>
                    <a:pt x="87728" y="8949"/>
                  </a:lnTo>
                  <a:lnTo>
                    <a:pt x="95059" y="13723"/>
                  </a:lnTo>
                  <a:lnTo>
                    <a:pt x="100309" y="20663"/>
                  </a:lnTo>
                  <a:lnTo>
                    <a:pt x="103465" y="29475"/>
                  </a:lnTo>
                  <a:lnTo>
                    <a:pt x="104823" y="39609"/>
                  </a:lnTo>
                  <a:lnTo>
                    <a:pt x="104769" y="50387"/>
                  </a:lnTo>
                  <a:lnTo>
                    <a:pt x="103661" y="61360"/>
                  </a:lnTo>
                  <a:lnTo>
                    <a:pt x="101463" y="71994"/>
                  </a:lnTo>
                  <a:lnTo>
                    <a:pt x="97788" y="81602"/>
                  </a:lnTo>
                  <a:lnTo>
                    <a:pt x="92625" y="89905"/>
                  </a:lnTo>
                  <a:lnTo>
                    <a:pt x="89194" y="96717"/>
                  </a:lnTo>
                  <a:lnTo>
                    <a:pt x="91174" y="101805"/>
                  </a:lnTo>
                  <a:lnTo>
                    <a:pt x="97180" y="105496"/>
                  </a:lnTo>
                  <a:lnTo>
                    <a:pt x="105475" y="108670"/>
                  </a:lnTo>
                  <a:lnTo>
                    <a:pt x="114578" y="112133"/>
                  </a:lnTo>
                  <a:lnTo>
                    <a:pt x="123653" y="116250"/>
                  </a:lnTo>
                  <a:lnTo>
                    <a:pt x="132220" y="121230"/>
                  </a:lnTo>
                  <a:lnTo>
                    <a:pt x="139911" y="127285"/>
                  </a:lnTo>
                  <a:lnTo>
                    <a:pt x="146640" y="134419"/>
                  </a:lnTo>
                  <a:lnTo>
                    <a:pt x="152348" y="142641"/>
                  </a:lnTo>
                  <a:lnTo>
                    <a:pt x="156901" y="152058"/>
                  </a:lnTo>
                  <a:lnTo>
                    <a:pt x="160331" y="162609"/>
                  </a:lnTo>
                  <a:lnTo>
                    <a:pt x="162486" y="173947"/>
                  </a:lnTo>
                  <a:lnTo>
                    <a:pt x="162960" y="185548"/>
                  </a:lnTo>
                  <a:lnTo>
                    <a:pt x="161685" y="197085"/>
                  </a:lnTo>
                  <a:lnTo>
                    <a:pt x="158880" y="208270"/>
                  </a:lnTo>
                  <a:lnTo>
                    <a:pt x="154864" y="218782"/>
                  </a:lnTo>
                  <a:lnTo>
                    <a:pt x="149938" y="228511"/>
                  </a:lnTo>
                  <a:lnTo>
                    <a:pt x="144192" y="237367"/>
                  </a:lnTo>
                  <a:lnTo>
                    <a:pt x="137512" y="245177"/>
                  </a:lnTo>
                  <a:lnTo>
                    <a:pt x="129910" y="251952"/>
                  </a:lnTo>
                  <a:lnTo>
                    <a:pt x="121518" y="257842"/>
                  </a:lnTo>
                  <a:lnTo>
                    <a:pt x="112506" y="263042"/>
                  </a:lnTo>
                  <a:lnTo>
                    <a:pt x="103035" y="267729"/>
                  </a:lnTo>
                  <a:lnTo>
                    <a:pt x="93235" y="272048"/>
                  </a:lnTo>
                  <a:lnTo>
                    <a:pt x="83203" y="276110"/>
                  </a:lnTo>
                  <a:lnTo>
                    <a:pt x="73011" y="279993"/>
                  </a:lnTo>
                  <a:lnTo>
                    <a:pt x="62711" y="283756"/>
                  </a:lnTo>
                  <a:lnTo>
                    <a:pt x="52335" y="287435"/>
                  </a:lnTo>
                  <a:lnTo>
                    <a:pt x="41921" y="291054"/>
                  </a:lnTo>
                  <a:lnTo>
                    <a:pt x="31944" y="294479"/>
                  </a:lnTo>
                  <a:lnTo>
                    <a:pt x="22322" y="297764"/>
                  </a:lnTo>
                  <a:lnTo>
                    <a:pt x="12213" y="30119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061518" y="1505575"/>
              <a:ext cx="4300610" cy="1231835"/>
            </a:xfrm>
            <a:custGeom>
              <a:avLst/>
              <a:gdLst/>
              <a:ahLst/>
              <a:cxnLst/>
              <a:rect l="0" t="0" r="0" b="0"/>
              <a:pathLst>
                <a:path w="4300610" h="1231835">
                  <a:moveTo>
                    <a:pt x="2055746" y="73699"/>
                  </a:moveTo>
                  <a:lnTo>
                    <a:pt x="2046810" y="70765"/>
                  </a:lnTo>
                  <a:lnTo>
                    <a:pt x="2037184" y="67983"/>
                  </a:lnTo>
                  <a:lnTo>
                    <a:pt x="2025887" y="65088"/>
                  </a:lnTo>
                  <a:lnTo>
                    <a:pt x="2012874" y="62221"/>
                  </a:lnTo>
                  <a:lnTo>
                    <a:pt x="1998099" y="59704"/>
                  </a:lnTo>
                  <a:lnTo>
                    <a:pt x="1981734" y="57689"/>
                  </a:lnTo>
                  <a:lnTo>
                    <a:pt x="1964565" y="56003"/>
                  </a:lnTo>
                  <a:lnTo>
                    <a:pt x="1947825" y="54260"/>
                  </a:lnTo>
                  <a:lnTo>
                    <a:pt x="1932153" y="52239"/>
                  </a:lnTo>
                  <a:lnTo>
                    <a:pt x="1917008" y="50050"/>
                  </a:lnTo>
                  <a:lnTo>
                    <a:pt x="1901013" y="48034"/>
                  </a:lnTo>
                  <a:lnTo>
                    <a:pt x="1883444" y="46376"/>
                  </a:lnTo>
                  <a:lnTo>
                    <a:pt x="1864707" y="44941"/>
                  </a:lnTo>
                  <a:lnTo>
                    <a:pt x="1845957" y="43370"/>
                  </a:lnTo>
                  <a:lnTo>
                    <a:pt x="1827895" y="41466"/>
                  </a:lnTo>
                  <a:lnTo>
                    <a:pt x="1810716" y="39357"/>
                  </a:lnTo>
                  <a:lnTo>
                    <a:pt x="1794354" y="37395"/>
                  </a:lnTo>
                  <a:lnTo>
                    <a:pt x="1778638" y="35778"/>
                  </a:lnTo>
                  <a:lnTo>
                    <a:pt x="1762915" y="34540"/>
                  </a:lnTo>
                  <a:lnTo>
                    <a:pt x="1746126" y="33634"/>
                  </a:lnTo>
                  <a:lnTo>
                    <a:pt x="1727791" y="32990"/>
                  </a:lnTo>
                  <a:lnTo>
                    <a:pt x="1708420" y="32541"/>
                  </a:lnTo>
                  <a:lnTo>
                    <a:pt x="1689185" y="32232"/>
                  </a:lnTo>
                  <a:lnTo>
                    <a:pt x="1670769" y="32016"/>
                  </a:lnTo>
                  <a:lnTo>
                    <a:pt x="1653338" y="31701"/>
                  </a:lnTo>
                  <a:lnTo>
                    <a:pt x="1636800" y="30956"/>
                  </a:lnTo>
                  <a:lnTo>
                    <a:pt x="1620976" y="29642"/>
                  </a:lnTo>
                  <a:lnTo>
                    <a:pt x="1605689" y="27946"/>
                  </a:lnTo>
                  <a:lnTo>
                    <a:pt x="1590789" y="26269"/>
                  </a:lnTo>
                  <a:lnTo>
                    <a:pt x="1576163" y="24846"/>
                  </a:lnTo>
                  <a:lnTo>
                    <a:pt x="1561726" y="23741"/>
                  </a:lnTo>
                  <a:lnTo>
                    <a:pt x="1547418" y="22924"/>
                  </a:lnTo>
                  <a:lnTo>
                    <a:pt x="1533200" y="22340"/>
                  </a:lnTo>
                  <a:lnTo>
                    <a:pt x="1519040" y="21931"/>
                  </a:lnTo>
                  <a:lnTo>
                    <a:pt x="1504919" y="21649"/>
                  </a:lnTo>
                  <a:lnTo>
                    <a:pt x="1490827" y="21456"/>
                  </a:lnTo>
                  <a:lnTo>
                    <a:pt x="1476751" y="21325"/>
                  </a:lnTo>
                  <a:lnTo>
                    <a:pt x="1462689" y="21237"/>
                  </a:lnTo>
                  <a:lnTo>
                    <a:pt x="1448635" y="21177"/>
                  </a:lnTo>
                  <a:lnTo>
                    <a:pt x="1434587" y="21137"/>
                  </a:lnTo>
                  <a:lnTo>
                    <a:pt x="1420541" y="21111"/>
                  </a:lnTo>
                  <a:lnTo>
                    <a:pt x="1406499" y="21093"/>
                  </a:lnTo>
                  <a:lnTo>
                    <a:pt x="1392457" y="21081"/>
                  </a:lnTo>
                  <a:lnTo>
                    <a:pt x="1378417" y="21073"/>
                  </a:lnTo>
                  <a:lnTo>
                    <a:pt x="1364377" y="21072"/>
                  </a:lnTo>
                  <a:lnTo>
                    <a:pt x="1350338" y="21241"/>
                  </a:lnTo>
                  <a:lnTo>
                    <a:pt x="1336300" y="21887"/>
                  </a:lnTo>
                  <a:lnTo>
                    <a:pt x="1322257" y="23134"/>
                  </a:lnTo>
                  <a:lnTo>
                    <a:pt x="1308046" y="24786"/>
                  </a:lnTo>
                  <a:lnTo>
                    <a:pt x="1293360" y="26433"/>
                  </a:lnTo>
                  <a:lnTo>
                    <a:pt x="1278073" y="27836"/>
                  </a:lnTo>
                  <a:lnTo>
                    <a:pt x="1262382" y="28928"/>
                  </a:lnTo>
                  <a:lnTo>
                    <a:pt x="1246696" y="29736"/>
                  </a:lnTo>
                  <a:lnTo>
                    <a:pt x="1231250" y="30314"/>
                  </a:lnTo>
                  <a:lnTo>
                    <a:pt x="1215946" y="30719"/>
                  </a:lnTo>
                  <a:lnTo>
                    <a:pt x="1200452" y="30998"/>
                  </a:lnTo>
                  <a:lnTo>
                    <a:pt x="1184588" y="31194"/>
                  </a:lnTo>
                  <a:lnTo>
                    <a:pt x="1168493" y="31496"/>
                  </a:lnTo>
                  <a:lnTo>
                    <a:pt x="1152527" y="32232"/>
                  </a:lnTo>
                  <a:lnTo>
                    <a:pt x="1136890" y="33540"/>
                  </a:lnTo>
                  <a:lnTo>
                    <a:pt x="1121456" y="35232"/>
                  </a:lnTo>
                  <a:lnTo>
                    <a:pt x="1105874" y="36907"/>
                  </a:lnTo>
                  <a:lnTo>
                    <a:pt x="1089951" y="38332"/>
                  </a:lnTo>
                  <a:lnTo>
                    <a:pt x="1073816" y="39610"/>
                  </a:lnTo>
                  <a:lnTo>
                    <a:pt x="1057823" y="41074"/>
                  </a:lnTo>
                  <a:lnTo>
                    <a:pt x="1042169" y="42911"/>
                  </a:lnTo>
                  <a:lnTo>
                    <a:pt x="1026723" y="45144"/>
                  </a:lnTo>
                  <a:lnTo>
                    <a:pt x="1011133" y="47723"/>
                  </a:lnTo>
                  <a:lnTo>
                    <a:pt x="995204" y="50567"/>
                  </a:lnTo>
                  <a:lnTo>
                    <a:pt x="979066" y="53443"/>
                  </a:lnTo>
                  <a:lnTo>
                    <a:pt x="963071" y="55988"/>
                  </a:lnTo>
                  <a:lnTo>
                    <a:pt x="947420" y="58033"/>
                  </a:lnTo>
                  <a:lnTo>
                    <a:pt x="932147" y="59743"/>
                  </a:lnTo>
                  <a:lnTo>
                    <a:pt x="917204" y="61506"/>
                  </a:lnTo>
                  <a:lnTo>
                    <a:pt x="902519" y="63546"/>
                  </a:lnTo>
                  <a:lnTo>
                    <a:pt x="887860" y="65918"/>
                  </a:lnTo>
                  <a:lnTo>
                    <a:pt x="872865" y="68590"/>
                  </a:lnTo>
                  <a:lnTo>
                    <a:pt x="857363" y="71501"/>
                  </a:lnTo>
                  <a:lnTo>
                    <a:pt x="841357" y="74593"/>
                  </a:lnTo>
                  <a:lnTo>
                    <a:pt x="824926" y="77814"/>
                  </a:lnTo>
                  <a:lnTo>
                    <a:pt x="808172" y="81126"/>
                  </a:lnTo>
                  <a:lnTo>
                    <a:pt x="791345" y="84502"/>
                  </a:lnTo>
                  <a:lnTo>
                    <a:pt x="774822" y="87921"/>
                  </a:lnTo>
                  <a:lnTo>
                    <a:pt x="758783" y="91370"/>
                  </a:lnTo>
                  <a:lnTo>
                    <a:pt x="743235" y="94838"/>
                  </a:lnTo>
                  <a:lnTo>
                    <a:pt x="728101" y="98321"/>
                  </a:lnTo>
                  <a:lnTo>
                    <a:pt x="713288" y="101812"/>
                  </a:lnTo>
                  <a:lnTo>
                    <a:pt x="698711" y="105309"/>
                  </a:lnTo>
                  <a:lnTo>
                    <a:pt x="684303" y="108811"/>
                  </a:lnTo>
                  <a:lnTo>
                    <a:pt x="670008" y="112319"/>
                  </a:lnTo>
                  <a:lnTo>
                    <a:pt x="655627" y="115998"/>
                  </a:lnTo>
                  <a:lnTo>
                    <a:pt x="640826" y="120153"/>
                  </a:lnTo>
                  <a:lnTo>
                    <a:pt x="625462" y="124910"/>
                  </a:lnTo>
                  <a:lnTo>
                    <a:pt x="609719" y="130071"/>
                  </a:lnTo>
                  <a:lnTo>
                    <a:pt x="593998" y="135228"/>
                  </a:lnTo>
                  <a:lnTo>
                    <a:pt x="578534" y="140144"/>
                  </a:lnTo>
                  <a:lnTo>
                    <a:pt x="563388" y="144919"/>
                  </a:lnTo>
                  <a:lnTo>
                    <a:pt x="548531" y="149885"/>
                  </a:lnTo>
                  <a:lnTo>
                    <a:pt x="533908" y="155225"/>
                  </a:lnTo>
                  <a:lnTo>
                    <a:pt x="519461" y="160965"/>
                  </a:lnTo>
                  <a:lnTo>
                    <a:pt x="505141" y="167051"/>
                  </a:lnTo>
                  <a:lnTo>
                    <a:pt x="490910" y="173407"/>
                  </a:lnTo>
                  <a:lnTo>
                    <a:pt x="476740" y="179965"/>
                  </a:lnTo>
                  <a:lnTo>
                    <a:pt x="462614" y="186666"/>
                  </a:lnTo>
                  <a:lnTo>
                    <a:pt x="448511" y="193469"/>
                  </a:lnTo>
                  <a:lnTo>
                    <a:pt x="434261" y="200341"/>
                  </a:lnTo>
                  <a:lnTo>
                    <a:pt x="419547" y="207261"/>
                  </a:lnTo>
                  <a:lnTo>
                    <a:pt x="404247" y="214214"/>
                  </a:lnTo>
                  <a:lnTo>
                    <a:pt x="388718" y="221188"/>
                  </a:lnTo>
                  <a:lnTo>
                    <a:pt x="373672" y="228177"/>
                  </a:lnTo>
                  <a:lnTo>
                    <a:pt x="359474" y="235176"/>
                  </a:lnTo>
                  <a:lnTo>
                    <a:pt x="345993" y="242182"/>
                  </a:lnTo>
                  <a:lnTo>
                    <a:pt x="332793" y="249192"/>
                  </a:lnTo>
                  <a:lnTo>
                    <a:pt x="319582" y="256210"/>
                  </a:lnTo>
                  <a:lnTo>
                    <a:pt x="306404" y="263398"/>
                  </a:lnTo>
                  <a:lnTo>
                    <a:pt x="293541" y="271062"/>
                  </a:lnTo>
                  <a:lnTo>
                    <a:pt x="281139" y="279333"/>
                  </a:lnTo>
                  <a:lnTo>
                    <a:pt x="269028" y="288176"/>
                  </a:lnTo>
                  <a:lnTo>
                    <a:pt x="256831" y="297491"/>
                  </a:lnTo>
                  <a:lnTo>
                    <a:pt x="244332" y="307165"/>
                  </a:lnTo>
                  <a:lnTo>
                    <a:pt x="231650" y="317102"/>
                  </a:lnTo>
                  <a:lnTo>
                    <a:pt x="219129" y="327225"/>
                  </a:lnTo>
                  <a:lnTo>
                    <a:pt x="206968" y="337478"/>
                  </a:lnTo>
                  <a:lnTo>
                    <a:pt x="195361" y="347820"/>
                  </a:lnTo>
                  <a:lnTo>
                    <a:pt x="184566" y="358223"/>
                  </a:lnTo>
                  <a:lnTo>
                    <a:pt x="174636" y="368663"/>
                  </a:lnTo>
                  <a:lnTo>
                    <a:pt x="165307" y="378962"/>
                  </a:lnTo>
                  <a:lnTo>
                    <a:pt x="156115" y="388804"/>
                  </a:lnTo>
                  <a:lnTo>
                    <a:pt x="146781" y="398064"/>
                  </a:lnTo>
                  <a:lnTo>
                    <a:pt x="137374" y="407095"/>
                  </a:lnTo>
                  <a:lnTo>
                    <a:pt x="128205" y="416612"/>
                  </a:lnTo>
                  <a:lnTo>
                    <a:pt x="119442" y="426975"/>
                  </a:lnTo>
                  <a:lnTo>
                    <a:pt x="111100" y="437885"/>
                  </a:lnTo>
                  <a:lnTo>
                    <a:pt x="103119" y="448603"/>
                  </a:lnTo>
                  <a:lnTo>
                    <a:pt x="95418" y="458705"/>
                  </a:lnTo>
                  <a:lnTo>
                    <a:pt x="87924" y="468267"/>
                  </a:lnTo>
                  <a:lnTo>
                    <a:pt x="80578" y="477675"/>
                  </a:lnTo>
                  <a:lnTo>
                    <a:pt x="73337" y="487187"/>
                  </a:lnTo>
                  <a:lnTo>
                    <a:pt x="66167" y="496897"/>
                  </a:lnTo>
                  <a:lnTo>
                    <a:pt x="59047" y="506809"/>
                  </a:lnTo>
                  <a:lnTo>
                    <a:pt x="51965" y="516892"/>
                  </a:lnTo>
                  <a:lnTo>
                    <a:pt x="45073" y="527105"/>
                  </a:lnTo>
                  <a:lnTo>
                    <a:pt x="38671" y="537415"/>
                  </a:lnTo>
                  <a:lnTo>
                    <a:pt x="32884" y="547794"/>
                  </a:lnTo>
                  <a:lnTo>
                    <a:pt x="27677" y="558220"/>
                  </a:lnTo>
                  <a:lnTo>
                    <a:pt x="22946" y="568680"/>
                  </a:lnTo>
                  <a:lnTo>
                    <a:pt x="18577" y="579175"/>
                  </a:lnTo>
                  <a:lnTo>
                    <a:pt x="14472" y="590191"/>
                  </a:lnTo>
                  <a:lnTo>
                    <a:pt x="10555" y="602644"/>
                  </a:lnTo>
                  <a:lnTo>
                    <a:pt x="6778" y="616913"/>
                  </a:lnTo>
                  <a:lnTo>
                    <a:pt x="3427" y="632736"/>
                  </a:lnTo>
                  <a:lnTo>
                    <a:pt x="1088" y="649500"/>
                  </a:lnTo>
                  <a:lnTo>
                    <a:pt x="0" y="666738"/>
                  </a:lnTo>
                  <a:lnTo>
                    <a:pt x="84" y="684194"/>
                  </a:lnTo>
                  <a:lnTo>
                    <a:pt x="1129" y="701737"/>
                  </a:lnTo>
                  <a:lnTo>
                    <a:pt x="2911" y="719311"/>
                  </a:lnTo>
                  <a:lnTo>
                    <a:pt x="5394" y="736890"/>
                  </a:lnTo>
                  <a:lnTo>
                    <a:pt x="8731" y="754465"/>
                  </a:lnTo>
                  <a:lnTo>
                    <a:pt x="12940" y="772030"/>
                  </a:lnTo>
                  <a:lnTo>
                    <a:pt x="18070" y="789422"/>
                  </a:lnTo>
                  <a:lnTo>
                    <a:pt x="24270" y="806333"/>
                  </a:lnTo>
                  <a:lnTo>
                    <a:pt x="31513" y="822626"/>
                  </a:lnTo>
                  <a:lnTo>
                    <a:pt x="39479" y="838008"/>
                  </a:lnTo>
                  <a:lnTo>
                    <a:pt x="47665" y="851966"/>
                  </a:lnTo>
                  <a:lnTo>
                    <a:pt x="55760" y="864354"/>
                  </a:lnTo>
                  <a:lnTo>
                    <a:pt x="63651" y="875334"/>
                  </a:lnTo>
                  <a:lnTo>
                    <a:pt x="71329" y="885185"/>
                  </a:lnTo>
                  <a:lnTo>
                    <a:pt x="78827" y="894187"/>
                  </a:lnTo>
                  <a:lnTo>
                    <a:pt x="86184" y="902575"/>
                  </a:lnTo>
                  <a:lnTo>
                    <a:pt x="93439" y="910531"/>
                  </a:lnTo>
                  <a:lnTo>
                    <a:pt x="100619" y="918185"/>
                  </a:lnTo>
                  <a:lnTo>
                    <a:pt x="107748" y="925633"/>
                  </a:lnTo>
                  <a:lnTo>
                    <a:pt x="114841" y="932941"/>
                  </a:lnTo>
                  <a:lnTo>
                    <a:pt x="121910" y="940154"/>
                  </a:lnTo>
                  <a:lnTo>
                    <a:pt x="128962" y="947302"/>
                  </a:lnTo>
                  <a:lnTo>
                    <a:pt x="136004" y="954408"/>
                  </a:lnTo>
                  <a:lnTo>
                    <a:pt x="143043" y="961481"/>
                  </a:lnTo>
                  <a:lnTo>
                    <a:pt x="150245" y="968366"/>
                  </a:lnTo>
                  <a:lnTo>
                    <a:pt x="157920" y="974763"/>
                  </a:lnTo>
                  <a:lnTo>
                    <a:pt x="166196" y="980550"/>
                  </a:lnTo>
                  <a:lnTo>
                    <a:pt x="175043" y="985928"/>
                  </a:lnTo>
                  <a:lnTo>
                    <a:pt x="184361" y="991307"/>
                  </a:lnTo>
                  <a:lnTo>
                    <a:pt x="194037" y="996928"/>
                  </a:lnTo>
                  <a:lnTo>
                    <a:pt x="203975" y="1002858"/>
                  </a:lnTo>
                  <a:lnTo>
                    <a:pt x="214099" y="1009071"/>
                  </a:lnTo>
                  <a:lnTo>
                    <a:pt x="224353" y="1015509"/>
                  </a:lnTo>
                  <a:lnTo>
                    <a:pt x="234695" y="1021951"/>
                  </a:lnTo>
                  <a:lnTo>
                    <a:pt x="245099" y="1028043"/>
                  </a:lnTo>
                  <a:lnTo>
                    <a:pt x="255543" y="1033618"/>
                  </a:lnTo>
                  <a:lnTo>
                    <a:pt x="266015" y="1038682"/>
                  </a:lnTo>
                  <a:lnTo>
                    <a:pt x="276506" y="1043317"/>
                  </a:lnTo>
                  <a:lnTo>
                    <a:pt x="287009" y="1047621"/>
                  </a:lnTo>
                  <a:lnTo>
                    <a:pt x="297521" y="1051682"/>
                  </a:lnTo>
                  <a:lnTo>
                    <a:pt x="308038" y="1055570"/>
                  </a:lnTo>
                  <a:lnTo>
                    <a:pt x="318559" y="1059342"/>
                  </a:lnTo>
                  <a:lnTo>
                    <a:pt x="329082" y="1063199"/>
                  </a:lnTo>
                  <a:lnTo>
                    <a:pt x="339608" y="1067474"/>
                  </a:lnTo>
                  <a:lnTo>
                    <a:pt x="350134" y="1072312"/>
                  </a:lnTo>
                  <a:lnTo>
                    <a:pt x="360661" y="1077527"/>
                  </a:lnTo>
                  <a:lnTo>
                    <a:pt x="371189" y="1082720"/>
                  </a:lnTo>
                  <a:lnTo>
                    <a:pt x="381721" y="1087656"/>
                  </a:lnTo>
                  <a:lnTo>
                    <a:pt x="392422" y="1092274"/>
                  </a:lnTo>
                  <a:lnTo>
                    <a:pt x="403598" y="1096602"/>
                  </a:lnTo>
                  <a:lnTo>
                    <a:pt x="415375" y="1100696"/>
                  </a:lnTo>
                  <a:lnTo>
                    <a:pt x="427557" y="1104616"/>
                  </a:lnTo>
                  <a:lnTo>
                    <a:pt x="439733" y="1108408"/>
                  </a:lnTo>
                  <a:lnTo>
                    <a:pt x="451669" y="1112111"/>
                  </a:lnTo>
                  <a:lnTo>
                    <a:pt x="463462" y="1115751"/>
                  </a:lnTo>
                  <a:lnTo>
                    <a:pt x="475447" y="1119349"/>
                  </a:lnTo>
                  <a:lnTo>
                    <a:pt x="487808" y="1122914"/>
                  </a:lnTo>
                  <a:lnTo>
                    <a:pt x="500566" y="1126291"/>
                  </a:lnTo>
                  <a:lnTo>
                    <a:pt x="513671" y="1129179"/>
                  </a:lnTo>
                  <a:lnTo>
                    <a:pt x="527042" y="1131458"/>
                  </a:lnTo>
                  <a:lnTo>
                    <a:pt x="540445" y="1133326"/>
                  </a:lnTo>
                  <a:lnTo>
                    <a:pt x="553518" y="1135195"/>
                  </a:lnTo>
                  <a:lnTo>
                    <a:pt x="566091" y="1137307"/>
                  </a:lnTo>
                  <a:lnTo>
                    <a:pt x="578329" y="1139728"/>
                  </a:lnTo>
                  <a:lnTo>
                    <a:pt x="590620" y="1142432"/>
                  </a:lnTo>
                  <a:lnTo>
                    <a:pt x="603189" y="1145365"/>
                  </a:lnTo>
                  <a:lnTo>
                    <a:pt x="616089" y="1148471"/>
                  </a:lnTo>
                  <a:lnTo>
                    <a:pt x="629290" y="1151701"/>
                  </a:lnTo>
                  <a:lnTo>
                    <a:pt x="642743" y="1155020"/>
                  </a:lnTo>
                  <a:lnTo>
                    <a:pt x="656882" y="1158400"/>
                  </a:lnTo>
                  <a:lnTo>
                    <a:pt x="672576" y="1161822"/>
                  </a:lnTo>
                  <a:lnTo>
                    <a:pt x="690163" y="1165273"/>
                  </a:lnTo>
                  <a:lnTo>
                    <a:pt x="709025" y="1168743"/>
                  </a:lnTo>
                  <a:lnTo>
                    <a:pt x="727917" y="1172226"/>
                  </a:lnTo>
                  <a:lnTo>
                    <a:pt x="746103" y="1175718"/>
                  </a:lnTo>
                  <a:lnTo>
                    <a:pt x="763379" y="1179215"/>
                  </a:lnTo>
                  <a:lnTo>
                    <a:pt x="779813" y="1182717"/>
                  </a:lnTo>
                  <a:lnTo>
                    <a:pt x="795567" y="1186216"/>
                  </a:lnTo>
                  <a:lnTo>
                    <a:pt x="810808" y="1189550"/>
                  </a:lnTo>
                  <a:lnTo>
                    <a:pt x="825677" y="1192408"/>
                  </a:lnTo>
                  <a:lnTo>
                    <a:pt x="840283" y="1194667"/>
                  </a:lnTo>
                  <a:lnTo>
                    <a:pt x="854706" y="1196523"/>
                  </a:lnTo>
                  <a:lnTo>
                    <a:pt x="869004" y="1198384"/>
                  </a:lnTo>
                  <a:lnTo>
                    <a:pt x="883218" y="1200485"/>
                  </a:lnTo>
                  <a:lnTo>
                    <a:pt x="897373" y="1202729"/>
                  </a:lnTo>
                  <a:lnTo>
                    <a:pt x="911491" y="1204782"/>
                  </a:lnTo>
                  <a:lnTo>
                    <a:pt x="925581" y="1206465"/>
                  </a:lnTo>
                  <a:lnTo>
                    <a:pt x="939655" y="1207916"/>
                  </a:lnTo>
                  <a:lnTo>
                    <a:pt x="953716" y="1209498"/>
                  </a:lnTo>
                  <a:lnTo>
                    <a:pt x="967770" y="1211409"/>
                  </a:lnTo>
                  <a:lnTo>
                    <a:pt x="981818" y="1213523"/>
                  </a:lnTo>
                  <a:lnTo>
                    <a:pt x="995863" y="1215489"/>
                  </a:lnTo>
                  <a:lnTo>
                    <a:pt x="1009906" y="1217108"/>
                  </a:lnTo>
                  <a:lnTo>
                    <a:pt x="1023948" y="1218347"/>
                  </a:lnTo>
                  <a:lnTo>
                    <a:pt x="1037987" y="1219254"/>
                  </a:lnTo>
                  <a:lnTo>
                    <a:pt x="1052031" y="1219903"/>
                  </a:lnTo>
                  <a:lnTo>
                    <a:pt x="1066243" y="1220526"/>
                  </a:lnTo>
                  <a:lnTo>
                    <a:pt x="1080930" y="1221484"/>
                  </a:lnTo>
                  <a:lnTo>
                    <a:pt x="1096217" y="1222944"/>
                  </a:lnTo>
                  <a:lnTo>
                    <a:pt x="1111907" y="1224739"/>
                  </a:lnTo>
                  <a:lnTo>
                    <a:pt x="1127594" y="1226484"/>
                  </a:lnTo>
                  <a:lnTo>
                    <a:pt x="1143035" y="1227952"/>
                  </a:lnTo>
                  <a:lnTo>
                    <a:pt x="1158166" y="1229089"/>
                  </a:lnTo>
                  <a:lnTo>
                    <a:pt x="1173012" y="1229926"/>
                  </a:lnTo>
                  <a:lnTo>
                    <a:pt x="1187633" y="1230523"/>
                  </a:lnTo>
                  <a:lnTo>
                    <a:pt x="1202248" y="1230941"/>
                  </a:lnTo>
                  <a:lnTo>
                    <a:pt x="1217214" y="1231229"/>
                  </a:lnTo>
                  <a:lnTo>
                    <a:pt x="1232692" y="1231426"/>
                  </a:lnTo>
                  <a:lnTo>
                    <a:pt x="1248512" y="1231560"/>
                  </a:lnTo>
                  <a:lnTo>
                    <a:pt x="1264286" y="1231650"/>
                  </a:lnTo>
                  <a:lnTo>
                    <a:pt x="1279786" y="1231711"/>
                  </a:lnTo>
                  <a:lnTo>
                    <a:pt x="1294957" y="1231752"/>
                  </a:lnTo>
                  <a:lnTo>
                    <a:pt x="1309829" y="1231779"/>
                  </a:lnTo>
                  <a:lnTo>
                    <a:pt x="1324468" y="1231797"/>
                  </a:lnTo>
                  <a:lnTo>
                    <a:pt x="1339095" y="1231809"/>
                  </a:lnTo>
                  <a:lnTo>
                    <a:pt x="1354069" y="1231817"/>
                  </a:lnTo>
                  <a:lnTo>
                    <a:pt x="1369552" y="1231823"/>
                  </a:lnTo>
                  <a:lnTo>
                    <a:pt x="1385376" y="1231827"/>
                  </a:lnTo>
                  <a:lnTo>
                    <a:pt x="1401152" y="1231829"/>
                  </a:lnTo>
                  <a:lnTo>
                    <a:pt x="1416658" y="1231831"/>
                  </a:lnTo>
                  <a:lnTo>
                    <a:pt x="1432002" y="1231832"/>
                  </a:lnTo>
                  <a:lnTo>
                    <a:pt x="1447524" y="1231832"/>
                  </a:lnTo>
                  <a:lnTo>
                    <a:pt x="1463406" y="1231833"/>
                  </a:lnTo>
                  <a:lnTo>
                    <a:pt x="1479515" y="1231833"/>
                  </a:lnTo>
                  <a:lnTo>
                    <a:pt x="1495488" y="1231833"/>
                  </a:lnTo>
                  <a:lnTo>
                    <a:pt x="1511131" y="1231833"/>
                  </a:lnTo>
                  <a:lnTo>
                    <a:pt x="1526568" y="1231834"/>
                  </a:lnTo>
                  <a:lnTo>
                    <a:pt x="1542152" y="1231834"/>
                  </a:lnTo>
                  <a:lnTo>
                    <a:pt x="1558077" y="1231834"/>
                  </a:lnTo>
                  <a:lnTo>
                    <a:pt x="1574214" y="1231834"/>
                  </a:lnTo>
                  <a:lnTo>
                    <a:pt x="1590206" y="1231834"/>
                  </a:lnTo>
                  <a:lnTo>
                    <a:pt x="1605861" y="1231834"/>
                  </a:lnTo>
                  <a:lnTo>
                    <a:pt x="1621308" y="1231834"/>
                  </a:lnTo>
                  <a:lnTo>
                    <a:pt x="1636897" y="1231834"/>
                  </a:lnTo>
                  <a:lnTo>
                    <a:pt x="1652831" y="1231834"/>
                  </a:lnTo>
                  <a:lnTo>
                    <a:pt x="1669142" y="1231834"/>
                  </a:lnTo>
                  <a:lnTo>
                    <a:pt x="1685786" y="1231834"/>
                  </a:lnTo>
                  <a:lnTo>
                    <a:pt x="1702690" y="1231829"/>
                  </a:lnTo>
                  <a:lnTo>
                    <a:pt x="1719789" y="1231656"/>
                  </a:lnTo>
                  <a:lnTo>
                    <a:pt x="1737027" y="1231008"/>
                  </a:lnTo>
                  <a:lnTo>
                    <a:pt x="1754364" y="1229759"/>
                  </a:lnTo>
                  <a:lnTo>
                    <a:pt x="1771770" y="1228106"/>
                  </a:lnTo>
                  <a:lnTo>
                    <a:pt x="1789221" y="1226459"/>
                  </a:lnTo>
                  <a:lnTo>
                    <a:pt x="1806703" y="1225056"/>
                  </a:lnTo>
                  <a:lnTo>
                    <a:pt x="1824208" y="1223963"/>
                  </a:lnTo>
                  <a:lnTo>
                    <a:pt x="1841726" y="1223155"/>
                  </a:lnTo>
                  <a:lnTo>
                    <a:pt x="1859254" y="1222577"/>
                  </a:lnTo>
                  <a:lnTo>
                    <a:pt x="1876788" y="1222172"/>
                  </a:lnTo>
                  <a:lnTo>
                    <a:pt x="1894327" y="1221893"/>
                  </a:lnTo>
                  <a:lnTo>
                    <a:pt x="1911864" y="1221701"/>
                  </a:lnTo>
                  <a:lnTo>
                    <a:pt x="1929235" y="1221571"/>
                  </a:lnTo>
                  <a:lnTo>
                    <a:pt x="1946131" y="1221484"/>
                  </a:lnTo>
                  <a:lnTo>
                    <a:pt x="1962429" y="1221425"/>
                  </a:lnTo>
                  <a:lnTo>
                    <a:pt x="1978322" y="1221385"/>
                  </a:lnTo>
                  <a:lnTo>
                    <a:pt x="1994221" y="1221359"/>
                  </a:lnTo>
                  <a:lnTo>
                    <a:pt x="2010365" y="1221341"/>
                  </a:lnTo>
                  <a:lnTo>
                    <a:pt x="2026820" y="1221329"/>
                  </a:lnTo>
                  <a:lnTo>
                    <a:pt x="2043559" y="1221321"/>
                  </a:lnTo>
                  <a:lnTo>
                    <a:pt x="2060523" y="1221316"/>
                  </a:lnTo>
                  <a:lnTo>
                    <a:pt x="2077493" y="1221313"/>
                  </a:lnTo>
                  <a:lnTo>
                    <a:pt x="2094113" y="1221310"/>
                  </a:lnTo>
                  <a:lnTo>
                    <a:pt x="2110220" y="1221309"/>
                  </a:lnTo>
                  <a:lnTo>
                    <a:pt x="2125985" y="1221308"/>
                  </a:lnTo>
                  <a:lnTo>
                    <a:pt x="2141797" y="1221307"/>
                  </a:lnTo>
                  <a:lnTo>
                    <a:pt x="2157882" y="1221302"/>
                  </a:lnTo>
                  <a:lnTo>
                    <a:pt x="2174298" y="1221129"/>
                  </a:lnTo>
                  <a:lnTo>
                    <a:pt x="2191010" y="1220480"/>
                  </a:lnTo>
                  <a:lnTo>
                    <a:pt x="2207963" y="1219231"/>
                  </a:lnTo>
                  <a:lnTo>
                    <a:pt x="2225093" y="1217578"/>
                  </a:lnTo>
                  <a:lnTo>
                    <a:pt x="2242353" y="1215930"/>
                  </a:lnTo>
                  <a:lnTo>
                    <a:pt x="2259704" y="1214527"/>
                  </a:lnTo>
                  <a:lnTo>
                    <a:pt x="2277117" y="1213435"/>
                  </a:lnTo>
                  <a:lnTo>
                    <a:pt x="2294576" y="1212627"/>
                  </a:lnTo>
                  <a:lnTo>
                    <a:pt x="2312062" y="1212049"/>
                  </a:lnTo>
                  <a:lnTo>
                    <a:pt x="2329569" y="1211644"/>
                  </a:lnTo>
                  <a:lnTo>
                    <a:pt x="2347090" y="1211364"/>
                  </a:lnTo>
                  <a:lnTo>
                    <a:pt x="2364619" y="1211173"/>
                  </a:lnTo>
                  <a:lnTo>
                    <a:pt x="2382154" y="1211043"/>
                  </a:lnTo>
                  <a:lnTo>
                    <a:pt x="2399694" y="1210956"/>
                  </a:lnTo>
                  <a:lnTo>
                    <a:pt x="2417235" y="1210896"/>
                  </a:lnTo>
                  <a:lnTo>
                    <a:pt x="2434779" y="1210857"/>
                  </a:lnTo>
                  <a:lnTo>
                    <a:pt x="2452324" y="1210830"/>
                  </a:lnTo>
                  <a:lnTo>
                    <a:pt x="2469875" y="1210813"/>
                  </a:lnTo>
                  <a:lnTo>
                    <a:pt x="2487594" y="1210801"/>
                  </a:lnTo>
                  <a:lnTo>
                    <a:pt x="2505789" y="1210793"/>
                  </a:lnTo>
                  <a:lnTo>
                    <a:pt x="2524584" y="1210788"/>
                  </a:lnTo>
                  <a:lnTo>
                    <a:pt x="2543784" y="1210784"/>
                  </a:lnTo>
                  <a:lnTo>
                    <a:pt x="2562980" y="1210782"/>
                  </a:lnTo>
                  <a:lnTo>
                    <a:pt x="2581930" y="1210780"/>
                  </a:lnTo>
                  <a:lnTo>
                    <a:pt x="2600570" y="1210779"/>
                  </a:lnTo>
                  <a:lnTo>
                    <a:pt x="2618926" y="1210778"/>
                  </a:lnTo>
                  <a:lnTo>
                    <a:pt x="2637051" y="1210778"/>
                  </a:lnTo>
                  <a:lnTo>
                    <a:pt x="2655004" y="1210777"/>
                  </a:lnTo>
                  <a:lnTo>
                    <a:pt x="2672830" y="1210777"/>
                  </a:lnTo>
                  <a:lnTo>
                    <a:pt x="2690569" y="1210777"/>
                  </a:lnTo>
                  <a:lnTo>
                    <a:pt x="2708247" y="1210777"/>
                  </a:lnTo>
                  <a:lnTo>
                    <a:pt x="2725882" y="1210777"/>
                  </a:lnTo>
                  <a:lnTo>
                    <a:pt x="2743493" y="1210777"/>
                  </a:lnTo>
                  <a:lnTo>
                    <a:pt x="2761253" y="1210777"/>
                  </a:lnTo>
                  <a:lnTo>
                    <a:pt x="2779475" y="1210777"/>
                  </a:lnTo>
                  <a:lnTo>
                    <a:pt x="2798289" y="1210777"/>
                  </a:lnTo>
                  <a:lnTo>
                    <a:pt x="2817501" y="1210777"/>
                  </a:lnTo>
                  <a:lnTo>
                    <a:pt x="2836705" y="1210777"/>
                  </a:lnTo>
                  <a:lnTo>
                    <a:pt x="2855660" y="1210772"/>
                  </a:lnTo>
                  <a:lnTo>
                    <a:pt x="2874304" y="1210600"/>
                  </a:lnTo>
                  <a:lnTo>
                    <a:pt x="2892663" y="1209951"/>
                  </a:lnTo>
                  <a:lnTo>
                    <a:pt x="2910795" y="1208702"/>
                  </a:lnTo>
                  <a:lnTo>
                    <a:pt x="2928920" y="1207050"/>
                  </a:lnTo>
                  <a:lnTo>
                    <a:pt x="2947397" y="1205402"/>
                  </a:lnTo>
                  <a:lnTo>
                    <a:pt x="2966385" y="1203999"/>
                  </a:lnTo>
                  <a:lnTo>
                    <a:pt x="2985715" y="1202906"/>
                  </a:lnTo>
                  <a:lnTo>
                    <a:pt x="3004998" y="1202098"/>
                  </a:lnTo>
                  <a:lnTo>
                    <a:pt x="3024007" y="1201520"/>
                  </a:lnTo>
                  <a:lnTo>
                    <a:pt x="3042688" y="1201115"/>
                  </a:lnTo>
                  <a:lnTo>
                    <a:pt x="3061069" y="1200835"/>
                  </a:lnTo>
                  <a:lnTo>
                    <a:pt x="3079213" y="1200644"/>
                  </a:lnTo>
                  <a:lnTo>
                    <a:pt x="3097177" y="1200515"/>
                  </a:lnTo>
                  <a:lnTo>
                    <a:pt x="3115012" y="1200427"/>
                  </a:lnTo>
                  <a:lnTo>
                    <a:pt x="3132757" y="1200364"/>
                  </a:lnTo>
                  <a:lnTo>
                    <a:pt x="3150436" y="1200151"/>
                  </a:lnTo>
                  <a:lnTo>
                    <a:pt x="3168074" y="1199476"/>
                  </a:lnTo>
                  <a:lnTo>
                    <a:pt x="3185682" y="1198210"/>
                  </a:lnTo>
                  <a:lnTo>
                    <a:pt x="3203270" y="1196545"/>
                  </a:lnTo>
                  <a:lnTo>
                    <a:pt x="3220844" y="1194889"/>
                  </a:lnTo>
                  <a:lnTo>
                    <a:pt x="3238411" y="1193481"/>
                  </a:lnTo>
                  <a:lnTo>
                    <a:pt x="3255970" y="1192385"/>
                  </a:lnTo>
                  <a:lnTo>
                    <a:pt x="3273525" y="1191574"/>
                  </a:lnTo>
                  <a:lnTo>
                    <a:pt x="3291079" y="1190990"/>
                  </a:lnTo>
                  <a:lnTo>
                    <a:pt x="3308631" y="1190411"/>
                  </a:lnTo>
                  <a:lnTo>
                    <a:pt x="3326180" y="1189483"/>
                  </a:lnTo>
                  <a:lnTo>
                    <a:pt x="3343724" y="1188038"/>
                  </a:lnTo>
                  <a:lnTo>
                    <a:pt x="3361100" y="1186082"/>
                  </a:lnTo>
                  <a:lnTo>
                    <a:pt x="3378000" y="1183698"/>
                  </a:lnTo>
                  <a:lnTo>
                    <a:pt x="3394295" y="1180987"/>
                  </a:lnTo>
                  <a:lnTo>
                    <a:pt x="3410017" y="1178202"/>
                  </a:lnTo>
                  <a:lnTo>
                    <a:pt x="3425268" y="1175719"/>
                  </a:lnTo>
                  <a:lnTo>
                    <a:pt x="3440164" y="1173716"/>
                  </a:lnTo>
                  <a:lnTo>
                    <a:pt x="3454966" y="1172034"/>
                  </a:lnTo>
                  <a:lnTo>
                    <a:pt x="3470058" y="1170290"/>
                  </a:lnTo>
                  <a:lnTo>
                    <a:pt x="3485620" y="1168262"/>
                  </a:lnTo>
                  <a:lnTo>
                    <a:pt x="3501497" y="1165899"/>
                  </a:lnTo>
                  <a:lnTo>
                    <a:pt x="3517309" y="1163232"/>
                  </a:lnTo>
                  <a:lnTo>
                    <a:pt x="3532834" y="1160329"/>
                  </a:lnTo>
                  <a:lnTo>
                    <a:pt x="3548021" y="1157413"/>
                  </a:lnTo>
                  <a:lnTo>
                    <a:pt x="3562905" y="1154843"/>
                  </a:lnTo>
                  <a:lnTo>
                    <a:pt x="3577546" y="1152780"/>
                  </a:lnTo>
                  <a:lnTo>
                    <a:pt x="3592006" y="1151057"/>
                  </a:lnTo>
                  <a:lnTo>
                    <a:pt x="3606335" y="1149287"/>
                  </a:lnTo>
                  <a:lnTo>
                    <a:pt x="3620572" y="1147241"/>
                  </a:lnTo>
                  <a:lnTo>
                    <a:pt x="3634744" y="1144865"/>
                  </a:lnTo>
                  <a:lnTo>
                    <a:pt x="3648874" y="1142191"/>
                  </a:lnTo>
                  <a:lnTo>
                    <a:pt x="3662973" y="1139278"/>
                  </a:lnTo>
                  <a:lnTo>
                    <a:pt x="3677052" y="1136186"/>
                  </a:lnTo>
                  <a:lnTo>
                    <a:pt x="3691117" y="1132964"/>
                  </a:lnTo>
                  <a:lnTo>
                    <a:pt x="3705174" y="1129652"/>
                  </a:lnTo>
                  <a:lnTo>
                    <a:pt x="3719225" y="1126276"/>
                  </a:lnTo>
                  <a:lnTo>
                    <a:pt x="3733270" y="1122856"/>
                  </a:lnTo>
                  <a:lnTo>
                    <a:pt x="3747314" y="1119407"/>
                  </a:lnTo>
                  <a:lnTo>
                    <a:pt x="3761355" y="1115938"/>
                  </a:lnTo>
                  <a:lnTo>
                    <a:pt x="3775396" y="1112456"/>
                  </a:lnTo>
                  <a:lnTo>
                    <a:pt x="3789436" y="1108965"/>
                  </a:lnTo>
                  <a:lnTo>
                    <a:pt x="3803474" y="1105467"/>
                  </a:lnTo>
                  <a:lnTo>
                    <a:pt x="3817514" y="1101966"/>
                  </a:lnTo>
                  <a:lnTo>
                    <a:pt x="3831548" y="1098462"/>
                  </a:lnTo>
                  <a:lnTo>
                    <a:pt x="3845413" y="1094956"/>
                  </a:lnTo>
                  <a:lnTo>
                    <a:pt x="3858803" y="1091449"/>
                  </a:lnTo>
                  <a:lnTo>
                    <a:pt x="3871587" y="1087941"/>
                  </a:lnTo>
                  <a:lnTo>
                    <a:pt x="3883800" y="1084433"/>
                  </a:lnTo>
                  <a:lnTo>
                    <a:pt x="3895541" y="1080924"/>
                  </a:lnTo>
                  <a:lnTo>
                    <a:pt x="3906929" y="1077415"/>
                  </a:lnTo>
                  <a:lnTo>
                    <a:pt x="3918221" y="1073906"/>
                  </a:lnTo>
                  <a:lnTo>
                    <a:pt x="3929802" y="1070397"/>
                  </a:lnTo>
                  <a:lnTo>
                    <a:pt x="3941854" y="1066887"/>
                  </a:lnTo>
                  <a:lnTo>
                    <a:pt x="3954223" y="1063378"/>
                  </a:lnTo>
                  <a:lnTo>
                    <a:pt x="3966524" y="1059868"/>
                  </a:lnTo>
                  <a:lnTo>
                    <a:pt x="3978535" y="1056354"/>
                  </a:lnTo>
                  <a:lnTo>
                    <a:pt x="3990041" y="1052672"/>
                  </a:lnTo>
                  <a:lnTo>
                    <a:pt x="4000767" y="1048514"/>
                  </a:lnTo>
                  <a:lnTo>
                    <a:pt x="4010650" y="1043756"/>
                  </a:lnTo>
                  <a:lnTo>
                    <a:pt x="4019947" y="1038594"/>
                  </a:lnTo>
                  <a:lnTo>
                    <a:pt x="4029118" y="1033436"/>
                  </a:lnTo>
                  <a:lnTo>
                    <a:pt x="4038444" y="1028524"/>
                  </a:lnTo>
                  <a:lnTo>
                    <a:pt x="4048013" y="1023922"/>
                  </a:lnTo>
                  <a:lnTo>
                    <a:pt x="4057825" y="1019604"/>
                  </a:lnTo>
                  <a:lnTo>
                    <a:pt x="4067837" y="1015517"/>
                  </a:lnTo>
                  <a:lnTo>
                    <a:pt x="4078001" y="1011602"/>
                  </a:lnTo>
                  <a:lnTo>
                    <a:pt x="4088277" y="1007813"/>
                  </a:lnTo>
                  <a:lnTo>
                    <a:pt x="4098628" y="1004108"/>
                  </a:lnTo>
                  <a:lnTo>
                    <a:pt x="4108867" y="1000296"/>
                  </a:lnTo>
                  <a:lnTo>
                    <a:pt x="4118668" y="996050"/>
                  </a:lnTo>
                  <a:lnTo>
                    <a:pt x="4127904" y="991224"/>
                  </a:lnTo>
                  <a:lnTo>
                    <a:pt x="4137090" y="985677"/>
                  </a:lnTo>
                  <a:lnTo>
                    <a:pt x="4147243" y="979196"/>
                  </a:lnTo>
                  <a:lnTo>
                    <a:pt x="4158850" y="971759"/>
                  </a:lnTo>
                  <a:lnTo>
                    <a:pt x="4171579" y="963494"/>
                  </a:lnTo>
                  <a:lnTo>
                    <a:pt x="4184589" y="954576"/>
                  </a:lnTo>
                  <a:lnTo>
                    <a:pt x="4197336" y="945166"/>
                  </a:lnTo>
                  <a:lnTo>
                    <a:pt x="4209469" y="935239"/>
                  </a:lnTo>
                  <a:lnTo>
                    <a:pt x="4220683" y="924590"/>
                  </a:lnTo>
                  <a:lnTo>
                    <a:pt x="4230922" y="913171"/>
                  </a:lnTo>
                  <a:lnTo>
                    <a:pt x="4240304" y="901231"/>
                  </a:lnTo>
                  <a:lnTo>
                    <a:pt x="4249007" y="889217"/>
                  </a:lnTo>
                  <a:lnTo>
                    <a:pt x="4257198" y="877391"/>
                  </a:lnTo>
                  <a:lnTo>
                    <a:pt x="4264855" y="865670"/>
                  </a:lnTo>
                  <a:lnTo>
                    <a:pt x="4271778" y="853734"/>
                  </a:lnTo>
                  <a:lnTo>
                    <a:pt x="4277920" y="841407"/>
                  </a:lnTo>
                  <a:lnTo>
                    <a:pt x="4283367" y="828670"/>
                  </a:lnTo>
                  <a:lnTo>
                    <a:pt x="4288260" y="815580"/>
                  </a:lnTo>
                  <a:lnTo>
                    <a:pt x="4292729" y="802213"/>
                  </a:lnTo>
                  <a:lnTo>
                    <a:pt x="4296560" y="788643"/>
                  </a:lnTo>
                  <a:lnTo>
                    <a:pt x="4299230" y="774927"/>
                  </a:lnTo>
                  <a:lnTo>
                    <a:pt x="4300543" y="761108"/>
                  </a:lnTo>
                  <a:lnTo>
                    <a:pt x="4300609" y="747219"/>
                  </a:lnTo>
                  <a:lnTo>
                    <a:pt x="4299667" y="733281"/>
                  </a:lnTo>
                  <a:lnTo>
                    <a:pt x="4297959" y="719311"/>
                  </a:lnTo>
                  <a:lnTo>
                    <a:pt x="4295695" y="705318"/>
                  </a:lnTo>
                  <a:lnTo>
                    <a:pt x="4293038" y="691310"/>
                  </a:lnTo>
                  <a:lnTo>
                    <a:pt x="4290102" y="677292"/>
                  </a:lnTo>
                  <a:lnTo>
                    <a:pt x="4286812" y="663268"/>
                  </a:lnTo>
                  <a:lnTo>
                    <a:pt x="4282918" y="649239"/>
                  </a:lnTo>
                  <a:lnTo>
                    <a:pt x="4278328" y="635207"/>
                  </a:lnTo>
                  <a:lnTo>
                    <a:pt x="4272938" y="621173"/>
                  </a:lnTo>
                  <a:lnTo>
                    <a:pt x="4266563" y="607138"/>
                  </a:lnTo>
                  <a:lnTo>
                    <a:pt x="4259202" y="593101"/>
                  </a:lnTo>
                  <a:lnTo>
                    <a:pt x="4251157" y="579065"/>
                  </a:lnTo>
                  <a:lnTo>
                    <a:pt x="4242919" y="565027"/>
                  </a:lnTo>
                  <a:lnTo>
                    <a:pt x="4234788" y="550999"/>
                  </a:lnTo>
                  <a:lnTo>
                    <a:pt x="4226873" y="537307"/>
                  </a:lnTo>
                  <a:lnTo>
                    <a:pt x="4219179" y="524566"/>
                  </a:lnTo>
                  <a:lnTo>
                    <a:pt x="4211671" y="513035"/>
                  </a:lnTo>
                  <a:lnTo>
                    <a:pt x="4204307" y="502648"/>
                  </a:lnTo>
                  <a:lnTo>
                    <a:pt x="4197047" y="493203"/>
                  </a:lnTo>
                  <a:lnTo>
                    <a:pt x="4189859" y="484473"/>
                  </a:lnTo>
                  <a:lnTo>
                    <a:pt x="4182554" y="476099"/>
                  </a:lnTo>
                  <a:lnTo>
                    <a:pt x="4174812" y="467621"/>
                  </a:lnTo>
                  <a:lnTo>
                    <a:pt x="4166489" y="458802"/>
                  </a:lnTo>
                  <a:lnTo>
                    <a:pt x="4157609" y="449758"/>
                  </a:lnTo>
                  <a:lnTo>
                    <a:pt x="4148272" y="440840"/>
                  </a:lnTo>
                  <a:lnTo>
                    <a:pt x="4138587" y="432250"/>
                  </a:lnTo>
                  <a:lnTo>
                    <a:pt x="4128811" y="424025"/>
                  </a:lnTo>
                  <a:lnTo>
                    <a:pt x="4119329" y="416122"/>
                  </a:lnTo>
                  <a:lnTo>
                    <a:pt x="4110324" y="408475"/>
                  </a:lnTo>
                  <a:lnTo>
                    <a:pt x="4101805" y="401017"/>
                  </a:lnTo>
                  <a:lnTo>
                    <a:pt x="4093697" y="393696"/>
                  </a:lnTo>
                  <a:lnTo>
                    <a:pt x="4085902" y="386475"/>
                  </a:lnTo>
                  <a:lnTo>
                    <a:pt x="4078176" y="379489"/>
                  </a:lnTo>
                  <a:lnTo>
                    <a:pt x="4070140" y="373024"/>
                  </a:lnTo>
                  <a:lnTo>
                    <a:pt x="4061622" y="367191"/>
                  </a:lnTo>
                  <a:lnTo>
                    <a:pt x="4052780" y="361782"/>
                  </a:lnTo>
                  <a:lnTo>
                    <a:pt x="4043999" y="356382"/>
                  </a:lnTo>
                  <a:lnTo>
                    <a:pt x="4035495" y="350747"/>
                  </a:lnTo>
                  <a:lnTo>
                    <a:pt x="4027160" y="344808"/>
                  </a:lnTo>
                  <a:lnTo>
                    <a:pt x="4018650" y="338589"/>
                  </a:lnTo>
                  <a:lnTo>
                    <a:pt x="4009777" y="332146"/>
                  </a:lnTo>
                  <a:lnTo>
                    <a:pt x="4000512" y="325701"/>
                  </a:lnTo>
                  <a:lnTo>
                    <a:pt x="3990906" y="319608"/>
                  </a:lnTo>
                  <a:lnTo>
                    <a:pt x="3981033" y="314027"/>
                  </a:lnTo>
                  <a:lnTo>
                    <a:pt x="3970962" y="308789"/>
                  </a:lnTo>
                  <a:lnTo>
                    <a:pt x="3960747" y="303505"/>
                  </a:lnTo>
                  <a:lnTo>
                    <a:pt x="3950432" y="297948"/>
                  </a:lnTo>
                  <a:lnTo>
                    <a:pt x="3940050" y="292061"/>
                  </a:lnTo>
                  <a:lnTo>
                    <a:pt x="3929619" y="285876"/>
                  </a:lnTo>
                  <a:lnTo>
                    <a:pt x="3919156" y="279457"/>
                  </a:lnTo>
                  <a:lnTo>
                    <a:pt x="3908672" y="273028"/>
                  </a:lnTo>
                  <a:lnTo>
                    <a:pt x="3898173" y="266945"/>
                  </a:lnTo>
                  <a:lnTo>
                    <a:pt x="3887664" y="261371"/>
                  </a:lnTo>
                  <a:lnTo>
                    <a:pt x="3877149" y="256137"/>
                  </a:lnTo>
                  <a:lnTo>
                    <a:pt x="3866629" y="250857"/>
                  </a:lnTo>
                  <a:lnTo>
                    <a:pt x="3856102" y="245306"/>
                  </a:lnTo>
                  <a:lnTo>
                    <a:pt x="3845404" y="239593"/>
                  </a:lnTo>
                  <a:lnTo>
                    <a:pt x="3834232" y="234058"/>
                  </a:lnTo>
                  <a:lnTo>
                    <a:pt x="3822456" y="228888"/>
                  </a:lnTo>
                  <a:lnTo>
                    <a:pt x="3810276" y="224112"/>
                  </a:lnTo>
                  <a:lnTo>
                    <a:pt x="3798100" y="219677"/>
                  </a:lnTo>
                  <a:lnTo>
                    <a:pt x="3786165" y="215510"/>
                  </a:lnTo>
                  <a:lnTo>
                    <a:pt x="3774371" y="211543"/>
                  </a:lnTo>
                  <a:lnTo>
                    <a:pt x="3762386" y="207718"/>
                  </a:lnTo>
                  <a:lnTo>
                    <a:pt x="3750031" y="203990"/>
                  </a:lnTo>
                  <a:lnTo>
                    <a:pt x="3737444" y="200162"/>
                  </a:lnTo>
                  <a:lnTo>
                    <a:pt x="3724988" y="195906"/>
                  </a:lnTo>
                  <a:lnTo>
                    <a:pt x="3712862" y="191082"/>
                  </a:lnTo>
                  <a:lnTo>
                    <a:pt x="3700938" y="185875"/>
                  </a:lnTo>
                  <a:lnTo>
                    <a:pt x="3688866" y="180688"/>
                  </a:lnTo>
                  <a:lnTo>
                    <a:pt x="3676452" y="175756"/>
                  </a:lnTo>
                  <a:lnTo>
                    <a:pt x="3663826" y="171140"/>
                  </a:lnTo>
                  <a:lnTo>
                    <a:pt x="3651343" y="166814"/>
                  </a:lnTo>
                  <a:lnTo>
                    <a:pt x="3639198" y="162720"/>
                  </a:lnTo>
                  <a:lnTo>
                    <a:pt x="3627263" y="158802"/>
                  </a:lnTo>
                  <a:lnTo>
                    <a:pt x="3615183" y="155010"/>
                  </a:lnTo>
                  <a:lnTo>
                    <a:pt x="3602758" y="151308"/>
                  </a:lnTo>
                  <a:lnTo>
                    <a:pt x="3589957" y="147667"/>
                  </a:lnTo>
                  <a:lnTo>
                    <a:pt x="3576822" y="144070"/>
                  </a:lnTo>
                  <a:lnTo>
                    <a:pt x="3563428" y="140501"/>
                  </a:lnTo>
                  <a:lnTo>
                    <a:pt x="3549838" y="136951"/>
                  </a:lnTo>
                  <a:lnTo>
                    <a:pt x="3536109" y="133415"/>
                  </a:lnTo>
                  <a:lnTo>
                    <a:pt x="3522281" y="129887"/>
                  </a:lnTo>
                  <a:lnTo>
                    <a:pt x="3508386" y="126366"/>
                  </a:lnTo>
                  <a:lnTo>
                    <a:pt x="3494444" y="122848"/>
                  </a:lnTo>
                  <a:lnTo>
                    <a:pt x="3480472" y="119333"/>
                  </a:lnTo>
                  <a:lnTo>
                    <a:pt x="3466477" y="115820"/>
                  </a:lnTo>
                  <a:lnTo>
                    <a:pt x="3452468" y="112308"/>
                  </a:lnTo>
                  <a:lnTo>
                    <a:pt x="3438449" y="108802"/>
                  </a:lnTo>
                  <a:lnTo>
                    <a:pt x="3424425" y="105464"/>
                  </a:lnTo>
                  <a:lnTo>
                    <a:pt x="3410395" y="102602"/>
                  </a:lnTo>
                  <a:lnTo>
                    <a:pt x="3396358" y="100341"/>
                  </a:lnTo>
                  <a:lnTo>
                    <a:pt x="3382152" y="98484"/>
                  </a:lnTo>
                  <a:lnTo>
                    <a:pt x="3367469" y="96622"/>
                  </a:lnTo>
                  <a:lnTo>
                    <a:pt x="3352183" y="94515"/>
                  </a:lnTo>
                  <a:lnTo>
                    <a:pt x="3336494" y="92099"/>
                  </a:lnTo>
                  <a:lnTo>
                    <a:pt x="3320808" y="89397"/>
                  </a:lnTo>
                  <a:lnTo>
                    <a:pt x="3305368" y="86466"/>
                  </a:lnTo>
                  <a:lnTo>
                    <a:pt x="3290237" y="83361"/>
                  </a:lnTo>
                  <a:lnTo>
                    <a:pt x="3275391" y="80131"/>
                  </a:lnTo>
                  <a:lnTo>
                    <a:pt x="3260775" y="76817"/>
                  </a:lnTo>
                  <a:lnTo>
                    <a:pt x="3246333" y="73610"/>
                  </a:lnTo>
                  <a:lnTo>
                    <a:pt x="3232016" y="70837"/>
                  </a:lnTo>
                  <a:lnTo>
                    <a:pt x="3217782" y="68639"/>
                  </a:lnTo>
                  <a:lnTo>
                    <a:pt x="3203441" y="66995"/>
                  </a:lnTo>
                  <a:lnTo>
                    <a:pt x="3188667" y="65809"/>
                  </a:lnTo>
                  <a:lnTo>
                    <a:pt x="3173321" y="64968"/>
                  </a:lnTo>
                  <a:lnTo>
                    <a:pt x="3157591" y="64216"/>
                  </a:lnTo>
                  <a:lnTo>
                    <a:pt x="3141878" y="63171"/>
                  </a:lnTo>
                  <a:lnTo>
                    <a:pt x="3126415" y="61652"/>
                  </a:lnTo>
                  <a:lnTo>
                    <a:pt x="3111100" y="59817"/>
                  </a:lnTo>
                  <a:lnTo>
                    <a:pt x="3095598" y="58046"/>
                  </a:lnTo>
                  <a:lnTo>
                    <a:pt x="3079728" y="56555"/>
                  </a:lnTo>
                  <a:lnTo>
                    <a:pt x="3063628" y="55234"/>
                  </a:lnTo>
                  <a:lnTo>
                    <a:pt x="3047659" y="53741"/>
                  </a:lnTo>
                  <a:lnTo>
                    <a:pt x="3032022" y="51885"/>
                  </a:lnTo>
                  <a:lnTo>
                    <a:pt x="3016587" y="49638"/>
                  </a:lnTo>
                  <a:lnTo>
                    <a:pt x="3001005" y="47051"/>
                  </a:lnTo>
                  <a:lnTo>
                    <a:pt x="2985076" y="44201"/>
                  </a:lnTo>
                  <a:lnTo>
                    <a:pt x="2968769" y="41320"/>
                  </a:lnTo>
                  <a:lnTo>
                    <a:pt x="2952127" y="38773"/>
                  </a:lnTo>
                  <a:lnTo>
                    <a:pt x="2935228" y="36731"/>
                  </a:lnTo>
                  <a:lnTo>
                    <a:pt x="2918304" y="35193"/>
                  </a:lnTo>
                  <a:lnTo>
                    <a:pt x="2901714" y="34078"/>
                  </a:lnTo>
                  <a:lnTo>
                    <a:pt x="2885626" y="33285"/>
                  </a:lnTo>
                  <a:lnTo>
                    <a:pt x="2869874" y="32565"/>
                  </a:lnTo>
                  <a:lnTo>
                    <a:pt x="2854072" y="31542"/>
                  </a:lnTo>
                  <a:lnTo>
                    <a:pt x="2837992" y="30037"/>
                  </a:lnTo>
                  <a:lnTo>
                    <a:pt x="2821580" y="28212"/>
                  </a:lnTo>
                  <a:lnTo>
                    <a:pt x="2804870" y="26447"/>
                  </a:lnTo>
                  <a:lnTo>
                    <a:pt x="2787921" y="24966"/>
                  </a:lnTo>
                  <a:lnTo>
                    <a:pt x="2770792" y="23820"/>
                  </a:lnTo>
                  <a:lnTo>
                    <a:pt x="2753532" y="22977"/>
                  </a:lnTo>
                  <a:lnTo>
                    <a:pt x="2736181" y="22371"/>
                  </a:lnTo>
                  <a:lnTo>
                    <a:pt x="2718768" y="21777"/>
                  </a:lnTo>
                  <a:lnTo>
                    <a:pt x="2701311" y="20839"/>
                  </a:lnTo>
                  <a:lnTo>
                    <a:pt x="2683824" y="19392"/>
                  </a:lnTo>
                  <a:lnTo>
                    <a:pt x="2666317" y="17605"/>
                  </a:lnTo>
                  <a:lnTo>
                    <a:pt x="2648797" y="15866"/>
                  </a:lnTo>
                  <a:lnTo>
                    <a:pt x="2631263" y="14402"/>
                  </a:lnTo>
                  <a:lnTo>
                    <a:pt x="2613555" y="13269"/>
                  </a:lnTo>
                  <a:lnTo>
                    <a:pt x="2595367" y="12433"/>
                  </a:lnTo>
                  <a:lnTo>
                    <a:pt x="2576576" y="11832"/>
                  </a:lnTo>
                  <a:lnTo>
                    <a:pt x="2557379" y="11242"/>
                  </a:lnTo>
                  <a:lnTo>
                    <a:pt x="2538187" y="10306"/>
                  </a:lnTo>
                  <a:lnTo>
                    <a:pt x="2519233" y="8861"/>
                  </a:lnTo>
                  <a:lnTo>
                    <a:pt x="2500421" y="7075"/>
                  </a:lnTo>
                  <a:lnTo>
                    <a:pt x="2481417" y="5336"/>
                  </a:lnTo>
                  <a:lnTo>
                    <a:pt x="2462045" y="3873"/>
                  </a:lnTo>
                  <a:lnTo>
                    <a:pt x="2442439" y="2739"/>
                  </a:lnTo>
                  <a:lnTo>
                    <a:pt x="2422964" y="1904"/>
                  </a:lnTo>
                  <a:lnTo>
                    <a:pt x="2403819" y="1308"/>
                  </a:lnTo>
                  <a:lnTo>
                    <a:pt x="2384876" y="891"/>
                  </a:lnTo>
                  <a:lnTo>
                    <a:pt x="2365784" y="603"/>
                  </a:lnTo>
                  <a:lnTo>
                    <a:pt x="2346346" y="407"/>
                  </a:lnTo>
                  <a:lnTo>
                    <a:pt x="2326529" y="273"/>
                  </a:lnTo>
                  <a:lnTo>
                    <a:pt x="2306379" y="183"/>
                  </a:lnTo>
                  <a:lnTo>
                    <a:pt x="2285966" y="122"/>
                  </a:lnTo>
                  <a:lnTo>
                    <a:pt x="2265358" y="82"/>
                  </a:lnTo>
                  <a:lnTo>
                    <a:pt x="2244611" y="54"/>
                  </a:lnTo>
                  <a:lnTo>
                    <a:pt x="2223765" y="36"/>
                  </a:lnTo>
                  <a:lnTo>
                    <a:pt x="2202853" y="24"/>
                  </a:lnTo>
                  <a:lnTo>
                    <a:pt x="2181892" y="16"/>
                  </a:lnTo>
                  <a:lnTo>
                    <a:pt x="2160900" y="10"/>
                  </a:lnTo>
                  <a:lnTo>
                    <a:pt x="2139886" y="7"/>
                  </a:lnTo>
                  <a:lnTo>
                    <a:pt x="2118859" y="5"/>
                  </a:lnTo>
                  <a:lnTo>
                    <a:pt x="2097821" y="3"/>
                  </a:lnTo>
                  <a:lnTo>
                    <a:pt x="2076778" y="2"/>
                  </a:lnTo>
                  <a:lnTo>
                    <a:pt x="2055728" y="1"/>
                  </a:lnTo>
                  <a:lnTo>
                    <a:pt x="2034678" y="1"/>
                  </a:lnTo>
                  <a:lnTo>
                    <a:pt x="2013625" y="0"/>
                  </a:lnTo>
                  <a:lnTo>
                    <a:pt x="1992570" y="0"/>
                  </a:lnTo>
                  <a:lnTo>
                    <a:pt x="1971515" y="0"/>
                  </a:lnTo>
                  <a:lnTo>
                    <a:pt x="1950460" y="0"/>
                  </a:lnTo>
                  <a:lnTo>
                    <a:pt x="1929403" y="0"/>
                  </a:lnTo>
                  <a:lnTo>
                    <a:pt x="1908341" y="0"/>
                  </a:lnTo>
                  <a:lnTo>
                    <a:pt x="1887112" y="0"/>
                  </a:lnTo>
                  <a:lnTo>
                    <a:pt x="1865408" y="0"/>
                  </a:lnTo>
                  <a:lnTo>
                    <a:pt x="1843101" y="0"/>
                  </a:lnTo>
                  <a:lnTo>
                    <a:pt x="1820392" y="0"/>
                  </a:lnTo>
                  <a:lnTo>
                    <a:pt x="1797687" y="0"/>
                  </a:lnTo>
                  <a:lnTo>
                    <a:pt x="1775227" y="0"/>
                  </a:lnTo>
                  <a:lnTo>
                    <a:pt x="1753078" y="0"/>
                  </a:lnTo>
                  <a:lnTo>
                    <a:pt x="1731213" y="0"/>
                  </a:lnTo>
                  <a:lnTo>
                    <a:pt x="1709573" y="4"/>
                  </a:lnTo>
                  <a:lnTo>
                    <a:pt x="1687938" y="177"/>
                  </a:lnTo>
                  <a:lnTo>
                    <a:pt x="1665954" y="825"/>
                  </a:lnTo>
                  <a:lnTo>
                    <a:pt x="1643457" y="2074"/>
                  </a:lnTo>
                  <a:lnTo>
                    <a:pt x="1620617" y="3727"/>
                  </a:lnTo>
                  <a:lnTo>
                    <a:pt x="1597824" y="5375"/>
                  </a:lnTo>
                  <a:lnTo>
                    <a:pt x="1575300" y="6778"/>
                  </a:lnTo>
                  <a:lnTo>
                    <a:pt x="1552937" y="7870"/>
                  </a:lnTo>
                  <a:lnTo>
                    <a:pt x="1530398" y="8678"/>
                  </a:lnTo>
                  <a:lnTo>
                    <a:pt x="1507496" y="9261"/>
                  </a:lnTo>
                  <a:lnTo>
                    <a:pt x="1484370" y="9839"/>
                  </a:lnTo>
                  <a:lnTo>
                    <a:pt x="1461378" y="10767"/>
                  </a:lnTo>
                  <a:lnTo>
                    <a:pt x="1438717" y="12207"/>
                  </a:lnTo>
                  <a:lnTo>
                    <a:pt x="1416261" y="13989"/>
                  </a:lnTo>
                  <a:lnTo>
                    <a:pt x="1393658" y="15725"/>
                  </a:lnTo>
                  <a:lnTo>
                    <a:pt x="1370718" y="17191"/>
                  </a:lnTo>
                  <a:lnTo>
                    <a:pt x="1347735" y="18496"/>
                  </a:lnTo>
                  <a:lnTo>
                    <a:pt x="1325372" y="19979"/>
                  </a:lnTo>
                  <a:lnTo>
                    <a:pt x="1303965" y="21824"/>
                  </a:lnTo>
                  <a:lnTo>
                    <a:pt x="1283690" y="23903"/>
                  </a:lnTo>
                  <a:lnTo>
                    <a:pt x="1262424" y="26063"/>
                  </a:lnTo>
                  <a:lnTo>
                    <a:pt x="1234948" y="28497"/>
                  </a:lnTo>
                  <a:lnTo>
                    <a:pt x="1192409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84269" y="136870"/>
            <a:ext cx="2653182" cy="383241"/>
            <a:chOff x="284269" y="136870"/>
            <a:chExt cx="2653182" cy="383241"/>
          </a:xfrm>
        </p:grpSpPr>
        <p:sp>
          <p:nvSpPr>
            <p:cNvPr id="2" name="Freeform 1"/>
            <p:cNvSpPr/>
            <p:nvPr/>
          </p:nvSpPr>
          <p:spPr>
            <a:xfrm>
              <a:off x="284269" y="168455"/>
              <a:ext cx="227585" cy="326385"/>
            </a:xfrm>
            <a:custGeom>
              <a:avLst/>
              <a:gdLst/>
              <a:ahLst/>
              <a:cxnLst/>
              <a:rect l="0" t="0" r="0" b="0"/>
              <a:pathLst>
                <a:path w="227585" h="326385">
                  <a:moveTo>
                    <a:pt x="42114" y="0"/>
                  </a:moveTo>
                  <a:lnTo>
                    <a:pt x="50915" y="2934"/>
                  </a:lnTo>
                  <a:lnTo>
                    <a:pt x="59262" y="5716"/>
                  </a:lnTo>
                  <a:lnTo>
                    <a:pt x="67970" y="8611"/>
                  </a:lnTo>
                  <a:lnTo>
                    <a:pt x="77436" y="11479"/>
                  </a:lnTo>
                  <a:lnTo>
                    <a:pt x="88228" y="13996"/>
                  </a:lnTo>
                  <a:lnTo>
                    <a:pt x="100522" y="16006"/>
                  </a:lnTo>
                  <a:lnTo>
                    <a:pt x="114014" y="17519"/>
                  </a:lnTo>
                  <a:lnTo>
                    <a:pt x="128133" y="18614"/>
                  </a:lnTo>
                  <a:lnTo>
                    <a:pt x="142482" y="19386"/>
                  </a:lnTo>
                  <a:lnTo>
                    <a:pt x="157031" y="19923"/>
                  </a:lnTo>
                  <a:lnTo>
                    <a:pt x="172009" y="20291"/>
                  </a:lnTo>
                  <a:lnTo>
                    <a:pt x="187496" y="20555"/>
                  </a:lnTo>
                  <a:lnTo>
                    <a:pt x="202319" y="21243"/>
                  </a:lnTo>
                  <a:lnTo>
                    <a:pt x="214236" y="23302"/>
                  </a:lnTo>
                  <a:lnTo>
                    <a:pt x="222241" y="27134"/>
                  </a:lnTo>
                  <a:lnTo>
                    <a:pt x="226477" y="32490"/>
                  </a:lnTo>
                  <a:lnTo>
                    <a:pt x="227584" y="38765"/>
                  </a:lnTo>
                  <a:lnTo>
                    <a:pt x="226291" y="45503"/>
                  </a:lnTo>
                  <a:lnTo>
                    <a:pt x="223242" y="52448"/>
                  </a:lnTo>
                  <a:lnTo>
                    <a:pt x="218945" y="59475"/>
                  </a:lnTo>
                  <a:lnTo>
                    <a:pt x="213773" y="66528"/>
                  </a:lnTo>
                  <a:lnTo>
                    <a:pt x="207834" y="73584"/>
                  </a:lnTo>
                  <a:lnTo>
                    <a:pt x="201011" y="80635"/>
                  </a:lnTo>
                  <a:lnTo>
                    <a:pt x="193310" y="87679"/>
                  </a:lnTo>
                  <a:lnTo>
                    <a:pt x="185019" y="94716"/>
                  </a:lnTo>
                  <a:lnTo>
                    <a:pt x="176606" y="101748"/>
                  </a:lnTo>
                  <a:lnTo>
                    <a:pt x="168350" y="108785"/>
                  </a:lnTo>
                  <a:lnTo>
                    <a:pt x="160179" y="116156"/>
                  </a:lnTo>
                  <a:lnTo>
                    <a:pt x="151780" y="124476"/>
                  </a:lnTo>
                  <a:lnTo>
                    <a:pt x="142985" y="133999"/>
                  </a:lnTo>
                  <a:lnTo>
                    <a:pt x="133942" y="144499"/>
                  </a:lnTo>
                  <a:lnTo>
                    <a:pt x="125018" y="155464"/>
                  </a:lnTo>
                  <a:lnTo>
                    <a:pt x="116416" y="166542"/>
                  </a:lnTo>
                  <a:lnTo>
                    <a:pt x="108011" y="177573"/>
                  </a:lnTo>
                  <a:lnTo>
                    <a:pt x="99455" y="188505"/>
                  </a:lnTo>
                  <a:lnTo>
                    <a:pt x="90555" y="199341"/>
                  </a:lnTo>
                  <a:lnTo>
                    <a:pt x="81442" y="210261"/>
                  </a:lnTo>
                  <a:lnTo>
                    <a:pt x="72470" y="221592"/>
                  </a:lnTo>
                  <a:lnTo>
                    <a:pt x="63841" y="233472"/>
                  </a:lnTo>
                  <a:lnTo>
                    <a:pt x="55588" y="245553"/>
                  </a:lnTo>
                  <a:lnTo>
                    <a:pt x="47666" y="257131"/>
                  </a:lnTo>
                  <a:lnTo>
                    <a:pt x="40010" y="267843"/>
                  </a:lnTo>
                  <a:lnTo>
                    <a:pt x="32662" y="277750"/>
                  </a:lnTo>
                  <a:lnTo>
                    <a:pt x="24953" y="288347"/>
                  </a:lnTo>
                  <a:lnTo>
                    <a:pt x="15087" y="30279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463253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21057" y="0"/>
                  </a:moveTo>
                  <a:lnTo>
                    <a:pt x="14818" y="6239"/>
                  </a:lnTo>
                  <a:lnTo>
                    <a:pt x="9878" y="111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21181" y="252683"/>
              <a:ext cx="31586" cy="242157"/>
            </a:xfrm>
            <a:custGeom>
              <a:avLst/>
              <a:gdLst/>
              <a:ahLst/>
              <a:cxnLst/>
              <a:rect l="0" t="0" r="0" b="0"/>
              <a:pathLst>
                <a:path w="31586" h="242157">
                  <a:moveTo>
                    <a:pt x="31585" y="0"/>
                  </a:moveTo>
                  <a:lnTo>
                    <a:pt x="31518" y="14602"/>
                  </a:lnTo>
                  <a:lnTo>
                    <a:pt x="30878" y="27873"/>
                  </a:lnTo>
                  <a:lnTo>
                    <a:pt x="29586" y="41079"/>
                  </a:lnTo>
                  <a:lnTo>
                    <a:pt x="27899" y="54594"/>
                  </a:lnTo>
                  <a:lnTo>
                    <a:pt x="26231" y="68751"/>
                  </a:lnTo>
                  <a:lnTo>
                    <a:pt x="24818" y="83653"/>
                  </a:lnTo>
                  <a:lnTo>
                    <a:pt x="23720" y="99072"/>
                  </a:lnTo>
                  <a:lnTo>
                    <a:pt x="22909" y="114569"/>
                  </a:lnTo>
                  <a:lnTo>
                    <a:pt x="22325" y="129876"/>
                  </a:lnTo>
                  <a:lnTo>
                    <a:pt x="21747" y="144746"/>
                  </a:lnTo>
                  <a:lnTo>
                    <a:pt x="20819" y="158884"/>
                  </a:lnTo>
                  <a:lnTo>
                    <a:pt x="19374" y="172202"/>
                  </a:lnTo>
                  <a:lnTo>
                    <a:pt x="17381" y="184718"/>
                  </a:lnTo>
                  <a:lnTo>
                    <a:pt x="14551" y="197897"/>
                  </a:lnTo>
                  <a:lnTo>
                    <a:pt x="9514" y="21513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05409" y="242155"/>
              <a:ext cx="169910" cy="277956"/>
            </a:xfrm>
            <a:custGeom>
              <a:avLst/>
              <a:gdLst/>
              <a:ahLst/>
              <a:cxnLst/>
              <a:rect l="0" t="0" r="0" b="0"/>
              <a:pathLst>
                <a:path w="169910" h="277956">
                  <a:moveTo>
                    <a:pt x="63171" y="0"/>
                  </a:moveTo>
                  <a:lnTo>
                    <a:pt x="60237" y="8801"/>
                  </a:lnTo>
                  <a:lnTo>
                    <a:pt x="57455" y="17148"/>
                  </a:lnTo>
                  <a:lnTo>
                    <a:pt x="54551" y="25842"/>
                  </a:lnTo>
                  <a:lnTo>
                    <a:pt x="51338" y="34790"/>
                  </a:lnTo>
                  <a:lnTo>
                    <a:pt x="47524" y="43637"/>
                  </a:lnTo>
                  <a:lnTo>
                    <a:pt x="43021" y="52102"/>
                  </a:lnTo>
                  <a:lnTo>
                    <a:pt x="38398" y="57555"/>
                  </a:lnTo>
                  <a:lnTo>
                    <a:pt x="35179" y="57241"/>
                  </a:lnTo>
                  <a:lnTo>
                    <a:pt x="34460" y="52878"/>
                  </a:lnTo>
                  <a:lnTo>
                    <a:pt x="36030" y="46126"/>
                  </a:lnTo>
                  <a:lnTo>
                    <a:pt x="39480" y="38284"/>
                  </a:lnTo>
                  <a:lnTo>
                    <a:pt x="44611" y="30529"/>
                  </a:lnTo>
                  <a:lnTo>
                    <a:pt x="51173" y="23463"/>
                  </a:lnTo>
                  <a:lnTo>
                    <a:pt x="58869" y="17713"/>
                  </a:lnTo>
                  <a:lnTo>
                    <a:pt x="67414" y="14117"/>
                  </a:lnTo>
                  <a:lnTo>
                    <a:pt x="76565" y="12924"/>
                  </a:lnTo>
                  <a:lnTo>
                    <a:pt x="85812" y="14051"/>
                  </a:lnTo>
                  <a:lnTo>
                    <a:pt x="94409" y="17382"/>
                  </a:lnTo>
                  <a:lnTo>
                    <a:pt x="101992" y="22617"/>
                  </a:lnTo>
                  <a:lnTo>
                    <a:pt x="108235" y="29365"/>
                  </a:lnTo>
                  <a:lnTo>
                    <a:pt x="112680" y="37247"/>
                  </a:lnTo>
                  <a:lnTo>
                    <a:pt x="115260" y="45949"/>
                  </a:lnTo>
                  <a:lnTo>
                    <a:pt x="116214" y="55229"/>
                  </a:lnTo>
                  <a:lnTo>
                    <a:pt x="115882" y="64910"/>
                  </a:lnTo>
                  <a:lnTo>
                    <a:pt x="114587" y="74861"/>
                  </a:lnTo>
                  <a:lnTo>
                    <a:pt x="112434" y="84832"/>
                  </a:lnTo>
                  <a:lnTo>
                    <a:pt x="109320" y="94453"/>
                  </a:lnTo>
                  <a:lnTo>
                    <a:pt x="105295" y="103495"/>
                  </a:lnTo>
                  <a:lnTo>
                    <a:pt x="101603" y="109886"/>
                  </a:lnTo>
                  <a:lnTo>
                    <a:pt x="101427" y="112294"/>
                  </a:lnTo>
                  <a:lnTo>
                    <a:pt x="105712" y="113609"/>
                  </a:lnTo>
                  <a:lnTo>
                    <a:pt x="111942" y="115543"/>
                  </a:lnTo>
                  <a:lnTo>
                    <a:pt x="118813" y="118562"/>
                  </a:lnTo>
                  <a:lnTo>
                    <a:pt x="125882" y="122785"/>
                  </a:lnTo>
                  <a:lnTo>
                    <a:pt x="132997" y="128328"/>
                  </a:lnTo>
                  <a:lnTo>
                    <a:pt x="140106" y="135113"/>
                  </a:lnTo>
                  <a:lnTo>
                    <a:pt x="147029" y="142930"/>
                  </a:lnTo>
                  <a:lnTo>
                    <a:pt x="153457" y="151544"/>
                  </a:lnTo>
                  <a:lnTo>
                    <a:pt x="159256" y="160743"/>
                  </a:lnTo>
                  <a:lnTo>
                    <a:pt x="164133" y="170358"/>
                  </a:lnTo>
                  <a:lnTo>
                    <a:pt x="167579" y="180265"/>
                  </a:lnTo>
                  <a:lnTo>
                    <a:pt x="169450" y="190373"/>
                  </a:lnTo>
                  <a:lnTo>
                    <a:pt x="169909" y="200618"/>
                  </a:lnTo>
                  <a:lnTo>
                    <a:pt x="169237" y="210956"/>
                  </a:lnTo>
                  <a:lnTo>
                    <a:pt x="167705" y="221352"/>
                  </a:lnTo>
                  <a:lnTo>
                    <a:pt x="165221" y="231622"/>
                  </a:lnTo>
                  <a:lnTo>
                    <a:pt x="161353" y="241445"/>
                  </a:lnTo>
                  <a:lnTo>
                    <a:pt x="155968" y="250673"/>
                  </a:lnTo>
                  <a:lnTo>
                    <a:pt x="149065" y="259004"/>
                  </a:lnTo>
                  <a:lnTo>
                    <a:pt x="140603" y="265923"/>
                  </a:lnTo>
                  <a:lnTo>
                    <a:pt x="130727" y="271273"/>
                  </a:lnTo>
                  <a:lnTo>
                    <a:pt x="119859" y="275051"/>
                  </a:lnTo>
                  <a:lnTo>
                    <a:pt x="108579" y="277229"/>
                  </a:lnTo>
                  <a:lnTo>
                    <a:pt x="97257" y="277955"/>
                  </a:lnTo>
                  <a:lnTo>
                    <a:pt x="86047" y="277496"/>
                  </a:lnTo>
                  <a:lnTo>
                    <a:pt x="74988" y="276133"/>
                  </a:lnTo>
                  <a:lnTo>
                    <a:pt x="64071" y="274107"/>
                  </a:lnTo>
                  <a:lnTo>
                    <a:pt x="53435" y="271444"/>
                  </a:lnTo>
                  <a:lnTo>
                    <a:pt x="43359" y="267979"/>
                  </a:lnTo>
                  <a:lnTo>
                    <a:pt x="33958" y="263695"/>
                  </a:lnTo>
                  <a:lnTo>
                    <a:pt x="25480" y="259001"/>
                  </a:lnTo>
                  <a:lnTo>
                    <a:pt x="17559" y="254196"/>
                  </a:lnTo>
                  <a:lnTo>
                    <a:pt x="9500" y="24885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79150" y="347440"/>
              <a:ext cx="94757" cy="7666"/>
            </a:xfrm>
            <a:custGeom>
              <a:avLst/>
              <a:gdLst/>
              <a:ahLst/>
              <a:cxnLst/>
              <a:rect l="0" t="0" r="0" b="0"/>
              <a:pathLst>
                <a:path w="94757" h="7666">
                  <a:moveTo>
                    <a:pt x="94756" y="0"/>
                  </a:moveTo>
                  <a:lnTo>
                    <a:pt x="85888" y="2867"/>
                  </a:lnTo>
                  <a:lnTo>
                    <a:pt x="76901" y="5009"/>
                  </a:lnTo>
                  <a:lnTo>
                    <a:pt x="66915" y="6607"/>
                  </a:lnTo>
                  <a:lnTo>
                    <a:pt x="56180" y="7588"/>
                  </a:lnTo>
                  <a:lnTo>
                    <a:pt x="44040" y="7665"/>
                  </a:lnTo>
                  <a:lnTo>
                    <a:pt x="27189" y="57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0777" y="136870"/>
              <a:ext cx="189514" cy="336187"/>
            </a:xfrm>
            <a:custGeom>
              <a:avLst/>
              <a:gdLst/>
              <a:ahLst/>
              <a:cxnLst/>
              <a:rect l="0" t="0" r="0" b="0"/>
              <a:pathLst>
                <a:path w="189514" h="336187">
                  <a:moveTo>
                    <a:pt x="0" y="168456"/>
                  </a:moveTo>
                  <a:lnTo>
                    <a:pt x="2866" y="180191"/>
                  </a:lnTo>
                  <a:lnTo>
                    <a:pt x="5009" y="191320"/>
                  </a:lnTo>
                  <a:lnTo>
                    <a:pt x="6616" y="202914"/>
                  </a:lnTo>
                  <a:lnTo>
                    <a:pt x="7970" y="214902"/>
                  </a:lnTo>
                  <a:lnTo>
                    <a:pt x="9466" y="226914"/>
                  </a:lnTo>
                  <a:lnTo>
                    <a:pt x="11313" y="238726"/>
                  </a:lnTo>
                  <a:lnTo>
                    <a:pt x="13380" y="250598"/>
                  </a:lnTo>
                  <a:lnTo>
                    <a:pt x="15312" y="263163"/>
                  </a:lnTo>
                  <a:lnTo>
                    <a:pt x="16908" y="276724"/>
                  </a:lnTo>
                  <a:lnTo>
                    <a:pt x="18132" y="291103"/>
                  </a:lnTo>
                  <a:lnTo>
                    <a:pt x="19028" y="305833"/>
                  </a:lnTo>
                  <a:lnTo>
                    <a:pt x="19666" y="320511"/>
                  </a:lnTo>
                  <a:lnTo>
                    <a:pt x="20135" y="331987"/>
                  </a:lnTo>
                  <a:lnTo>
                    <a:pt x="20487" y="336186"/>
                  </a:lnTo>
                  <a:lnTo>
                    <a:pt x="20715" y="333940"/>
                  </a:lnTo>
                  <a:lnTo>
                    <a:pt x="20852" y="327324"/>
                  </a:lnTo>
                  <a:lnTo>
                    <a:pt x="20932" y="317956"/>
                  </a:lnTo>
                  <a:lnTo>
                    <a:pt x="20980" y="306881"/>
                  </a:lnTo>
                  <a:lnTo>
                    <a:pt x="21004" y="294737"/>
                  </a:lnTo>
                  <a:lnTo>
                    <a:pt x="20849" y="281753"/>
                  </a:lnTo>
                  <a:lnTo>
                    <a:pt x="20212" y="267865"/>
                  </a:lnTo>
                  <a:lnTo>
                    <a:pt x="18974" y="253101"/>
                  </a:lnTo>
                  <a:lnTo>
                    <a:pt x="17499" y="237754"/>
                  </a:lnTo>
                  <a:lnTo>
                    <a:pt x="16502" y="222295"/>
                  </a:lnTo>
                  <a:lnTo>
                    <a:pt x="16354" y="207004"/>
                  </a:lnTo>
                  <a:lnTo>
                    <a:pt x="17088" y="191973"/>
                  </a:lnTo>
                  <a:lnTo>
                    <a:pt x="18578" y="177193"/>
                  </a:lnTo>
                  <a:lnTo>
                    <a:pt x="20660" y="162630"/>
                  </a:lnTo>
                  <a:lnTo>
                    <a:pt x="23347" y="148562"/>
                  </a:lnTo>
                  <a:lnTo>
                    <a:pt x="26820" y="135561"/>
                  </a:lnTo>
                  <a:lnTo>
                    <a:pt x="31117" y="123851"/>
                  </a:lnTo>
                  <a:lnTo>
                    <a:pt x="36136" y="113343"/>
                  </a:lnTo>
                  <a:lnTo>
                    <a:pt x="41729" y="103816"/>
                  </a:lnTo>
                  <a:lnTo>
                    <a:pt x="47751" y="95035"/>
                  </a:lnTo>
                  <a:lnTo>
                    <a:pt x="54083" y="86797"/>
                  </a:lnTo>
                  <a:lnTo>
                    <a:pt x="60633" y="78943"/>
                  </a:lnTo>
                  <a:lnTo>
                    <a:pt x="67338" y="71361"/>
                  </a:lnTo>
                  <a:lnTo>
                    <a:pt x="74314" y="64131"/>
                  </a:lnTo>
                  <a:lnTo>
                    <a:pt x="81837" y="57502"/>
                  </a:lnTo>
                  <a:lnTo>
                    <a:pt x="90012" y="51558"/>
                  </a:lnTo>
                  <a:lnTo>
                    <a:pt x="98792" y="46076"/>
                  </a:lnTo>
                  <a:lnTo>
                    <a:pt x="108064" y="40627"/>
                  </a:lnTo>
                  <a:lnTo>
                    <a:pt x="117710" y="34963"/>
                  </a:lnTo>
                  <a:lnTo>
                    <a:pt x="127628" y="29175"/>
                  </a:lnTo>
                  <a:lnTo>
                    <a:pt x="137738" y="23589"/>
                  </a:lnTo>
                  <a:lnTo>
                    <a:pt x="147969" y="18390"/>
                  </a:lnTo>
                  <a:lnTo>
                    <a:pt x="157823" y="13749"/>
                  </a:lnTo>
                  <a:lnTo>
                    <a:pt x="167347" y="9442"/>
                  </a:lnTo>
                  <a:lnTo>
                    <a:pt x="177377" y="5094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31834" y="357968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54370" y="2934"/>
                  </a:lnTo>
                  <a:lnTo>
                    <a:pt x="46023" y="5716"/>
                  </a:lnTo>
                  <a:lnTo>
                    <a:pt x="37338" y="8611"/>
                  </a:lnTo>
                  <a:lnTo>
                    <a:pt x="28702" y="11490"/>
                  </a:lnTo>
                  <a:lnTo>
                    <a:pt x="20216" y="14319"/>
                  </a:lnTo>
                  <a:lnTo>
                    <a:pt x="11129" y="173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37119" y="315854"/>
              <a:ext cx="115814" cy="135896"/>
            </a:xfrm>
            <a:custGeom>
              <a:avLst/>
              <a:gdLst/>
              <a:ahLst/>
              <a:cxnLst/>
              <a:rect l="0" t="0" r="0" b="0"/>
              <a:pathLst>
                <a:path w="115814" h="135896">
                  <a:moveTo>
                    <a:pt x="0" y="73700"/>
                  </a:moveTo>
                  <a:lnTo>
                    <a:pt x="2934" y="82501"/>
                  </a:lnTo>
                  <a:lnTo>
                    <a:pt x="5716" y="90848"/>
                  </a:lnTo>
                  <a:lnTo>
                    <a:pt x="8616" y="99547"/>
                  </a:lnTo>
                  <a:lnTo>
                    <a:pt x="11656" y="108668"/>
                  </a:lnTo>
                  <a:lnTo>
                    <a:pt x="14821" y="118163"/>
                  </a:lnTo>
                  <a:lnTo>
                    <a:pt x="18060" y="127875"/>
                  </a:lnTo>
                  <a:lnTo>
                    <a:pt x="20475" y="134948"/>
                  </a:lnTo>
                  <a:lnTo>
                    <a:pt x="21007" y="135895"/>
                  </a:lnTo>
                  <a:lnTo>
                    <a:pt x="20066" y="131797"/>
                  </a:lnTo>
                  <a:lnTo>
                    <a:pt x="18513" y="124448"/>
                  </a:lnTo>
                  <a:lnTo>
                    <a:pt x="17321" y="115334"/>
                  </a:lnTo>
                  <a:lnTo>
                    <a:pt x="16976" y="105362"/>
                  </a:lnTo>
                  <a:lnTo>
                    <a:pt x="17712" y="95006"/>
                  </a:lnTo>
                  <a:lnTo>
                    <a:pt x="19718" y="84492"/>
                  </a:lnTo>
                  <a:lnTo>
                    <a:pt x="22958" y="73933"/>
                  </a:lnTo>
                  <a:lnTo>
                    <a:pt x="27401" y="63699"/>
                  </a:lnTo>
                  <a:lnTo>
                    <a:pt x="33123" y="54422"/>
                  </a:lnTo>
                  <a:lnTo>
                    <a:pt x="40043" y="46363"/>
                  </a:lnTo>
                  <a:lnTo>
                    <a:pt x="47958" y="39458"/>
                  </a:lnTo>
                  <a:lnTo>
                    <a:pt x="56640" y="33503"/>
                  </a:lnTo>
                  <a:lnTo>
                    <a:pt x="65877" y="28273"/>
                  </a:lnTo>
                  <a:lnTo>
                    <a:pt x="75243" y="23528"/>
                  </a:lnTo>
                  <a:lnTo>
                    <a:pt x="85123" y="18454"/>
                  </a:lnTo>
                  <a:lnTo>
                    <a:pt x="97498" y="1148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51883" y="390184"/>
              <a:ext cx="137921" cy="82732"/>
            </a:xfrm>
            <a:custGeom>
              <a:avLst/>
              <a:gdLst/>
              <a:ahLst/>
              <a:cxnLst/>
              <a:rect l="0" t="0" r="0" b="0"/>
              <a:pathLst>
                <a:path w="137921" h="82732">
                  <a:moveTo>
                    <a:pt x="95806" y="30955"/>
                  </a:moveTo>
                  <a:lnTo>
                    <a:pt x="89938" y="25088"/>
                  </a:lnTo>
                  <a:lnTo>
                    <a:pt x="84374" y="19523"/>
                  </a:lnTo>
                  <a:lnTo>
                    <a:pt x="78570" y="13738"/>
                  </a:lnTo>
                  <a:lnTo>
                    <a:pt x="72317" y="8176"/>
                  </a:lnTo>
                  <a:lnTo>
                    <a:pt x="65338" y="3791"/>
                  </a:lnTo>
                  <a:lnTo>
                    <a:pt x="57562" y="1027"/>
                  </a:lnTo>
                  <a:lnTo>
                    <a:pt x="49233" y="0"/>
                  </a:lnTo>
                  <a:lnTo>
                    <a:pt x="40802" y="756"/>
                  </a:lnTo>
                  <a:lnTo>
                    <a:pt x="32546" y="3124"/>
                  </a:lnTo>
                  <a:lnTo>
                    <a:pt x="24717" y="6968"/>
                  </a:lnTo>
                  <a:lnTo>
                    <a:pt x="17612" y="12281"/>
                  </a:lnTo>
                  <a:lnTo>
                    <a:pt x="11327" y="18923"/>
                  </a:lnTo>
                  <a:lnTo>
                    <a:pt x="6108" y="26651"/>
                  </a:lnTo>
                  <a:lnTo>
                    <a:pt x="2425" y="35208"/>
                  </a:lnTo>
                  <a:lnTo>
                    <a:pt x="397" y="44365"/>
                  </a:lnTo>
                  <a:lnTo>
                    <a:pt x="0" y="53784"/>
                  </a:lnTo>
                  <a:lnTo>
                    <a:pt x="1246" y="63027"/>
                  </a:lnTo>
                  <a:lnTo>
                    <a:pt x="3984" y="71839"/>
                  </a:lnTo>
                  <a:lnTo>
                    <a:pt x="8345" y="79048"/>
                  </a:lnTo>
                  <a:lnTo>
                    <a:pt x="13841" y="82731"/>
                  </a:lnTo>
                  <a:lnTo>
                    <a:pt x="19224" y="82694"/>
                  </a:lnTo>
                  <a:lnTo>
                    <a:pt x="24520" y="79988"/>
                  </a:lnTo>
                  <a:lnTo>
                    <a:pt x="29992" y="75604"/>
                  </a:lnTo>
                  <a:lnTo>
                    <a:pt x="35595" y="70041"/>
                  </a:lnTo>
                  <a:lnTo>
                    <a:pt x="41029" y="63392"/>
                  </a:lnTo>
                  <a:lnTo>
                    <a:pt x="46142" y="55798"/>
                  </a:lnTo>
                  <a:lnTo>
                    <a:pt x="51849" y="48656"/>
                  </a:lnTo>
                  <a:lnTo>
                    <a:pt x="58747" y="44446"/>
                  </a:lnTo>
                  <a:lnTo>
                    <a:pt x="65727" y="43907"/>
                  </a:lnTo>
                  <a:lnTo>
                    <a:pt x="72545" y="46155"/>
                  </a:lnTo>
                  <a:lnTo>
                    <a:pt x="79298" y="50192"/>
                  </a:lnTo>
                  <a:lnTo>
                    <a:pt x="86339" y="55025"/>
                  </a:lnTo>
                  <a:lnTo>
                    <a:pt x="95249" y="60091"/>
                  </a:lnTo>
                  <a:lnTo>
                    <a:pt x="110168" y="65815"/>
                  </a:lnTo>
                  <a:lnTo>
                    <a:pt x="137920" y="730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37717" y="363898"/>
              <a:ext cx="88957" cy="91084"/>
            </a:xfrm>
            <a:custGeom>
              <a:avLst/>
              <a:gdLst/>
              <a:ahLst/>
              <a:cxnLst/>
              <a:rect l="0" t="0" r="0" b="0"/>
              <a:pathLst>
                <a:path w="88957" h="91084">
                  <a:moveTo>
                    <a:pt x="67899" y="4599"/>
                  </a:moveTo>
                  <a:lnTo>
                    <a:pt x="59098" y="1799"/>
                  </a:lnTo>
                  <a:lnTo>
                    <a:pt x="50751" y="297"/>
                  </a:lnTo>
                  <a:lnTo>
                    <a:pt x="42062" y="0"/>
                  </a:lnTo>
                  <a:lnTo>
                    <a:pt x="33286" y="1025"/>
                  </a:lnTo>
                  <a:lnTo>
                    <a:pt x="25088" y="3789"/>
                  </a:lnTo>
                  <a:lnTo>
                    <a:pt x="17807" y="8369"/>
                  </a:lnTo>
                  <a:lnTo>
                    <a:pt x="11617" y="14703"/>
                  </a:lnTo>
                  <a:lnTo>
                    <a:pt x="6684" y="22767"/>
                  </a:lnTo>
                  <a:lnTo>
                    <a:pt x="2972" y="32365"/>
                  </a:lnTo>
                  <a:lnTo>
                    <a:pt x="616" y="42875"/>
                  </a:lnTo>
                  <a:lnTo>
                    <a:pt x="0" y="53380"/>
                  </a:lnTo>
                  <a:lnTo>
                    <a:pt x="1191" y="63354"/>
                  </a:lnTo>
                  <a:lnTo>
                    <a:pt x="4447" y="72336"/>
                  </a:lnTo>
                  <a:lnTo>
                    <a:pt x="10363" y="79764"/>
                  </a:lnTo>
                  <a:lnTo>
                    <a:pt x="18999" y="85487"/>
                  </a:lnTo>
                  <a:lnTo>
                    <a:pt x="29510" y="89364"/>
                  </a:lnTo>
                  <a:lnTo>
                    <a:pt x="40472" y="91083"/>
                  </a:lnTo>
                  <a:lnTo>
                    <a:pt x="51011" y="90696"/>
                  </a:lnTo>
                  <a:lnTo>
                    <a:pt x="60536" y="88832"/>
                  </a:lnTo>
                  <a:lnTo>
                    <a:pt x="69411" y="86333"/>
                  </a:lnTo>
                  <a:lnTo>
                    <a:pt x="78402" y="82984"/>
                  </a:lnTo>
                  <a:lnTo>
                    <a:pt x="88956" y="782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03086" y="147398"/>
              <a:ext cx="18345" cy="315856"/>
            </a:xfrm>
            <a:custGeom>
              <a:avLst/>
              <a:gdLst/>
              <a:ahLst/>
              <a:cxnLst/>
              <a:rect l="0" t="0" r="0" b="0"/>
              <a:pathLst>
                <a:path w="18345" h="315856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2"/>
                  </a:lnTo>
                  <a:lnTo>
                    <a:pt x="1889" y="72490"/>
                  </a:lnTo>
                  <a:lnTo>
                    <a:pt x="3253" y="84771"/>
                  </a:lnTo>
                  <a:lnTo>
                    <a:pt x="4463" y="98143"/>
                  </a:lnTo>
                  <a:lnTo>
                    <a:pt x="5425" y="112564"/>
                  </a:lnTo>
                  <a:lnTo>
                    <a:pt x="6145" y="127854"/>
                  </a:lnTo>
                  <a:lnTo>
                    <a:pt x="6668" y="143807"/>
                  </a:lnTo>
                  <a:lnTo>
                    <a:pt x="7206" y="160079"/>
                  </a:lnTo>
                  <a:lnTo>
                    <a:pt x="8108" y="176222"/>
                  </a:lnTo>
                  <a:lnTo>
                    <a:pt x="9525" y="192002"/>
                  </a:lnTo>
                  <a:lnTo>
                    <a:pt x="11123" y="207376"/>
                  </a:lnTo>
                  <a:lnTo>
                    <a:pt x="12202" y="222393"/>
                  </a:lnTo>
                  <a:lnTo>
                    <a:pt x="12415" y="237118"/>
                  </a:lnTo>
                  <a:lnTo>
                    <a:pt x="12086" y="251403"/>
                  </a:lnTo>
                  <a:lnTo>
                    <a:pt x="12117" y="266494"/>
                  </a:lnTo>
                  <a:lnTo>
                    <a:pt x="13623" y="285952"/>
                  </a:lnTo>
                  <a:lnTo>
                    <a:pt x="18344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47730" y="263212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46192" y="2867"/>
                  </a:lnTo>
                  <a:lnTo>
                    <a:pt x="135064" y="5009"/>
                  </a:lnTo>
                  <a:lnTo>
                    <a:pt x="123465" y="6612"/>
                  </a:lnTo>
                  <a:lnTo>
                    <a:pt x="111304" y="7792"/>
                  </a:lnTo>
                  <a:lnTo>
                    <a:pt x="98644" y="8641"/>
                  </a:lnTo>
                  <a:lnTo>
                    <a:pt x="85592" y="9238"/>
                  </a:lnTo>
                  <a:lnTo>
                    <a:pt x="72279" y="9653"/>
                  </a:lnTo>
                  <a:lnTo>
                    <a:pt x="57223" y="9983"/>
                  </a:lnTo>
                  <a:lnTo>
                    <a:pt x="35751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47772" y="389554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49"/>
                  </a:lnTo>
                  <a:lnTo>
                    <a:pt x="3694" y="42470"/>
                  </a:lnTo>
                  <a:lnTo>
                    <a:pt x="5545" y="52836"/>
                  </a:lnTo>
                  <a:lnTo>
                    <a:pt x="7712" y="6558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58300" y="252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33405" y="336911"/>
              <a:ext cx="87230" cy="124728"/>
            </a:xfrm>
            <a:custGeom>
              <a:avLst/>
              <a:gdLst/>
              <a:ahLst/>
              <a:cxnLst/>
              <a:rect l="0" t="0" r="0" b="0"/>
              <a:pathLst>
                <a:path w="87230" h="124728">
                  <a:moveTo>
                    <a:pt x="61766" y="10529"/>
                  </a:moveTo>
                  <a:lnTo>
                    <a:pt x="53032" y="13530"/>
                  </a:lnTo>
                  <a:lnTo>
                    <a:pt x="45325" y="16952"/>
                  </a:lnTo>
                  <a:lnTo>
                    <a:pt x="37923" y="21148"/>
                  </a:lnTo>
                  <a:lnTo>
                    <a:pt x="30662" y="26048"/>
                  </a:lnTo>
                  <a:lnTo>
                    <a:pt x="23483" y="31530"/>
                  </a:lnTo>
                  <a:lnTo>
                    <a:pt x="16371" y="37465"/>
                  </a:lnTo>
                  <a:lnTo>
                    <a:pt x="9799" y="43899"/>
                  </a:lnTo>
                  <a:lnTo>
                    <a:pt x="4678" y="51046"/>
                  </a:lnTo>
                  <a:lnTo>
                    <a:pt x="1391" y="58959"/>
                  </a:lnTo>
                  <a:lnTo>
                    <a:pt x="0" y="67390"/>
                  </a:lnTo>
                  <a:lnTo>
                    <a:pt x="505" y="75895"/>
                  </a:lnTo>
                  <a:lnTo>
                    <a:pt x="2698" y="84208"/>
                  </a:lnTo>
                  <a:lnTo>
                    <a:pt x="6253" y="92247"/>
                  </a:lnTo>
                  <a:lnTo>
                    <a:pt x="10839" y="100025"/>
                  </a:lnTo>
                  <a:lnTo>
                    <a:pt x="16180" y="107575"/>
                  </a:lnTo>
                  <a:lnTo>
                    <a:pt x="22220" y="114459"/>
                  </a:lnTo>
                  <a:lnTo>
                    <a:pt x="29105" y="119798"/>
                  </a:lnTo>
                  <a:lnTo>
                    <a:pt x="36843" y="123234"/>
                  </a:lnTo>
                  <a:lnTo>
                    <a:pt x="45159" y="124727"/>
                  </a:lnTo>
                  <a:lnTo>
                    <a:pt x="53587" y="124291"/>
                  </a:lnTo>
                  <a:lnTo>
                    <a:pt x="61839" y="122136"/>
                  </a:lnTo>
                  <a:lnTo>
                    <a:pt x="69498" y="118266"/>
                  </a:lnTo>
                  <a:lnTo>
                    <a:pt x="75956" y="112404"/>
                  </a:lnTo>
                  <a:lnTo>
                    <a:pt x="80994" y="104580"/>
                  </a:lnTo>
                  <a:lnTo>
                    <a:pt x="84563" y="95244"/>
                  </a:lnTo>
                  <a:lnTo>
                    <a:pt x="86598" y="85069"/>
                  </a:lnTo>
                  <a:lnTo>
                    <a:pt x="87229" y="74525"/>
                  </a:lnTo>
                  <a:lnTo>
                    <a:pt x="86706" y="63854"/>
                  </a:lnTo>
                  <a:lnTo>
                    <a:pt x="85301" y="53163"/>
                  </a:lnTo>
                  <a:lnTo>
                    <a:pt x="83255" y="42507"/>
                  </a:lnTo>
                  <a:lnTo>
                    <a:pt x="80908" y="32350"/>
                  </a:lnTo>
                  <a:lnTo>
                    <a:pt x="78474" y="22582"/>
                  </a:lnTo>
                  <a:lnTo>
                    <a:pt x="75743" y="12344"/>
                  </a:lnTo>
                  <a:lnTo>
                    <a:pt x="7229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37285" y="331143"/>
              <a:ext cx="136871" cy="121583"/>
            </a:xfrm>
            <a:custGeom>
              <a:avLst/>
              <a:gdLst/>
              <a:ahLst/>
              <a:cxnLst/>
              <a:rect l="0" t="0" r="0" b="0"/>
              <a:pathLst>
                <a:path w="136871" h="121583">
                  <a:moveTo>
                    <a:pt x="0" y="37354"/>
                  </a:moveTo>
                  <a:lnTo>
                    <a:pt x="8667" y="46155"/>
                  </a:lnTo>
                  <a:lnTo>
                    <a:pt x="15733" y="54502"/>
                  </a:lnTo>
                  <a:lnTo>
                    <a:pt x="21839" y="63201"/>
                  </a:lnTo>
                  <a:lnTo>
                    <a:pt x="27240" y="72322"/>
                  </a:lnTo>
                  <a:lnTo>
                    <a:pt x="32102" y="81817"/>
                  </a:lnTo>
                  <a:lnTo>
                    <a:pt x="36543" y="91529"/>
                  </a:lnTo>
                  <a:lnTo>
                    <a:pt x="40016" y="98602"/>
                  </a:lnTo>
                  <a:lnTo>
                    <a:pt x="41871" y="99549"/>
                  </a:lnTo>
                  <a:lnTo>
                    <a:pt x="42607" y="95441"/>
                  </a:lnTo>
                  <a:lnTo>
                    <a:pt x="42784" y="87747"/>
                  </a:lnTo>
                  <a:lnTo>
                    <a:pt x="42733" y="77336"/>
                  </a:lnTo>
                  <a:lnTo>
                    <a:pt x="42626" y="64872"/>
                  </a:lnTo>
                  <a:lnTo>
                    <a:pt x="43021" y="51383"/>
                  </a:lnTo>
                  <a:lnTo>
                    <a:pt x="44862" y="38221"/>
                  </a:lnTo>
                  <a:lnTo>
                    <a:pt x="48541" y="26115"/>
                  </a:lnTo>
                  <a:lnTo>
                    <a:pt x="53959" y="15694"/>
                  </a:lnTo>
                  <a:lnTo>
                    <a:pt x="60807" y="7745"/>
                  </a:lnTo>
                  <a:lnTo>
                    <a:pt x="68741" y="2453"/>
                  </a:lnTo>
                  <a:lnTo>
                    <a:pt x="77304" y="0"/>
                  </a:lnTo>
                  <a:lnTo>
                    <a:pt x="85955" y="832"/>
                  </a:lnTo>
                  <a:lnTo>
                    <a:pt x="94390" y="4865"/>
                  </a:lnTo>
                  <a:lnTo>
                    <a:pt x="102356" y="11449"/>
                  </a:lnTo>
                  <a:lnTo>
                    <a:pt x="109559" y="19678"/>
                  </a:lnTo>
                  <a:lnTo>
                    <a:pt x="115918" y="28874"/>
                  </a:lnTo>
                  <a:lnTo>
                    <a:pt x="121358" y="38788"/>
                  </a:lnTo>
                  <a:lnTo>
                    <a:pt x="125723" y="49493"/>
                  </a:lnTo>
                  <a:lnTo>
                    <a:pt x="129031" y="60974"/>
                  </a:lnTo>
                  <a:lnTo>
                    <a:pt x="131446" y="72704"/>
                  </a:lnTo>
                  <a:lnTo>
                    <a:pt x="133421" y="84975"/>
                  </a:lnTo>
                  <a:lnTo>
                    <a:pt x="135129" y="99981"/>
                  </a:lnTo>
                  <a:lnTo>
                    <a:pt x="136870" y="1215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37326" y="279167"/>
              <a:ext cx="122765" cy="167274"/>
            </a:xfrm>
            <a:custGeom>
              <a:avLst/>
              <a:gdLst/>
              <a:ahLst/>
              <a:cxnLst/>
              <a:rect l="0" t="0" r="0" b="0"/>
              <a:pathLst>
                <a:path w="122765" h="167274">
                  <a:moveTo>
                    <a:pt x="94757" y="15630"/>
                  </a:moveTo>
                  <a:lnTo>
                    <a:pt x="88755" y="9897"/>
                  </a:lnTo>
                  <a:lnTo>
                    <a:pt x="81910" y="5613"/>
                  </a:lnTo>
                  <a:lnTo>
                    <a:pt x="73527" y="2416"/>
                  </a:lnTo>
                  <a:lnTo>
                    <a:pt x="64073" y="401"/>
                  </a:lnTo>
                  <a:lnTo>
                    <a:pt x="54406" y="0"/>
                  </a:lnTo>
                  <a:lnTo>
                    <a:pt x="45052" y="1316"/>
                  </a:lnTo>
                  <a:lnTo>
                    <a:pt x="36180" y="4311"/>
                  </a:lnTo>
                  <a:lnTo>
                    <a:pt x="27776" y="8984"/>
                  </a:lnTo>
                  <a:lnTo>
                    <a:pt x="19778" y="15158"/>
                  </a:lnTo>
                  <a:lnTo>
                    <a:pt x="12748" y="22386"/>
                  </a:lnTo>
                  <a:lnTo>
                    <a:pt x="7837" y="30067"/>
                  </a:lnTo>
                  <a:lnTo>
                    <a:pt x="5502" y="37815"/>
                  </a:lnTo>
                  <a:lnTo>
                    <a:pt x="5732" y="45302"/>
                  </a:lnTo>
                  <a:lnTo>
                    <a:pt x="8395" y="52176"/>
                  </a:lnTo>
                  <a:lnTo>
                    <a:pt x="13150" y="58316"/>
                  </a:lnTo>
                  <a:lnTo>
                    <a:pt x="19560" y="63777"/>
                  </a:lnTo>
                  <a:lnTo>
                    <a:pt x="27209" y="68688"/>
                  </a:lnTo>
                  <a:lnTo>
                    <a:pt x="35757" y="73181"/>
                  </a:lnTo>
                  <a:lnTo>
                    <a:pt x="45101" y="77370"/>
                  </a:lnTo>
                  <a:lnTo>
                    <a:pt x="55357" y="81345"/>
                  </a:lnTo>
                  <a:lnTo>
                    <a:pt x="66507" y="85175"/>
                  </a:lnTo>
                  <a:lnTo>
                    <a:pt x="78098" y="89071"/>
                  </a:lnTo>
                  <a:lnTo>
                    <a:pt x="89345" y="93373"/>
                  </a:lnTo>
                  <a:lnTo>
                    <a:pt x="99821" y="98242"/>
                  </a:lnTo>
                  <a:lnTo>
                    <a:pt x="108972" y="103987"/>
                  </a:lnTo>
                  <a:lnTo>
                    <a:pt x="115983" y="111133"/>
                  </a:lnTo>
                  <a:lnTo>
                    <a:pt x="120609" y="119820"/>
                  </a:lnTo>
                  <a:lnTo>
                    <a:pt x="122764" y="129400"/>
                  </a:lnTo>
                  <a:lnTo>
                    <a:pt x="122256" y="138675"/>
                  </a:lnTo>
                  <a:lnTo>
                    <a:pt x="119246" y="146975"/>
                  </a:lnTo>
                  <a:lnTo>
                    <a:pt x="113991" y="154001"/>
                  </a:lnTo>
                  <a:lnTo>
                    <a:pt x="106661" y="159569"/>
                  </a:lnTo>
                  <a:lnTo>
                    <a:pt x="97555" y="163744"/>
                  </a:lnTo>
                  <a:lnTo>
                    <a:pt x="87208" y="166429"/>
                  </a:lnTo>
                  <a:lnTo>
                    <a:pt x="76280" y="167273"/>
                  </a:lnTo>
                  <a:lnTo>
                    <a:pt x="65198" y="166262"/>
                  </a:lnTo>
                  <a:lnTo>
                    <a:pt x="54224" y="163962"/>
                  </a:lnTo>
                  <a:lnTo>
                    <a:pt x="42264" y="161115"/>
                  </a:lnTo>
                  <a:lnTo>
                    <a:pt x="26039" y="157475"/>
                  </a:lnTo>
                  <a:lnTo>
                    <a:pt x="0" y="1525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48127" y="294797"/>
              <a:ext cx="189324" cy="86014"/>
            </a:xfrm>
            <a:custGeom>
              <a:avLst/>
              <a:gdLst/>
              <a:ahLst/>
              <a:cxnLst/>
              <a:rect l="0" t="0" r="0" b="0"/>
              <a:pathLst>
                <a:path w="189324" h="86014">
                  <a:moveTo>
                    <a:pt x="84038" y="0"/>
                  </a:moveTo>
                  <a:lnTo>
                    <a:pt x="86905" y="11736"/>
                  </a:lnTo>
                  <a:lnTo>
                    <a:pt x="89047" y="22864"/>
                  </a:lnTo>
                  <a:lnTo>
                    <a:pt x="90655" y="34458"/>
                  </a:lnTo>
                  <a:lnTo>
                    <a:pt x="92008" y="46447"/>
                  </a:lnTo>
                  <a:lnTo>
                    <a:pt x="93505" y="58458"/>
                  </a:lnTo>
                  <a:lnTo>
                    <a:pt x="95315" y="70214"/>
                  </a:lnTo>
                  <a:lnTo>
                    <a:pt x="96060" y="79987"/>
                  </a:lnTo>
                  <a:lnTo>
                    <a:pt x="94224" y="85226"/>
                  </a:lnTo>
                  <a:lnTo>
                    <a:pt x="90654" y="86013"/>
                  </a:lnTo>
                  <a:lnTo>
                    <a:pt x="85994" y="83722"/>
                  </a:lnTo>
                  <a:lnTo>
                    <a:pt x="80428" y="79550"/>
                  </a:lnTo>
                  <a:lnTo>
                    <a:pt x="73874" y="74262"/>
                  </a:lnTo>
                  <a:lnTo>
                    <a:pt x="66359" y="68325"/>
                  </a:lnTo>
                  <a:lnTo>
                    <a:pt x="58028" y="62493"/>
                  </a:lnTo>
                  <a:lnTo>
                    <a:pt x="49058" y="57843"/>
                  </a:lnTo>
                  <a:lnTo>
                    <a:pt x="39616" y="54856"/>
                  </a:lnTo>
                  <a:lnTo>
                    <a:pt x="29834" y="53490"/>
                  </a:lnTo>
                  <a:lnTo>
                    <a:pt x="19815" y="53476"/>
                  </a:lnTo>
                  <a:lnTo>
                    <a:pt x="9703" y="54503"/>
                  </a:lnTo>
                  <a:lnTo>
                    <a:pt x="2043" y="56382"/>
                  </a:lnTo>
                  <a:lnTo>
                    <a:pt x="0" y="58395"/>
                  </a:lnTo>
                  <a:lnTo>
                    <a:pt x="2607" y="59412"/>
                  </a:lnTo>
                  <a:lnTo>
                    <a:pt x="8240" y="59249"/>
                  </a:lnTo>
                  <a:lnTo>
                    <a:pt x="15897" y="58276"/>
                  </a:lnTo>
                  <a:lnTo>
                    <a:pt x="25162" y="57050"/>
                  </a:lnTo>
                  <a:lnTo>
                    <a:pt x="35724" y="55908"/>
                  </a:lnTo>
                  <a:lnTo>
                    <a:pt x="47125" y="54811"/>
                  </a:lnTo>
                  <a:lnTo>
                    <a:pt x="58796" y="53463"/>
                  </a:lnTo>
                  <a:lnTo>
                    <a:pt x="70402" y="51706"/>
                  </a:lnTo>
                  <a:lnTo>
                    <a:pt x="81980" y="49694"/>
                  </a:lnTo>
                  <a:lnTo>
                    <a:pt x="93822" y="47796"/>
                  </a:lnTo>
                  <a:lnTo>
                    <a:pt x="106084" y="46218"/>
                  </a:lnTo>
                  <a:lnTo>
                    <a:pt x="118607" y="44835"/>
                  </a:lnTo>
                  <a:lnTo>
                    <a:pt x="131023" y="43300"/>
                  </a:lnTo>
                  <a:lnTo>
                    <a:pt x="143104" y="41420"/>
                  </a:lnTo>
                  <a:lnTo>
                    <a:pt x="154358" y="39317"/>
                  </a:lnTo>
                  <a:lnTo>
                    <a:pt x="165048" y="37138"/>
                  </a:lnTo>
                  <a:lnTo>
                    <a:pt x="176111" y="34689"/>
                  </a:lnTo>
                  <a:lnTo>
                    <a:pt x="189323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084849" y="126341"/>
            <a:ext cx="1429750" cy="315856"/>
            <a:chOff x="3084849" y="126341"/>
            <a:chExt cx="1429750" cy="315856"/>
          </a:xfrm>
        </p:grpSpPr>
        <p:sp>
          <p:nvSpPr>
            <p:cNvPr id="21" name="Freeform 20"/>
            <p:cNvSpPr/>
            <p:nvPr/>
          </p:nvSpPr>
          <p:spPr>
            <a:xfrm>
              <a:off x="3200663" y="200041"/>
              <a:ext cx="52643" cy="200042"/>
            </a:xfrm>
            <a:custGeom>
              <a:avLst/>
              <a:gdLst/>
              <a:ahLst/>
              <a:cxnLst/>
              <a:rect l="0" t="0" r="0" b="0"/>
              <a:pathLst>
                <a:path w="52643" h="200042">
                  <a:moveTo>
                    <a:pt x="52642" y="200041"/>
                  </a:moveTo>
                  <a:lnTo>
                    <a:pt x="49708" y="191173"/>
                  </a:lnTo>
                  <a:lnTo>
                    <a:pt x="46926" y="182186"/>
                  </a:lnTo>
                  <a:lnTo>
                    <a:pt x="44027" y="172195"/>
                  </a:lnTo>
                  <a:lnTo>
                    <a:pt x="40986" y="161388"/>
                  </a:lnTo>
                  <a:lnTo>
                    <a:pt x="37822" y="150225"/>
                  </a:lnTo>
                  <a:lnTo>
                    <a:pt x="34557" y="139015"/>
                  </a:lnTo>
                  <a:lnTo>
                    <a:pt x="31219" y="127730"/>
                  </a:lnTo>
                  <a:lnTo>
                    <a:pt x="27828" y="116097"/>
                  </a:lnTo>
                  <a:lnTo>
                    <a:pt x="24400" y="103978"/>
                  </a:lnTo>
                  <a:lnTo>
                    <a:pt x="20945" y="91383"/>
                  </a:lnTo>
                  <a:lnTo>
                    <a:pt x="17472" y="78389"/>
                  </a:lnTo>
                  <a:lnTo>
                    <a:pt x="13992" y="65101"/>
                  </a:lnTo>
                  <a:lnTo>
                    <a:pt x="10660" y="52016"/>
                  </a:lnTo>
                  <a:lnTo>
                    <a:pt x="7448" y="38622"/>
                  </a:lnTo>
                  <a:lnTo>
                    <a:pt x="4074" y="226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84849" y="138799"/>
              <a:ext cx="286495" cy="279979"/>
            </a:xfrm>
            <a:custGeom>
              <a:avLst/>
              <a:gdLst/>
              <a:ahLst/>
              <a:cxnLst/>
              <a:rect l="0" t="0" r="0" b="0"/>
              <a:pathLst>
                <a:path w="286495" h="279979">
                  <a:moveTo>
                    <a:pt x="0" y="19128"/>
                  </a:moveTo>
                  <a:lnTo>
                    <a:pt x="6069" y="13394"/>
                  </a:lnTo>
                  <a:lnTo>
                    <a:pt x="13554" y="9110"/>
                  </a:lnTo>
                  <a:lnTo>
                    <a:pt x="23238" y="5904"/>
                  </a:lnTo>
                  <a:lnTo>
                    <a:pt x="34725" y="3543"/>
                  </a:lnTo>
                  <a:lnTo>
                    <a:pt x="47356" y="1846"/>
                  </a:lnTo>
                  <a:lnTo>
                    <a:pt x="60631" y="656"/>
                  </a:lnTo>
                  <a:lnTo>
                    <a:pt x="74252" y="0"/>
                  </a:lnTo>
                  <a:lnTo>
                    <a:pt x="88060" y="80"/>
                  </a:lnTo>
                  <a:lnTo>
                    <a:pt x="101967" y="946"/>
                  </a:lnTo>
                  <a:lnTo>
                    <a:pt x="115930" y="2510"/>
                  </a:lnTo>
                  <a:lnTo>
                    <a:pt x="129924" y="4630"/>
                  </a:lnTo>
                  <a:lnTo>
                    <a:pt x="143930" y="7172"/>
                  </a:lnTo>
                  <a:lnTo>
                    <a:pt x="157779" y="10184"/>
                  </a:lnTo>
                  <a:lnTo>
                    <a:pt x="171159" y="13884"/>
                  </a:lnTo>
                  <a:lnTo>
                    <a:pt x="183932" y="18335"/>
                  </a:lnTo>
                  <a:lnTo>
                    <a:pt x="195968" y="23460"/>
                  </a:lnTo>
                  <a:lnTo>
                    <a:pt x="207058" y="29125"/>
                  </a:lnTo>
                  <a:lnTo>
                    <a:pt x="217185" y="35196"/>
                  </a:lnTo>
                  <a:lnTo>
                    <a:pt x="226478" y="41560"/>
                  </a:lnTo>
                  <a:lnTo>
                    <a:pt x="235115" y="48131"/>
                  </a:lnTo>
                  <a:lnTo>
                    <a:pt x="243257" y="54851"/>
                  </a:lnTo>
                  <a:lnTo>
                    <a:pt x="250880" y="61838"/>
                  </a:lnTo>
                  <a:lnTo>
                    <a:pt x="257781" y="69367"/>
                  </a:lnTo>
                  <a:lnTo>
                    <a:pt x="263907" y="77546"/>
                  </a:lnTo>
                  <a:lnTo>
                    <a:pt x="269343" y="86329"/>
                  </a:lnTo>
                  <a:lnTo>
                    <a:pt x="274229" y="95603"/>
                  </a:lnTo>
                  <a:lnTo>
                    <a:pt x="278692" y="105259"/>
                  </a:lnTo>
                  <a:lnTo>
                    <a:pt x="282521" y="115523"/>
                  </a:lnTo>
                  <a:lnTo>
                    <a:pt x="285187" y="126931"/>
                  </a:lnTo>
                  <a:lnTo>
                    <a:pt x="286494" y="139673"/>
                  </a:lnTo>
                  <a:lnTo>
                    <a:pt x="286388" y="153315"/>
                  </a:lnTo>
                  <a:lnTo>
                    <a:pt x="284796" y="167011"/>
                  </a:lnTo>
                  <a:lnTo>
                    <a:pt x="281834" y="180254"/>
                  </a:lnTo>
                  <a:lnTo>
                    <a:pt x="277744" y="192737"/>
                  </a:lnTo>
                  <a:lnTo>
                    <a:pt x="272791" y="204194"/>
                  </a:lnTo>
                  <a:lnTo>
                    <a:pt x="267199" y="214595"/>
                  </a:lnTo>
                  <a:lnTo>
                    <a:pt x="260990" y="223918"/>
                  </a:lnTo>
                  <a:lnTo>
                    <a:pt x="253992" y="232049"/>
                  </a:lnTo>
                  <a:lnTo>
                    <a:pt x="246167" y="239047"/>
                  </a:lnTo>
                  <a:lnTo>
                    <a:pt x="237455" y="245259"/>
                  </a:lnTo>
                  <a:lnTo>
                    <a:pt x="227696" y="251206"/>
                  </a:lnTo>
                  <a:lnTo>
                    <a:pt x="216905" y="257205"/>
                  </a:lnTo>
                  <a:lnTo>
                    <a:pt x="205234" y="263049"/>
                  </a:lnTo>
                  <a:lnTo>
                    <a:pt x="192875" y="268141"/>
                  </a:lnTo>
                  <a:lnTo>
                    <a:pt x="180007" y="272195"/>
                  </a:lnTo>
                  <a:lnTo>
                    <a:pt x="166774" y="275237"/>
                  </a:lnTo>
                  <a:lnTo>
                    <a:pt x="153285" y="277437"/>
                  </a:lnTo>
                  <a:lnTo>
                    <a:pt x="139619" y="278984"/>
                  </a:lnTo>
                  <a:lnTo>
                    <a:pt x="125832" y="279888"/>
                  </a:lnTo>
                  <a:lnTo>
                    <a:pt x="111962" y="279978"/>
                  </a:lnTo>
                  <a:lnTo>
                    <a:pt x="98051" y="279231"/>
                  </a:lnTo>
                  <a:lnTo>
                    <a:pt x="84530" y="277911"/>
                  </a:lnTo>
                  <a:lnTo>
                    <a:pt x="70788" y="276351"/>
                  </a:lnTo>
                  <a:lnTo>
                    <a:pt x="54501" y="274414"/>
                  </a:lnTo>
                  <a:lnTo>
                    <a:pt x="31586" y="2718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96234" y="289079"/>
              <a:ext cx="151870" cy="143446"/>
            </a:xfrm>
            <a:custGeom>
              <a:avLst/>
              <a:gdLst/>
              <a:ahLst/>
              <a:cxnLst/>
              <a:rect l="0" t="0" r="0" b="0"/>
              <a:pathLst>
                <a:path w="151870" h="143446">
                  <a:moveTo>
                    <a:pt x="14999" y="58361"/>
                  </a:moveTo>
                  <a:lnTo>
                    <a:pt x="23867" y="61228"/>
                  </a:lnTo>
                  <a:lnTo>
                    <a:pt x="32854" y="63370"/>
                  </a:lnTo>
                  <a:lnTo>
                    <a:pt x="42845" y="64968"/>
                  </a:lnTo>
                  <a:lnTo>
                    <a:pt x="53653" y="65976"/>
                  </a:lnTo>
                  <a:lnTo>
                    <a:pt x="64816" y="66176"/>
                  </a:lnTo>
                  <a:lnTo>
                    <a:pt x="76021" y="65516"/>
                  </a:lnTo>
                  <a:lnTo>
                    <a:pt x="87133" y="63932"/>
                  </a:lnTo>
                  <a:lnTo>
                    <a:pt x="98117" y="61271"/>
                  </a:lnTo>
                  <a:lnTo>
                    <a:pt x="108964" y="57551"/>
                  </a:lnTo>
                  <a:lnTo>
                    <a:pt x="119043" y="52765"/>
                  </a:lnTo>
                  <a:lnTo>
                    <a:pt x="127147" y="46804"/>
                  </a:lnTo>
                  <a:lnTo>
                    <a:pt x="132771" y="39729"/>
                  </a:lnTo>
                  <a:lnTo>
                    <a:pt x="135731" y="32047"/>
                  </a:lnTo>
                  <a:lnTo>
                    <a:pt x="135831" y="24585"/>
                  </a:lnTo>
                  <a:lnTo>
                    <a:pt x="133261" y="17799"/>
                  </a:lnTo>
                  <a:lnTo>
                    <a:pt x="128317" y="11940"/>
                  </a:lnTo>
                  <a:lnTo>
                    <a:pt x="121203" y="7229"/>
                  </a:lnTo>
                  <a:lnTo>
                    <a:pt x="112246" y="3661"/>
                  </a:lnTo>
                  <a:lnTo>
                    <a:pt x="101999" y="1230"/>
                  </a:lnTo>
                  <a:lnTo>
                    <a:pt x="91139" y="33"/>
                  </a:lnTo>
                  <a:lnTo>
                    <a:pt x="80099" y="0"/>
                  </a:lnTo>
                  <a:lnTo>
                    <a:pt x="69078" y="942"/>
                  </a:lnTo>
                  <a:lnTo>
                    <a:pt x="58146" y="2635"/>
                  </a:lnTo>
                  <a:lnTo>
                    <a:pt x="47318" y="4892"/>
                  </a:lnTo>
                  <a:lnTo>
                    <a:pt x="36912" y="7880"/>
                  </a:lnTo>
                  <a:lnTo>
                    <a:pt x="27522" y="12096"/>
                  </a:lnTo>
                  <a:lnTo>
                    <a:pt x="19395" y="17717"/>
                  </a:lnTo>
                  <a:lnTo>
                    <a:pt x="12614" y="24781"/>
                  </a:lnTo>
                  <a:lnTo>
                    <a:pt x="7276" y="33351"/>
                  </a:lnTo>
                  <a:lnTo>
                    <a:pt x="3287" y="43299"/>
                  </a:lnTo>
                  <a:lnTo>
                    <a:pt x="743" y="54217"/>
                  </a:lnTo>
                  <a:lnTo>
                    <a:pt x="0" y="65529"/>
                  </a:lnTo>
                  <a:lnTo>
                    <a:pt x="1097" y="76869"/>
                  </a:lnTo>
                  <a:lnTo>
                    <a:pt x="3949" y="87920"/>
                  </a:lnTo>
                  <a:lnTo>
                    <a:pt x="8530" y="98341"/>
                  </a:lnTo>
                  <a:lnTo>
                    <a:pt x="14653" y="108011"/>
                  </a:lnTo>
                  <a:lnTo>
                    <a:pt x="22187" y="116826"/>
                  </a:lnTo>
                  <a:lnTo>
                    <a:pt x="31138" y="124608"/>
                  </a:lnTo>
                  <a:lnTo>
                    <a:pt x="41375" y="131356"/>
                  </a:lnTo>
                  <a:lnTo>
                    <a:pt x="52502" y="136889"/>
                  </a:lnTo>
                  <a:lnTo>
                    <a:pt x="63961" y="140783"/>
                  </a:lnTo>
                  <a:lnTo>
                    <a:pt x="75408" y="142953"/>
                  </a:lnTo>
                  <a:lnTo>
                    <a:pt x="86703" y="143445"/>
                  </a:lnTo>
                  <a:lnTo>
                    <a:pt x="97820" y="142263"/>
                  </a:lnTo>
                  <a:lnTo>
                    <a:pt x="108766" y="139590"/>
                  </a:lnTo>
                  <a:lnTo>
                    <a:pt x="119120" y="136016"/>
                  </a:lnTo>
                  <a:lnTo>
                    <a:pt x="129042" y="132101"/>
                  </a:lnTo>
                  <a:lnTo>
                    <a:pt x="139405" y="127506"/>
                  </a:lnTo>
                  <a:lnTo>
                    <a:pt x="151869" y="1215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78673" y="300722"/>
              <a:ext cx="127359" cy="121116"/>
            </a:xfrm>
            <a:custGeom>
              <a:avLst/>
              <a:gdLst/>
              <a:ahLst/>
              <a:cxnLst/>
              <a:rect l="0" t="0" r="0" b="0"/>
              <a:pathLst>
                <a:path w="127359" h="121116">
                  <a:moveTo>
                    <a:pt x="85244" y="4604"/>
                  </a:moveTo>
                  <a:lnTo>
                    <a:pt x="76442" y="1804"/>
                  </a:lnTo>
                  <a:lnTo>
                    <a:pt x="68096" y="302"/>
                  </a:lnTo>
                  <a:lnTo>
                    <a:pt x="59401" y="0"/>
                  </a:lnTo>
                  <a:lnTo>
                    <a:pt x="50453" y="853"/>
                  </a:lnTo>
                  <a:lnTo>
                    <a:pt x="41607" y="2969"/>
                  </a:lnTo>
                  <a:lnTo>
                    <a:pt x="33073" y="6295"/>
                  </a:lnTo>
                  <a:lnTo>
                    <a:pt x="25057" y="10803"/>
                  </a:lnTo>
                  <a:lnTo>
                    <a:pt x="17828" y="16571"/>
                  </a:lnTo>
                  <a:lnTo>
                    <a:pt x="11460" y="23527"/>
                  </a:lnTo>
                  <a:lnTo>
                    <a:pt x="6185" y="31637"/>
                  </a:lnTo>
                  <a:lnTo>
                    <a:pt x="2465" y="40982"/>
                  </a:lnTo>
                  <a:lnTo>
                    <a:pt x="412" y="51482"/>
                  </a:lnTo>
                  <a:lnTo>
                    <a:pt x="0" y="62617"/>
                  </a:lnTo>
                  <a:lnTo>
                    <a:pt x="1234" y="73551"/>
                  </a:lnTo>
                  <a:lnTo>
                    <a:pt x="3957" y="83821"/>
                  </a:lnTo>
                  <a:lnTo>
                    <a:pt x="8055" y="93173"/>
                  </a:lnTo>
                  <a:lnTo>
                    <a:pt x="13546" y="101382"/>
                  </a:lnTo>
                  <a:lnTo>
                    <a:pt x="20311" y="108448"/>
                  </a:lnTo>
                  <a:lnTo>
                    <a:pt x="28123" y="114210"/>
                  </a:lnTo>
                  <a:lnTo>
                    <a:pt x="36737" y="118265"/>
                  </a:lnTo>
                  <a:lnTo>
                    <a:pt x="45932" y="120547"/>
                  </a:lnTo>
                  <a:lnTo>
                    <a:pt x="55376" y="121115"/>
                  </a:lnTo>
                  <a:lnTo>
                    <a:pt x="64637" y="119985"/>
                  </a:lnTo>
                  <a:lnTo>
                    <a:pt x="73493" y="117342"/>
                  </a:lnTo>
                  <a:lnTo>
                    <a:pt x="81998" y="113590"/>
                  </a:lnTo>
                  <a:lnTo>
                    <a:pt x="91429" y="108792"/>
                  </a:lnTo>
                  <a:lnTo>
                    <a:pt x="104844" y="101414"/>
                  </a:lnTo>
                  <a:lnTo>
                    <a:pt x="127358" y="888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69202" y="357968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2933" y="8802"/>
                  </a:lnTo>
                  <a:lnTo>
                    <a:pt x="5716" y="17148"/>
                  </a:lnTo>
                  <a:lnTo>
                    <a:pt x="8611" y="25843"/>
                  </a:lnTo>
                  <a:lnTo>
                    <a:pt x="11489" y="34882"/>
                  </a:lnTo>
                  <a:lnTo>
                    <a:pt x="14318" y="45171"/>
                  </a:lnTo>
                  <a:lnTo>
                    <a:pt x="17347" y="59855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69202" y="2105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53430" y="299079"/>
              <a:ext cx="200042" cy="111533"/>
            </a:xfrm>
            <a:custGeom>
              <a:avLst/>
              <a:gdLst/>
              <a:ahLst/>
              <a:cxnLst/>
              <a:rect l="0" t="0" r="0" b="0"/>
              <a:pathLst>
                <a:path w="200042" h="111533">
                  <a:moveTo>
                    <a:pt x="0" y="48361"/>
                  </a:moveTo>
                  <a:lnTo>
                    <a:pt x="2933" y="57162"/>
                  </a:lnTo>
                  <a:lnTo>
                    <a:pt x="5715" y="65509"/>
                  </a:lnTo>
                  <a:lnTo>
                    <a:pt x="8598" y="74134"/>
                  </a:lnTo>
                  <a:lnTo>
                    <a:pt x="11001" y="80531"/>
                  </a:lnTo>
                  <a:lnTo>
                    <a:pt x="12168" y="81367"/>
                  </a:lnTo>
                  <a:lnTo>
                    <a:pt x="12397" y="77414"/>
                  </a:lnTo>
                  <a:lnTo>
                    <a:pt x="12189" y="70109"/>
                  </a:lnTo>
                  <a:lnTo>
                    <a:pt x="12018" y="60717"/>
                  </a:lnTo>
                  <a:lnTo>
                    <a:pt x="12333" y="50298"/>
                  </a:lnTo>
                  <a:lnTo>
                    <a:pt x="13325" y="39507"/>
                  </a:lnTo>
                  <a:lnTo>
                    <a:pt x="15460" y="29300"/>
                  </a:lnTo>
                  <a:lnTo>
                    <a:pt x="19549" y="21026"/>
                  </a:lnTo>
                  <a:lnTo>
                    <a:pt x="25847" y="15248"/>
                  </a:lnTo>
                  <a:lnTo>
                    <a:pt x="33821" y="12164"/>
                  </a:lnTo>
                  <a:lnTo>
                    <a:pt x="42467" y="11971"/>
                  </a:lnTo>
                  <a:lnTo>
                    <a:pt x="51123" y="14470"/>
                  </a:lnTo>
                  <a:lnTo>
                    <a:pt x="59354" y="19194"/>
                  </a:lnTo>
                  <a:lnTo>
                    <a:pt x="66793" y="25628"/>
                  </a:lnTo>
                  <a:lnTo>
                    <a:pt x="73349" y="33256"/>
                  </a:lnTo>
                  <a:lnTo>
                    <a:pt x="79231" y="39658"/>
                  </a:lnTo>
                  <a:lnTo>
                    <a:pt x="84273" y="41394"/>
                  </a:lnTo>
                  <a:lnTo>
                    <a:pt x="88237" y="38357"/>
                  </a:lnTo>
                  <a:lnTo>
                    <a:pt x="91933" y="32102"/>
                  </a:lnTo>
                  <a:lnTo>
                    <a:pt x="96000" y="23991"/>
                  </a:lnTo>
                  <a:lnTo>
                    <a:pt x="100830" y="15512"/>
                  </a:lnTo>
                  <a:lnTo>
                    <a:pt x="106727" y="8357"/>
                  </a:lnTo>
                  <a:lnTo>
                    <a:pt x="113715" y="3305"/>
                  </a:lnTo>
                  <a:lnTo>
                    <a:pt x="121486" y="526"/>
                  </a:lnTo>
                  <a:lnTo>
                    <a:pt x="129528" y="0"/>
                  </a:lnTo>
                  <a:lnTo>
                    <a:pt x="137521" y="1453"/>
                  </a:lnTo>
                  <a:lnTo>
                    <a:pt x="145341" y="4489"/>
                  </a:lnTo>
                  <a:lnTo>
                    <a:pt x="152971" y="8717"/>
                  </a:lnTo>
                  <a:lnTo>
                    <a:pt x="160431" y="13813"/>
                  </a:lnTo>
                  <a:lnTo>
                    <a:pt x="167593" y="19686"/>
                  </a:lnTo>
                  <a:lnTo>
                    <a:pt x="174183" y="26458"/>
                  </a:lnTo>
                  <a:lnTo>
                    <a:pt x="180095" y="34130"/>
                  </a:lnTo>
                  <a:lnTo>
                    <a:pt x="185219" y="42740"/>
                  </a:lnTo>
                  <a:lnTo>
                    <a:pt x="189362" y="52431"/>
                  </a:lnTo>
                  <a:lnTo>
                    <a:pt x="192519" y="63157"/>
                  </a:lnTo>
                  <a:lnTo>
                    <a:pt x="194831" y="74150"/>
                  </a:lnTo>
                  <a:lnTo>
                    <a:pt x="196723" y="85086"/>
                  </a:lnTo>
                  <a:lnTo>
                    <a:pt x="198365" y="96924"/>
                  </a:lnTo>
                  <a:lnTo>
                    <a:pt x="200041" y="1115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80711" y="305222"/>
              <a:ext cx="151745" cy="115918"/>
            </a:xfrm>
            <a:custGeom>
              <a:avLst/>
              <a:gdLst/>
              <a:ahLst/>
              <a:cxnLst/>
              <a:rect l="0" t="0" r="0" b="0"/>
              <a:pathLst>
                <a:path w="151745" h="115918">
                  <a:moveTo>
                    <a:pt x="78045" y="42218"/>
                  </a:moveTo>
                  <a:lnTo>
                    <a:pt x="77844" y="30684"/>
                  </a:lnTo>
                  <a:lnTo>
                    <a:pt x="75923" y="21476"/>
                  </a:lnTo>
                  <a:lnTo>
                    <a:pt x="72033" y="13776"/>
                  </a:lnTo>
                  <a:lnTo>
                    <a:pt x="66455" y="7540"/>
                  </a:lnTo>
                  <a:lnTo>
                    <a:pt x="59506" y="3126"/>
                  </a:lnTo>
                  <a:lnTo>
                    <a:pt x="51510" y="585"/>
                  </a:lnTo>
                  <a:lnTo>
                    <a:pt x="42912" y="0"/>
                  </a:lnTo>
                  <a:lnTo>
                    <a:pt x="34239" y="1646"/>
                  </a:lnTo>
                  <a:lnTo>
                    <a:pt x="25796" y="5465"/>
                  </a:lnTo>
                  <a:lnTo>
                    <a:pt x="17995" y="11451"/>
                  </a:lnTo>
                  <a:lnTo>
                    <a:pt x="11435" y="19813"/>
                  </a:lnTo>
                  <a:lnTo>
                    <a:pt x="6326" y="30428"/>
                  </a:lnTo>
                  <a:lnTo>
                    <a:pt x="2709" y="42604"/>
                  </a:lnTo>
                  <a:lnTo>
                    <a:pt x="640" y="55300"/>
                  </a:lnTo>
                  <a:lnTo>
                    <a:pt x="0" y="67850"/>
                  </a:lnTo>
                  <a:lnTo>
                    <a:pt x="1026" y="79357"/>
                  </a:lnTo>
                  <a:lnTo>
                    <a:pt x="4366" y="88561"/>
                  </a:lnTo>
                  <a:lnTo>
                    <a:pt x="10160" y="94995"/>
                  </a:lnTo>
                  <a:lnTo>
                    <a:pt x="17795" y="98703"/>
                  </a:lnTo>
                  <a:lnTo>
                    <a:pt x="26214" y="99852"/>
                  </a:lnTo>
                  <a:lnTo>
                    <a:pt x="34718" y="98811"/>
                  </a:lnTo>
                  <a:lnTo>
                    <a:pt x="42847" y="95881"/>
                  </a:lnTo>
                  <a:lnTo>
                    <a:pt x="50219" y="91190"/>
                  </a:lnTo>
                  <a:lnTo>
                    <a:pt x="56721" y="84966"/>
                  </a:lnTo>
                  <a:lnTo>
                    <a:pt x="62271" y="77350"/>
                  </a:lnTo>
                  <a:lnTo>
                    <a:pt x="66716" y="68337"/>
                  </a:lnTo>
                  <a:lnTo>
                    <a:pt x="70096" y="58084"/>
                  </a:lnTo>
                  <a:lnTo>
                    <a:pt x="73098" y="48042"/>
                  </a:lnTo>
                  <a:lnTo>
                    <a:pt x="76769" y="41885"/>
                  </a:lnTo>
                  <a:lnTo>
                    <a:pt x="80975" y="41479"/>
                  </a:lnTo>
                  <a:lnTo>
                    <a:pt x="84988" y="45017"/>
                  </a:lnTo>
                  <a:lnTo>
                    <a:pt x="88890" y="50838"/>
                  </a:lnTo>
                  <a:lnTo>
                    <a:pt x="93107" y="57744"/>
                  </a:lnTo>
                  <a:lnTo>
                    <a:pt x="97863" y="65059"/>
                  </a:lnTo>
                  <a:lnTo>
                    <a:pt x="103336" y="72465"/>
                  </a:lnTo>
                  <a:lnTo>
                    <a:pt x="109753" y="79837"/>
                  </a:lnTo>
                  <a:lnTo>
                    <a:pt x="117126" y="87129"/>
                  </a:lnTo>
                  <a:lnTo>
                    <a:pt x="124869" y="94039"/>
                  </a:lnTo>
                  <a:lnTo>
                    <a:pt x="132655" y="100665"/>
                  </a:lnTo>
                  <a:lnTo>
                    <a:pt x="141167" y="107588"/>
                  </a:lnTo>
                  <a:lnTo>
                    <a:pt x="151744" y="1159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64041" y="126341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45"/>
                  </a:lnTo>
                  <a:lnTo>
                    <a:pt x="178" y="85869"/>
                  </a:lnTo>
                  <a:lnTo>
                    <a:pt x="826" y="100083"/>
                  </a:lnTo>
                  <a:lnTo>
                    <a:pt x="2074" y="115047"/>
                  </a:lnTo>
                  <a:lnTo>
                    <a:pt x="3727" y="130518"/>
                  </a:lnTo>
                  <a:lnTo>
                    <a:pt x="5376" y="146057"/>
                  </a:lnTo>
                  <a:lnTo>
                    <a:pt x="6783" y="161393"/>
                  </a:lnTo>
                  <a:lnTo>
                    <a:pt x="8048" y="176285"/>
                  </a:lnTo>
                  <a:lnTo>
                    <a:pt x="9505" y="190438"/>
                  </a:lnTo>
                  <a:lnTo>
                    <a:pt x="11331" y="203766"/>
                  </a:lnTo>
                  <a:lnTo>
                    <a:pt x="13399" y="216289"/>
                  </a:lnTo>
                  <a:lnTo>
                    <a:pt x="15549" y="229474"/>
                  </a:lnTo>
                  <a:lnTo>
                    <a:pt x="17976" y="246713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48269" y="242155"/>
              <a:ext cx="166330" cy="174478"/>
            </a:xfrm>
            <a:custGeom>
              <a:avLst/>
              <a:gdLst/>
              <a:ahLst/>
              <a:cxnLst/>
              <a:rect l="0" t="0" r="0" b="0"/>
              <a:pathLst>
                <a:path w="166330" h="174478">
                  <a:moveTo>
                    <a:pt x="136871" y="0"/>
                  </a:moveTo>
                  <a:lnTo>
                    <a:pt x="125203" y="67"/>
                  </a:lnTo>
                  <a:lnTo>
                    <a:pt x="114714" y="707"/>
                  </a:lnTo>
                  <a:lnTo>
                    <a:pt x="104412" y="2008"/>
                  </a:lnTo>
                  <a:lnTo>
                    <a:pt x="94110" y="4041"/>
                  </a:lnTo>
                  <a:lnTo>
                    <a:pt x="83767" y="7006"/>
                  </a:lnTo>
                  <a:lnTo>
                    <a:pt x="73382" y="10925"/>
                  </a:lnTo>
                  <a:lnTo>
                    <a:pt x="63126" y="15675"/>
                  </a:lnTo>
                  <a:lnTo>
                    <a:pt x="53316" y="21078"/>
                  </a:lnTo>
                  <a:lnTo>
                    <a:pt x="44095" y="26974"/>
                  </a:lnTo>
                  <a:lnTo>
                    <a:pt x="35599" y="33389"/>
                  </a:lnTo>
                  <a:lnTo>
                    <a:pt x="28038" y="40526"/>
                  </a:lnTo>
                  <a:lnTo>
                    <a:pt x="21452" y="48430"/>
                  </a:lnTo>
                  <a:lnTo>
                    <a:pt x="16368" y="56686"/>
                  </a:lnTo>
                  <a:lnTo>
                    <a:pt x="13841" y="64542"/>
                  </a:lnTo>
                  <a:lnTo>
                    <a:pt x="14221" y="71592"/>
                  </a:lnTo>
                  <a:lnTo>
                    <a:pt x="17239" y="77459"/>
                  </a:lnTo>
                  <a:lnTo>
                    <a:pt x="22387" y="81644"/>
                  </a:lnTo>
                  <a:lnTo>
                    <a:pt x="29148" y="84050"/>
                  </a:lnTo>
                  <a:lnTo>
                    <a:pt x="37243" y="85055"/>
                  </a:lnTo>
                  <a:lnTo>
                    <a:pt x="46637" y="85290"/>
                  </a:lnTo>
                  <a:lnTo>
                    <a:pt x="57207" y="85202"/>
                  </a:lnTo>
                  <a:lnTo>
                    <a:pt x="68743" y="85183"/>
                  </a:lnTo>
                  <a:lnTo>
                    <a:pt x="81017" y="85637"/>
                  </a:lnTo>
                  <a:lnTo>
                    <a:pt x="93823" y="86732"/>
                  </a:lnTo>
                  <a:lnTo>
                    <a:pt x="106677" y="88606"/>
                  </a:lnTo>
                  <a:lnTo>
                    <a:pt x="118847" y="91460"/>
                  </a:lnTo>
                  <a:lnTo>
                    <a:pt x="129988" y="95309"/>
                  </a:lnTo>
                  <a:lnTo>
                    <a:pt x="139941" y="100181"/>
                  </a:lnTo>
                  <a:lnTo>
                    <a:pt x="148564" y="106199"/>
                  </a:lnTo>
                  <a:lnTo>
                    <a:pt x="155905" y="113317"/>
                  </a:lnTo>
                  <a:lnTo>
                    <a:pt x="161684" y="121197"/>
                  </a:lnTo>
                  <a:lnTo>
                    <a:pt x="165219" y="129324"/>
                  </a:lnTo>
                  <a:lnTo>
                    <a:pt x="166329" y="137375"/>
                  </a:lnTo>
                  <a:lnTo>
                    <a:pt x="164957" y="145067"/>
                  </a:lnTo>
                  <a:lnTo>
                    <a:pt x="160920" y="152079"/>
                  </a:lnTo>
                  <a:lnTo>
                    <a:pt x="154384" y="158307"/>
                  </a:lnTo>
                  <a:lnTo>
                    <a:pt x="145607" y="163658"/>
                  </a:lnTo>
                  <a:lnTo>
                    <a:pt x="134758" y="167962"/>
                  </a:lnTo>
                  <a:lnTo>
                    <a:pt x="122136" y="171224"/>
                  </a:lnTo>
                  <a:lnTo>
                    <a:pt x="108275" y="173434"/>
                  </a:lnTo>
                  <a:lnTo>
                    <a:pt x="93834" y="174477"/>
                  </a:lnTo>
                  <a:lnTo>
                    <a:pt x="79245" y="174406"/>
                  </a:lnTo>
                  <a:lnTo>
                    <a:pt x="64920" y="173556"/>
                  </a:lnTo>
                  <a:lnTo>
                    <a:pt x="49734" y="172371"/>
                  </a:lnTo>
                  <a:lnTo>
                    <a:pt x="30124" y="17074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157927" y="460066"/>
            <a:ext cx="4369327" cy="161116"/>
          </a:xfrm>
          <a:custGeom>
            <a:avLst/>
            <a:gdLst/>
            <a:ahLst/>
            <a:cxnLst/>
            <a:rect l="0" t="0" r="0" b="0"/>
            <a:pathLst>
              <a:path w="4369327" h="161116">
                <a:moveTo>
                  <a:pt x="4369326" y="3187"/>
                </a:moveTo>
                <a:lnTo>
                  <a:pt x="4363392" y="8988"/>
                </a:lnTo>
                <a:lnTo>
                  <a:pt x="4357187" y="13912"/>
                </a:lnTo>
                <a:lnTo>
                  <a:pt x="4350087" y="18406"/>
                </a:lnTo>
                <a:lnTo>
                  <a:pt x="4341974" y="22281"/>
                </a:lnTo>
                <a:lnTo>
                  <a:pt x="4332679" y="24998"/>
                </a:lnTo>
                <a:lnTo>
                  <a:pt x="4322236" y="26348"/>
                </a:lnTo>
                <a:lnTo>
                  <a:pt x="4310984" y="26277"/>
                </a:lnTo>
                <a:lnTo>
                  <a:pt x="4299446" y="24711"/>
                </a:lnTo>
                <a:lnTo>
                  <a:pt x="4287945" y="21772"/>
                </a:lnTo>
                <a:lnTo>
                  <a:pt x="4276446" y="17868"/>
                </a:lnTo>
                <a:lnTo>
                  <a:pt x="4264661" y="13572"/>
                </a:lnTo>
                <a:lnTo>
                  <a:pt x="4252434" y="9254"/>
                </a:lnTo>
                <a:lnTo>
                  <a:pt x="4239765" y="5393"/>
                </a:lnTo>
                <a:lnTo>
                  <a:pt x="4226721" y="2639"/>
                </a:lnTo>
                <a:lnTo>
                  <a:pt x="4213390" y="1236"/>
                </a:lnTo>
                <a:lnTo>
                  <a:pt x="4200013" y="1093"/>
                </a:lnTo>
                <a:lnTo>
                  <a:pt x="4186959" y="1977"/>
                </a:lnTo>
                <a:lnTo>
                  <a:pt x="4174403" y="3642"/>
                </a:lnTo>
                <a:lnTo>
                  <a:pt x="4162345" y="5875"/>
                </a:lnTo>
                <a:lnTo>
                  <a:pt x="4150708" y="8511"/>
                </a:lnTo>
                <a:lnTo>
                  <a:pt x="4139391" y="11418"/>
                </a:lnTo>
                <a:lnTo>
                  <a:pt x="4128146" y="14180"/>
                </a:lnTo>
                <a:lnTo>
                  <a:pt x="4116595" y="16123"/>
                </a:lnTo>
                <a:lnTo>
                  <a:pt x="4104559" y="16944"/>
                </a:lnTo>
                <a:lnTo>
                  <a:pt x="4092033" y="16681"/>
                </a:lnTo>
                <a:lnTo>
                  <a:pt x="4079091" y="15516"/>
                </a:lnTo>
                <a:lnTo>
                  <a:pt x="4065834" y="13659"/>
                </a:lnTo>
                <a:lnTo>
                  <a:pt x="4052507" y="11295"/>
                </a:lnTo>
                <a:lnTo>
                  <a:pt x="4039488" y="8571"/>
                </a:lnTo>
                <a:lnTo>
                  <a:pt x="4026955" y="5606"/>
                </a:lnTo>
                <a:lnTo>
                  <a:pt x="4014914" y="2804"/>
                </a:lnTo>
                <a:lnTo>
                  <a:pt x="4003287" y="834"/>
                </a:lnTo>
                <a:lnTo>
                  <a:pt x="3991982" y="0"/>
                </a:lnTo>
                <a:lnTo>
                  <a:pt x="3980914" y="424"/>
                </a:lnTo>
                <a:lnTo>
                  <a:pt x="3970015" y="2229"/>
                </a:lnTo>
                <a:lnTo>
                  <a:pt x="3959235" y="5330"/>
                </a:lnTo>
                <a:lnTo>
                  <a:pt x="3948536" y="9342"/>
                </a:lnTo>
                <a:lnTo>
                  <a:pt x="3937892" y="13712"/>
                </a:lnTo>
                <a:lnTo>
                  <a:pt x="3927282" y="18083"/>
                </a:lnTo>
                <a:lnTo>
                  <a:pt x="3916528" y="22150"/>
                </a:lnTo>
                <a:lnTo>
                  <a:pt x="3905317" y="25575"/>
                </a:lnTo>
                <a:lnTo>
                  <a:pt x="3893512" y="28241"/>
                </a:lnTo>
                <a:lnTo>
                  <a:pt x="3881142" y="30046"/>
                </a:lnTo>
                <a:lnTo>
                  <a:pt x="3868307" y="30817"/>
                </a:lnTo>
                <a:lnTo>
                  <a:pt x="3855120" y="30559"/>
                </a:lnTo>
                <a:lnTo>
                  <a:pt x="3841842" y="29421"/>
                </a:lnTo>
                <a:lnTo>
                  <a:pt x="3828854" y="27596"/>
                </a:lnTo>
                <a:lnTo>
                  <a:pt x="3816343" y="25259"/>
                </a:lnTo>
                <a:lnTo>
                  <a:pt x="3804315" y="22557"/>
                </a:lnTo>
                <a:lnTo>
                  <a:pt x="3792698" y="19598"/>
                </a:lnTo>
                <a:lnTo>
                  <a:pt x="3781395" y="16466"/>
                </a:lnTo>
                <a:lnTo>
                  <a:pt x="3770158" y="13381"/>
                </a:lnTo>
                <a:lnTo>
                  <a:pt x="3758614" y="10689"/>
                </a:lnTo>
                <a:lnTo>
                  <a:pt x="3746582" y="8547"/>
                </a:lnTo>
                <a:lnTo>
                  <a:pt x="3734058" y="6939"/>
                </a:lnTo>
                <a:lnTo>
                  <a:pt x="3721119" y="5777"/>
                </a:lnTo>
                <a:lnTo>
                  <a:pt x="3707863" y="4962"/>
                </a:lnTo>
                <a:lnTo>
                  <a:pt x="3694537" y="4566"/>
                </a:lnTo>
                <a:lnTo>
                  <a:pt x="3681518" y="4825"/>
                </a:lnTo>
                <a:lnTo>
                  <a:pt x="3668986" y="5813"/>
                </a:lnTo>
                <a:lnTo>
                  <a:pt x="3656944" y="7459"/>
                </a:lnTo>
                <a:lnTo>
                  <a:pt x="3645318" y="9634"/>
                </a:lnTo>
                <a:lnTo>
                  <a:pt x="3634013" y="12209"/>
                </a:lnTo>
                <a:lnTo>
                  <a:pt x="3622945" y="15073"/>
                </a:lnTo>
                <a:lnTo>
                  <a:pt x="3612046" y="18141"/>
                </a:lnTo>
                <a:lnTo>
                  <a:pt x="3601261" y="21346"/>
                </a:lnTo>
                <a:lnTo>
                  <a:pt x="3590389" y="24480"/>
                </a:lnTo>
                <a:lnTo>
                  <a:pt x="3579097" y="27205"/>
                </a:lnTo>
                <a:lnTo>
                  <a:pt x="3567239" y="29365"/>
                </a:lnTo>
                <a:lnTo>
                  <a:pt x="3554833" y="30815"/>
                </a:lnTo>
                <a:lnTo>
                  <a:pt x="3541972" y="31338"/>
                </a:lnTo>
                <a:lnTo>
                  <a:pt x="3528760" y="30911"/>
                </a:lnTo>
                <a:lnTo>
                  <a:pt x="3515125" y="29658"/>
                </a:lnTo>
                <a:lnTo>
                  <a:pt x="3500833" y="27755"/>
                </a:lnTo>
                <a:lnTo>
                  <a:pt x="3485820" y="25366"/>
                </a:lnTo>
                <a:lnTo>
                  <a:pt x="3470484" y="22628"/>
                </a:lnTo>
                <a:lnTo>
                  <a:pt x="3455568" y="19646"/>
                </a:lnTo>
                <a:lnTo>
                  <a:pt x="3441458" y="16498"/>
                </a:lnTo>
                <a:lnTo>
                  <a:pt x="3428035" y="13402"/>
                </a:lnTo>
                <a:lnTo>
                  <a:pt x="3414874" y="10704"/>
                </a:lnTo>
                <a:lnTo>
                  <a:pt x="3401685" y="8556"/>
                </a:lnTo>
                <a:lnTo>
                  <a:pt x="3388352" y="6945"/>
                </a:lnTo>
                <a:lnTo>
                  <a:pt x="3374853" y="5781"/>
                </a:lnTo>
                <a:lnTo>
                  <a:pt x="3361215" y="4964"/>
                </a:lnTo>
                <a:lnTo>
                  <a:pt x="3347629" y="4568"/>
                </a:lnTo>
                <a:lnTo>
                  <a:pt x="3334435" y="4826"/>
                </a:lnTo>
                <a:lnTo>
                  <a:pt x="3321785" y="5818"/>
                </a:lnTo>
                <a:lnTo>
                  <a:pt x="3309664" y="7636"/>
                </a:lnTo>
                <a:lnTo>
                  <a:pt x="3297984" y="10460"/>
                </a:lnTo>
                <a:lnTo>
                  <a:pt x="3286639" y="14279"/>
                </a:lnTo>
                <a:lnTo>
                  <a:pt x="3275375" y="18622"/>
                </a:lnTo>
                <a:lnTo>
                  <a:pt x="3263812" y="22690"/>
                </a:lnTo>
                <a:lnTo>
                  <a:pt x="3251768" y="26050"/>
                </a:lnTo>
                <a:lnTo>
                  <a:pt x="3239236" y="28624"/>
                </a:lnTo>
                <a:lnTo>
                  <a:pt x="3226291" y="30508"/>
                </a:lnTo>
                <a:lnTo>
                  <a:pt x="3213030" y="31844"/>
                </a:lnTo>
                <a:lnTo>
                  <a:pt x="3199703" y="32606"/>
                </a:lnTo>
                <a:lnTo>
                  <a:pt x="3186682" y="32601"/>
                </a:lnTo>
                <a:lnTo>
                  <a:pt x="3174149" y="31787"/>
                </a:lnTo>
                <a:lnTo>
                  <a:pt x="3162106" y="30259"/>
                </a:lnTo>
                <a:lnTo>
                  <a:pt x="3150479" y="28163"/>
                </a:lnTo>
                <a:lnTo>
                  <a:pt x="3139169" y="25642"/>
                </a:lnTo>
                <a:lnTo>
                  <a:pt x="3127929" y="22814"/>
                </a:lnTo>
                <a:lnTo>
                  <a:pt x="3116382" y="19771"/>
                </a:lnTo>
                <a:lnTo>
                  <a:pt x="3104352" y="16577"/>
                </a:lnTo>
                <a:lnTo>
                  <a:pt x="3092000" y="13281"/>
                </a:lnTo>
                <a:lnTo>
                  <a:pt x="3079709" y="9915"/>
                </a:lnTo>
                <a:lnTo>
                  <a:pt x="3067691" y="6511"/>
                </a:lnTo>
                <a:lnTo>
                  <a:pt x="3055672" y="3412"/>
                </a:lnTo>
                <a:lnTo>
                  <a:pt x="3043004" y="1242"/>
                </a:lnTo>
                <a:lnTo>
                  <a:pt x="3029372" y="264"/>
                </a:lnTo>
                <a:lnTo>
                  <a:pt x="3014945" y="252"/>
                </a:lnTo>
                <a:lnTo>
                  <a:pt x="3000182" y="700"/>
                </a:lnTo>
                <a:lnTo>
                  <a:pt x="2985401" y="1262"/>
                </a:lnTo>
                <a:lnTo>
                  <a:pt x="2970900" y="1943"/>
                </a:lnTo>
                <a:lnTo>
                  <a:pt x="2957017" y="2998"/>
                </a:lnTo>
                <a:lnTo>
                  <a:pt x="2943868" y="4556"/>
                </a:lnTo>
                <a:lnTo>
                  <a:pt x="2931396" y="6602"/>
                </a:lnTo>
                <a:lnTo>
                  <a:pt x="2919473" y="9054"/>
                </a:lnTo>
                <a:lnTo>
                  <a:pt x="2907961" y="11817"/>
                </a:lnTo>
                <a:lnTo>
                  <a:pt x="2896583" y="14809"/>
                </a:lnTo>
                <a:lnTo>
                  <a:pt x="2884943" y="17964"/>
                </a:lnTo>
                <a:lnTo>
                  <a:pt x="2872852" y="21223"/>
                </a:lnTo>
                <a:lnTo>
                  <a:pt x="2860458" y="24223"/>
                </a:lnTo>
                <a:lnTo>
                  <a:pt x="2848138" y="26326"/>
                </a:lnTo>
                <a:lnTo>
                  <a:pt x="2836101" y="27260"/>
                </a:lnTo>
                <a:lnTo>
                  <a:pt x="2824070" y="27241"/>
                </a:lnTo>
                <a:lnTo>
                  <a:pt x="2811394" y="26773"/>
                </a:lnTo>
                <a:lnTo>
                  <a:pt x="2797761" y="26197"/>
                </a:lnTo>
                <a:lnTo>
                  <a:pt x="2783503" y="25508"/>
                </a:lnTo>
                <a:lnTo>
                  <a:pt x="2769386" y="24446"/>
                </a:lnTo>
                <a:lnTo>
                  <a:pt x="2755847" y="22884"/>
                </a:lnTo>
                <a:lnTo>
                  <a:pt x="2742825" y="20835"/>
                </a:lnTo>
                <a:lnTo>
                  <a:pt x="2729941" y="18382"/>
                </a:lnTo>
                <a:lnTo>
                  <a:pt x="2716941" y="15621"/>
                </a:lnTo>
                <a:lnTo>
                  <a:pt x="2703736" y="12801"/>
                </a:lnTo>
                <a:lnTo>
                  <a:pt x="2690325" y="10295"/>
                </a:lnTo>
                <a:lnTo>
                  <a:pt x="2676744" y="8284"/>
                </a:lnTo>
                <a:lnTo>
                  <a:pt x="2663198" y="6936"/>
                </a:lnTo>
                <a:lnTo>
                  <a:pt x="2650029" y="6481"/>
                </a:lnTo>
                <a:lnTo>
                  <a:pt x="2637392" y="6955"/>
                </a:lnTo>
                <a:lnTo>
                  <a:pt x="2625110" y="8239"/>
                </a:lnTo>
                <a:lnTo>
                  <a:pt x="2612790" y="10163"/>
                </a:lnTo>
                <a:lnTo>
                  <a:pt x="2600202" y="12566"/>
                </a:lnTo>
                <a:lnTo>
                  <a:pt x="2587289" y="15313"/>
                </a:lnTo>
                <a:lnTo>
                  <a:pt x="2574080" y="18302"/>
                </a:lnTo>
                <a:lnTo>
                  <a:pt x="2560639" y="21458"/>
                </a:lnTo>
                <a:lnTo>
                  <a:pt x="2547188" y="24730"/>
                </a:lnTo>
                <a:lnTo>
                  <a:pt x="2534085" y="28079"/>
                </a:lnTo>
                <a:lnTo>
                  <a:pt x="2521490" y="31476"/>
                </a:lnTo>
                <a:lnTo>
                  <a:pt x="2509238" y="34741"/>
                </a:lnTo>
                <a:lnTo>
                  <a:pt x="2496938" y="37554"/>
                </a:lnTo>
                <a:lnTo>
                  <a:pt x="2484358" y="39778"/>
                </a:lnTo>
                <a:lnTo>
                  <a:pt x="2471280" y="41440"/>
                </a:lnTo>
                <a:lnTo>
                  <a:pt x="2457429" y="42639"/>
                </a:lnTo>
                <a:lnTo>
                  <a:pt x="2442739" y="43478"/>
                </a:lnTo>
                <a:lnTo>
                  <a:pt x="2427465" y="43890"/>
                </a:lnTo>
                <a:lnTo>
                  <a:pt x="2412066" y="43642"/>
                </a:lnTo>
                <a:lnTo>
                  <a:pt x="2396818" y="42666"/>
                </a:lnTo>
                <a:lnTo>
                  <a:pt x="2381647" y="41198"/>
                </a:lnTo>
                <a:lnTo>
                  <a:pt x="2366243" y="39674"/>
                </a:lnTo>
                <a:lnTo>
                  <a:pt x="2350439" y="38350"/>
                </a:lnTo>
                <a:lnTo>
                  <a:pt x="2334384" y="37140"/>
                </a:lnTo>
                <a:lnTo>
                  <a:pt x="2318445" y="35722"/>
                </a:lnTo>
                <a:lnTo>
                  <a:pt x="2302832" y="33920"/>
                </a:lnTo>
                <a:lnTo>
                  <a:pt x="2287583" y="31879"/>
                </a:lnTo>
                <a:lnTo>
                  <a:pt x="2272658" y="29962"/>
                </a:lnTo>
                <a:lnTo>
                  <a:pt x="2257988" y="28376"/>
                </a:lnTo>
                <a:lnTo>
                  <a:pt x="2243509" y="27158"/>
                </a:lnTo>
                <a:lnTo>
                  <a:pt x="2229168" y="26266"/>
                </a:lnTo>
                <a:lnTo>
                  <a:pt x="2214923" y="25636"/>
                </a:lnTo>
                <a:lnTo>
                  <a:pt x="2200744" y="25366"/>
                </a:lnTo>
                <a:lnTo>
                  <a:pt x="2186611" y="25709"/>
                </a:lnTo>
                <a:lnTo>
                  <a:pt x="2172509" y="26754"/>
                </a:lnTo>
                <a:lnTo>
                  <a:pt x="2158429" y="28438"/>
                </a:lnTo>
                <a:lnTo>
                  <a:pt x="2144362" y="30639"/>
                </a:lnTo>
                <a:lnTo>
                  <a:pt x="2130305" y="33231"/>
                </a:lnTo>
                <a:lnTo>
                  <a:pt x="2116254" y="36107"/>
                </a:lnTo>
                <a:lnTo>
                  <a:pt x="2102207" y="39182"/>
                </a:lnTo>
                <a:lnTo>
                  <a:pt x="2088168" y="42397"/>
                </a:lnTo>
                <a:lnTo>
                  <a:pt x="2074299" y="45707"/>
                </a:lnTo>
                <a:lnTo>
                  <a:pt x="2060907" y="49083"/>
                </a:lnTo>
                <a:lnTo>
                  <a:pt x="2048116" y="52498"/>
                </a:lnTo>
                <a:lnTo>
                  <a:pt x="2035729" y="55774"/>
                </a:lnTo>
                <a:lnTo>
                  <a:pt x="2023339" y="58595"/>
                </a:lnTo>
                <a:lnTo>
                  <a:pt x="2010703" y="60824"/>
                </a:lnTo>
                <a:lnTo>
                  <a:pt x="1997758" y="62490"/>
                </a:lnTo>
                <a:lnTo>
                  <a:pt x="1984527" y="63691"/>
                </a:lnTo>
                <a:lnTo>
                  <a:pt x="1971067" y="64532"/>
                </a:lnTo>
                <a:lnTo>
                  <a:pt x="1957434" y="64945"/>
                </a:lnTo>
                <a:lnTo>
                  <a:pt x="1943676" y="64698"/>
                </a:lnTo>
                <a:lnTo>
                  <a:pt x="1929829" y="63718"/>
                </a:lnTo>
                <a:lnTo>
                  <a:pt x="1915920" y="62077"/>
                </a:lnTo>
                <a:lnTo>
                  <a:pt x="1901970" y="59905"/>
                </a:lnTo>
                <a:lnTo>
                  <a:pt x="1887986" y="57337"/>
                </a:lnTo>
                <a:lnTo>
                  <a:pt x="1873815" y="54647"/>
                </a:lnTo>
                <a:lnTo>
                  <a:pt x="1859155" y="52229"/>
                </a:lnTo>
                <a:lnTo>
                  <a:pt x="1843886" y="50273"/>
                </a:lnTo>
                <a:lnTo>
                  <a:pt x="1828208" y="48792"/>
                </a:lnTo>
                <a:lnTo>
                  <a:pt x="1812529" y="47716"/>
                </a:lnTo>
                <a:lnTo>
                  <a:pt x="1797094" y="46954"/>
                </a:lnTo>
                <a:lnTo>
                  <a:pt x="1781967" y="46424"/>
                </a:lnTo>
                <a:lnTo>
                  <a:pt x="1767123" y="46060"/>
                </a:lnTo>
                <a:lnTo>
                  <a:pt x="1752513" y="45817"/>
                </a:lnTo>
                <a:lnTo>
                  <a:pt x="1738244" y="45822"/>
                </a:lnTo>
                <a:lnTo>
                  <a:pt x="1724575" y="46357"/>
                </a:lnTo>
                <a:lnTo>
                  <a:pt x="1711596" y="47534"/>
                </a:lnTo>
                <a:lnTo>
                  <a:pt x="1699081" y="49309"/>
                </a:lnTo>
                <a:lnTo>
                  <a:pt x="1686604" y="51571"/>
                </a:lnTo>
                <a:lnTo>
                  <a:pt x="1673914" y="54204"/>
                </a:lnTo>
                <a:lnTo>
                  <a:pt x="1661103" y="57107"/>
                </a:lnTo>
                <a:lnTo>
                  <a:pt x="1648494" y="60202"/>
                </a:lnTo>
                <a:lnTo>
                  <a:pt x="1636265" y="63429"/>
                </a:lnTo>
                <a:lnTo>
                  <a:pt x="1624273" y="66748"/>
                </a:lnTo>
                <a:lnTo>
                  <a:pt x="1612155" y="70129"/>
                </a:lnTo>
                <a:lnTo>
                  <a:pt x="1599701" y="73547"/>
                </a:lnTo>
                <a:lnTo>
                  <a:pt x="1586709" y="76826"/>
                </a:lnTo>
                <a:lnTo>
                  <a:pt x="1572916" y="79649"/>
                </a:lnTo>
                <a:lnTo>
                  <a:pt x="1558265" y="81870"/>
                </a:lnTo>
                <a:lnTo>
                  <a:pt x="1543018" y="83191"/>
                </a:lnTo>
                <a:lnTo>
                  <a:pt x="1527637" y="83096"/>
                </a:lnTo>
                <a:lnTo>
                  <a:pt x="1512404" y="81439"/>
                </a:lnTo>
                <a:lnTo>
                  <a:pt x="1497415" y="78547"/>
                </a:lnTo>
                <a:lnTo>
                  <a:pt x="1482664" y="75004"/>
                </a:lnTo>
                <a:lnTo>
                  <a:pt x="1468112" y="71218"/>
                </a:lnTo>
                <a:lnTo>
                  <a:pt x="1453712" y="67392"/>
                </a:lnTo>
                <a:lnTo>
                  <a:pt x="1439424" y="63604"/>
                </a:lnTo>
                <a:lnTo>
                  <a:pt x="1425209" y="59880"/>
                </a:lnTo>
                <a:lnTo>
                  <a:pt x="1410882" y="56381"/>
                </a:lnTo>
                <a:lnTo>
                  <a:pt x="1396116" y="53403"/>
                </a:lnTo>
                <a:lnTo>
                  <a:pt x="1380776" y="51065"/>
                </a:lnTo>
                <a:lnTo>
                  <a:pt x="1365050" y="49325"/>
                </a:lnTo>
                <a:lnTo>
                  <a:pt x="1349340" y="48073"/>
                </a:lnTo>
                <a:lnTo>
                  <a:pt x="1333888" y="47198"/>
                </a:lnTo>
                <a:lnTo>
                  <a:pt x="1318919" y="46762"/>
                </a:lnTo>
                <a:lnTo>
                  <a:pt x="1304714" y="46993"/>
                </a:lnTo>
                <a:lnTo>
                  <a:pt x="1291346" y="47963"/>
                </a:lnTo>
                <a:lnTo>
                  <a:pt x="1278726" y="49597"/>
                </a:lnTo>
                <a:lnTo>
                  <a:pt x="1266703" y="51764"/>
                </a:lnTo>
                <a:lnTo>
                  <a:pt x="1255124" y="54334"/>
                </a:lnTo>
                <a:lnTo>
                  <a:pt x="1243700" y="57194"/>
                </a:lnTo>
                <a:lnTo>
                  <a:pt x="1232030" y="60259"/>
                </a:lnTo>
                <a:lnTo>
                  <a:pt x="1219914" y="63463"/>
                </a:lnTo>
                <a:lnTo>
                  <a:pt x="1207333" y="66596"/>
                </a:lnTo>
                <a:lnTo>
                  <a:pt x="1194356" y="69320"/>
                </a:lnTo>
                <a:lnTo>
                  <a:pt x="1181070" y="71484"/>
                </a:lnTo>
                <a:lnTo>
                  <a:pt x="1167554" y="73107"/>
                </a:lnTo>
                <a:lnTo>
                  <a:pt x="1153875" y="74278"/>
                </a:lnTo>
                <a:lnTo>
                  <a:pt x="1140087" y="75100"/>
                </a:lnTo>
                <a:lnTo>
                  <a:pt x="1126388" y="75500"/>
                </a:lnTo>
                <a:lnTo>
                  <a:pt x="1113110" y="75244"/>
                </a:lnTo>
                <a:lnTo>
                  <a:pt x="1100391" y="74263"/>
                </a:lnTo>
                <a:lnTo>
                  <a:pt x="1087883" y="72791"/>
                </a:lnTo>
                <a:lnTo>
                  <a:pt x="1074879" y="71264"/>
                </a:lnTo>
                <a:lnTo>
                  <a:pt x="1061013" y="69943"/>
                </a:lnTo>
                <a:lnTo>
                  <a:pt x="1046257" y="68905"/>
                </a:lnTo>
                <a:lnTo>
                  <a:pt x="1030741" y="68134"/>
                </a:lnTo>
                <a:lnTo>
                  <a:pt x="1014641" y="67585"/>
                </a:lnTo>
                <a:lnTo>
                  <a:pt x="998440" y="67369"/>
                </a:lnTo>
                <a:lnTo>
                  <a:pt x="982876" y="67749"/>
                </a:lnTo>
                <a:lnTo>
                  <a:pt x="968304" y="68819"/>
                </a:lnTo>
                <a:lnTo>
                  <a:pt x="954725" y="70519"/>
                </a:lnTo>
                <a:lnTo>
                  <a:pt x="941984" y="72732"/>
                </a:lnTo>
                <a:lnTo>
                  <a:pt x="929888" y="75331"/>
                </a:lnTo>
                <a:lnTo>
                  <a:pt x="918101" y="78211"/>
                </a:lnTo>
                <a:lnTo>
                  <a:pt x="906179" y="81290"/>
                </a:lnTo>
                <a:lnTo>
                  <a:pt x="893894" y="84507"/>
                </a:lnTo>
                <a:lnTo>
                  <a:pt x="881369" y="87819"/>
                </a:lnTo>
                <a:lnTo>
                  <a:pt x="868961" y="91195"/>
                </a:lnTo>
                <a:lnTo>
                  <a:pt x="856865" y="94610"/>
                </a:lnTo>
                <a:lnTo>
                  <a:pt x="844793" y="97887"/>
                </a:lnTo>
                <a:lnTo>
                  <a:pt x="832090" y="100708"/>
                </a:lnTo>
                <a:lnTo>
                  <a:pt x="818439" y="102942"/>
                </a:lnTo>
                <a:lnTo>
                  <a:pt x="804169" y="104781"/>
                </a:lnTo>
                <a:lnTo>
                  <a:pt x="790044" y="106631"/>
                </a:lnTo>
                <a:lnTo>
                  <a:pt x="776496" y="108720"/>
                </a:lnTo>
                <a:lnTo>
                  <a:pt x="763297" y="110786"/>
                </a:lnTo>
                <a:lnTo>
                  <a:pt x="749762" y="112187"/>
                </a:lnTo>
                <a:lnTo>
                  <a:pt x="735513" y="112614"/>
                </a:lnTo>
                <a:lnTo>
                  <a:pt x="720654" y="112239"/>
                </a:lnTo>
                <a:lnTo>
                  <a:pt x="705593" y="111523"/>
                </a:lnTo>
                <a:lnTo>
                  <a:pt x="690600" y="110782"/>
                </a:lnTo>
                <a:lnTo>
                  <a:pt x="675615" y="110150"/>
                </a:lnTo>
                <a:lnTo>
                  <a:pt x="660342" y="109660"/>
                </a:lnTo>
                <a:lnTo>
                  <a:pt x="644625" y="109298"/>
                </a:lnTo>
                <a:lnTo>
                  <a:pt x="628459" y="109039"/>
                </a:lnTo>
                <a:lnTo>
                  <a:pt x="611915" y="108858"/>
                </a:lnTo>
                <a:lnTo>
                  <a:pt x="595086" y="108738"/>
                </a:lnTo>
                <a:lnTo>
                  <a:pt x="578378" y="108826"/>
                </a:lnTo>
                <a:lnTo>
                  <a:pt x="562465" y="109417"/>
                </a:lnTo>
                <a:lnTo>
                  <a:pt x="547655" y="110631"/>
                </a:lnTo>
                <a:lnTo>
                  <a:pt x="533915" y="112430"/>
                </a:lnTo>
                <a:lnTo>
                  <a:pt x="521065" y="114709"/>
                </a:lnTo>
                <a:lnTo>
                  <a:pt x="508901" y="117353"/>
                </a:lnTo>
                <a:lnTo>
                  <a:pt x="497237" y="120264"/>
                </a:lnTo>
                <a:lnTo>
                  <a:pt x="485930" y="123363"/>
                </a:lnTo>
                <a:lnTo>
                  <a:pt x="474868" y="126589"/>
                </a:lnTo>
                <a:lnTo>
                  <a:pt x="463808" y="129737"/>
                </a:lnTo>
                <a:lnTo>
                  <a:pt x="452390" y="132471"/>
                </a:lnTo>
                <a:lnTo>
                  <a:pt x="440442" y="134642"/>
                </a:lnTo>
                <a:lnTo>
                  <a:pt x="427806" y="136269"/>
                </a:lnTo>
                <a:lnTo>
                  <a:pt x="414260" y="137443"/>
                </a:lnTo>
                <a:lnTo>
                  <a:pt x="399773" y="138267"/>
                </a:lnTo>
                <a:lnTo>
                  <a:pt x="384468" y="138668"/>
                </a:lnTo>
                <a:lnTo>
                  <a:pt x="368517" y="138413"/>
                </a:lnTo>
                <a:lnTo>
                  <a:pt x="352084" y="137432"/>
                </a:lnTo>
                <a:lnTo>
                  <a:pt x="335304" y="135961"/>
                </a:lnTo>
                <a:lnTo>
                  <a:pt x="318281" y="134435"/>
                </a:lnTo>
                <a:lnTo>
                  <a:pt x="301093" y="133109"/>
                </a:lnTo>
                <a:lnTo>
                  <a:pt x="283958" y="131899"/>
                </a:lnTo>
                <a:lnTo>
                  <a:pt x="267221" y="130479"/>
                </a:lnTo>
                <a:lnTo>
                  <a:pt x="251039" y="128682"/>
                </a:lnTo>
                <a:lnTo>
                  <a:pt x="235563" y="126813"/>
                </a:lnTo>
                <a:lnTo>
                  <a:pt x="221009" y="125545"/>
                </a:lnTo>
                <a:lnTo>
                  <a:pt x="207398" y="125212"/>
                </a:lnTo>
                <a:lnTo>
                  <a:pt x="194443" y="125819"/>
                </a:lnTo>
                <a:lnTo>
                  <a:pt x="181663" y="127224"/>
                </a:lnTo>
                <a:lnTo>
                  <a:pt x="168767" y="129245"/>
                </a:lnTo>
                <a:lnTo>
                  <a:pt x="155814" y="131720"/>
                </a:lnTo>
                <a:lnTo>
                  <a:pt x="143112" y="134519"/>
                </a:lnTo>
                <a:lnTo>
                  <a:pt x="130819" y="137545"/>
                </a:lnTo>
                <a:lnTo>
                  <a:pt x="118784" y="140727"/>
                </a:lnTo>
                <a:lnTo>
                  <a:pt x="106637" y="144016"/>
                </a:lnTo>
                <a:lnTo>
                  <a:pt x="94169" y="147373"/>
                </a:lnTo>
                <a:lnTo>
                  <a:pt x="81337" y="150610"/>
                </a:lnTo>
                <a:lnTo>
                  <a:pt x="68184" y="153404"/>
                </a:lnTo>
                <a:lnTo>
                  <a:pt x="54794" y="155616"/>
                </a:lnTo>
                <a:lnTo>
                  <a:pt x="41839" y="157274"/>
                </a:lnTo>
                <a:lnTo>
                  <a:pt x="29290" y="158649"/>
                </a:lnTo>
                <a:lnTo>
                  <a:pt x="16048" y="159860"/>
                </a:lnTo>
                <a:lnTo>
                  <a:pt x="0" y="16111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1032933" y="1152278"/>
            <a:ext cx="1238591" cy="363387"/>
            <a:chOff x="1032933" y="1152278"/>
            <a:chExt cx="1238591" cy="363387"/>
          </a:xfrm>
        </p:grpSpPr>
        <p:sp>
          <p:nvSpPr>
            <p:cNvPr id="33" name="Freeform 32"/>
            <p:cNvSpPr/>
            <p:nvPr/>
          </p:nvSpPr>
          <p:spPr>
            <a:xfrm>
              <a:off x="1032933" y="1179816"/>
              <a:ext cx="276901" cy="335849"/>
            </a:xfrm>
            <a:custGeom>
              <a:avLst/>
              <a:gdLst/>
              <a:ahLst/>
              <a:cxnLst/>
              <a:rect l="0" t="0" r="0" b="0"/>
              <a:pathLst>
                <a:path w="276901" h="335849">
                  <a:moveTo>
                    <a:pt x="112041" y="25104"/>
                  </a:moveTo>
                  <a:lnTo>
                    <a:pt x="103306" y="28105"/>
                  </a:lnTo>
                  <a:lnTo>
                    <a:pt x="95600" y="31527"/>
                  </a:lnTo>
                  <a:lnTo>
                    <a:pt x="88198" y="35728"/>
                  </a:lnTo>
                  <a:lnTo>
                    <a:pt x="80936" y="40801"/>
                  </a:lnTo>
                  <a:lnTo>
                    <a:pt x="73758" y="46931"/>
                  </a:lnTo>
                  <a:lnTo>
                    <a:pt x="66632" y="54110"/>
                  </a:lnTo>
                  <a:lnTo>
                    <a:pt x="59542" y="62024"/>
                  </a:lnTo>
                  <a:lnTo>
                    <a:pt x="52475" y="70171"/>
                  </a:lnTo>
                  <a:lnTo>
                    <a:pt x="45429" y="78242"/>
                  </a:lnTo>
                  <a:lnTo>
                    <a:pt x="38562" y="86287"/>
                  </a:lnTo>
                  <a:lnTo>
                    <a:pt x="32176" y="94600"/>
                  </a:lnTo>
                  <a:lnTo>
                    <a:pt x="26401" y="103341"/>
                  </a:lnTo>
                  <a:lnTo>
                    <a:pt x="21201" y="112518"/>
                  </a:lnTo>
                  <a:lnTo>
                    <a:pt x="16475" y="122064"/>
                  </a:lnTo>
                  <a:lnTo>
                    <a:pt x="12113" y="131906"/>
                  </a:lnTo>
                  <a:lnTo>
                    <a:pt x="8184" y="142297"/>
                  </a:lnTo>
                  <a:lnTo>
                    <a:pt x="4916" y="153790"/>
                  </a:lnTo>
                  <a:lnTo>
                    <a:pt x="2388" y="166594"/>
                  </a:lnTo>
                  <a:lnTo>
                    <a:pt x="690" y="180448"/>
                  </a:lnTo>
                  <a:lnTo>
                    <a:pt x="0" y="194818"/>
                  </a:lnTo>
                  <a:lnTo>
                    <a:pt x="315" y="209331"/>
                  </a:lnTo>
                  <a:lnTo>
                    <a:pt x="1493" y="223652"/>
                  </a:lnTo>
                  <a:lnTo>
                    <a:pt x="3346" y="237413"/>
                  </a:lnTo>
                  <a:lnTo>
                    <a:pt x="5706" y="250479"/>
                  </a:lnTo>
                  <a:lnTo>
                    <a:pt x="8594" y="262897"/>
                  </a:lnTo>
                  <a:lnTo>
                    <a:pt x="12210" y="274783"/>
                  </a:lnTo>
                  <a:lnTo>
                    <a:pt x="16610" y="286256"/>
                  </a:lnTo>
                  <a:lnTo>
                    <a:pt x="21870" y="297100"/>
                  </a:lnTo>
                  <a:lnTo>
                    <a:pt x="28158" y="306784"/>
                  </a:lnTo>
                  <a:lnTo>
                    <a:pt x="35469" y="315108"/>
                  </a:lnTo>
                  <a:lnTo>
                    <a:pt x="43821" y="322021"/>
                  </a:lnTo>
                  <a:lnTo>
                    <a:pt x="53329" y="327448"/>
                  </a:lnTo>
                  <a:lnTo>
                    <a:pt x="63944" y="331500"/>
                  </a:lnTo>
                  <a:lnTo>
                    <a:pt x="75326" y="334257"/>
                  </a:lnTo>
                  <a:lnTo>
                    <a:pt x="86957" y="335673"/>
                  </a:lnTo>
                  <a:lnTo>
                    <a:pt x="98523" y="335848"/>
                  </a:lnTo>
                  <a:lnTo>
                    <a:pt x="110068" y="334832"/>
                  </a:lnTo>
                  <a:lnTo>
                    <a:pt x="121885" y="332556"/>
                  </a:lnTo>
                  <a:lnTo>
                    <a:pt x="134123" y="329099"/>
                  </a:lnTo>
                  <a:lnTo>
                    <a:pt x="146461" y="324660"/>
                  </a:lnTo>
                  <a:lnTo>
                    <a:pt x="158218" y="319464"/>
                  </a:lnTo>
                  <a:lnTo>
                    <a:pt x="169054" y="313707"/>
                  </a:lnTo>
                  <a:lnTo>
                    <a:pt x="178957" y="307384"/>
                  </a:lnTo>
                  <a:lnTo>
                    <a:pt x="188070" y="300309"/>
                  </a:lnTo>
                  <a:lnTo>
                    <a:pt x="196569" y="292438"/>
                  </a:lnTo>
                  <a:lnTo>
                    <a:pt x="204617" y="283863"/>
                  </a:lnTo>
                  <a:lnTo>
                    <a:pt x="212342" y="274729"/>
                  </a:lnTo>
                  <a:lnTo>
                    <a:pt x="219838" y="265176"/>
                  </a:lnTo>
                  <a:lnTo>
                    <a:pt x="227010" y="255320"/>
                  </a:lnTo>
                  <a:lnTo>
                    <a:pt x="233601" y="245251"/>
                  </a:lnTo>
                  <a:lnTo>
                    <a:pt x="239514" y="235035"/>
                  </a:lnTo>
                  <a:lnTo>
                    <a:pt x="244807" y="224717"/>
                  </a:lnTo>
                  <a:lnTo>
                    <a:pt x="249596" y="214330"/>
                  </a:lnTo>
                  <a:lnTo>
                    <a:pt x="254003" y="203897"/>
                  </a:lnTo>
                  <a:lnTo>
                    <a:pt x="258133" y="193432"/>
                  </a:lnTo>
                  <a:lnTo>
                    <a:pt x="262067" y="182946"/>
                  </a:lnTo>
                  <a:lnTo>
                    <a:pt x="265861" y="172441"/>
                  </a:lnTo>
                  <a:lnTo>
                    <a:pt x="269393" y="161759"/>
                  </a:lnTo>
                  <a:lnTo>
                    <a:pt x="272385" y="150595"/>
                  </a:lnTo>
                  <a:lnTo>
                    <a:pt x="274725" y="138822"/>
                  </a:lnTo>
                  <a:lnTo>
                    <a:pt x="276296" y="126474"/>
                  </a:lnTo>
                  <a:lnTo>
                    <a:pt x="276900" y="113652"/>
                  </a:lnTo>
                  <a:lnTo>
                    <a:pt x="276522" y="100475"/>
                  </a:lnTo>
                  <a:lnTo>
                    <a:pt x="275132" y="87202"/>
                  </a:lnTo>
                  <a:lnTo>
                    <a:pt x="272604" y="74219"/>
                  </a:lnTo>
                  <a:lnTo>
                    <a:pt x="268974" y="61715"/>
                  </a:lnTo>
                  <a:lnTo>
                    <a:pt x="264249" y="49862"/>
                  </a:lnTo>
                  <a:lnTo>
                    <a:pt x="258328" y="38895"/>
                  </a:lnTo>
                  <a:lnTo>
                    <a:pt x="251267" y="28859"/>
                  </a:lnTo>
                  <a:lnTo>
                    <a:pt x="243085" y="19968"/>
                  </a:lnTo>
                  <a:lnTo>
                    <a:pt x="233691" y="12665"/>
                  </a:lnTo>
                  <a:lnTo>
                    <a:pt x="223153" y="7054"/>
                  </a:lnTo>
                  <a:lnTo>
                    <a:pt x="211823" y="3098"/>
                  </a:lnTo>
                  <a:lnTo>
                    <a:pt x="200226" y="801"/>
                  </a:lnTo>
                  <a:lnTo>
                    <a:pt x="188692" y="0"/>
                  </a:lnTo>
                  <a:lnTo>
                    <a:pt x="177508" y="578"/>
                  </a:lnTo>
                  <a:lnTo>
                    <a:pt x="166998" y="2553"/>
                  </a:lnTo>
                  <a:lnTo>
                    <a:pt x="157269" y="5809"/>
                  </a:lnTo>
                  <a:lnTo>
                    <a:pt x="148414" y="10281"/>
                  </a:lnTo>
                  <a:lnTo>
                    <a:pt x="140604" y="16032"/>
                  </a:lnTo>
                  <a:lnTo>
                    <a:pt x="133834" y="22965"/>
                  </a:lnTo>
                  <a:lnTo>
                    <a:pt x="128099" y="30612"/>
                  </a:lnTo>
                  <a:lnTo>
                    <a:pt x="122923" y="39069"/>
                  </a:lnTo>
                  <a:lnTo>
                    <a:pt x="117848" y="50195"/>
                  </a:lnTo>
                  <a:lnTo>
                    <a:pt x="112041" y="672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71357" y="1468133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8"/>
                  </a:lnTo>
                  <a:lnTo>
                    <a:pt x="4939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92497" y="1152278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44"/>
                  </a:lnTo>
                  <a:lnTo>
                    <a:pt x="0" y="85869"/>
                  </a:lnTo>
                  <a:lnTo>
                    <a:pt x="0" y="100082"/>
                  </a:lnTo>
                  <a:lnTo>
                    <a:pt x="0" y="115046"/>
                  </a:lnTo>
                  <a:lnTo>
                    <a:pt x="0" y="130518"/>
                  </a:lnTo>
                  <a:lnTo>
                    <a:pt x="0" y="146056"/>
                  </a:lnTo>
                  <a:lnTo>
                    <a:pt x="0" y="161397"/>
                  </a:lnTo>
                  <a:lnTo>
                    <a:pt x="0" y="176461"/>
                  </a:lnTo>
                  <a:lnTo>
                    <a:pt x="0" y="191263"/>
                  </a:lnTo>
                  <a:lnTo>
                    <a:pt x="0" y="205849"/>
                  </a:lnTo>
                  <a:lnTo>
                    <a:pt x="0" y="220272"/>
                  </a:lnTo>
                  <a:lnTo>
                    <a:pt x="0" y="234576"/>
                  </a:lnTo>
                  <a:lnTo>
                    <a:pt x="0" y="248796"/>
                  </a:lnTo>
                  <a:lnTo>
                    <a:pt x="0" y="262958"/>
                  </a:lnTo>
                  <a:lnTo>
                    <a:pt x="0" y="277080"/>
                  </a:lnTo>
                  <a:lnTo>
                    <a:pt x="0" y="291160"/>
                  </a:lnTo>
                  <a:lnTo>
                    <a:pt x="0" y="304795"/>
                  </a:lnTo>
                  <a:lnTo>
                    <a:pt x="0" y="318626"/>
                  </a:lnTo>
                  <a:lnTo>
                    <a:pt x="0" y="33498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13282" y="1152278"/>
              <a:ext cx="179216" cy="250213"/>
            </a:xfrm>
            <a:custGeom>
              <a:avLst/>
              <a:gdLst/>
              <a:ahLst/>
              <a:cxnLst/>
              <a:rect l="0" t="0" r="0" b="0"/>
              <a:pathLst>
                <a:path w="179216" h="250213">
                  <a:moveTo>
                    <a:pt x="179215" y="147399"/>
                  </a:moveTo>
                  <a:lnTo>
                    <a:pt x="173280" y="153266"/>
                  </a:lnTo>
                  <a:lnTo>
                    <a:pt x="167076" y="158831"/>
                  </a:lnTo>
                  <a:lnTo>
                    <a:pt x="159980" y="164630"/>
                  </a:lnTo>
                  <a:lnTo>
                    <a:pt x="152040" y="170711"/>
                  </a:lnTo>
                  <a:lnTo>
                    <a:pt x="143393" y="177041"/>
                  </a:lnTo>
                  <a:lnTo>
                    <a:pt x="134199" y="183569"/>
                  </a:lnTo>
                  <a:lnTo>
                    <a:pt x="124599" y="190245"/>
                  </a:lnTo>
                  <a:lnTo>
                    <a:pt x="114709" y="197027"/>
                  </a:lnTo>
                  <a:lnTo>
                    <a:pt x="104616" y="203885"/>
                  </a:lnTo>
                  <a:lnTo>
                    <a:pt x="94383" y="210794"/>
                  </a:lnTo>
                  <a:lnTo>
                    <a:pt x="84054" y="217739"/>
                  </a:lnTo>
                  <a:lnTo>
                    <a:pt x="73659" y="224704"/>
                  </a:lnTo>
                  <a:lnTo>
                    <a:pt x="63220" y="231517"/>
                  </a:lnTo>
                  <a:lnTo>
                    <a:pt x="52752" y="237865"/>
                  </a:lnTo>
                  <a:lnTo>
                    <a:pt x="42273" y="243598"/>
                  </a:lnTo>
                  <a:lnTo>
                    <a:pt x="32117" y="248090"/>
                  </a:lnTo>
                  <a:lnTo>
                    <a:pt x="22903" y="250212"/>
                  </a:lnTo>
                  <a:lnTo>
                    <a:pt x="14902" y="249558"/>
                  </a:lnTo>
                  <a:lnTo>
                    <a:pt x="8378" y="246353"/>
                  </a:lnTo>
                  <a:lnTo>
                    <a:pt x="3744" y="241080"/>
                  </a:lnTo>
                  <a:lnTo>
                    <a:pt x="1038" y="234240"/>
                  </a:lnTo>
                  <a:lnTo>
                    <a:pt x="0" y="226261"/>
                  </a:lnTo>
                  <a:lnTo>
                    <a:pt x="275" y="217478"/>
                  </a:lnTo>
                  <a:lnTo>
                    <a:pt x="1523" y="208130"/>
                  </a:lnTo>
                  <a:lnTo>
                    <a:pt x="3306" y="198230"/>
                  </a:lnTo>
                  <a:lnTo>
                    <a:pt x="5106" y="187592"/>
                  </a:lnTo>
                  <a:lnTo>
                    <a:pt x="6648" y="176178"/>
                  </a:lnTo>
                  <a:lnTo>
                    <a:pt x="8020" y="164239"/>
                  </a:lnTo>
                  <a:lnTo>
                    <a:pt x="9555" y="152225"/>
                  </a:lnTo>
                  <a:lnTo>
                    <a:pt x="11442" y="140402"/>
                  </a:lnTo>
                  <a:lnTo>
                    <a:pt x="13712" y="128854"/>
                  </a:lnTo>
                  <a:lnTo>
                    <a:pt x="16316" y="117566"/>
                  </a:lnTo>
                  <a:lnTo>
                    <a:pt x="19177" y="106487"/>
                  </a:lnTo>
                  <a:lnTo>
                    <a:pt x="22065" y="95402"/>
                  </a:lnTo>
                  <a:lnTo>
                    <a:pt x="24617" y="83960"/>
                  </a:lnTo>
                  <a:lnTo>
                    <a:pt x="26662" y="72006"/>
                  </a:lnTo>
                  <a:lnTo>
                    <a:pt x="28207" y="59771"/>
                  </a:lnTo>
                  <a:lnTo>
                    <a:pt x="29493" y="46370"/>
                  </a:lnTo>
                  <a:lnTo>
                    <a:pt x="30632" y="28386"/>
                  </a:lnTo>
                  <a:lnTo>
                    <a:pt x="318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45181" y="118386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5360" y="2867"/>
                  </a:lnTo>
                  <a:lnTo>
                    <a:pt x="66373" y="5009"/>
                  </a:lnTo>
                  <a:lnTo>
                    <a:pt x="56391" y="6612"/>
                  </a:lnTo>
                  <a:lnTo>
                    <a:pt x="45858" y="7795"/>
                  </a:lnTo>
                  <a:lnTo>
                    <a:pt x="34620" y="8774"/>
                  </a:lnTo>
                  <a:lnTo>
                    <a:pt x="20568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55709" y="1268091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106946" y="2867"/>
                  </a:lnTo>
                  <a:lnTo>
                    <a:pt x="97959" y="5009"/>
                  </a:lnTo>
                  <a:lnTo>
                    <a:pt x="87968" y="6617"/>
                  </a:lnTo>
                  <a:lnTo>
                    <a:pt x="77160" y="7970"/>
                  </a:lnTo>
                  <a:lnTo>
                    <a:pt x="65997" y="9467"/>
                  </a:lnTo>
                  <a:lnTo>
                    <a:pt x="54801" y="11318"/>
                  </a:lnTo>
                  <a:lnTo>
                    <a:pt x="43967" y="13596"/>
                  </a:lnTo>
                  <a:lnTo>
                    <a:pt x="32871" y="16654"/>
                  </a:lnTo>
                  <a:lnTo>
                    <a:pt x="19425" y="218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098188" y="2944228"/>
            <a:ext cx="1200249" cy="421141"/>
            <a:chOff x="1098188" y="2944228"/>
            <a:chExt cx="1200249" cy="421141"/>
          </a:xfrm>
        </p:grpSpPr>
        <p:sp>
          <p:nvSpPr>
            <p:cNvPr id="40" name="Freeform 39"/>
            <p:cNvSpPr/>
            <p:nvPr/>
          </p:nvSpPr>
          <p:spPr>
            <a:xfrm>
              <a:off x="1098188" y="3017927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7661" y="11736"/>
                  </a:lnTo>
                  <a:lnTo>
                    <a:pt x="5519" y="22864"/>
                  </a:lnTo>
                  <a:lnTo>
                    <a:pt x="3916" y="34467"/>
                  </a:lnTo>
                  <a:lnTo>
                    <a:pt x="2736" y="46802"/>
                  </a:lnTo>
                  <a:lnTo>
                    <a:pt x="1887" y="60110"/>
                  </a:lnTo>
                  <a:lnTo>
                    <a:pt x="1294" y="74414"/>
                  </a:lnTo>
                  <a:lnTo>
                    <a:pt x="1053" y="89419"/>
                  </a:lnTo>
                  <a:lnTo>
                    <a:pt x="1417" y="104632"/>
                  </a:lnTo>
                  <a:lnTo>
                    <a:pt x="2472" y="119750"/>
                  </a:lnTo>
                  <a:lnTo>
                    <a:pt x="3994" y="134662"/>
                  </a:lnTo>
                  <a:lnTo>
                    <a:pt x="5554" y="149360"/>
                  </a:lnTo>
                  <a:lnTo>
                    <a:pt x="6898" y="163877"/>
                  </a:lnTo>
                  <a:lnTo>
                    <a:pt x="7951" y="178253"/>
                  </a:lnTo>
                  <a:lnTo>
                    <a:pt x="8732" y="192526"/>
                  </a:lnTo>
                  <a:lnTo>
                    <a:pt x="9292" y="206725"/>
                  </a:lnTo>
                  <a:lnTo>
                    <a:pt x="9685" y="220873"/>
                  </a:lnTo>
                  <a:lnTo>
                    <a:pt x="9957" y="234985"/>
                  </a:lnTo>
                  <a:lnTo>
                    <a:pt x="10138" y="249068"/>
                  </a:lnTo>
                  <a:lnTo>
                    <a:pt x="10092" y="262968"/>
                  </a:lnTo>
                  <a:lnTo>
                    <a:pt x="9529" y="276380"/>
                  </a:lnTo>
                  <a:lnTo>
                    <a:pt x="8337" y="289171"/>
                  </a:lnTo>
                  <a:lnTo>
                    <a:pt x="6715" y="301116"/>
                  </a:lnTo>
                  <a:lnTo>
                    <a:pt x="4918" y="313099"/>
                  </a:lnTo>
                  <a:lnTo>
                    <a:pt x="2788" y="32728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56115" y="3333782"/>
              <a:ext cx="10530" cy="21059"/>
            </a:xfrm>
            <a:custGeom>
              <a:avLst/>
              <a:gdLst/>
              <a:ahLst/>
              <a:cxnLst/>
              <a:rect l="0" t="0" r="0" b="0"/>
              <a:pathLst>
                <a:path w="10530" h="21059">
                  <a:moveTo>
                    <a:pt x="0" y="0"/>
                  </a:moveTo>
                  <a:lnTo>
                    <a:pt x="10529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52602" y="2944228"/>
              <a:ext cx="160248" cy="357617"/>
            </a:xfrm>
            <a:custGeom>
              <a:avLst/>
              <a:gdLst/>
              <a:ahLst/>
              <a:cxnLst/>
              <a:rect l="0" t="0" r="0" b="0"/>
              <a:pathLst>
                <a:path w="160248" h="357617">
                  <a:moveTo>
                    <a:pt x="103596" y="0"/>
                  </a:moveTo>
                  <a:lnTo>
                    <a:pt x="97796" y="5935"/>
                  </a:lnTo>
                  <a:lnTo>
                    <a:pt x="92871" y="12139"/>
                  </a:lnTo>
                  <a:lnTo>
                    <a:pt x="88364" y="19235"/>
                  </a:lnTo>
                  <a:lnTo>
                    <a:pt x="83970" y="27175"/>
                  </a:lnTo>
                  <a:lnTo>
                    <a:pt x="79309" y="35822"/>
                  </a:lnTo>
                  <a:lnTo>
                    <a:pt x="74198" y="45017"/>
                  </a:lnTo>
                  <a:lnTo>
                    <a:pt x="68793" y="54616"/>
                  </a:lnTo>
                  <a:lnTo>
                    <a:pt x="63470" y="64506"/>
                  </a:lnTo>
                  <a:lnTo>
                    <a:pt x="58440" y="74599"/>
                  </a:lnTo>
                  <a:lnTo>
                    <a:pt x="53589" y="84832"/>
                  </a:lnTo>
                  <a:lnTo>
                    <a:pt x="48572" y="95162"/>
                  </a:lnTo>
                  <a:lnTo>
                    <a:pt x="43201" y="105561"/>
                  </a:lnTo>
                  <a:lnTo>
                    <a:pt x="37611" y="116172"/>
                  </a:lnTo>
                  <a:lnTo>
                    <a:pt x="32158" y="127289"/>
                  </a:lnTo>
                  <a:lnTo>
                    <a:pt x="27045" y="139035"/>
                  </a:lnTo>
                  <a:lnTo>
                    <a:pt x="22306" y="151535"/>
                  </a:lnTo>
                  <a:lnTo>
                    <a:pt x="17896" y="164990"/>
                  </a:lnTo>
                  <a:lnTo>
                    <a:pt x="13751" y="179412"/>
                  </a:lnTo>
                  <a:lnTo>
                    <a:pt x="9968" y="194503"/>
                  </a:lnTo>
                  <a:lnTo>
                    <a:pt x="6799" y="209779"/>
                  </a:lnTo>
                  <a:lnTo>
                    <a:pt x="4333" y="224941"/>
                  </a:lnTo>
                  <a:lnTo>
                    <a:pt x="2507" y="239883"/>
                  </a:lnTo>
                  <a:lnTo>
                    <a:pt x="1198" y="254602"/>
                  </a:lnTo>
                  <a:lnTo>
                    <a:pt x="289" y="269128"/>
                  </a:lnTo>
                  <a:lnTo>
                    <a:pt x="0" y="283341"/>
                  </a:lnTo>
                  <a:lnTo>
                    <a:pt x="863" y="296972"/>
                  </a:lnTo>
                  <a:lnTo>
                    <a:pt x="3079" y="309912"/>
                  </a:lnTo>
                  <a:lnTo>
                    <a:pt x="6703" y="321892"/>
                  </a:lnTo>
                  <a:lnTo>
                    <a:pt x="11811" y="332413"/>
                  </a:lnTo>
                  <a:lnTo>
                    <a:pt x="18286" y="341331"/>
                  </a:lnTo>
                  <a:lnTo>
                    <a:pt x="25888" y="348488"/>
                  </a:lnTo>
                  <a:lnTo>
                    <a:pt x="34353" y="353555"/>
                  </a:lnTo>
                  <a:lnTo>
                    <a:pt x="43450" y="356552"/>
                  </a:lnTo>
                  <a:lnTo>
                    <a:pt x="52997" y="357616"/>
                  </a:lnTo>
                  <a:lnTo>
                    <a:pt x="62857" y="356827"/>
                  </a:lnTo>
                  <a:lnTo>
                    <a:pt x="72929" y="354411"/>
                  </a:lnTo>
                  <a:lnTo>
                    <a:pt x="82980" y="350691"/>
                  </a:lnTo>
                  <a:lnTo>
                    <a:pt x="92656" y="345985"/>
                  </a:lnTo>
                  <a:lnTo>
                    <a:pt x="101789" y="340561"/>
                  </a:lnTo>
                  <a:lnTo>
                    <a:pt x="110228" y="334464"/>
                  </a:lnTo>
                  <a:lnTo>
                    <a:pt x="117750" y="327540"/>
                  </a:lnTo>
                  <a:lnTo>
                    <a:pt x="124333" y="319775"/>
                  </a:lnTo>
                  <a:lnTo>
                    <a:pt x="130263" y="311442"/>
                  </a:lnTo>
                  <a:lnTo>
                    <a:pt x="136020" y="303001"/>
                  </a:lnTo>
                  <a:lnTo>
                    <a:pt x="141890" y="294723"/>
                  </a:lnTo>
                  <a:lnTo>
                    <a:pt x="147649" y="286367"/>
                  </a:lnTo>
                  <a:lnTo>
                    <a:pt x="152684" y="277312"/>
                  </a:lnTo>
                  <a:lnTo>
                    <a:pt x="156689" y="267263"/>
                  </a:lnTo>
                  <a:lnTo>
                    <a:pt x="159361" y="256564"/>
                  </a:lnTo>
                  <a:lnTo>
                    <a:pt x="160247" y="245989"/>
                  </a:lnTo>
                  <a:lnTo>
                    <a:pt x="159276" y="236001"/>
                  </a:lnTo>
                  <a:lnTo>
                    <a:pt x="156521" y="227194"/>
                  </a:lnTo>
                  <a:lnTo>
                    <a:pt x="152012" y="220423"/>
                  </a:lnTo>
                  <a:lnTo>
                    <a:pt x="145951" y="215957"/>
                  </a:lnTo>
                  <a:lnTo>
                    <a:pt x="138799" y="213740"/>
                  </a:lnTo>
                  <a:lnTo>
                    <a:pt x="131170" y="213675"/>
                  </a:lnTo>
                  <a:lnTo>
                    <a:pt x="123451" y="215479"/>
                  </a:lnTo>
                  <a:lnTo>
                    <a:pt x="115815" y="218770"/>
                  </a:lnTo>
                  <a:lnTo>
                    <a:pt x="108308" y="223178"/>
                  </a:lnTo>
                  <a:lnTo>
                    <a:pt x="100930" y="228404"/>
                  </a:lnTo>
                  <a:lnTo>
                    <a:pt x="93822" y="234536"/>
                  </a:lnTo>
                  <a:lnTo>
                    <a:pt x="87268" y="242015"/>
                  </a:lnTo>
                  <a:lnTo>
                    <a:pt x="81380" y="250957"/>
                  </a:lnTo>
                  <a:lnTo>
                    <a:pt x="76257" y="260596"/>
                  </a:lnTo>
                  <a:lnTo>
                    <a:pt x="71565" y="270402"/>
                  </a:lnTo>
                  <a:lnTo>
                    <a:pt x="66894" y="281237"/>
                  </a:lnTo>
                  <a:lnTo>
                    <a:pt x="6148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14126" y="2976372"/>
              <a:ext cx="196232" cy="262655"/>
            </a:xfrm>
            <a:custGeom>
              <a:avLst/>
              <a:gdLst/>
              <a:ahLst/>
              <a:cxnLst/>
              <a:rect l="0" t="0" r="0" b="0"/>
              <a:pathLst>
                <a:path w="196232" h="262655">
                  <a:moveTo>
                    <a:pt x="0" y="41555"/>
                  </a:moveTo>
                  <a:lnTo>
                    <a:pt x="8868" y="38689"/>
                  </a:lnTo>
                  <a:lnTo>
                    <a:pt x="17855" y="36547"/>
                  </a:lnTo>
                  <a:lnTo>
                    <a:pt x="27850" y="34939"/>
                  </a:lnTo>
                  <a:lnTo>
                    <a:pt x="38831" y="33586"/>
                  </a:lnTo>
                  <a:lnTo>
                    <a:pt x="50642" y="32089"/>
                  </a:lnTo>
                  <a:lnTo>
                    <a:pt x="63096" y="30238"/>
                  </a:lnTo>
                  <a:lnTo>
                    <a:pt x="75861" y="27999"/>
                  </a:lnTo>
                  <a:lnTo>
                    <a:pt x="88494" y="25418"/>
                  </a:lnTo>
                  <a:lnTo>
                    <a:pt x="100762" y="22568"/>
                  </a:lnTo>
                  <a:lnTo>
                    <a:pt x="112625" y="19519"/>
                  </a:lnTo>
                  <a:lnTo>
                    <a:pt x="124130" y="16326"/>
                  </a:lnTo>
                  <a:lnTo>
                    <a:pt x="135354" y="13033"/>
                  </a:lnTo>
                  <a:lnTo>
                    <a:pt x="146367" y="9670"/>
                  </a:lnTo>
                  <a:lnTo>
                    <a:pt x="157229" y="6259"/>
                  </a:lnTo>
                  <a:lnTo>
                    <a:pt x="167967" y="2839"/>
                  </a:lnTo>
                  <a:lnTo>
                    <a:pt x="177958" y="238"/>
                  </a:lnTo>
                  <a:lnTo>
                    <a:pt x="185998" y="0"/>
                  </a:lnTo>
                  <a:lnTo>
                    <a:pt x="191583" y="2773"/>
                  </a:lnTo>
                  <a:lnTo>
                    <a:pt x="194857" y="8231"/>
                  </a:lnTo>
                  <a:lnTo>
                    <a:pt x="196231" y="15565"/>
                  </a:lnTo>
                  <a:lnTo>
                    <a:pt x="196152" y="24088"/>
                  </a:lnTo>
                  <a:lnTo>
                    <a:pt x="194848" y="33349"/>
                  </a:lnTo>
                  <a:lnTo>
                    <a:pt x="192320" y="43068"/>
                  </a:lnTo>
                  <a:lnTo>
                    <a:pt x="188665" y="53075"/>
                  </a:lnTo>
                  <a:lnTo>
                    <a:pt x="184079" y="63264"/>
                  </a:lnTo>
                  <a:lnTo>
                    <a:pt x="178777" y="73571"/>
                  </a:lnTo>
                  <a:lnTo>
                    <a:pt x="172951" y="83959"/>
                  </a:lnTo>
                  <a:lnTo>
                    <a:pt x="166750" y="94564"/>
                  </a:lnTo>
                  <a:lnTo>
                    <a:pt x="160289" y="105678"/>
                  </a:lnTo>
                  <a:lnTo>
                    <a:pt x="153651" y="117413"/>
                  </a:lnTo>
                  <a:lnTo>
                    <a:pt x="147059" y="129566"/>
                  </a:lnTo>
                  <a:lnTo>
                    <a:pt x="140859" y="141724"/>
                  </a:lnTo>
                  <a:lnTo>
                    <a:pt x="135204" y="153639"/>
                  </a:lnTo>
                  <a:lnTo>
                    <a:pt x="129914" y="165079"/>
                  </a:lnTo>
                  <a:lnTo>
                    <a:pt x="124595" y="175762"/>
                  </a:lnTo>
                  <a:lnTo>
                    <a:pt x="119017" y="185616"/>
                  </a:lnTo>
                  <a:lnTo>
                    <a:pt x="113287" y="194894"/>
                  </a:lnTo>
                  <a:lnTo>
                    <a:pt x="107740" y="204053"/>
                  </a:lnTo>
                  <a:lnTo>
                    <a:pt x="102562" y="213359"/>
                  </a:lnTo>
                  <a:lnTo>
                    <a:pt x="97736" y="222641"/>
                  </a:lnTo>
                  <a:lnTo>
                    <a:pt x="92541" y="232391"/>
                  </a:lnTo>
                  <a:lnTo>
                    <a:pt x="85405" y="244587"/>
                  </a:lnTo>
                  <a:lnTo>
                    <a:pt x="73699" y="262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03680" y="3049513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61910" y="2875"/>
                  </a:lnTo>
                  <a:lnTo>
                    <a:pt x="49477" y="5343"/>
                  </a:lnTo>
                  <a:lnTo>
                    <a:pt x="31389" y="770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14208" y="312321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69693" y="67"/>
                  </a:lnTo>
                  <a:lnTo>
                    <a:pt x="57063" y="707"/>
                  </a:lnTo>
                  <a:lnTo>
                    <a:pt x="45172" y="1999"/>
                  </a:lnTo>
                  <a:lnTo>
                    <a:pt x="34170" y="3694"/>
                  </a:lnTo>
                  <a:lnTo>
                    <a:pt x="23727" y="5545"/>
                  </a:lnTo>
                  <a:lnTo>
                    <a:pt x="12918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223345" y="4837924"/>
            <a:ext cx="1295006" cy="454312"/>
            <a:chOff x="1223345" y="4837924"/>
            <a:chExt cx="1295006" cy="454312"/>
          </a:xfrm>
        </p:grpSpPr>
        <p:sp>
          <p:nvSpPr>
            <p:cNvPr id="47" name="Freeform 46"/>
            <p:cNvSpPr/>
            <p:nvPr/>
          </p:nvSpPr>
          <p:spPr>
            <a:xfrm>
              <a:off x="1223345" y="4945574"/>
              <a:ext cx="181298" cy="346662"/>
            </a:xfrm>
            <a:custGeom>
              <a:avLst/>
              <a:gdLst/>
              <a:ahLst/>
              <a:cxnLst/>
              <a:rect l="0" t="0" r="0" b="0"/>
              <a:pathLst>
                <a:path w="181298" h="346662">
                  <a:moveTo>
                    <a:pt x="0" y="61647"/>
                  </a:moveTo>
                  <a:lnTo>
                    <a:pt x="3001" y="50047"/>
                  </a:lnTo>
                  <a:lnTo>
                    <a:pt x="6423" y="40198"/>
                  </a:lnTo>
                  <a:lnTo>
                    <a:pt x="10624" y="31197"/>
                  </a:lnTo>
                  <a:lnTo>
                    <a:pt x="15697" y="22928"/>
                  </a:lnTo>
                  <a:lnTo>
                    <a:pt x="21827" y="15550"/>
                  </a:lnTo>
                  <a:lnTo>
                    <a:pt x="29006" y="9094"/>
                  </a:lnTo>
                  <a:lnTo>
                    <a:pt x="36920" y="3933"/>
                  </a:lnTo>
                  <a:lnTo>
                    <a:pt x="45067" y="824"/>
                  </a:lnTo>
                  <a:lnTo>
                    <a:pt x="53129" y="0"/>
                  </a:lnTo>
                  <a:lnTo>
                    <a:pt x="60828" y="1396"/>
                  </a:lnTo>
                  <a:lnTo>
                    <a:pt x="67844" y="4917"/>
                  </a:lnTo>
                  <a:lnTo>
                    <a:pt x="74075" y="10289"/>
                  </a:lnTo>
                  <a:lnTo>
                    <a:pt x="79427" y="17300"/>
                  </a:lnTo>
                  <a:lnTo>
                    <a:pt x="83732" y="25893"/>
                  </a:lnTo>
                  <a:lnTo>
                    <a:pt x="86995" y="35885"/>
                  </a:lnTo>
                  <a:lnTo>
                    <a:pt x="89206" y="46846"/>
                  </a:lnTo>
                  <a:lnTo>
                    <a:pt x="90248" y="58194"/>
                  </a:lnTo>
                  <a:lnTo>
                    <a:pt x="90173" y="69566"/>
                  </a:lnTo>
                  <a:lnTo>
                    <a:pt x="89158" y="80810"/>
                  </a:lnTo>
                  <a:lnTo>
                    <a:pt x="87414" y="91894"/>
                  </a:lnTo>
                  <a:lnTo>
                    <a:pt x="85124" y="102822"/>
                  </a:lnTo>
                  <a:lnTo>
                    <a:pt x="82113" y="113297"/>
                  </a:lnTo>
                  <a:lnTo>
                    <a:pt x="77881" y="122732"/>
                  </a:lnTo>
                  <a:lnTo>
                    <a:pt x="72288" y="130841"/>
                  </a:lnTo>
                  <a:lnTo>
                    <a:pt x="66651" y="135834"/>
                  </a:lnTo>
                  <a:lnTo>
                    <a:pt x="63515" y="136192"/>
                  </a:lnTo>
                  <a:lnTo>
                    <a:pt x="63925" y="133878"/>
                  </a:lnTo>
                  <a:lnTo>
                    <a:pt x="67384" y="130437"/>
                  </a:lnTo>
                  <a:lnTo>
                    <a:pt x="73084" y="126940"/>
                  </a:lnTo>
                  <a:lnTo>
                    <a:pt x="80347" y="124319"/>
                  </a:lnTo>
                  <a:lnTo>
                    <a:pt x="88674" y="122956"/>
                  </a:lnTo>
                  <a:lnTo>
                    <a:pt x="97555" y="122983"/>
                  </a:lnTo>
                  <a:lnTo>
                    <a:pt x="106448" y="124501"/>
                  </a:lnTo>
                  <a:lnTo>
                    <a:pt x="115062" y="127408"/>
                  </a:lnTo>
                  <a:lnTo>
                    <a:pt x="123324" y="131625"/>
                  </a:lnTo>
                  <a:lnTo>
                    <a:pt x="131261" y="137195"/>
                  </a:lnTo>
                  <a:lnTo>
                    <a:pt x="138932" y="144012"/>
                  </a:lnTo>
                  <a:lnTo>
                    <a:pt x="146238" y="151858"/>
                  </a:lnTo>
                  <a:lnTo>
                    <a:pt x="152926" y="160494"/>
                  </a:lnTo>
                  <a:lnTo>
                    <a:pt x="158909" y="169709"/>
                  </a:lnTo>
                  <a:lnTo>
                    <a:pt x="164250" y="179337"/>
                  </a:lnTo>
                  <a:lnTo>
                    <a:pt x="169072" y="189252"/>
                  </a:lnTo>
                  <a:lnTo>
                    <a:pt x="173492" y="199370"/>
                  </a:lnTo>
                  <a:lnTo>
                    <a:pt x="177292" y="209792"/>
                  </a:lnTo>
                  <a:lnTo>
                    <a:pt x="179940" y="220781"/>
                  </a:lnTo>
                  <a:lnTo>
                    <a:pt x="181239" y="232432"/>
                  </a:lnTo>
                  <a:lnTo>
                    <a:pt x="181297" y="244529"/>
                  </a:lnTo>
                  <a:lnTo>
                    <a:pt x="180348" y="256649"/>
                  </a:lnTo>
                  <a:lnTo>
                    <a:pt x="178631" y="268543"/>
                  </a:lnTo>
                  <a:lnTo>
                    <a:pt x="176192" y="280139"/>
                  </a:lnTo>
                  <a:lnTo>
                    <a:pt x="172884" y="291459"/>
                  </a:lnTo>
                  <a:lnTo>
                    <a:pt x="168695" y="302545"/>
                  </a:lnTo>
                  <a:lnTo>
                    <a:pt x="163578" y="313125"/>
                  </a:lnTo>
                  <a:lnTo>
                    <a:pt x="157386" y="322631"/>
                  </a:lnTo>
                  <a:lnTo>
                    <a:pt x="150135" y="330832"/>
                  </a:lnTo>
                  <a:lnTo>
                    <a:pt x="141654" y="337491"/>
                  </a:lnTo>
                  <a:lnTo>
                    <a:pt x="131526" y="342217"/>
                  </a:lnTo>
                  <a:lnTo>
                    <a:pt x="119678" y="344989"/>
                  </a:lnTo>
                  <a:lnTo>
                    <a:pt x="106484" y="346242"/>
                  </a:lnTo>
                  <a:lnTo>
                    <a:pt x="92565" y="346642"/>
                  </a:lnTo>
                  <a:lnTo>
                    <a:pt x="78362" y="346661"/>
                  </a:lnTo>
                  <a:lnTo>
                    <a:pt x="64314" y="346543"/>
                  </a:lnTo>
                  <a:lnTo>
                    <a:pt x="49352" y="346386"/>
                  </a:lnTo>
                  <a:lnTo>
                    <a:pt x="29932" y="346185"/>
                  </a:lnTo>
                  <a:lnTo>
                    <a:pt x="0" y="3459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97086" y="52177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58791" y="4886707"/>
              <a:ext cx="272640" cy="342402"/>
            </a:xfrm>
            <a:custGeom>
              <a:avLst/>
              <a:gdLst/>
              <a:ahLst/>
              <a:cxnLst/>
              <a:rect l="0" t="0" r="0" b="0"/>
              <a:pathLst>
                <a:path w="272640" h="342402">
                  <a:moveTo>
                    <a:pt x="122564" y="36287"/>
                  </a:moveTo>
                  <a:lnTo>
                    <a:pt x="110963" y="39287"/>
                  </a:lnTo>
                  <a:lnTo>
                    <a:pt x="101115" y="42709"/>
                  </a:lnTo>
                  <a:lnTo>
                    <a:pt x="92110" y="46906"/>
                  </a:lnTo>
                  <a:lnTo>
                    <a:pt x="83668" y="51806"/>
                  </a:lnTo>
                  <a:lnTo>
                    <a:pt x="75641" y="57287"/>
                  </a:lnTo>
                  <a:lnTo>
                    <a:pt x="67918" y="63222"/>
                  </a:lnTo>
                  <a:lnTo>
                    <a:pt x="60413" y="69657"/>
                  </a:lnTo>
                  <a:lnTo>
                    <a:pt x="53062" y="76803"/>
                  </a:lnTo>
                  <a:lnTo>
                    <a:pt x="45822" y="84721"/>
                  </a:lnTo>
                  <a:lnTo>
                    <a:pt x="38824" y="93325"/>
                  </a:lnTo>
                  <a:lnTo>
                    <a:pt x="32351" y="102479"/>
                  </a:lnTo>
                  <a:lnTo>
                    <a:pt x="26516" y="112054"/>
                  </a:lnTo>
                  <a:lnTo>
                    <a:pt x="21277" y="122264"/>
                  </a:lnTo>
                  <a:lnTo>
                    <a:pt x="16523" y="133635"/>
                  </a:lnTo>
                  <a:lnTo>
                    <a:pt x="12144" y="146357"/>
                  </a:lnTo>
                  <a:lnTo>
                    <a:pt x="8203" y="160156"/>
                  </a:lnTo>
                  <a:lnTo>
                    <a:pt x="4927" y="174489"/>
                  </a:lnTo>
                  <a:lnTo>
                    <a:pt x="2394" y="188977"/>
                  </a:lnTo>
                  <a:lnTo>
                    <a:pt x="693" y="203281"/>
                  </a:lnTo>
                  <a:lnTo>
                    <a:pt x="0" y="217031"/>
                  </a:lnTo>
                  <a:lnTo>
                    <a:pt x="313" y="230095"/>
                  </a:lnTo>
                  <a:lnTo>
                    <a:pt x="1490" y="242680"/>
                  </a:lnTo>
                  <a:lnTo>
                    <a:pt x="3343" y="255212"/>
                  </a:lnTo>
                  <a:lnTo>
                    <a:pt x="5707" y="267936"/>
                  </a:lnTo>
                  <a:lnTo>
                    <a:pt x="8767" y="280603"/>
                  </a:lnTo>
                  <a:lnTo>
                    <a:pt x="13031" y="292583"/>
                  </a:lnTo>
                  <a:lnTo>
                    <a:pt x="18680" y="303563"/>
                  </a:lnTo>
                  <a:lnTo>
                    <a:pt x="25593" y="313393"/>
                  </a:lnTo>
                  <a:lnTo>
                    <a:pt x="33529" y="321925"/>
                  </a:lnTo>
                  <a:lnTo>
                    <a:pt x="42239" y="329207"/>
                  </a:lnTo>
                  <a:lnTo>
                    <a:pt x="51510" y="335113"/>
                  </a:lnTo>
                  <a:lnTo>
                    <a:pt x="61178" y="339266"/>
                  </a:lnTo>
                  <a:lnTo>
                    <a:pt x="71122" y="341617"/>
                  </a:lnTo>
                  <a:lnTo>
                    <a:pt x="81256" y="342401"/>
                  </a:lnTo>
                  <a:lnTo>
                    <a:pt x="91519" y="341949"/>
                  </a:lnTo>
                  <a:lnTo>
                    <a:pt x="101868" y="340573"/>
                  </a:lnTo>
                  <a:lnTo>
                    <a:pt x="112277" y="338534"/>
                  </a:lnTo>
                  <a:lnTo>
                    <a:pt x="122726" y="336028"/>
                  </a:lnTo>
                  <a:lnTo>
                    <a:pt x="133201" y="333194"/>
                  </a:lnTo>
                  <a:lnTo>
                    <a:pt x="143693" y="329971"/>
                  </a:lnTo>
                  <a:lnTo>
                    <a:pt x="154198" y="326122"/>
                  </a:lnTo>
                  <a:lnTo>
                    <a:pt x="164706" y="321568"/>
                  </a:lnTo>
                  <a:lnTo>
                    <a:pt x="175051" y="316371"/>
                  </a:lnTo>
                  <a:lnTo>
                    <a:pt x="184924" y="310658"/>
                  </a:lnTo>
                  <a:lnTo>
                    <a:pt x="194195" y="304550"/>
                  </a:lnTo>
                  <a:lnTo>
                    <a:pt x="202894" y="297991"/>
                  </a:lnTo>
                  <a:lnTo>
                    <a:pt x="211124" y="290757"/>
                  </a:lnTo>
                  <a:lnTo>
                    <a:pt x="218991" y="282779"/>
                  </a:lnTo>
                  <a:lnTo>
                    <a:pt x="226427" y="274133"/>
                  </a:lnTo>
                  <a:lnTo>
                    <a:pt x="233203" y="264951"/>
                  </a:lnTo>
                  <a:lnTo>
                    <a:pt x="239243" y="255365"/>
                  </a:lnTo>
                  <a:lnTo>
                    <a:pt x="244622" y="245488"/>
                  </a:lnTo>
                  <a:lnTo>
                    <a:pt x="249470" y="235405"/>
                  </a:lnTo>
                  <a:lnTo>
                    <a:pt x="253917" y="225170"/>
                  </a:lnTo>
                  <a:lnTo>
                    <a:pt x="258074" y="214500"/>
                  </a:lnTo>
                  <a:lnTo>
                    <a:pt x="262027" y="202812"/>
                  </a:lnTo>
                  <a:lnTo>
                    <a:pt x="265828" y="189874"/>
                  </a:lnTo>
                  <a:lnTo>
                    <a:pt x="269195" y="175929"/>
                  </a:lnTo>
                  <a:lnTo>
                    <a:pt x="271544" y="161498"/>
                  </a:lnTo>
                  <a:lnTo>
                    <a:pt x="272639" y="146942"/>
                  </a:lnTo>
                  <a:lnTo>
                    <a:pt x="272559" y="132594"/>
                  </a:lnTo>
                  <a:lnTo>
                    <a:pt x="271517" y="118814"/>
                  </a:lnTo>
                  <a:lnTo>
                    <a:pt x="269737" y="105739"/>
                  </a:lnTo>
                  <a:lnTo>
                    <a:pt x="267256" y="93486"/>
                  </a:lnTo>
                  <a:lnTo>
                    <a:pt x="263920" y="82243"/>
                  </a:lnTo>
                  <a:lnTo>
                    <a:pt x="259717" y="72010"/>
                  </a:lnTo>
                  <a:lnTo>
                    <a:pt x="254760" y="62644"/>
                  </a:lnTo>
                  <a:lnTo>
                    <a:pt x="249208" y="53958"/>
                  </a:lnTo>
                  <a:lnTo>
                    <a:pt x="243209" y="45777"/>
                  </a:lnTo>
                  <a:lnTo>
                    <a:pt x="236723" y="37958"/>
                  </a:lnTo>
                  <a:lnTo>
                    <a:pt x="229537" y="30394"/>
                  </a:lnTo>
                  <a:lnTo>
                    <a:pt x="221587" y="23015"/>
                  </a:lnTo>
                  <a:lnTo>
                    <a:pt x="212790" y="16092"/>
                  </a:lnTo>
                  <a:lnTo>
                    <a:pt x="202975" y="10202"/>
                  </a:lnTo>
                  <a:lnTo>
                    <a:pt x="192151" y="5581"/>
                  </a:lnTo>
                  <a:lnTo>
                    <a:pt x="180627" y="2310"/>
                  </a:lnTo>
                  <a:lnTo>
                    <a:pt x="168900" y="483"/>
                  </a:lnTo>
                  <a:lnTo>
                    <a:pt x="157279" y="0"/>
                  </a:lnTo>
                  <a:lnTo>
                    <a:pt x="146036" y="793"/>
                  </a:lnTo>
                  <a:lnTo>
                    <a:pt x="135487" y="2913"/>
                  </a:lnTo>
                  <a:lnTo>
                    <a:pt x="125731" y="6252"/>
                  </a:lnTo>
                  <a:lnTo>
                    <a:pt x="116801" y="10290"/>
                  </a:lnTo>
                  <a:lnTo>
                    <a:pt x="107776" y="14575"/>
                  </a:lnTo>
                  <a:lnTo>
                    <a:pt x="96746" y="19479"/>
                  </a:lnTo>
                  <a:lnTo>
                    <a:pt x="80451" y="257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00877" y="4837924"/>
              <a:ext cx="170034" cy="348283"/>
            </a:xfrm>
            <a:custGeom>
              <a:avLst/>
              <a:gdLst/>
              <a:ahLst/>
              <a:cxnLst/>
              <a:rect l="0" t="0" r="0" b="0"/>
              <a:pathLst>
                <a:path w="170034" h="348283">
                  <a:moveTo>
                    <a:pt x="159504" y="137712"/>
                  </a:moveTo>
                  <a:lnTo>
                    <a:pt x="159504" y="125977"/>
                  </a:lnTo>
                  <a:lnTo>
                    <a:pt x="159504" y="114848"/>
                  </a:lnTo>
                  <a:lnTo>
                    <a:pt x="159509" y="103255"/>
                  </a:lnTo>
                  <a:lnTo>
                    <a:pt x="159682" y="91266"/>
                  </a:lnTo>
                  <a:lnTo>
                    <a:pt x="160330" y="79254"/>
                  </a:lnTo>
                  <a:lnTo>
                    <a:pt x="161570" y="67456"/>
                  </a:lnTo>
                  <a:lnTo>
                    <a:pt x="162877" y="56102"/>
                  </a:lnTo>
                  <a:lnTo>
                    <a:pt x="163228" y="45482"/>
                  </a:lnTo>
                  <a:lnTo>
                    <a:pt x="162120" y="35680"/>
                  </a:lnTo>
                  <a:lnTo>
                    <a:pt x="159389" y="26779"/>
                  </a:lnTo>
                  <a:lnTo>
                    <a:pt x="154955" y="18937"/>
                  </a:lnTo>
                  <a:lnTo>
                    <a:pt x="148964" y="12152"/>
                  </a:lnTo>
                  <a:lnTo>
                    <a:pt x="141534" y="6593"/>
                  </a:lnTo>
                  <a:lnTo>
                    <a:pt x="132660" y="2681"/>
                  </a:lnTo>
                  <a:lnTo>
                    <a:pt x="122482" y="500"/>
                  </a:lnTo>
                  <a:lnTo>
                    <a:pt x="111567" y="0"/>
                  </a:lnTo>
                  <a:lnTo>
                    <a:pt x="100783" y="1177"/>
                  </a:lnTo>
                  <a:lnTo>
                    <a:pt x="90598" y="3852"/>
                  </a:lnTo>
                  <a:lnTo>
                    <a:pt x="80796" y="7578"/>
                  </a:lnTo>
                  <a:lnTo>
                    <a:pt x="70687" y="11755"/>
                  </a:lnTo>
                  <a:lnTo>
                    <a:pt x="59896" y="16012"/>
                  </a:lnTo>
                  <a:lnTo>
                    <a:pt x="48850" y="20510"/>
                  </a:lnTo>
                  <a:lnTo>
                    <a:pt x="38567" y="25822"/>
                  </a:lnTo>
                  <a:lnTo>
                    <a:pt x="29575" y="32213"/>
                  </a:lnTo>
                  <a:lnTo>
                    <a:pt x="21910" y="39643"/>
                  </a:lnTo>
                  <a:lnTo>
                    <a:pt x="15379" y="47934"/>
                  </a:lnTo>
                  <a:lnTo>
                    <a:pt x="9740" y="56886"/>
                  </a:lnTo>
                  <a:lnTo>
                    <a:pt x="5088" y="66321"/>
                  </a:lnTo>
                  <a:lnTo>
                    <a:pt x="1852" y="76100"/>
                  </a:lnTo>
                  <a:lnTo>
                    <a:pt x="157" y="86118"/>
                  </a:lnTo>
                  <a:lnTo>
                    <a:pt x="0" y="96302"/>
                  </a:lnTo>
                  <a:lnTo>
                    <a:pt x="1413" y="106598"/>
                  </a:lnTo>
                  <a:lnTo>
                    <a:pt x="4260" y="116962"/>
                  </a:lnTo>
                  <a:lnTo>
                    <a:pt x="8442" y="127040"/>
                  </a:lnTo>
                  <a:lnTo>
                    <a:pt x="13990" y="136201"/>
                  </a:lnTo>
                  <a:lnTo>
                    <a:pt x="20794" y="144168"/>
                  </a:lnTo>
                  <a:lnTo>
                    <a:pt x="28632" y="150668"/>
                  </a:lnTo>
                  <a:lnTo>
                    <a:pt x="37263" y="155286"/>
                  </a:lnTo>
                  <a:lnTo>
                    <a:pt x="46475" y="157978"/>
                  </a:lnTo>
                  <a:lnTo>
                    <a:pt x="56100" y="158836"/>
                  </a:lnTo>
                  <a:lnTo>
                    <a:pt x="66014" y="157909"/>
                  </a:lnTo>
                  <a:lnTo>
                    <a:pt x="76122" y="155394"/>
                  </a:lnTo>
                  <a:lnTo>
                    <a:pt x="86197" y="151438"/>
                  </a:lnTo>
                  <a:lnTo>
                    <a:pt x="95889" y="146043"/>
                  </a:lnTo>
                  <a:lnTo>
                    <a:pt x="105033" y="139342"/>
                  </a:lnTo>
                  <a:lnTo>
                    <a:pt x="113479" y="131574"/>
                  </a:lnTo>
                  <a:lnTo>
                    <a:pt x="121006" y="122990"/>
                  </a:lnTo>
                  <a:lnTo>
                    <a:pt x="127603" y="113854"/>
                  </a:lnTo>
                  <a:lnTo>
                    <a:pt x="133941" y="105943"/>
                  </a:lnTo>
                  <a:lnTo>
                    <a:pt x="140294" y="102128"/>
                  </a:lnTo>
                  <a:lnTo>
                    <a:pt x="145677" y="103068"/>
                  </a:lnTo>
                  <a:lnTo>
                    <a:pt x="149799" y="107931"/>
                  </a:lnTo>
                  <a:lnTo>
                    <a:pt x="152797" y="115672"/>
                  </a:lnTo>
                  <a:lnTo>
                    <a:pt x="154918" y="125431"/>
                  </a:lnTo>
                  <a:lnTo>
                    <a:pt x="156390" y="136580"/>
                  </a:lnTo>
                  <a:lnTo>
                    <a:pt x="157400" y="148673"/>
                  </a:lnTo>
                  <a:lnTo>
                    <a:pt x="158088" y="161405"/>
                  </a:lnTo>
                  <a:lnTo>
                    <a:pt x="158553" y="174569"/>
                  </a:lnTo>
                  <a:lnTo>
                    <a:pt x="158867" y="188021"/>
                  </a:lnTo>
                  <a:lnTo>
                    <a:pt x="159078" y="201668"/>
                  </a:lnTo>
                  <a:lnTo>
                    <a:pt x="159219" y="215445"/>
                  </a:lnTo>
                  <a:lnTo>
                    <a:pt x="159319" y="229304"/>
                  </a:lnTo>
                  <a:lnTo>
                    <a:pt x="159555" y="243053"/>
                  </a:lnTo>
                  <a:lnTo>
                    <a:pt x="160245" y="256365"/>
                  </a:lnTo>
                  <a:lnTo>
                    <a:pt x="161522" y="269097"/>
                  </a:lnTo>
                  <a:lnTo>
                    <a:pt x="163202" y="281403"/>
                  </a:lnTo>
                  <a:lnTo>
                    <a:pt x="165044" y="295153"/>
                  </a:lnTo>
                  <a:lnTo>
                    <a:pt x="167210" y="314910"/>
                  </a:lnTo>
                  <a:lnTo>
                    <a:pt x="170033" y="3482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13065" y="484929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550" y="2867"/>
                  </a:lnTo>
                  <a:lnTo>
                    <a:pt x="82421" y="5009"/>
                  </a:lnTo>
                  <a:lnTo>
                    <a:pt x="70832" y="6612"/>
                  </a:lnTo>
                  <a:lnTo>
                    <a:pt x="58914" y="7795"/>
                  </a:lnTo>
                  <a:lnTo>
                    <a:pt x="45796" y="8773"/>
                  </a:lnTo>
                  <a:lnTo>
                    <a:pt x="28084" y="96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70951" y="4965107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5069" y="0"/>
                  </a:lnTo>
                  <a:lnTo>
                    <a:pt x="113300" y="0"/>
                  </a:lnTo>
                  <a:lnTo>
                    <a:pt x="100409" y="0"/>
                  </a:lnTo>
                  <a:lnTo>
                    <a:pt x="86561" y="0"/>
                  </a:lnTo>
                  <a:lnTo>
                    <a:pt x="72233" y="0"/>
                  </a:lnTo>
                  <a:lnTo>
                    <a:pt x="57782" y="0"/>
                  </a:lnTo>
                  <a:lnTo>
                    <a:pt x="43973" y="0"/>
                  </a:lnTo>
                  <a:lnTo>
                    <a:pt x="30691" y="0"/>
                  </a:lnTo>
                  <a:lnTo>
                    <a:pt x="167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490743" y="1021911"/>
            <a:ext cx="427678" cy="678092"/>
            <a:chOff x="5490743" y="1021911"/>
            <a:chExt cx="427678" cy="678092"/>
          </a:xfrm>
        </p:grpSpPr>
        <p:sp>
          <p:nvSpPr>
            <p:cNvPr id="54" name="Freeform 53"/>
            <p:cNvSpPr/>
            <p:nvPr/>
          </p:nvSpPr>
          <p:spPr>
            <a:xfrm>
              <a:off x="5606556" y="1021911"/>
              <a:ext cx="226371" cy="268316"/>
            </a:xfrm>
            <a:custGeom>
              <a:avLst/>
              <a:gdLst/>
              <a:ahLst/>
              <a:cxnLst/>
              <a:rect l="0" t="0" r="0" b="0"/>
              <a:pathLst>
                <a:path w="226371" h="268316">
                  <a:moveTo>
                    <a:pt x="73700" y="22055"/>
                  </a:moveTo>
                  <a:lnTo>
                    <a:pt x="67899" y="27989"/>
                  </a:lnTo>
                  <a:lnTo>
                    <a:pt x="62975" y="34194"/>
                  </a:lnTo>
                  <a:lnTo>
                    <a:pt x="58473" y="41290"/>
                  </a:lnTo>
                  <a:lnTo>
                    <a:pt x="54252" y="49230"/>
                  </a:lnTo>
                  <a:lnTo>
                    <a:pt x="50238" y="57877"/>
                  </a:lnTo>
                  <a:lnTo>
                    <a:pt x="46372" y="67048"/>
                  </a:lnTo>
                  <a:lnTo>
                    <a:pt x="42423" y="75776"/>
                  </a:lnTo>
                  <a:lnTo>
                    <a:pt x="37271" y="82109"/>
                  </a:lnTo>
                  <a:lnTo>
                    <a:pt x="31351" y="83956"/>
                  </a:lnTo>
                  <a:lnTo>
                    <a:pt x="27571" y="80975"/>
                  </a:lnTo>
                  <a:lnTo>
                    <a:pt x="26598" y="75243"/>
                  </a:lnTo>
                  <a:lnTo>
                    <a:pt x="27604" y="67931"/>
                  </a:lnTo>
                  <a:lnTo>
                    <a:pt x="29760" y="59596"/>
                  </a:lnTo>
                  <a:lnTo>
                    <a:pt x="32709" y="50731"/>
                  </a:lnTo>
                  <a:lnTo>
                    <a:pt x="36464" y="41862"/>
                  </a:lnTo>
                  <a:lnTo>
                    <a:pt x="41007" y="33274"/>
                  </a:lnTo>
                  <a:lnTo>
                    <a:pt x="46388" y="25204"/>
                  </a:lnTo>
                  <a:lnTo>
                    <a:pt x="52767" y="17929"/>
                  </a:lnTo>
                  <a:lnTo>
                    <a:pt x="60142" y="11526"/>
                  </a:lnTo>
                  <a:lnTo>
                    <a:pt x="68368" y="6225"/>
                  </a:lnTo>
                  <a:lnTo>
                    <a:pt x="77262" y="2487"/>
                  </a:lnTo>
                  <a:lnTo>
                    <a:pt x="86651" y="422"/>
                  </a:lnTo>
                  <a:lnTo>
                    <a:pt x="96396" y="0"/>
                  </a:lnTo>
                  <a:lnTo>
                    <a:pt x="106390" y="1229"/>
                  </a:lnTo>
                  <a:lnTo>
                    <a:pt x="116542" y="3952"/>
                  </a:lnTo>
                  <a:lnTo>
                    <a:pt x="126307" y="8220"/>
                  </a:lnTo>
                  <a:lnTo>
                    <a:pt x="134727" y="14358"/>
                  </a:lnTo>
                  <a:lnTo>
                    <a:pt x="141376" y="22370"/>
                  </a:lnTo>
                  <a:lnTo>
                    <a:pt x="146008" y="31834"/>
                  </a:lnTo>
                  <a:lnTo>
                    <a:pt x="148302" y="42095"/>
                  </a:lnTo>
                  <a:lnTo>
                    <a:pt x="148322" y="52693"/>
                  </a:lnTo>
                  <a:lnTo>
                    <a:pt x="146423" y="63231"/>
                  </a:lnTo>
                  <a:lnTo>
                    <a:pt x="143030" y="73299"/>
                  </a:lnTo>
                  <a:lnTo>
                    <a:pt x="138534" y="82733"/>
                  </a:lnTo>
                  <a:lnTo>
                    <a:pt x="133249" y="91558"/>
                  </a:lnTo>
                  <a:lnTo>
                    <a:pt x="127412" y="99879"/>
                  </a:lnTo>
                  <a:lnTo>
                    <a:pt x="121206" y="107740"/>
                  </a:lnTo>
                  <a:lnTo>
                    <a:pt x="115186" y="112628"/>
                  </a:lnTo>
                  <a:lnTo>
                    <a:pt x="111177" y="112325"/>
                  </a:lnTo>
                  <a:lnTo>
                    <a:pt x="110993" y="109557"/>
                  </a:lnTo>
                  <a:lnTo>
                    <a:pt x="114594" y="106343"/>
                  </a:lnTo>
                  <a:lnTo>
                    <a:pt x="121073" y="103673"/>
                  </a:lnTo>
                  <a:lnTo>
                    <a:pt x="129334" y="102079"/>
                  </a:lnTo>
                  <a:lnTo>
                    <a:pt x="138596" y="101671"/>
                  </a:lnTo>
                  <a:lnTo>
                    <a:pt x="148243" y="102474"/>
                  </a:lnTo>
                  <a:lnTo>
                    <a:pt x="157717" y="104580"/>
                  </a:lnTo>
                  <a:lnTo>
                    <a:pt x="166755" y="107909"/>
                  </a:lnTo>
                  <a:lnTo>
                    <a:pt x="175316" y="112257"/>
                  </a:lnTo>
                  <a:lnTo>
                    <a:pt x="183461" y="117388"/>
                  </a:lnTo>
                  <a:lnTo>
                    <a:pt x="191276" y="123101"/>
                  </a:lnTo>
                  <a:lnTo>
                    <a:pt x="198679" y="129393"/>
                  </a:lnTo>
                  <a:lnTo>
                    <a:pt x="205433" y="136447"/>
                  </a:lnTo>
                  <a:lnTo>
                    <a:pt x="211456" y="144309"/>
                  </a:lnTo>
                  <a:lnTo>
                    <a:pt x="216654" y="153047"/>
                  </a:lnTo>
                  <a:lnTo>
                    <a:pt x="220848" y="162823"/>
                  </a:lnTo>
                  <a:lnTo>
                    <a:pt x="224029" y="173621"/>
                  </a:lnTo>
                  <a:lnTo>
                    <a:pt x="226012" y="185126"/>
                  </a:lnTo>
                  <a:lnTo>
                    <a:pt x="226370" y="196841"/>
                  </a:lnTo>
                  <a:lnTo>
                    <a:pt x="225012" y="208455"/>
                  </a:lnTo>
                  <a:lnTo>
                    <a:pt x="221981" y="219692"/>
                  </a:lnTo>
                  <a:lnTo>
                    <a:pt x="217281" y="230238"/>
                  </a:lnTo>
                  <a:lnTo>
                    <a:pt x="211074" y="239986"/>
                  </a:lnTo>
                  <a:lnTo>
                    <a:pt x="203313" y="248685"/>
                  </a:lnTo>
                  <a:lnTo>
                    <a:pt x="193678" y="255857"/>
                  </a:lnTo>
                  <a:lnTo>
                    <a:pt x="182163" y="261381"/>
                  </a:lnTo>
                  <a:lnTo>
                    <a:pt x="169195" y="265278"/>
                  </a:lnTo>
                  <a:lnTo>
                    <a:pt x="155429" y="267535"/>
                  </a:lnTo>
                  <a:lnTo>
                    <a:pt x="141324" y="268315"/>
                  </a:lnTo>
                  <a:lnTo>
                    <a:pt x="127278" y="267892"/>
                  </a:lnTo>
                  <a:lnTo>
                    <a:pt x="113701" y="266553"/>
                  </a:lnTo>
                  <a:lnTo>
                    <a:pt x="100754" y="264548"/>
                  </a:lnTo>
                  <a:lnTo>
                    <a:pt x="88247" y="262069"/>
                  </a:lnTo>
                  <a:lnTo>
                    <a:pt x="75768" y="259260"/>
                  </a:lnTo>
                  <a:lnTo>
                    <a:pt x="63082" y="256229"/>
                  </a:lnTo>
                  <a:lnTo>
                    <a:pt x="50536" y="253199"/>
                  </a:lnTo>
                  <a:lnTo>
                    <a:pt x="37628" y="250224"/>
                  </a:lnTo>
                  <a:lnTo>
                    <a:pt x="22101" y="247043"/>
                  </a:lnTo>
                  <a:lnTo>
                    <a:pt x="0" y="243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90743" y="1328235"/>
              <a:ext cx="421141" cy="21058"/>
            </a:xfrm>
            <a:custGeom>
              <a:avLst/>
              <a:gdLst/>
              <a:ahLst/>
              <a:cxnLst/>
              <a:rect l="0" t="0" r="0" b="0"/>
              <a:pathLst>
                <a:path w="421141" h="21058">
                  <a:moveTo>
                    <a:pt x="421140" y="0"/>
                  </a:moveTo>
                  <a:lnTo>
                    <a:pt x="409337" y="0"/>
                  </a:lnTo>
                  <a:lnTo>
                    <a:pt x="397568" y="0"/>
                  </a:lnTo>
                  <a:lnTo>
                    <a:pt x="384682" y="5"/>
                  </a:lnTo>
                  <a:lnTo>
                    <a:pt x="371007" y="178"/>
                  </a:lnTo>
                  <a:lnTo>
                    <a:pt x="357327" y="826"/>
                  </a:lnTo>
                  <a:lnTo>
                    <a:pt x="344107" y="2075"/>
                  </a:lnTo>
                  <a:lnTo>
                    <a:pt x="331309" y="3727"/>
                  </a:lnTo>
                  <a:lnTo>
                    <a:pt x="318582" y="5376"/>
                  </a:lnTo>
                  <a:lnTo>
                    <a:pt x="305691" y="6778"/>
                  </a:lnTo>
                  <a:lnTo>
                    <a:pt x="292559" y="7871"/>
                  </a:lnTo>
                  <a:lnTo>
                    <a:pt x="279197" y="8679"/>
                  </a:lnTo>
                  <a:lnTo>
                    <a:pt x="265645" y="9262"/>
                  </a:lnTo>
                  <a:lnTo>
                    <a:pt x="251949" y="9840"/>
                  </a:lnTo>
                  <a:lnTo>
                    <a:pt x="238147" y="10767"/>
                  </a:lnTo>
                  <a:lnTo>
                    <a:pt x="224271" y="12207"/>
                  </a:lnTo>
                  <a:lnTo>
                    <a:pt x="210343" y="13990"/>
                  </a:lnTo>
                  <a:lnTo>
                    <a:pt x="196380" y="15725"/>
                  </a:lnTo>
                  <a:lnTo>
                    <a:pt x="182387" y="17187"/>
                  </a:lnTo>
                  <a:lnTo>
                    <a:pt x="168210" y="18320"/>
                  </a:lnTo>
                  <a:lnTo>
                    <a:pt x="153546" y="19154"/>
                  </a:lnTo>
                  <a:lnTo>
                    <a:pt x="138271" y="19750"/>
                  </a:lnTo>
                  <a:lnTo>
                    <a:pt x="122417" y="20167"/>
                  </a:lnTo>
                  <a:lnTo>
                    <a:pt x="106089" y="20454"/>
                  </a:lnTo>
                  <a:lnTo>
                    <a:pt x="89414" y="20651"/>
                  </a:lnTo>
                  <a:lnTo>
                    <a:pt x="72861" y="20784"/>
                  </a:lnTo>
                  <a:lnTo>
                    <a:pt x="55406" y="20889"/>
                  </a:lnTo>
                  <a:lnTo>
                    <a:pt x="33281" y="20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59199" y="1444049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16" y="29854"/>
                  </a:lnTo>
                  <a:lnTo>
                    <a:pt x="2736" y="42694"/>
                  </a:lnTo>
                  <a:lnTo>
                    <a:pt x="1887" y="56822"/>
                  </a:lnTo>
                  <a:lnTo>
                    <a:pt x="1290" y="71943"/>
                  </a:lnTo>
                  <a:lnTo>
                    <a:pt x="875" y="87631"/>
                  </a:lnTo>
                  <a:lnTo>
                    <a:pt x="591" y="103371"/>
                  </a:lnTo>
                  <a:lnTo>
                    <a:pt x="398" y="118875"/>
                  </a:lnTo>
                  <a:lnTo>
                    <a:pt x="267" y="134062"/>
                  </a:lnTo>
                  <a:lnTo>
                    <a:pt x="179" y="148951"/>
                  </a:lnTo>
                  <a:lnTo>
                    <a:pt x="119" y="163586"/>
                  </a:lnTo>
                  <a:lnTo>
                    <a:pt x="79" y="177613"/>
                  </a:lnTo>
                  <a:lnTo>
                    <a:pt x="49" y="191756"/>
                  </a:lnTo>
                  <a:lnTo>
                    <a:pt x="23" y="20838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37444" y="1471068"/>
              <a:ext cx="180977" cy="228935"/>
            </a:xfrm>
            <a:custGeom>
              <a:avLst/>
              <a:gdLst/>
              <a:ahLst/>
              <a:cxnLst/>
              <a:rect l="0" t="0" r="0" b="0"/>
              <a:pathLst>
                <a:path w="180977" h="228935">
                  <a:moveTo>
                    <a:pt x="90211" y="15095"/>
                  </a:moveTo>
                  <a:lnTo>
                    <a:pt x="81409" y="18163"/>
                  </a:lnTo>
                  <a:lnTo>
                    <a:pt x="73063" y="22225"/>
                  </a:lnTo>
                  <a:lnTo>
                    <a:pt x="64368" y="27713"/>
                  </a:lnTo>
                  <a:lnTo>
                    <a:pt x="55421" y="34300"/>
                  </a:lnTo>
                  <a:lnTo>
                    <a:pt x="46574" y="41450"/>
                  </a:lnTo>
                  <a:lnTo>
                    <a:pt x="38039" y="48803"/>
                  </a:lnTo>
                  <a:lnTo>
                    <a:pt x="30024" y="56508"/>
                  </a:lnTo>
                  <a:lnTo>
                    <a:pt x="22795" y="65114"/>
                  </a:lnTo>
                  <a:lnTo>
                    <a:pt x="16423" y="74864"/>
                  </a:lnTo>
                  <a:lnTo>
                    <a:pt x="10974" y="85699"/>
                  </a:lnTo>
                  <a:lnTo>
                    <a:pt x="6606" y="97429"/>
                  </a:lnTo>
                  <a:lnTo>
                    <a:pt x="3300" y="109847"/>
                  </a:lnTo>
                  <a:lnTo>
                    <a:pt x="1062" y="122932"/>
                  </a:lnTo>
                  <a:lnTo>
                    <a:pt x="0" y="136847"/>
                  </a:lnTo>
                  <a:lnTo>
                    <a:pt x="68" y="151600"/>
                  </a:lnTo>
                  <a:lnTo>
                    <a:pt x="1247" y="166590"/>
                  </a:lnTo>
                  <a:lnTo>
                    <a:pt x="3633" y="180741"/>
                  </a:lnTo>
                  <a:lnTo>
                    <a:pt x="7173" y="193505"/>
                  </a:lnTo>
                  <a:lnTo>
                    <a:pt x="12007" y="204532"/>
                  </a:lnTo>
                  <a:lnTo>
                    <a:pt x="18534" y="213416"/>
                  </a:lnTo>
                  <a:lnTo>
                    <a:pt x="26815" y="220161"/>
                  </a:lnTo>
                  <a:lnTo>
                    <a:pt x="36631" y="224911"/>
                  </a:lnTo>
                  <a:lnTo>
                    <a:pt x="47661" y="227757"/>
                  </a:lnTo>
                  <a:lnTo>
                    <a:pt x="59588" y="228934"/>
                  </a:lnTo>
                  <a:lnTo>
                    <a:pt x="71832" y="228610"/>
                  </a:lnTo>
                  <a:lnTo>
                    <a:pt x="83585" y="226808"/>
                  </a:lnTo>
                  <a:lnTo>
                    <a:pt x="94451" y="223673"/>
                  </a:lnTo>
                  <a:lnTo>
                    <a:pt x="104557" y="219451"/>
                  </a:lnTo>
                  <a:lnTo>
                    <a:pt x="114347" y="214401"/>
                  </a:lnTo>
                  <a:lnTo>
                    <a:pt x="124112" y="208737"/>
                  </a:lnTo>
                  <a:lnTo>
                    <a:pt x="133657" y="202308"/>
                  </a:lnTo>
                  <a:lnTo>
                    <a:pt x="142394" y="194628"/>
                  </a:lnTo>
                  <a:lnTo>
                    <a:pt x="150052" y="185538"/>
                  </a:lnTo>
                  <a:lnTo>
                    <a:pt x="156670" y="175330"/>
                  </a:lnTo>
                  <a:lnTo>
                    <a:pt x="162424" y="164562"/>
                  </a:lnTo>
                  <a:lnTo>
                    <a:pt x="167511" y="153610"/>
                  </a:lnTo>
                  <a:lnTo>
                    <a:pt x="171944" y="142494"/>
                  </a:lnTo>
                  <a:lnTo>
                    <a:pt x="175557" y="130973"/>
                  </a:lnTo>
                  <a:lnTo>
                    <a:pt x="178321" y="118932"/>
                  </a:lnTo>
                  <a:lnTo>
                    <a:pt x="180178" y="106558"/>
                  </a:lnTo>
                  <a:lnTo>
                    <a:pt x="180976" y="94245"/>
                  </a:lnTo>
                  <a:lnTo>
                    <a:pt x="180728" y="82223"/>
                  </a:lnTo>
                  <a:lnTo>
                    <a:pt x="179426" y="70709"/>
                  </a:lnTo>
                  <a:lnTo>
                    <a:pt x="176957" y="59976"/>
                  </a:lnTo>
                  <a:lnTo>
                    <a:pt x="173365" y="50093"/>
                  </a:lnTo>
                  <a:lnTo>
                    <a:pt x="168666" y="40964"/>
                  </a:lnTo>
                  <a:lnTo>
                    <a:pt x="162764" y="32439"/>
                  </a:lnTo>
                  <a:lnTo>
                    <a:pt x="155714" y="24375"/>
                  </a:lnTo>
                  <a:lnTo>
                    <a:pt x="147540" y="16975"/>
                  </a:lnTo>
                  <a:lnTo>
                    <a:pt x="138151" y="10756"/>
                  </a:lnTo>
                  <a:lnTo>
                    <a:pt x="127611" y="5911"/>
                  </a:lnTo>
                  <a:lnTo>
                    <a:pt x="116111" y="2488"/>
                  </a:lnTo>
                  <a:lnTo>
                    <a:pt x="103867" y="557"/>
                  </a:lnTo>
                  <a:lnTo>
                    <a:pt x="91086" y="0"/>
                  </a:lnTo>
                  <a:lnTo>
                    <a:pt x="78145" y="610"/>
                  </a:lnTo>
                  <a:lnTo>
                    <a:pt x="64120" y="2344"/>
                  </a:lnTo>
                  <a:lnTo>
                    <a:pt x="45547" y="6470"/>
                  </a:lnTo>
                  <a:lnTo>
                    <a:pt x="16511" y="15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559244" y="2645614"/>
            <a:ext cx="498272" cy="862990"/>
            <a:chOff x="5559244" y="2645614"/>
            <a:chExt cx="498272" cy="862990"/>
          </a:xfrm>
        </p:grpSpPr>
        <p:sp>
          <p:nvSpPr>
            <p:cNvPr id="59" name="Freeform 58"/>
            <p:cNvSpPr/>
            <p:nvPr/>
          </p:nvSpPr>
          <p:spPr>
            <a:xfrm>
              <a:off x="5896156" y="2677199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10462" y="11802"/>
                  </a:lnTo>
                  <a:lnTo>
                    <a:pt x="9821" y="23571"/>
                  </a:lnTo>
                  <a:lnTo>
                    <a:pt x="8530" y="36466"/>
                  </a:lnTo>
                  <a:lnTo>
                    <a:pt x="6842" y="50487"/>
                  </a:lnTo>
                  <a:lnTo>
                    <a:pt x="5174" y="65464"/>
                  </a:lnTo>
                  <a:lnTo>
                    <a:pt x="3761" y="81182"/>
                  </a:lnTo>
                  <a:lnTo>
                    <a:pt x="2663" y="97284"/>
                  </a:lnTo>
                  <a:lnTo>
                    <a:pt x="1852" y="113308"/>
                  </a:lnTo>
                  <a:lnTo>
                    <a:pt x="1272" y="129006"/>
                  </a:lnTo>
                  <a:lnTo>
                    <a:pt x="867" y="144323"/>
                  </a:lnTo>
                  <a:lnTo>
                    <a:pt x="587" y="159301"/>
                  </a:lnTo>
                  <a:lnTo>
                    <a:pt x="396" y="174009"/>
                  </a:lnTo>
                  <a:lnTo>
                    <a:pt x="266" y="188515"/>
                  </a:lnTo>
                  <a:lnTo>
                    <a:pt x="179" y="202875"/>
                  </a:lnTo>
                  <a:lnTo>
                    <a:pt x="119" y="217120"/>
                  </a:lnTo>
                  <a:lnTo>
                    <a:pt x="80" y="230867"/>
                  </a:lnTo>
                  <a:lnTo>
                    <a:pt x="49" y="244785"/>
                  </a:lnTo>
                  <a:lnTo>
                    <a:pt x="24" y="26121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47294" y="2645614"/>
              <a:ext cx="127806" cy="228362"/>
            </a:xfrm>
            <a:custGeom>
              <a:avLst/>
              <a:gdLst/>
              <a:ahLst/>
              <a:cxnLst/>
              <a:rect l="0" t="0" r="0" b="0"/>
              <a:pathLst>
                <a:path w="127806" h="228362">
                  <a:moveTo>
                    <a:pt x="127805" y="147399"/>
                  </a:moveTo>
                  <a:lnTo>
                    <a:pt x="119070" y="153266"/>
                  </a:lnTo>
                  <a:lnTo>
                    <a:pt x="111364" y="158830"/>
                  </a:lnTo>
                  <a:lnTo>
                    <a:pt x="103957" y="164630"/>
                  </a:lnTo>
                  <a:lnTo>
                    <a:pt x="96523" y="170710"/>
                  </a:lnTo>
                  <a:lnTo>
                    <a:pt x="88696" y="177040"/>
                  </a:lnTo>
                  <a:lnTo>
                    <a:pt x="80322" y="183568"/>
                  </a:lnTo>
                  <a:lnTo>
                    <a:pt x="71579" y="190244"/>
                  </a:lnTo>
                  <a:lnTo>
                    <a:pt x="62864" y="197027"/>
                  </a:lnTo>
                  <a:lnTo>
                    <a:pt x="54405" y="203880"/>
                  </a:lnTo>
                  <a:lnTo>
                    <a:pt x="46100" y="210616"/>
                  </a:lnTo>
                  <a:lnTo>
                    <a:pt x="37611" y="216913"/>
                  </a:lnTo>
                  <a:lnTo>
                    <a:pt x="28765" y="222607"/>
                  </a:lnTo>
                  <a:lnTo>
                    <a:pt x="20027" y="226902"/>
                  </a:lnTo>
                  <a:lnTo>
                    <a:pt x="12373" y="228361"/>
                  </a:lnTo>
                  <a:lnTo>
                    <a:pt x="6273" y="226452"/>
                  </a:lnTo>
                  <a:lnTo>
                    <a:pt x="2026" y="221761"/>
                  </a:lnTo>
                  <a:lnTo>
                    <a:pt x="0" y="215483"/>
                  </a:lnTo>
                  <a:lnTo>
                    <a:pt x="156" y="208485"/>
                  </a:lnTo>
                  <a:lnTo>
                    <a:pt x="2007" y="201064"/>
                  </a:lnTo>
                  <a:lnTo>
                    <a:pt x="4835" y="193119"/>
                  </a:lnTo>
                  <a:lnTo>
                    <a:pt x="8134" y="184600"/>
                  </a:lnTo>
                  <a:lnTo>
                    <a:pt x="11632" y="175560"/>
                  </a:lnTo>
                  <a:lnTo>
                    <a:pt x="15197" y="166099"/>
                  </a:lnTo>
                  <a:lnTo>
                    <a:pt x="18777" y="156320"/>
                  </a:lnTo>
                  <a:lnTo>
                    <a:pt x="22349" y="146309"/>
                  </a:lnTo>
                  <a:lnTo>
                    <a:pt x="25908" y="136135"/>
                  </a:lnTo>
                  <a:lnTo>
                    <a:pt x="29454" y="125847"/>
                  </a:lnTo>
                  <a:lnTo>
                    <a:pt x="32990" y="115481"/>
                  </a:lnTo>
                  <a:lnTo>
                    <a:pt x="36518" y="105063"/>
                  </a:lnTo>
                  <a:lnTo>
                    <a:pt x="40041" y="94608"/>
                  </a:lnTo>
                  <a:lnTo>
                    <a:pt x="43559" y="84128"/>
                  </a:lnTo>
                  <a:lnTo>
                    <a:pt x="47074" y="73633"/>
                  </a:lnTo>
                  <a:lnTo>
                    <a:pt x="50583" y="63131"/>
                  </a:lnTo>
                  <a:lnTo>
                    <a:pt x="53935" y="52696"/>
                  </a:lnTo>
                  <a:lnTo>
                    <a:pt x="57162" y="41229"/>
                  </a:lnTo>
                  <a:lnTo>
                    <a:pt x="60548" y="25489"/>
                  </a:lnTo>
                  <a:lnTo>
                    <a:pt x="646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59244" y="3014111"/>
              <a:ext cx="473783" cy="42115"/>
            </a:xfrm>
            <a:custGeom>
              <a:avLst/>
              <a:gdLst/>
              <a:ahLst/>
              <a:cxnLst/>
              <a:rect l="0" t="0" r="0" b="0"/>
              <a:pathLst>
                <a:path w="473783" h="42115">
                  <a:moveTo>
                    <a:pt x="473782" y="0"/>
                  </a:moveTo>
                  <a:lnTo>
                    <a:pt x="464914" y="2867"/>
                  </a:lnTo>
                  <a:lnTo>
                    <a:pt x="455926" y="5009"/>
                  </a:lnTo>
                  <a:lnTo>
                    <a:pt x="445932" y="6612"/>
                  </a:lnTo>
                  <a:lnTo>
                    <a:pt x="434951" y="7792"/>
                  </a:lnTo>
                  <a:lnTo>
                    <a:pt x="423140" y="8641"/>
                  </a:lnTo>
                  <a:lnTo>
                    <a:pt x="410677" y="9238"/>
                  </a:lnTo>
                  <a:lnTo>
                    <a:pt x="397566" y="9653"/>
                  </a:lnTo>
                  <a:lnTo>
                    <a:pt x="383637" y="9937"/>
                  </a:lnTo>
                  <a:lnTo>
                    <a:pt x="368867" y="10135"/>
                  </a:lnTo>
                  <a:lnTo>
                    <a:pt x="353525" y="10439"/>
                  </a:lnTo>
                  <a:lnTo>
                    <a:pt x="338076" y="11175"/>
                  </a:lnTo>
                  <a:lnTo>
                    <a:pt x="322794" y="12483"/>
                  </a:lnTo>
                  <a:lnTo>
                    <a:pt x="307769" y="14175"/>
                  </a:lnTo>
                  <a:lnTo>
                    <a:pt x="292995" y="15850"/>
                  </a:lnTo>
                  <a:lnTo>
                    <a:pt x="278422" y="17271"/>
                  </a:lnTo>
                  <a:lnTo>
                    <a:pt x="263838" y="18375"/>
                  </a:lnTo>
                  <a:lnTo>
                    <a:pt x="248893" y="19191"/>
                  </a:lnTo>
                  <a:lnTo>
                    <a:pt x="233429" y="19779"/>
                  </a:lnTo>
                  <a:lnTo>
                    <a:pt x="217619" y="20360"/>
                  </a:lnTo>
                  <a:lnTo>
                    <a:pt x="201852" y="21291"/>
                  </a:lnTo>
                  <a:lnTo>
                    <a:pt x="186352" y="22732"/>
                  </a:lnTo>
                  <a:lnTo>
                    <a:pt x="171011" y="24516"/>
                  </a:lnTo>
                  <a:lnTo>
                    <a:pt x="155492" y="26252"/>
                  </a:lnTo>
                  <a:lnTo>
                    <a:pt x="139610" y="27719"/>
                  </a:lnTo>
                  <a:lnTo>
                    <a:pt x="123504" y="29025"/>
                  </a:lnTo>
                  <a:lnTo>
                    <a:pt x="107531" y="30508"/>
                  </a:lnTo>
                  <a:lnTo>
                    <a:pt x="91899" y="32352"/>
                  </a:lnTo>
                  <a:lnTo>
                    <a:pt x="76668" y="34431"/>
                  </a:lnTo>
                  <a:lnTo>
                    <a:pt x="60032" y="36591"/>
                  </a:lnTo>
                  <a:lnTo>
                    <a:pt x="37176" y="390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22414" y="3245738"/>
              <a:ext cx="21059" cy="189514"/>
            </a:xfrm>
            <a:custGeom>
              <a:avLst/>
              <a:gdLst/>
              <a:ahLst/>
              <a:cxnLst/>
              <a:rect l="0" t="0" r="0" b="0"/>
              <a:pathLst>
                <a:path w="21059" h="189514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1" y="41079"/>
                  </a:lnTo>
                  <a:lnTo>
                    <a:pt x="1" y="54593"/>
                  </a:lnTo>
                  <a:lnTo>
                    <a:pt x="1" y="68750"/>
                  </a:lnTo>
                  <a:lnTo>
                    <a:pt x="10" y="83652"/>
                  </a:lnTo>
                  <a:lnTo>
                    <a:pt x="355" y="99072"/>
                  </a:lnTo>
                  <a:lnTo>
                    <a:pt x="1652" y="114569"/>
                  </a:lnTo>
                  <a:lnTo>
                    <a:pt x="4149" y="129862"/>
                  </a:lnTo>
                  <a:lnTo>
                    <a:pt x="7472" y="144265"/>
                  </a:lnTo>
                  <a:lnTo>
                    <a:pt x="11126" y="158023"/>
                  </a:lnTo>
                  <a:lnTo>
                    <a:pt x="15434" y="172341"/>
                  </a:lnTo>
                  <a:lnTo>
                    <a:pt x="2105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90036" y="3193095"/>
              <a:ext cx="141283" cy="256724"/>
            </a:xfrm>
            <a:custGeom>
              <a:avLst/>
              <a:gdLst/>
              <a:ahLst/>
              <a:cxnLst/>
              <a:rect l="0" t="0" r="0" b="0"/>
              <a:pathLst>
                <a:path w="141283" h="256724">
                  <a:moveTo>
                    <a:pt x="58721" y="10529"/>
                  </a:moveTo>
                  <a:lnTo>
                    <a:pt x="52920" y="16464"/>
                  </a:lnTo>
                  <a:lnTo>
                    <a:pt x="47996" y="22668"/>
                  </a:lnTo>
                  <a:lnTo>
                    <a:pt x="43493" y="29764"/>
                  </a:lnTo>
                  <a:lnTo>
                    <a:pt x="39272" y="37704"/>
                  </a:lnTo>
                  <a:lnTo>
                    <a:pt x="35259" y="46351"/>
                  </a:lnTo>
                  <a:lnTo>
                    <a:pt x="31397" y="55545"/>
                  </a:lnTo>
                  <a:lnTo>
                    <a:pt x="27645" y="65145"/>
                  </a:lnTo>
                  <a:lnTo>
                    <a:pt x="23969" y="75034"/>
                  </a:lnTo>
                  <a:lnTo>
                    <a:pt x="20347" y="85132"/>
                  </a:lnTo>
                  <a:lnTo>
                    <a:pt x="16761" y="95538"/>
                  </a:lnTo>
                  <a:lnTo>
                    <a:pt x="13201" y="106516"/>
                  </a:lnTo>
                  <a:lnTo>
                    <a:pt x="9662" y="118164"/>
                  </a:lnTo>
                  <a:lnTo>
                    <a:pt x="6302" y="130428"/>
                  </a:lnTo>
                  <a:lnTo>
                    <a:pt x="3425" y="143193"/>
                  </a:lnTo>
                  <a:lnTo>
                    <a:pt x="1173" y="156333"/>
                  </a:lnTo>
                  <a:lnTo>
                    <a:pt x="0" y="169580"/>
                  </a:lnTo>
                  <a:lnTo>
                    <a:pt x="728" y="182547"/>
                  </a:lnTo>
                  <a:lnTo>
                    <a:pt x="3626" y="195040"/>
                  </a:lnTo>
                  <a:lnTo>
                    <a:pt x="8337" y="206885"/>
                  </a:lnTo>
                  <a:lnTo>
                    <a:pt x="14172" y="217847"/>
                  </a:lnTo>
                  <a:lnTo>
                    <a:pt x="20620" y="227879"/>
                  </a:lnTo>
                  <a:lnTo>
                    <a:pt x="27708" y="236768"/>
                  </a:lnTo>
                  <a:lnTo>
                    <a:pt x="35895" y="244070"/>
                  </a:lnTo>
                  <a:lnTo>
                    <a:pt x="45359" y="249680"/>
                  </a:lnTo>
                  <a:lnTo>
                    <a:pt x="55833" y="253635"/>
                  </a:lnTo>
                  <a:lnTo>
                    <a:pt x="66787" y="255931"/>
                  </a:lnTo>
                  <a:lnTo>
                    <a:pt x="77852" y="256723"/>
                  </a:lnTo>
                  <a:lnTo>
                    <a:pt x="88536" y="255799"/>
                  </a:lnTo>
                  <a:lnTo>
                    <a:pt x="98172" y="252528"/>
                  </a:lnTo>
                  <a:lnTo>
                    <a:pt x="106498" y="246774"/>
                  </a:lnTo>
                  <a:lnTo>
                    <a:pt x="113594" y="238997"/>
                  </a:lnTo>
                  <a:lnTo>
                    <a:pt x="119684" y="229950"/>
                  </a:lnTo>
                  <a:lnTo>
                    <a:pt x="125004" y="220197"/>
                  </a:lnTo>
                  <a:lnTo>
                    <a:pt x="129596" y="209906"/>
                  </a:lnTo>
                  <a:lnTo>
                    <a:pt x="133317" y="198947"/>
                  </a:lnTo>
                  <a:lnTo>
                    <a:pt x="136158" y="187277"/>
                  </a:lnTo>
                  <a:lnTo>
                    <a:pt x="138237" y="174815"/>
                  </a:lnTo>
                  <a:lnTo>
                    <a:pt x="139717" y="161378"/>
                  </a:lnTo>
                  <a:lnTo>
                    <a:pt x="140744" y="146970"/>
                  </a:lnTo>
                  <a:lnTo>
                    <a:pt x="141282" y="132055"/>
                  </a:lnTo>
                  <a:lnTo>
                    <a:pt x="141120" y="117430"/>
                  </a:lnTo>
                  <a:lnTo>
                    <a:pt x="140191" y="103522"/>
                  </a:lnTo>
                  <a:lnTo>
                    <a:pt x="138414" y="90405"/>
                  </a:lnTo>
                  <a:lnTo>
                    <a:pt x="135619" y="77983"/>
                  </a:lnTo>
                  <a:lnTo>
                    <a:pt x="131805" y="66113"/>
                  </a:lnTo>
                  <a:lnTo>
                    <a:pt x="126956" y="54819"/>
                  </a:lnTo>
                  <a:lnTo>
                    <a:pt x="120951" y="44292"/>
                  </a:lnTo>
                  <a:lnTo>
                    <a:pt x="113848" y="34585"/>
                  </a:lnTo>
                  <a:lnTo>
                    <a:pt x="106085" y="25900"/>
                  </a:lnTo>
                  <a:lnTo>
                    <a:pt x="97540" y="17818"/>
                  </a:lnTo>
                  <a:lnTo>
                    <a:pt x="86342" y="9627"/>
                  </a:lnTo>
                  <a:lnTo>
                    <a:pt x="692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65213" y="3202824"/>
              <a:ext cx="192303" cy="305780"/>
            </a:xfrm>
            <a:custGeom>
              <a:avLst/>
              <a:gdLst/>
              <a:ahLst/>
              <a:cxnLst/>
              <a:rect l="0" t="0" r="0" b="0"/>
              <a:pathLst>
                <a:path w="192303" h="305780">
                  <a:moveTo>
                    <a:pt x="83585" y="21857"/>
                  </a:moveTo>
                  <a:lnTo>
                    <a:pt x="74851" y="24925"/>
                  </a:lnTo>
                  <a:lnTo>
                    <a:pt x="67145" y="28987"/>
                  </a:lnTo>
                  <a:lnTo>
                    <a:pt x="59742" y="34484"/>
                  </a:lnTo>
                  <a:lnTo>
                    <a:pt x="52481" y="41417"/>
                  </a:lnTo>
                  <a:lnTo>
                    <a:pt x="45302" y="49864"/>
                  </a:lnTo>
                  <a:lnTo>
                    <a:pt x="38182" y="59709"/>
                  </a:lnTo>
                  <a:lnTo>
                    <a:pt x="31264" y="70547"/>
                  </a:lnTo>
                  <a:lnTo>
                    <a:pt x="24845" y="81801"/>
                  </a:lnTo>
                  <a:lnTo>
                    <a:pt x="19048" y="93112"/>
                  </a:lnTo>
                  <a:lnTo>
                    <a:pt x="13833" y="104653"/>
                  </a:lnTo>
                  <a:lnTo>
                    <a:pt x="9097" y="116999"/>
                  </a:lnTo>
                  <a:lnTo>
                    <a:pt x="4742" y="130415"/>
                  </a:lnTo>
                  <a:lnTo>
                    <a:pt x="1326" y="144697"/>
                  </a:lnTo>
                  <a:lnTo>
                    <a:pt x="0" y="159363"/>
                  </a:lnTo>
                  <a:lnTo>
                    <a:pt x="1216" y="174083"/>
                  </a:lnTo>
                  <a:lnTo>
                    <a:pt x="4476" y="188713"/>
                  </a:lnTo>
                  <a:lnTo>
                    <a:pt x="8729" y="203216"/>
                  </a:lnTo>
                  <a:lnTo>
                    <a:pt x="13252" y="217594"/>
                  </a:lnTo>
                  <a:lnTo>
                    <a:pt x="17707" y="231706"/>
                  </a:lnTo>
                  <a:lnTo>
                    <a:pt x="21985" y="245269"/>
                  </a:lnTo>
                  <a:lnTo>
                    <a:pt x="26083" y="258163"/>
                  </a:lnTo>
                  <a:lnTo>
                    <a:pt x="30359" y="270112"/>
                  </a:lnTo>
                  <a:lnTo>
                    <a:pt x="35462" y="280612"/>
                  </a:lnTo>
                  <a:lnTo>
                    <a:pt x="41683" y="289516"/>
                  </a:lnTo>
                  <a:lnTo>
                    <a:pt x="48985" y="296665"/>
                  </a:lnTo>
                  <a:lnTo>
                    <a:pt x="57184" y="301726"/>
                  </a:lnTo>
                  <a:lnTo>
                    <a:pt x="66071" y="304718"/>
                  </a:lnTo>
                  <a:lnTo>
                    <a:pt x="75461" y="305779"/>
                  </a:lnTo>
                  <a:lnTo>
                    <a:pt x="85209" y="304989"/>
                  </a:lnTo>
                  <a:lnTo>
                    <a:pt x="95206" y="302571"/>
                  </a:lnTo>
                  <a:lnTo>
                    <a:pt x="105376" y="298850"/>
                  </a:lnTo>
                  <a:lnTo>
                    <a:pt x="115663" y="294143"/>
                  </a:lnTo>
                  <a:lnTo>
                    <a:pt x="126024" y="288719"/>
                  </a:lnTo>
                  <a:lnTo>
                    <a:pt x="136270" y="282622"/>
                  </a:lnTo>
                  <a:lnTo>
                    <a:pt x="146077" y="275698"/>
                  </a:lnTo>
                  <a:lnTo>
                    <a:pt x="155290" y="267923"/>
                  </a:lnTo>
                  <a:lnTo>
                    <a:pt x="163442" y="259244"/>
                  </a:lnTo>
                  <a:lnTo>
                    <a:pt x="169707" y="249507"/>
                  </a:lnTo>
                  <a:lnTo>
                    <a:pt x="173814" y="238736"/>
                  </a:lnTo>
                  <a:lnTo>
                    <a:pt x="176284" y="227248"/>
                  </a:lnTo>
                  <a:lnTo>
                    <a:pt x="178109" y="215544"/>
                  </a:lnTo>
                  <a:lnTo>
                    <a:pt x="179937" y="203934"/>
                  </a:lnTo>
                  <a:lnTo>
                    <a:pt x="182036" y="192529"/>
                  </a:lnTo>
                  <a:lnTo>
                    <a:pt x="184458" y="181339"/>
                  </a:lnTo>
                  <a:lnTo>
                    <a:pt x="187160" y="170330"/>
                  </a:lnTo>
                  <a:lnTo>
                    <a:pt x="189756" y="159462"/>
                  </a:lnTo>
                  <a:lnTo>
                    <a:pt x="191573" y="148698"/>
                  </a:lnTo>
                  <a:lnTo>
                    <a:pt x="192302" y="138003"/>
                  </a:lnTo>
                  <a:lnTo>
                    <a:pt x="191975" y="127192"/>
                  </a:lnTo>
                  <a:lnTo>
                    <a:pt x="190765" y="115940"/>
                  </a:lnTo>
                  <a:lnTo>
                    <a:pt x="188873" y="104113"/>
                  </a:lnTo>
                  <a:lnTo>
                    <a:pt x="186316" y="91898"/>
                  </a:lnTo>
                  <a:lnTo>
                    <a:pt x="182929" y="79698"/>
                  </a:lnTo>
                  <a:lnTo>
                    <a:pt x="178691" y="67756"/>
                  </a:lnTo>
                  <a:lnTo>
                    <a:pt x="173711" y="56298"/>
                  </a:lnTo>
                  <a:lnTo>
                    <a:pt x="168145" y="45603"/>
                  </a:lnTo>
                  <a:lnTo>
                    <a:pt x="162135" y="35750"/>
                  </a:lnTo>
                  <a:lnTo>
                    <a:pt x="155642" y="26811"/>
                  </a:lnTo>
                  <a:lnTo>
                    <a:pt x="148452" y="18946"/>
                  </a:lnTo>
                  <a:lnTo>
                    <a:pt x="140513" y="12144"/>
                  </a:lnTo>
                  <a:lnTo>
                    <a:pt x="132172" y="6586"/>
                  </a:lnTo>
                  <a:lnTo>
                    <a:pt x="123164" y="2292"/>
                  </a:lnTo>
                  <a:lnTo>
                    <a:pt x="111583" y="0"/>
                  </a:lnTo>
                  <a:lnTo>
                    <a:pt x="94114" y="8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601461" y="4377281"/>
            <a:ext cx="858036" cy="770580"/>
            <a:chOff x="5601461" y="4377281"/>
            <a:chExt cx="858036" cy="770580"/>
          </a:xfrm>
        </p:grpSpPr>
        <p:sp>
          <p:nvSpPr>
            <p:cNvPr id="66" name="Freeform 65"/>
            <p:cNvSpPr/>
            <p:nvPr/>
          </p:nvSpPr>
          <p:spPr>
            <a:xfrm>
              <a:off x="5601461" y="4631668"/>
              <a:ext cx="275352" cy="516193"/>
            </a:xfrm>
            <a:custGeom>
              <a:avLst/>
              <a:gdLst/>
              <a:ahLst/>
              <a:cxnLst/>
              <a:rect l="0" t="0" r="0" b="0"/>
              <a:pathLst>
                <a:path w="275352" h="516193">
                  <a:moveTo>
                    <a:pt x="236854" y="7319"/>
                  </a:moveTo>
                  <a:lnTo>
                    <a:pt x="227985" y="10186"/>
                  </a:lnTo>
                  <a:lnTo>
                    <a:pt x="218999" y="12328"/>
                  </a:lnTo>
                  <a:lnTo>
                    <a:pt x="209003" y="13926"/>
                  </a:lnTo>
                  <a:lnTo>
                    <a:pt x="198022" y="14934"/>
                  </a:lnTo>
                  <a:lnTo>
                    <a:pt x="186212" y="15134"/>
                  </a:lnTo>
                  <a:lnTo>
                    <a:pt x="173758" y="14479"/>
                  </a:lnTo>
                  <a:lnTo>
                    <a:pt x="160993" y="13068"/>
                  </a:lnTo>
                  <a:lnTo>
                    <a:pt x="148360" y="11055"/>
                  </a:lnTo>
                  <a:lnTo>
                    <a:pt x="136082" y="8597"/>
                  </a:lnTo>
                  <a:lnTo>
                    <a:pt x="123874" y="5982"/>
                  </a:lnTo>
                  <a:lnTo>
                    <a:pt x="111072" y="3614"/>
                  </a:lnTo>
                  <a:lnTo>
                    <a:pt x="97352" y="1697"/>
                  </a:lnTo>
                  <a:lnTo>
                    <a:pt x="83033" y="412"/>
                  </a:lnTo>
                  <a:lnTo>
                    <a:pt x="68874" y="0"/>
                  </a:lnTo>
                  <a:lnTo>
                    <a:pt x="55321" y="510"/>
                  </a:lnTo>
                  <a:lnTo>
                    <a:pt x="42799" y="2159"/>
                  </a:lnTo>
                  <a:lnTo>
                    <a:pt x="31847" y="5393"/>
                  </a:lnTo>
                  <a:lnTo>
                    <a:pt x="22603" y="10315"/>
                  </a:lnTo>
                  <a:lnTo>
                    <a:pt x="15041" y="16892"/>
                  </a:lnTo>
                  <a:lnTo>
                    <a:pt x="9163" y="25126"/>
                  </a:lnTo>
                  <a:lnTo>
                    <a:pt x="4802" y="34845"/>
                  </a:lnTo>
                  <a:lnTo>
                    <a:pt x="1835" y="45607"/>
                  </a:lnTo>
                  <a:lnTo>
                    <a:pt x="276" y="56815"/>
                  </a:lnTo>
                  <a:lnTo>
                    <a:pt x="0" y="68093"/>
                  </a:lnTo>
                  <a:lnTo>
                    <a:pt x="778" y="79443"/>
                  </a:lnTo>
                  <a:lnTo>
                    <a:pt x="2363" y="91129"/>
                  </a:lnTo>
                  <a:lnTo>
                    <a:pt x="4537" y="103284"/>
                  </a:lnTo>
                  <a:lnTo>
                    <a:pt x="7132" y="115735"/>
                  </a:lnTo>
                  <a:lnTo>
                    <a:pt x="10018" y="128101"/>
                  </a:lnTo>
                  <a:lnTo>
                    <a:pt x="13106" y="140173"/>
                  </a:lnTo>
                  <a:lnTo>
                    <a:pt x="16332" y="152229"/>
                  </a:lnTo>
                  <a:lnTo>
                    <a:pt x="19651" y="164923"/>
                  </a:lnTo>
                  <a:lnTo>
                    <a:pt x="23037" y="178546"/>
                  </a:lnTo>
                  <a:lnTo>
                    <a:pt x="26657" y="191947"/>
                  </a:lnTo>
                  <a:lnTo>
                    <a:pt x="31601" y="202774"/>
                  </a:lnTo>
                  <a:lnTo>
                    <a:pt x="38230" y="209461"/>
                  </a:lnTo>
                  <a:lnTo>
                    <a:pt x="45150" y="211554"/>
                  </a:lnTo>
                  <a:lnTo>
                    <a:pt x="51983" y="209859"/>
                  </a:lnTo>
                  <a:lnTo>
                    <a:pt x="58765" y="205554"/>
                  </a:lnTo>
                  <a:lnTo>
                    <a:pt x="65558" y="199780"/>
                  </a:lnTo>
                  <a:lnTo>
                    <a:pt x="72391" y="193276"/>
                  </a:lnTo>
                  <a:lnTo>
                    <a:pt x="79267" y="186436"/>
                  </a:lnTo>
                  <a:lnTo>
                    <a:pt x="86181" y="179454"/>
                  </a:lnTo>
                  <a:lnTo>
                    <a:pt x="93135" y="172428"/>
                  </a:lnTo>
                  <a:lnTo>
                    <a:pt x="100448" y="165723"/>
                  </a:lnTo>
                  <a:lnTo>
                    <a:pt x="108728" y="159970"/>
                  </a:lnTo>
                  <a:lnTo>
                    <a:pt x="118225" y="155437"/>
                  </a:lnTo>
                  <a:lnTo>
                    <a:pt x="128705" y="152222"/>
                  </a:lnTo>
                  <a:lnTo>
                    <a:pt x="139659" y="150430"/>
                  </a:lnTo>
                  <a:lnTo>
                    <a:pt x="150728" y="149971"/>
                  </a:lnTo>
                  <a:lnTo>
                    <a:pt x="161754" y="150780"/>
                  </a:lnTo>
                  <a:lnTo>
                    <a:pt x="172682" y="152910"/>
                  </a:lnTo>
                  <a:lnTo>
                    <a:pt x="183506" y="156270"/>
                  </a:lnTo>
                  <a:lnTo>
                    <a:pt x="194079" y="160811"/>
                  </a:lnTo>
                  <a:lnTo>
                    <a:pt x="204112" y="166608"/>
                  </a:lnTo>
                  <a:lnTo>
                    <a:pt x="213489" y="173582"/>
                  </a:lnTo>
                  <a:lnTo>
                    <a:pt x="222092" y="181536"/>
                  </a:lnTo>
                  <a:lnTo>
                    <a:pt x="229726" y="190244"/>
                  </a:lnTo>
                  <a:lnTo>
                    <a:pt x="236378" y="199509"/>
                  </a:lnTo>
                  <a:lnTo>
                    <a:pt x="242185" y="209170"/>
                  </a:lnTo>
                  <a:lnTo>
                    <a:pt x="247328" y="219107"/>
                  </a:lnTo>
                  <a:lnTo>
                    <a:pt x="251976" y="229240"/>
                  </a:lnTo>
                  <a:lnTo>
                    <a:pt x="256270" y="239672"/>
                  </a:lnTo>
                  <a:lnTo>
                    <a:pt x="260314" y="250667"/>
                  </a:lnTo>
                  <a:lnTo>
                    <a:pt x="264182" y="262327"/>
                  </a:lnTo>
                  <a:lnTo>
                    <a:pt x="267764" y="274600"/>
                  </a:lnTo>
                  <a:lnTo>
                    <a:pt x="270790" y="287370"/>
                  </a:lnTo>
                  <a:lnTo>
                    <a:pt x="273152" y="300519"/>
                  </a:lnTo>
                  <a:lnTo>
                    <a:pt x="274737" y="313942"/>
                  </a:lnTo>
                  <a:lnTo>
                    <a:pt x="275351" y="327557"/>
                  </a:lnTo>
                  <a:lnTo>
                    <a:pt x="274984" y="341310"/>
                  </a:lnTo>
                  <a:lnTo>
                    <a:pt x="273772" y="355154"/>
                  </a:lnTo>
                  <a:lnTo>
                    <a:pt x="271895" y="369062"/>
                  </a:lnTo>
                  <a:lnTo>
                    <a:pt x="269520" y="383008"/>
                  </a:lnTo>
                  <a:lnTo>
                    <a:pt x="266621" y="396814"/>
                  </a:lnTo>
                  <a:lnTo>
                    <a:pt x="262999" y="410165"/>
                  </a:lnTo>
                  <a:lnTo>
                    <a:pt x="258599" y="422919"/>
                  </a:lnTo>
                  <a:lnTo>
                    <a:pt x="253508" y="434941"/>
                  </a:lnTo>
                  <a:lnTo>
                    <a:pt x="247867" y="446022"/>
                  </a:lnTo>
                  <a:lnTo>
                    <a:pt x="241812" y="456143"/>
                  </a:lnTo>
                  <a:lnTo>
                    <a:pt x="235458" y="465432"/>
                  </a:lnTo>
                  <a:lnTo>
                    <a:pt x="228893" y="474066"/>
                  </a:lnTo>
                  <a:lnTo>
                    <a:pt x="222173" y="482202"/>
                  </a:lnTo>
                  <a:lnTo>
                    <a:pt x="215018" y="489651"/>
                  </a:lnTo>
                  <a:lnTo>
                    <a:pt x="206842" y="495903"/>
                  </a:lnTo>
                  <a:lnTo>
                    <a:pt x="197415" y="500779"/>
                  </a:lnTo>
                  <a:lnTo>
                    <a:pt x="186981" y="504563"/>
                  </a:lnTo>
                  <a:lnTo>
                    <a:pt x="176060" y="507800"/>
                  </a:lnTo>
                  <a:lnTo>
                    <a:pt x="165010" y="510860"/>
                  </a:lnTo>
                  <a:lnTo>
                    <a:pt x="153999" y="513595"/>
                  </a:lnTo>
                  <a:lnTo>
                    <a:pt x="143080" y="515455"/>
                  </a:lnTo>
                  <a:lnTo>
                    <a:pt x="132253" y="516192"/>
                  </a:lnTo>
                  <a:lnTo>
                    <a:pt x="121338" y="516027"/>
                  </a:lnTo>
                  <a:lnTo>
                    <a:pt x="110012" y="515452"/>
                  </a:lnTo>
                  <a:lnTo>
                    <a:pt x="98130" y="514796"/>
                  </a:lnTo>
                  <a:lnTo>
                    <a:pt x="85877" y="513883"/>
                  </a:lnTo>
                  <a:lnTo>
                    <a:pt x="73652" y="512138"/>
                  </a:lnTo>
                  <a:lnTo>
                    <a:pt x="61697" y="509306"/>
                  </a:lnTo>
                  <a:lnTo>
                    <a:pt x="50330" y="505744"/>
                  </a:lnTo>
                  <a:lnTo>
                    <a:pt x="38809" y="501896"/>
                  </a:lnTo>
                  <a:lnTo>
                    <a:pt x="25005" y="497421"/>
                  </a:lnTo>
                  <a:lnTo>
                    <a:pt x="5227" y="491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196284" y="4407360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7661" y="8869"/>
                  </a:lnTo>
                  <a:lnTo>
                    <a:pt x="5519" y="17855"/>
                  </a:lnTo>
                  <a:lnTo>
                    <a:pt x="3916" y="27851"/>
                  </a:lnTo>
                  <a:lnTo>
                    <a:pt x="2736" y="38831"/>
                  </a:lnTo>
                  <a:lnTo>
                    <a:pt x="1888" y="50643"/>
                  </a:lnTo>
                  <a:lnTo>
                    <a:pt x="1290" y="63102"/>
                  </a:lnTo>
                  <a:lnTo>
                    <a:pt x="876" y="76039"/>
                  </a:lnTo>
                  <a:lnTo>
                    <a:pt x="591" y="89320"/>
                  </a:lnTo>
                  <a:lnTo>
                    <a:pt x="397" y="102842"/>
                  </a:lnTo>
                  <a:lnTo>
                    <a:pt x="266" y="116530"/>
                  </a:lnTo>
                  <a:lnTo>
                    <a:pt x="178" y="130332"/>
                  </a:lnTo>
                  <a:lnTo>
                    <a:pt x="119" y="144193"/>
                  </a:lnTo>
                  <a:lnTo>
                    <a:pt x="80" y="157482"/>
                  </a:lnTo>
                  <a:lnTo>
                    <a:pt x="49" y="170298"/>
                  </a:lnTo>
                  <a:lnTo>
                    <a:pt x="24" y="18376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246838" y="4377281"/>
              <a:ext cx="149488" cy="240650"/>
            </a:xfrm>
            <a:custGeom>
              <a:avLst/>
              <a:gdLst/>
              <a:ahLst/>
              <a:cxnLst/>
              <a:rect l="0" t="0" r="0" b="0"/>
              <a:pathLst>
                <a:path w="149488" h="240650">
                  <a:moveTo>
                    <a:pt x="33673" y="40608"/>
                  </a:moveTo>
                  <a:lnTo>
                    <a:pt x="36674" y="31874"/>
                  </a:lnTo>
                  <a:lnTo>
                    <a:pt x="40097" y="24167"/>
                  </a:lnTo>
                  <a:lnTo>
                    <a:pt x="44297" y="16779"/>
                  </a:lnTo>
                  <a:lnTo>
                    <a:pt x="49370" y="10036"/>
                  </a:lnTo>
                  <a:lnTo>
                    <a:pt x="55500" y="4803"/>
                  </a:lnTo>
                  <a:lnTo>
                    <a:pt x="62679" y="1441"/>
                  </a:lnTo>
                  <a:lnTo>
                    <a:pt x="70593" y="0"/>
                  </a:lnTo>
                  <a:lnTo>
                    <a:pt x="78740" y="471"/>
                  </a:lnTo>
                  <a:lnTo>
                    <a:pt x="86803" y="2646"/>
                  </a:lnTo>
                  <a:lnTo>
                    <a:pt x="94502" y="6359"/>
                  </a:lnTo>
                  <a:lnTo>
                    <a:pt x="101517" y="11584"/>
                  </a:lnTo>
                  <a:lnTo>
                    <a:pt x="107748" y="18172"/>
                  </a:lnTo>
                  <a:lnTo>
                    <a:pt x="113100" y="26033"/>
                  </a:lnTo>
                  <a:lnTo>
                    <a:pt x="117405" y="35211"/>
                  </a:lnTo>
                  <a:lnTo>
                    <a:pt x="120669" y="45603"/>
                  </a:lnTo>
                  <a:lnTo>
                    <a:pt x="122880" y="56836"/>
                  </a:lnTo>
                  <a:lnTo>
                    <a:pt x="123922" y="68367"/>
                  </a:lnTo>
                  <a:lnTo>
                    <a:pt x="123847" y="79871"/>
                  </a:lnTo>
                  <a:lnTo>
                    <a:pt x="122832" y="91544"/>
                  </a:lnTo>
                  <a:lnTo>
                    <a:pt x="121088" y="103980"/>
                  </a:lnTo>
                  <a:lnTo>
                    <a:pt x="118802" y="117447"/>
                  </a:lnTo>
                  <a:lnTo>
                    <a:pt x="115964" y="131424"/>
                  </a:lnTo>
                  <a:lnTo>
                    <a:pt x="112381" y="144821"/>
                  </a:lnTo>
                  <a:lnTo>
                    <a:pt x="108008" y="157058"/>
                  </a:lnTo>
                  <a:lnTo>
                    <a:pt x="102935" y="168222"/>
                  </a:lnTo>
                  <a:lnTo>
                    <a:pt x="97306" y="178788"/>
                  </a:lnTo>
                  <a:lnTo>
                    <a:pt x="91258" y="189113"/>
                  </a:lnTo>
                  <a:lnTo>
                    <a:pt x="84910" y="199218"/>
                  </a:lnTo>
                  <a:lnTo>
                    <a:pt x="78349" y="208870"/>
                  </a:lnTo>
                  <a:lnTo>
                    <a:pt x="71636" y="217950"/>
                  </a:lnTo>
                  <a:lnTo>
                    <a:pt x="64654" y="225999"/>
                  </a:lnTo>
                  <a:lnTo>
                    <a:pt x="57128" y="232188"/>
                  </a:lnTo>
                  <a:lnTo>
                    <a:pt x="48955" y="236228"/>
                  </a:lnTo>
                  <a:lnTo>
                    <a:pt x="40347" y="238140"/>
                  </a:lnTo>
                  <a:lnTo>
                    <a:pt x="31722" y="237994"/>
                  </a:lnTo>
                  <a:lnTo>
                    <a:pt x="23338" y="236035"/>
                  </a:lnTo>
                  <a:lnTo>
                    <a:pt x="15592" y="232300"/>
                  </a:lnTo>
                  <a:lnTo>
                    <a:pt x="9074" y="226527"/>
                  </a:lnTo>
                  <a:lnTo>
                    <a:pt x="4005" y="218768"/>
                  </a:lnTo>
                  <a:lnTo>
                    <a:pt x="756" y="209645"/>
                  </a:lnTo>
                  <a:lnTo>
                    <a:pt x="0" y="200146"/>
                  </a:lnTo>
                  <a:lnTo>
                    <a:pt x="1863" y="190878"/>
                  </a:lnTo>
                  <a:lnTo>
                    <a:pt x="6030" y="182218"/>
                  </a:lnTo>
                  <a:lnTo>
                    <a:pt x="12023" y="174480"/>
                  </a:lnTo>
                  <a:lnTo>
                    <a:pt x="19377" y="167739"/>
                  </a:lnTo>
                  <a:lnTo>
                    <a:pt x="27548" y="162367"/>
                  </a:lnTo>
                  <a:lnTo>
                    <a:pt x="35935" y="159104"/>
                  </a:lnTo>
                  <a:lnTo>
                    <a:pt x="44199" y="158169"/>
                  </a:lnTo>
                  <a:lnTo>
                    <a:pt x="52218" y="159319"/>
                  </a:lnTo>
                  <a:lnTo>
                    <a:pt x="59990" y="162141"/>
                  </a:lnTo>
                  <a:lnTo>
                    <a:pt x="67554" y="166221"/>
                  </a:lnTo>
                  <a:lnTo>
                    <a:pt x="74957" y="171211"/>
                  </a:lnTo>
                  <a:lnTo>
                    <a:pt x="82243" y="176842"/>
                  </a:lnTo>
                  <a:lnTo>
                    <a:pt x="89445" y="182924"/>
                  </a:lnTo>
                  <a:lnTo>
                    <a:pt x="96589" y="189480"/>
                  </a:lnTo>
                  <a:lnTo>
                    <a:pt x="103692" y="196720"/>
                  </a:lnTo>
                  <a:lnTo>
                    <a:pt x="110763" y="204691"/>
                  </a:lnTo>
                  <a:lnTo>
                    <a:pt x="117701" y="212857"/>
                  </a:lnTo>
                  <a:lnTo>
                    <a:pt x="125082" y="220984"/>
                  </a:lnTo>
                  <a:lnTo>
                    <a:pt x="134673" y="229784"/>
                  </a:lnTo>
                  <a:lnTo>
                    <a:pt x="149487" y="240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90999" y="4649516"/>
              <a:ext cx="368498" cy="10529"/>
            </a:xfrm>
            <a:custGeom>
              <a:avLst/>
              <a:gdLst/>
              <a:ahLst/>
              <a:cxnLst/>
              <a:rect l="0" t="0" r="0" b="0"/>
              <a:pathLst>
                <a:path w="368498" h="10529">
                  <a:moveTo>
                    <a:pt x="368497" y="0"/>
                  </a:moveTo>
                  <a:lnTo>
                    <a:pt x="356829" y="67"/>
                  </a:lnTo>
                  <a:lnTo>
                    <a:pt x="346341" y="707"/>
                  </a:lnTo>
                  <a:lnTo>
                    <a:pt x="336034" y="1998"/>
                  </a:lnTo>
                  <a:lnTo>
                    <a:pt x="325560" y="3685"/>
                  </a:lnTo>
                  <a:lnTo>
                    <a:pt x="314568" y="5354"/>
                  </a:lnTo>
                  <a:lnTo>
                    <a:pt x="302926" y="6768"/>
                  </a:lnTo>
                  <a:lnTo>
                    <a:pt x="290671" y="7865"/>
                  </a:lnTo>
                  <a:lnTo>
                    <a:pt x="277916" y="8676"/>
                  </a:lnTo>
                  <a:lnTo>
                    <a:pt x="264781" y="9251"/>
                  </a:lnTo>
                  <a:lnTo>
                    <a:pt x="251368" y="9484"/>
                  </a:lnTo>
                  <a:lnTo>
                    <a:pt x="237757" y="9115"/>
                  </a:lnTo>
                  <a:lnTo>
                    <a:pt x="224005" y="8062"/>
                  </a:lnTo>
                  <a:lnTo>
                    <a:pt x="209991" y="6712"/>
                  </a:lnTo>
                  <a:lnTo>
                    <a:pt x="195437" y="5800"/>
                  </a:lnTo>
                  <a:lnTo>
                    <a:pt x="180239" y="5705"/>
                  </a:lnTo>
                  <a:lnTo>
                    <a:pt x="164609" y="6304"/>
                  </a:lnTo>
                  <a:lnTo>
                    <a:pt x="148963" y="7171"/>
                  </a:lnTo>
                  <a:lnTo>
                    <a:pt x="133544" y="8013"/>
                  </a:lnTo>
                  <a:lnTo>
                    <a:pt x="118258" y="8714"/>
                  </a:lnTo>
                  <a:lnTo>
                    <a:pt x="102776" y="9250"/>
                  </a:lnTo>
                  <a:lnTo>
                    <a:pt x="86928" y="9641"/>
                  </a:lnTo>
                  <a:lnTo>
                    <a:pt x="71067" y="9921"/>
                  </a:lnTo>
                  <a:lnTo>
                    <a:pt x="54218" y="10146"/>
                  </a:lnTo>
                  <a:lnTo>
                    <a:pt x="32660" y="1033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80470" y="489167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10529" y="14669"/>
                  </a:lnTo>
                  <a:lnTo>
                    <a:pt x="10529" y="28580"/>
                  </a:lnTo>
                  <a:lnTo>
                    <a:pt x="10524" y="43069"/>
                  </a:lnTo>
                  <a:lnTo>
                    <a:pt x="10351" y="57925"/>
                  </a:lnTo>
                  <a:lnTo>
                    <a:pt x="9703" y="72453"/>
                  </a:lnTo>
                  <a:lnTo>
                    <a:pt x="8454" y="86267"/>
                  </a:lnTo>
                  <a:lnTo>
                    <a:pt x="6793" y="99435"/>
                  </a:lnTo>
                  <a:lnTo>
                    <a:pt x="4967" y="113925"/>
                  </a:lnTo>
                  <a:lnTo>
                    <a:pt x="2812" y="13435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54766" y="4775858"/>
              <a:ext cx="90349" cy="266887"/>
            </a:xfrm>
            <a:custGeom>
              <a:avLst/>
              <a:gdLst/>
              <a:ahLst/>
              <a:cxnLst/>
              <a:rect l="0" t="0" r="0" b="0"/>
              <a:pathLst>
                <a:path w="90349" h="266887">
                  <a:moveTo>
                    <a:pt x="41518" y="21057"/>
                  </a:moveTo>
                  <a:lnTo>
                    <a:pt x="35717" y="26991"/>
                  </a:lnTo>
                  <a:lnTo>
                    <a:pt x="30793" y="33196"/>
                  </a:lnTo>
                  <a:lnTo>
                    <a:pt x="26290" y="40292"/>
                  </a:lnTo>
                  <a:lnTo>
                    <a:pt x="22070" y="48232"/>
                  </a:lnTo>
                  <a:lnTo>
                    <a:pt x="18056" y="56878"/>
                  </a:lnTo>
                  <a:lnTo>
                    <a:pt x="14199" y="66082"/>
                  </a:lnTo>
                  <a:lnTo>
                    <a:pt x="10620" y="76027"/>
                  </a:lnTo>
                  <a:lnTo>
                    <a:pt x="7592" y="87214"/>
                  </a:lnTo>
                  <a:lnTo>
                    <a:pt x="5223" y="99809"/>
                  </a:lnTo>
                  <a:lnTo>
                    <a:pt x="3463" y="113521"/>
                  </a:lnTo>
                  <a:lnTo>
                    <a:pt x="2199" y="127795"/>
                  </a:lnTo>
                  <a:lnTo>
                    <a:pt x="1310" y="142253"/>
                  </a:lnTo>
                  <a:lnTo>
                    <a:pt x="697" y="156875"/>
                  </a:lnTo>
                  <a:lnTo>
                    <a:pt x="276" y="171904"/>
                  </a:lnTo>
                  <a:lnTo>
                    <a:pt x="0" y="187449"/>
                  </a:lnTo>
                  <a:lnTo>
                    <a:pt x="152" y="203159"/>
                  </a:lnTo>
                  <a:lnTo>
                    <a:pt x="1319" y="218333"/>
                  </a:lnTo>
                  <a:lnTo>
                    <a:pt x="3743" y="232597"/>
                  </a:lnTo>
                  <a:lnTo>
                    <a:pt x="7508" y="245276"/>
                  </a:lnTo>
                  <a:lnTo>
                    <a:pt x="12710" y="255276"/>
                  </a:lnTo>
                  <a:lnTo>
                    <a:pt x="19244" y="262245"/>
                  </a:lnTo>
                  <a:lnTo>
                    <a:pt x="26716" y="266142"/>
                  </a:lnTo>
                  <a:lnTo>
                    <a:pt x="34562" y="266886"/>
                  </a:lnTo>
                  <a:lnTo>
                    <a:pt x="42421" y="264759"/>
                  </a:lnTo>
                  <a:lnTo>
                    <a:pt x="49982" y="260286"/>
                  </a:lnTo>
                  <a:lnTo>
                    <a:pt x="56906" y="254020"/>
                  </a:lnTo>
                  <a:lnTo>
                    <a:pt x="63079" y="246442"/>
                  </a:lnTo>
                  <a:lnTo>
                    <a:pt x="68563" y="237766"/>
                  </a:lnTo>
                  <a:lnTo>
                    <a:pt x="73488" y="227966"/>
                  </a:lnTo>
                  <a:lnTo>
                    <a:pt x="77986" y="217117"/>
                  </a:lnTo>
                  <a:lnTo>
                    <a:pt x="82010" y="205390"/>
                  </a:lnTo>
                  <a:lnTo>
                    <a:pt x="85341" y="192987"/>
                  </a:lnTo>
                  <a:lnTo>
                    <a:pt x="87912" y="180090"/>
                  </a:lnTo>
                  <a:lnTo>
                    <a:pt x="89638" y="167005"/>
                  </a:lnTo>
                  <a:lnTo>
                    <a:pt x="90348" y="154147"/>
                  </a:lnTo>
                  <a:lnTo>
                    <a:pt x="90046" y="141718"/>
                  </a:lnTo>
                  <a:lnTo>
                    <a:pt x="88877" y="129575"/>
                  </a:lnTo>
                  <a:lnTo>
                    <a:pt x="87029" y="117349"/>
                  </a:lnTo>
                  <a:lnTo>
                    <a:pt x="84678" y="104828"/>
                  </a:lnTo>
                  <a:lnTo>
                    <a:pt x="81966" y="92128"/>
                  </a:lnTo>
                  <a:lnTo>
                    <a:pt x="79000" y="79595"/>
                  </a:lnTo>
                  <a:lnTo>
                    <a:pt x="75859" y="67426"/>
                  </a:lnTo>
                  <a:lnTo>
                    <a:pt x="72557" y="55716"/>
                  </a:lnTo>
                  <a:lnTo>
                    <a:pt x="68625" y="43182"/>
                  </a:lnTo>
                  <a:lnTo>
                    <a:pt x="62601" y="26488"/>
                  </a:lnTo>
                  <a:lnTo>
                    <a:pt x="520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80988" y="4775858"/>
              <a:ext cx="92540" cy="279898"/>
            </a:xfrm>
            <a:custGeom>
              <a:avLst/>
              <a:gdLst/>
              <a:ahLst/>
              <a:cxnLst/>
              <a:rect l="0" t="0" r="0" b="0"/>
              <a:pathLst>
                <a:path w="92540" h="279898">
                  <a:moveTo>
                    <a:pt x="31109" y="21057"/>
                  </a:moveTo>
                  <a:lnTo>
                    <a:pt x="25376" y="27059"/>
                  </a:lnTo>
                  <a:lnTo>
                    <a:pt x="21091" y="33903"/>
                  </a:lnTo>
                  <a:lnTo>
                    <a:pt x="17881" y="42295"/>
                  </a:lnTo>
                  <a:lnTo>
                    <a:pt x="15347" y="52096"/>
                  </a:lnTo>
                  <a:lnTo>
                    <a:pt x="13001" y="63058"/>
                  </a:lnTo>
                  <a:lnTo>
                    <a:pt x="10558" y="74924"/>
                  </a:lnTo>
                  <a:lnTo>
                    <a:pt x="8076" y="87620"/>
                  </a:lnTo>
                  <a:lnTo>
                    <a:pt x="5860" y="101265"/>
                  </a:lnTo>
                  <a:lnTo>
                    <a:pt x="4070" y="115847"/>
                  </a:lnTo>
                  <a:lnTo>
                    <a:pt x="2715" y="131230"/>
                  </a:lnTo>
                  <a:lnTo>
                    <a:pt x="1731" y="147240"/>
                  </a:lnTo>
                  <a:lnTo>
                    <a:pt x="1035" y="163712"/>
                  </a:lnTo>
                  <a:lnTo>
                    <a:pt x="550" y="180349"/>
                  </a:lnTo>
                  <a:lnTo>
                    <a:pt x="217" y="196745"/>
                  </a:lnTo>
                  <a:lnTo>
                    <a:pt x="0" y="212689"/>
                  </a:lnTo>
                  <a:lnTo>
                    <a:pt x="192" y="227835"/>
                  </a:lnTo>
                  <a:lnTo>
                    <a:pt x="1385" y="241635"/>
                  </a:lnTo>
                  <a:lnTo>
                    <a:pt x="3826" y="253903"/>
                  </a:lnTo>
                  <a:lnTo>
                    <a:pt x="7604" y="264292"/>
                  </a:lnTo>
                  <a:lnTo>
                    <a:pt x="12815" y="272151"/>
                  </a:lnTo>
                  <a:lnTo>
                    <a:pt x="19349" y="277352"/>
                  </a:lnTo>
                  <a:lnTo>
                    <a:pt x="26652" y="279897"/>
                  </a:lnTo>
                  <a:lnTo>
                    <a:pt x="33852" y="279652"/>
                  </a:lnTo>
                  <a:lnTo>
                    <a:pt x="40468" y="276822"/>
                  </a:lnTo>
                  <a:lnTo>
                    <a:pt x="46550" y="271858"/>
                  </a:lnTo>
                  <a:lnTo>
                    <a:pt x="52475" y="265255"/>
                  </a:lnTo>
                  <a:lnTo>
                    <a:pt x="58495" y="257451"/>
                  </a:lnTo>
                  <a:lnTo>
                    <a:pt x="64539" y="248792"/>
                  </a:lnTo>
                  <a:lnTo>
                    <a:pt x="70304" y="239535"/>
                  </a:lnTo>
                  <a:lnTo>
                    <a:pt x="75627" y="229863"/>
                  </a:lnTo>
                  <a:lnTo>
                    <a:pt x="80339" y="219742"/>
                  </a:lnTo>
                  <a:lnTo>
                    <a:pt x="84198" y="208956"/>
                  </a:lnTo>
                  <a:lnTo>
                    <a:pt x="87161" y="197431"/>
                  </a:lnTo>
                  <a:lnTo>
                    <a:pt x="89336" y="185079"/>
                  </a:lnTo>
                  <a:lnTo>
                    <a:pt x="90886" y="171722"/>
                  </a:lnTo>
                  <a:lnTo>
                    <a:pt x="91964" y="157367"/>
                  </a:lnTo>
                  <a:lnTo>
                    <a:pt x="92539" y="142320"/>
                  </a:lnTo>
                  <a:lnTo>
                    <a:pt x="92400" y="127074"/>
                  </a:lnTo>
                  <a:lnTo>
                    <a:pt x="91488" y="111936"/>
                  </a:lnTo>
                  <a:lnTo>
                    <a:pt x="89723" y="97180"/>
                  </a:lnTo>
                  <a:lnTo>
                    <a:pt x="86934" y="83118"/>
                  </a:lnTo>
                  <a:lnTo>
                    <a:pt x="83136" y="69851"/>
                  </a:lnTo>
                  <a:lnTo>
                    <a:pt x="78587" y="57369"/>
                  </a:lnTo>
                  <a:lnTo>
                    <a:pt x="73159" y="44216"/>
                  </a:lnTo>
                  <a:lnTo>
                    <a:pt x="65258" y="27003"/>
                  </a:lnTo>
                  <a:lnTo>
                    <a:pt x="521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074943" y="1316062"/>
            <a:ext cx="147400" cy="73700"/>
            <a:chOff x="6074943" y="1316062"/>
            <a:chExt cx="147400" cy="73700"/>
          </a:xfrm>
        </p:grpSpPr>
        <p:sp>
          <p:nvSpPr>
            <p:cNvPr id="74" name="Freeform 73"/>
            <p:cNvSpPr/>
            <p:nvPr/>
          </p:nvSpPr>
          <p:spPr>
            <a:xfrm>
              <a:off x="6074943" y="131606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1673" y="0"/>
                  </a:lnTo>
                  <a:lnTo>
                    <a:pt x="97762" y="0"/>
                  </a:lnTo>
                  <a:lnTo>
                    <a:pt x="83278" y="0"/>
                  </a:lnTo>
                  <a:lnTo>
                    <a:pt x="68481" y="0"/>
                  </a:lnTo>
                  <a:lnTo>
                    <a:pt x="52534" y="0"/>
                  </a:lnTo>
                  <a:lnTo>
                    <a:pt x="3179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074943" y="137923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5596" y="10461"/>
                  </a:lnTo>
                  <a:lnTo>
                    <a:pt x="123827" y="9821"/>
                  </a:lnTo>
                  <a:lnTo>
                    <a:pt x="110937" y="8529"/>
                  </a:lnTo>
                  <a:lnTo>
                    <a:pt x="97089" y="6842"/>
                  </a:lnTo>
                  <a:lnTo>
                    <a:pt x="82760" y="5174"/>
                  </a:lnTo>
                  <a:lnTo>
                    <a:pt x="68306" y="3761"/>
                  </a:lnTo>
                  <a:lnTo>
                    <a:pt x="54295" y="2660"/>
                  </a:lnTo>
                  <a:lnTo>
                    <a:pt x="40111" y="1729"/>
                  </a:lnTo>
                  <a:lnTo>
                    <a:pt x="23395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232870" y="2916393"/>
            <a:ext cx="115815" cy="63172"/>
            <a:chOff x="6232870" y="2916393"/>
            <a:chExt cx="115815" cy="63172"/>
          </a:xfrm>
        </p:grpSpPr>
        <p:sp>
          <p:nvSpPr>
            <p:cNvPr id="77" name="Freeform 76"/>
            <p:cNvSpPr/>
            <p:nvPr/>
          </p:nvSpPr>
          <p:spPr>
            <a:xfrm>
              <a:off x="6232870" y="291639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106945" y="7662"/>
                  </a:lnTo>
                  <a:lnTo>
                    <a:pt x="97958" y="5520"/>
                  </a:lnTo>
                  <a:lnTo>
                    <a:pt x="87963" y="3917"/>
                  </a:lnTo>
                  <a:lnTo>
                    <a:pt x="76982" y="2736"/>
                  </a:lnTo>
                  <a:lnTo>
                    <a:pt x="65171" y="1888"/>
                  </a:lnTo>
                  <a:lnTo>
                    <a:pt x="52731" y="1290"/>
                  </a:lnTo>
                  <a:lnTo>
                    <a:pt x="40438" y="875"/>
                  </a:lnTo>
                  <a:lnTo>
                    <a:pt x="28417" y="546"/>
                  </a:lnTo>
                  <a:lnTo>
                    <a:pt x="15614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32870" y="297956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6597353" y="4595426"/>
            <a:ext cx="115815" cy="21057"/>
          </a:xfrm>
          <a:custGeom>
            <a:avLst/>
            <a:gdLst/>
            <a:ahLst/>
            <a:cxnLst/>
            <a:rect l="0" t="0" r="0" b="0"/>
            <a:pathLst>
              <a:path w="115815" h="21057">
                <a:moveTo>
                  <a:pt x="115814" y="0"/>
                </a:moveTo>
                <a:lnTo>
                  <a:pt x="107012" y="2934"/>
                </a:lnTo>
                <a:lnTo>
                  <a:pt x="98666" y="5716"/>
                </a:lnTo>
                <a:lnTo>
                  <a:pt x="89958" y="8611"/>
                </a:lnTo>
                <a:lnTo>
                  <a:pt x="80491" y="11478"/>
                </a:lnTo>
                <a:lnTo>
                  <a:pt x="69700" y="13995"/>
                </a:lnTo>
                <a:lnTo>
                  <a:pt x="57424" y="16006"/>
                </a:lnTo>
                <a:lnTo>
                  <a:pt x="44571" y="17521"/>
                </a:lnTo>
                <a:lnTo>
                  <a:pt x="31654" y="18782"/>
                </a:lnTo>
                <a:lnTo>
                  <a:pt x="17537" y="19897"/>
                </a:lnTo>
                <a:lnTo>
                  <a:pt x="0" y="210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6607882" y="4700711"/>
            <a:ext cx="126343" cy="10529"/>
          </a:xfrm>
          <a:custGeom>
            <a:avLst/>
            <a:gdLst/>
            <a:ahLst/>
            <a:cxnLst/>
            <a:rect l="0" t="0" r="0" b="0"/>
            <a:pathLst>
              <a:path w="126343" h="10529">
                <a:moveTo>
                  <a:pt x="126342" y="10528"/>
                </a:moveTo>
                <a:lnTo>
                  <a:pt x="114541" y="7661"/>
                </a:lnTo>
                <a:lnTo>
                  <a:pt x="102771" y="5519"/>
                </a:lnTo>
                <a:lnTo>
                  <a:pt x="89885" y="3916"/>
                </a:lnTo>
                <a:lnTo>
                  <a:pt x="76070" y="2733"/>
                </a:lnTo>
                <a:lnTo>
                  <a:pt x="60200" y="1755"/>
                </a:lnTo>
                <a:lnTo>
                  <a:pt x="37522" y="8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2800580" y="852808"/>
            <a:ext cx="389555" cy="768527"/>
            <a:chOff x="2800580" y="852808"/>
            <a:chExt cx="389555" cy="768527"/>
          </a:xfrm>
        </p:grpSpPr>
        <p:sp>
          <p:nvSpPr>
            <p:cNvPr id="82" name="Freeform 81"/>
            <p:cNvSpPr/>
            <p:nvPr/>
          </p:nvSpPr>
          <p:spPr>
            <a:xfrm>
              <a:off x="3021678" y="852808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9"/>
                  </a:lnTo>
                  <a:lnTo>
                    <a:pt x="0" y="85691"/>
                  </a:lnTo>
                  <a:lnTo>
                    <a:pt x="0" y="99257"/>
                  </a:lnTo>
                  <a:lnTo>
                    <a:pt x="0" y="112972"/>
                  </a:lnTo>
                  <a:lnTo>
                    <a:pt x="0" y="126791"/>
                  </a:lnTo>
                  <a:lnTo>
                    <a:pt x="0" y="140681"/>
                  </a:lnTo>
                  <a:lnTo>
                    <a:pt x="0" y="154619"/>
                  </a:lnTo>
                  <a:lnTo>
                    <a:pt x="0" y="168591"/>
                  </a:lnTo>
                  <a:lnTo>
                    <a:pt x="0" y="182584"/>
                  </a:lnTo>
                  <a:lnTo>
                    <a:pt x="5" y="196587"/>
                  </a:lnTo>
                  <a:lnTo>
                    <a:pt x="178" y="210433"/>
                  </a:lnTo>
                  <a:lnTo>
                    <a:pt x="826" y="223809"/>
                  </a:lnTo>
                  <a:lnTo>
                    <a:pt x="2075" y="236576"/>
                  </a:lnTo>
                  <a:lnTo>
                    <a:pt x="3736" y="248506"/>
                  </a:lnTo>
                  <a:lnTo>
                    <a:pt x="5563" y="260475"/>
                  </a:lnTo>
                  <a:lnTo>
                    <a:pt x="7717" y="274653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84343" y="884393"/>
              <a:ext cx="189979" cy="186271"/>
            </a:xfrm>
            <a:custGeom>
              <a:avLst/>
              <a:gdLst/>
              <a:ahLst/>
              <a:cxnLst/>
              <a:rect l="0" t="0" r="0" b="0"/>
              <a:pathLst>
                <a:path w="189979" h="186271">
                  <a:moveTo>
                    <a:pt x="189978" y="94757"/>
                  </a:moveTo>
                  <a:lnTo>
                    <a:pt x="181177" y="100557"/>
                  </a:lnTo>
                  <a:lnTo>
                    <a:pt x="172830" y="105482"/>
                  </a:lnTo>
                  <a:lnTo>
                    <a:pt x="164131" y="109989"/>
                  </a:lnTo>
                  <a:lnTo>
                    <a:pt x="155010" y="114382"/>
                  </a:lnTo>
                  <a:lnTo>
                    <a:pt x="145515" y="119044"/>
                  </a:lnTo>
                  <a:lnTo>
                    <a:pt x="135723" y="124159"/>
                  </a:lnTo>
                  <a:lnTo>
                    <a:pt x="125709" y="129737"/>
                  </a:lnTo>
                  <a:lnTo>
                    <a:pt x="115535" y="135709"/>
                  </a:lnTo>
                  <a:lnTo>
                    <a:pt x="105244" y="141987"/>
                  </a:lnTo>
                  <a:lnTo>
                    <a:pt x="94708" y="148491"/>
                  </a:lnTo>
                  <a:lnTo>
                    <a:pt x="83641" y="155156"/>
                  </a:lnTo>
                  <a:lnTo>
                    <a:pt x="71939" y="161930"/>
                  </a:lnTo>
                  <a:lnTo>
                    <a:pt x="59808" y="168613"/>
                  </a:lnTo>
                  <a:lnTo>
                    <a:pt x="47665" y="174873"/>
                  </a:lnTo>
                  <a:lnTo>
                    <a:pt x="35770" y="180542"/>
                  </a:lnTo>
                  <a:lnTo>
                    <a:pt x="24682" y="184822"/>
                  </a:lnTo>
                  <a:lnTo>
                    <a:pt x="15300" y="186270"/>
                  </a:lnTo>
                  <a:lnTo>
                    <a:pt x="7969" y="184349"/>
                  </a:lnTo>
                  <a:lnTo>
                    <a:pt x="2862" y="179480"/>
                  </a:lnTo>
                  <a:lnTo>
                    <a:pt x="243" y="172550"/>
                  </a:lnTo>
                  <a:lnTo>
                    <a:pt x="0" y="164302"/>
                  </a:lnTo>
                  <a:lnTo>
                    <a:pt x="1749" y="155227"/>
                  </a:lnTo>
                  <a:lnTo>
                    <a:pt x="5041" y="145633"/>
                  </a:lnTo>
                  <a:lnTo>
                    <a:pt x="9464" y="135710"/>
                  </a:lnTo>
                  <a:lnTo>
                    <a:pt x="14529" y="125577"/>
                  </a:lnTo>
                  <a:lnTo>
                    <a:pt x="19687" y="115308"/>
                  </a:lnTo>
                  <a:lnTo>
                    <a:pt x="24632" y="104950"/>
                  </a:lnTo>
                  <a:lnTo>
                    <a:pt x="29272" y="94534"/>
                  </a:lnTo>
                  <a:lnTo>
                    <a:pt x="33622" y="84080"/>
                  </a:lnTo>
                  <a:lnTo>
                    <a:pt x="37735" y="73601"/>
                  </a:lnTo>
                  <a:lnTo>
                    <a:pt x="41669" y="63106"/>
                  </a:lnTo>
                  <a:lnTo>
                    <a:pt x="45471" y="52599"/>
                  </a:lnTo>
                  <a:lnTo>
                    <a:pt x="49177" y="42099"/>
                  </a:lnTo>
                  <a:lnTo>
                    <a:pt x="52662" y="32062"/>
                  </a:lnTo>
                  <a:lnTo>
                    <a:pt x="55994" y="22395"/>
                  </a:lnTo>
                  <a:lnTo>
                    <a:pt x="59467" y="12248"/>
                  </a:lnTo>
                  <a:lnTo>
                    <a:pt x="636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00580" y="1179191"/>
              <a:ext cx="389555" cy="21058"/>
            </a:xfrm>
            <a:custGeom>
              <a:avLst/>
              <a:gdLst/>
              <a:ahLst/>
              <a:cxnLst/>
              <a:rect l="0" t="0" r="0" b="0"/>
              <a:pathLst>
                <a:path w="389555" h="21058">
                  <a:moveTo>
                    <a:pt x="389554" y="0"/>
                  </a:moveTo>
                  <a:lnTo>
                    <a:pt x="377819" y="0"/>
                  </a:lnTo>
                  <a:lnTo>
                    <a:pt x="366691" y="0"/>
                  </a:lnTo>
                  <a:lnTo>
                    <a:pt x="355092" y="5"/>
                  </a:lnTo>
                  <a:lnTo>
                    <a:pt x="342931" y="178"/>
                  </a:lnTo>
                  <a:lnTo>
                    <a:pt x="330271" y="826"/>
                  </a:lnTo>
                  <a:lnTo>
                    <a:pt x="317210" y="2075"/>
                  </a:lnTo>
                  <a:lnTo>
                    <a:pt x="303685" y="3727"/>
                  </a:lnTo>
                  <a:lnTo>
                    <a:pt x="289472" y="5376"/>
                  </a:lnTo>
                  <a:lnTo>
                    <a:pt x="274503" y="6778"/>
                  </a:lnTo>
                  <a:lnTo>
                    <a:pt x="258859" y="7871"/>
                  </a:lnTo>
                  <a:lnTo>
                    <a:pt x="242673" y="8679"/>
                  </a:lnTo>
                  <a:lnTo>
                    <a:pt x="226078" y="9262"/>
                  </a:lnTo>
                  <a:lnTo>
                    <a:pt x="209188" y="9840"/>
                  </a:lnTo>
                  <a:lnTo>
                    <a:pt x="192091" y="10767"/>
                  </a:lnTo>
                  <a:lnTo>
                    <a:pt x="174848" y="12207"/>
                  </a:lnTo>
                  <a:lnTo>
                    <a:pt x="157507" y="13990"/>
                  </a:lnTo>
                  <a:lnTo>
                    <a:pt x="140098" y="15725"/>
                  </a:lnTo>
                  <a:lnTo>
                    <a:pt x="122648" y="17187"/>
                  </a:lnTo>
                  <a:lnTo>
                    <a:pt x="105336" y="18319"/>
                  </a:lnTo>
                  <a:lnTo>
                    <a:pt x="88479" y="19154"/>
                  </a:lnTo>
                  <a:lnTo>
                    <a:pt x="72227" y="19750"/>
                  </a:lnTo>
                  <a:lnTo>
                    <a:pt x="56961" y="20167"/>
                  </a:lnTo>
                  <a:lnTo>
                    <a:pt x="41776" y="20501"/>
                  </a:lnTo>
                  <a:lnTo>
                    <a:pt x="24222" y="2078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05865" y="1347647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8190" y="8869"/>
                  </a:lnTo>
                  <a:lnTo>
                    <a:pt x="16048" y="17856"/>
                  </a:lnTo>
                  <a:lnTo>
                    <a:pt x="14445" y="27851"/>
                  </a:lnTo>
                  <a:lnTo>
                    <a:pt x="13264" y="38831"/>
                  </a:lnTo>
                  <a:lnTo>
                    <a:pt x="12416" y="50643"/>
                  </a:lnTo>
                  <a:lnTo>
                    <a:pt x="11818" y="63101"/>
                  </a:lnTo>
                  <a:lnTo>
                    <a:pt x="11404" y="76039"/>
                  </a:lnTo>
                  <a:lnTo>
                    <a:pt x="11120" y="89320"/>
                  </a:lnTo>
                  <a:lnTo>
                    <a:pt x="10927" y="102846"/>
                  </a:lnTo>
                  <a:lnTo>
                    <a:pt x="10796" y="116707"/>
                  </a:lnTo>
                  <a:lnTo>
                    <a:pt x="10708" y="131158"/>
                  </a:lnTo>
                  <a:lnTo>
                    <a:pt x="10644" y="146281"/>
                  </a:lnTo>
                  <a:lnTo>
                    <a:pt x="10431" y="161692"/>
                  </a:lnTo>
                  <a:lnTo>
                    <a:pt x="9757" y="176659"/>
                  </a:lnTo>
                  <a:lnTo>
                    <a:pt x="8490" y="190790"/>
                  </a:lnTo>
                  <a:lnTo>
                    <a:pt x="6817" y="203789"/>
                  </a:lnTo>
                  <a:lnTo>
                    <a:pt x="4981" y="216666"/>
                  </a:lnTo>
                  <a:lnTo>
                    <a:pt x="2819" y="23166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04788" y="1368704"/>
              <a:ext cx="179962" cy="252631"/>
            </a:xfrm>
            <a:custGeom>
              <a:avLst/>
              <a:gdLst/>
              <a:ahLst/>
              <a:cxnLst/>
              <a:rect l="0" t="0" r="0" b="0"/>
              <a:pathLst>
                <a:path w="179962" h="252631">
                  <a:moveTo>
                    <a:pt x="80061" y="0"/>
                  </a:moveTo>
                  <a:lnTo>
                    <a:pt x="74194" y="5868"/>
                  </a:lnTo>
                  <a:lnTo>
                    <a:pt x="68629" y="11432"/>
                  </a:lnTo>
                  <a:lnTo>
                    <a:pt x="62835" y="17236"/>
                  </a:lnTo>
                  <a:lnTo>
                    <a:pt x="56927" y="23489"/>
                  </a:lnTo>
                  <a:lnTo>
                    <a:pt x="51246" y="30468"/>
                  </a:lnTo>
                  <a:lnTo>
                    <a:pt x="45966" y="38249"/>
                  </a:lnTo>
                  <a:lnTo>
                    <a:pt x="40943" y="46750"/>
                  </a:lnTo>
                  <a:lnTo>
                    <a:pt x="35808" y="55830"/>
                  </a:lnTo>
                  <a:lnTo>
                    <a:pt x="30358" y="65348"/>
                  </a:lnTo>
                  <a:lnTo>
                    <a:pt x="24714" y="75348"/>
                  </a:lnTo>
                  <a:lnTo>
                    <a:pt x="19225" y="86046"/>
                  </a:lnTo>
                  <a:lnTo>
                    <a:pt x="14092" y="97503"/>
                  </a:lnTo>
                  <a:lnTo>
                    <a:pt x="9510" y="109637"/>
                  </a:lnTo>
                  <a:lnTo>
                    <a:pt x="5737" y="122314"/>
                  </a:lnTo>
                  <a:lnTo>
                    <a:pt x="2838" y="135395"/>
                  </a:lnTo>
                  <a:lnTo>
                    <a:pt x="876" y="148603"/>
                  </a:lnTo>
                  <a:lnTo>
                    <a:pt x="0" y="161543"/>
                  </a:lnTo>
                  <a:lnTo>
                    <a:pt x="193" y="174022"/>
                  </a:lnTo>
                  <a:lnTo>
                    <a:pt x="1456" y="186029"/>
                  </a:lnTo>
                  <a:lnTo>
                    <a:pt x="3899" y="197631"/>
                  </a:lnTo>
                  <a:lnTo>
                    <a:pt x="7477" y="208911"/>
                  </a:lnTo>
                  <a:lnTo>
                    <a:pt x="12337" y="219623"/>
                  </a:lnTo>
                  <a:lnTo>
                    <a:pt x="18879" y="229218"/>
                  </a:lnTo>
                  <a:lnTo>
                    <a:pt x="27172" y="237478"/>
                  </a:lnTo>
                  <a:lnTo>
                    <a:pt x="36995" y="244178"/>
                  </a:lnTo>
                  <a:lnTo>
                    <a:pt x="48030" y="248930"/>
                  </a:lnTo>
                  <a:lnTo>
                    <a:pt x="59961" y="251711"/>
                  </a:lnTo>
                  <a:lnTo>
                    <a:pt x="72208" y="252630"/>
                  </a:lnTo>
                  <a:lnTo>
                    <a:pt x="83962" y="251742"/>
                  </a:lnTo>
                  <a:lnTo>
                    <a:pt x="94824" y="249255"/>
                  </a:lnTo>
                  <a:lnTo>
                    <a:pt x="104759" y="245318"/>
                  </a:lnTo>
                  <a:lnTo>
                    <a:pt x="113900" y="239934"/>
                  </a:lnTo>
                  <a:lnTo>
                    <a:pt x="122417" y="233242"/>
                  </a:lnTo>
                  <a:lnTo>
                    <a:pt x="130309" y="225479"/>
                  </a:lnTo>
                  <a:lnTo>
                    <a:pt x="137398" y="216898"/>
                  </a:lnTo>
                  <a:lnTo>
                    <a:pt x="143658" y="207715"/>
                  </a:lnTo>
                  <a:lnTo>
                    <a:pt x="149355" y="197939"/>
                  </a:lnTo>
                  <a:lnTo>
                    <a:pt x="154950" y="187392"/>
                  </a:lnTo>
                  <a:lnTo>
                    <a:pt x="160707" y="176036"/>
                  </a:lnTo>
                  <a:lnTo>
                    <a:pt x="166389" y="163969"/>
                  </a:lnTo>
                  <a:lnTo>
                    <a:pt x="171371" y="151337"/>
                  </a:lnTo>
                  <a:lnTo>
                    <a:pt x="175346" y="138282"/>
                  </a:lnTo>
                  <a:lnTo>
                    <a:pt x="178166" y="124921"/>
                  </a:lnTo>
                  <a:lnTo>
                    <a:pt x="179684" y="111346"/>
                  </a:lnTo>
                  <a:lnTo>
                    <a:pt x="179961" y="97627"/>
                  </a:lnTo>
                  <a:lnTo>
                    <a:pt x="179196" y="83974"/>
                  </a:lnTo>
                  <a:lnTo>
                    <a:pt x="177628" y="70727"/>
                  </a:lnTo>
                  <a:lnTo>
                    <a:pt x="175464" y="58042"/>
                  </a:lnTo>
                  <a:lnTo>
                    <a:pt x="172708" y="46067"/>
                  </a:lnTo>
                  <a:lnTo>
                    <a:pt x="169182" y="35017"/>
                  </a:lnTo>
                  <a:lnTo>
                    <a:pt x="164837" y="24930"/>
                  </a:lnTo>
                  <a:lnTo>
                    <a:pt x="159444" y="16174"/>
                  </a:lnTo>
                  <a:lnTo>
                    <a:pt x="152535" y="9495"/>
                  </a:lnTo>
                  <a:lnTo>
                    <a:pt x="143994" y="5119"/>
                  </a:lnTo>
                  <a:lnTo>
                    <a:pt x="134002" y="2978"/>
                  </a:lnTo>
                  <a:lnTo>
                    <a:pt x="122853" y="2970"/>
                  </a:lnTo>
                  <a:lnTo>
                    <a:pt x="110854" y="4806"/>
                  </a:lnTo>
                  <a:lnTo>
                    <a:pt x="98856" y="7798"/>
                  </a:lnTo>
                  <a:lnTo>
                    <a:pt x="87063" y="11251"/>
                  </a:lnTo>
                  <a:lnTo>
                    <a:pt x="74444" y="15461"/>
                  </a:lnTo>
                  <a:lnTo>
                    <a:pt x="5900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2705823" y="2768994"/>
            <a:ext cx="31587" cy="484312"/>
          </a:xfrm>
          <a:custGeom>
            <a:avLst/>
            <a:gdLst/>
            <a:ahLst/>
            <a:cxnLst/>
            <a:rect l="0" t="0" r="0" b="0"/>
            <a:pathLst>
              <a:path w="31587" h="484312">
                <a:moveTo>
                  <a:pt x="31586" y="0"/>
                </a:moveTo>
                <a:lnTo>
                  <a:pt x="28518" y="11802"/>
                </a:lnTo>
                <a:lnTo>
                  <a:pt x="24456" y="23571"/>
                </a:lnTo>
                <a:lnTo>
                  <a:pt x="18981" y="36466"/>
                </a:lnTo>
                <a:lnTo>
                  <a:pt x="12913" y="50487"/>
                </a:lnTo>
                <a:lnTo>
                  <a:pt x="7708" y="65464"/>
                </a:lnTo>
                <a:lnTo>
                  <a:pt x="4119" y="81191"/>
                </a:lnTo>
                <a:lnTo>
                  <a:pt x="2064" y="97639"/>
                </a:lnTo>
                <a:lnTo>
                  <a:pt x="996" y="114960"/>
                </a:lnTo>
                <a:lnTo>
                  <a:pt x="472" y="133150"/>
                </a:lnTo>
                <a:lnTo>
                  <a:pt x="390" y="151600"/>
                </a:lnTo>
                <a:lnTo>
                  <a:pt x="918" y="169226"/>
                </a:lnTo>
                <a:lnTo>
                  <a:pt x="2107" y="185500"/>
                </a:lnTo>
                <a:lnTo>
                  <a:pt x="3563" y="200885"/>
                </a:lnTo>
                <a:lnTo>
                  <a:pt x="4553" y="216510"/>
                </a:lnTo>
                <a:lnTo>
                  <a:pt x="4703" y="233032"/>
                </a:lnTo>
                <a:lnTo>
                  <a:pt x="4142" y="250761"/>
                </a:lnTo>
                <a:lnTo>
                  <a:pt x="3301" y="269892"/>
                </a:lnTo>
                <a:lnTo>
                  <a:pt x="2477" y="290362"/>
                </a:lnTo>
                <a:lnTo>
                  <a:pt x="1790" y="311790"/>
                </a:lnTo>
                <a:lnTo>
                  <a:pt x="1262" y="333611"/>
                </a:lnTo>
                <a:lnTo>
                  <a:pt x="876" y="355458"/>
                </a:lnTo>
                <a:lnTo>
                  <a:pt x="600" y="376853"/>
                </a:lnTo>
                <a:lnTo>
                  <a:pt x="409" y="397145"/>
                </a:lnTo>
                <a:lnTo>
                  <a:pt x="277" y="416069"/>
                </a:lnTo>
                <a:lnTo>
                  <a:pt x="187" y="433121"/>
                </a:lnTo>
                <a:lnTo>
                  <a:pt x="116" y="449043"/>
                </a:lnTo>
                <a:lnTo>
                  <a:pt x="57" y="465234"/>
                </a:lnTo>
                <a:lnTo>
                  <a:pt x="0" y="48431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2916393" y="2526839"/>
            <a:ext cx="463255" cy="748102"/>
            <a:chOff x="2916393" y="2526839"/>
            <a:chExt cx="463255" cy="748102"/>
          </a:xfrm>
        </p:grpSpPr>
        <p:sp>
          <p:nvSpPr>
            <p:cNvPr id="89" name="Freeform 88"/>
            <p:cNvSpPr/>
            <p:nvPr/>
          </p:nvSpPr>
          <p:spPr>
            <a:xfrm>
              <a:off x="3009598" y="2537367"/>
              <a:ext cx="126657" cy="242583"/>
            </a:xfrm>
            <a:custGeom>
              <a:avLst/>
              <a:gdLst/>
              <a:ahLst/>
              <a:cxnLst/>
              <a:rect l="0" t="0" r="0" b="0"/>
              <a:pathLst>
                <a:path w="126657" h="242583">
                  <a:moveTo>
                    <a:pt x="106837" y="0"/>
                  </a:moveTo>
                  <a:lnTo>
                    <a:pt x="98103" y="5868"/>
                  </a:lnTo>
                  <a:lnTo>
                    <a:pt x="90396" y="11433"/>
                  </a:lnTo>
                  <a:lnTo>
                    <a:pt x="82999" y="17237"/>
                  </a:lnTo>
                  <a:lnTo>
                    <a:pt x="75910" y="23490"/>
                  </a:lnTo>
                  <a:lnTo>
                    <a:pt x="69380" y="30468"/>
                  </a:lnTo>
                  <a:lnTo>
                    <a:pt x="63503" y="38249"/>
                  </a:lnTo>
                  <a:lnTo>
                    <a:pt x="58065" y="46750"/>
                  </a:lnTo>
                  <a:lnTo>
                    <a:pt x="52647" y="55830"/>
                  </a:lnTo>
                  <a:lnTo>
                    <a:pt x="46999" y="65348"/>
                  </a:lnTo>
                  <a:lnTo>
                    <a:pt x="41051" y="75349"/>
                  </a:lnTo>
                  <a:lnTo>
                    <a:pt x="34826" y="86047"/>
                  </a:lnTo>
                  <a:lnTo>
                    <a:pt x="28380" y="97498"/>
                  </a:lnTo>
                  <a:lnTo>
                    <a:pt x="21932" y="109460"/>
                  </a:lnTo>
                  <a:lnTo>
                    <a:pt x="15837" y="121489"/>
                  </a:lnTo>
                  <a:lnTo>
                    <a:pt x="10269" y="133326"/>
                  </a:lnTo>
                  <a:lnTo>
                    <a:pt x="5549" y="145053"/>
                  </a:lnTo>
                  <a:lnTo>
                    <a:pt x="2209" y="156993"/>
                  </a:lnTo>
                  <a:lnTo>
                    <a:pt x="411" y="169319"/>
                  </a:lnTo>
                  <a:lnTo>
                    <a:pt x="0" y="181886"/>
                  </a:lnTo>
                  <a:lnTo>
                    <a:pt x="705" y="194329"/>
                  </a:lnTo>
                  <a:lnTo>
                    <a:pt x="2263" y="206428"/>
                  </a:lnTo>
                  <a:lnTo>
                    <a:pt x="4935" y="217655"/>
                  </a:lnTo>
                  <a:lnTo>
                    <a:pt x="9461" y="227130"/>
                  </a:lnTo>
                  <a:lnTo>
                    <a:pt x="16096" y="234524"/>
                  </a:lnTo>
                  <a:lnTo>
                    <a:pt x="24484" y="239673"/>
                  </a:lnTo>
                  <a:lnTo>
                    <a:pt x="33948" y="242320"/>
                  </a:lnTo>
                  <a:lnTo>
                    <a:pt x="43975" y="242582"/>
                  </a:lnTo>
                  <a:lnTo>
                    <a:pt x="54113" y="240846"/>
                  </a:lnTo>
                  <a:lnTo>
                    <a:pt x="63904" y="237563"/>
                  </a:lnTo>
                  <a:lnTo>
                    <a:pt x="73149" y="233141"/>
                  </a:lnTo>
                  <a:lnTo>
                    <a:pt x="81846" y="227907"/>
                  </a:lnTo>
                  <a:lnTo>
                    <a:pt x="90081" y="222103"/>
                  </a:lnTo>
                  <a:lnTo>
                    <a:pt x="97955" y="215902"/>
                  </a:lnTo>
                  <a:lnTo>
                    <a:pt x="105397" y="209265"/>
                  </a:lnTo>
                  <a:lnTo>
                    <a:pt x="112177" y="201971"/>
                  </a:lnTo>
                  <a:lnTo>
                    <a:pt x="118208" y="193948"/>
                  </a:lnTo>
                  <a:lnTo>
                    <a:pt x="123072" y="185272"/>
                  </a:lnTo>
                  <a:lnTo>
                    <a:pt x="125976" y="176068"/>
                  </a:lnTo>
                  <a:lnTo>
                    <a:pt x="126656" y="166482"/>
                  </a:lnTo>
                  <a:lnTo>
                    <a:pt x="124992" y="157113"/>
                  </a:lnTo>
                  <a:lnTo>
                    <a:pt x="120758" y="148968"/>
                  </a:lnTo>
                  <a:lnTo>
                    <a:pt x="114104" y="142506"/>
                  </a:lnTo>
                  <a:lnTo>
                    <a:pt x="105756" y="138001"/>
                  </a:lnTo>
                  <a:lnTo>
                    <a:pt x="96792" y="135794"/>
                  </a:lnTo>
                  <a:lnTo>
                    <a:pt x="87886" y="135831"/>
                  </a:lnTo>
                  <a:lnTo>
                    <a:pt x="79302" y="137769"/>
                  </a:lnTo>
                  <a:lnTo>
                    <a:pt x="71085" y="141188"/>
                  </a:lnTo>
                  <a:lnTo>
                    <a:pt x="63195" y="145701"/>
                  </a:lnTo>
                  <a:lnTo>
                    <a:pt x="55672" y="151077"/>
                  </a:lnTo>
                  <a:lnTo>
                    <a:pt x="47819" y="157965"/>
                  </a:lnTo>
                  <a:lnTo>
                    <a:pt x="37826" y="169201"/>
                  </a:lnTo>
                  <a:lnTo>
                    <a:pt x="2260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32248" y="2526839"/>
              <a:ext cx="140280" cy="242156"/>
            </a:xfrm>
            <a:custGeom>
              <a:avLst/>
              <a:gdLst/>
              <a:ahLst/>
              <a:cxnLst/>
              <a:rect l="0" t="0" r="0" b="0"/>
              <a:pathLst>
                <a:path w="140280" h="242156">
                  <a:moveTo>
                    <a:pt x="0" y="0"/>
                  </a:moveTo>
                  <a:lnTo>
                    <a:pt x="8869" y="2867"/>
                  </a:lnTo>
                  <a:lnTo>
                    <a:pt x="17856" y="5009"/>
                  </a:lnTo>
                  <a:lnTo>
                    <a:pt x="27851" y="6612"/>
                  </a:lnTo>
                  <a:lnTo>
                    <a:pt x="38831" y="7792"/>
                  </a:lnTo>
                  <a:lnTo>
                    <a:pt x="50643" y="8641"/>
                  </a:lnTo>
                  <a:lnTo>
                    <a:pt x="63102" y="9238"/>
                  </a:lnTo>
                  <a:lnTo>
                    <a:pt x="76039" y="9652"/>
                  </a:lnTo>
                  <a:lnTo>
                    <a:pt x="89320" y="9937"/>
                  </a:lnTo>
                  <a:lnTo>
                    <a:pt x="102819" y="10144"/>
                  </a:lnTo>
                  <a:lnTo>
                    <a:pt x="115643" y="10793"/>
                  </a:lnTo>
                  <a:lnTo>
                    <a:pt x="126204" y="12826"/>
                  </a:lnTo>
                  <a:lnTo>
                    <a:pt x="133812" y="16646"/>
                  </a:lnTo>
                  <a:lnTo>
                    <a:pt x="138443" y="22162"/>
                  </a:lnTo>
                  <a:lnTo>
                    <a:pt x="140279" y="29078"/>
                  </a:lnTo>
                  <a:lnTo>
                    <a:pt x="139736" y="37064"/>
                  </a:lnTo>
                  <a:lnTo>
                    <a:pt x="137325" y="45831"/>
                  </a:lnTo>
                  <a:lnTo>
                    <a:pt x="133522" y="55152"/>
                  </a:lnTo>
                  <a:lnTo>
                    <a:pt x="128724" y="64859"/>
                  </a:lnTo>
                  <a:lnTo>
                    <a:pt x="123391" y="74833"/>
                  </a:lnTo>
                  <a:lnTo>
                    <a:pt x="118046" y="84988"/>
                  </a:lnTo>
                  <a:lnTo>
                    <a:pt x="112973" y="95265"/>
                  </a:lnTo>
                  <a:lnTo>
                    <a:pt x="108245" y="105625"/>
                  </a:lnTo>
                  <a:lnTo>
                    <a:pt x="103836" y="116040"/>
                  </a:lnTo>
                  <a:lnTo>
                    <a:pt x="99678" y="126494"/>
                  </a:lnTo>
                  <a:lnTo>
                    <a:pt x="95544" y="136972"/>
                  </a:lnTo>
                  <a:lnTo>
                    <a:pt x="91075" y="147466"/>
                  </a:lnTo>
                  <a:lnTo>
                    <a:pt x="86104" y="157972"/>
                  </a:lnTo>
                  <a:lnTo>
                    <a:pt x="80797" y="168486"/>
                  </a:lnTo>
                  <a:lnTo>
                    <a:pt x="75542" y="179004"/>
                  </a:lnTo>
                  <a:lnTo>
                    <a:pt x="70564" y="189517"/>
                  </a:lnTo>
                  <a:lnTo>
                    <a:pt x="65874" y="199761"/>
                  </a:lnTo>
                  <a:lnTo>
                    <a:pt x="60785" y="210334"/>
                  </a:lnTo>
                  <a:lnTo>
                    <a:pt x="53736" y="223282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916393" y="2863751"/>
              <a:ext cx="463255" cy="21058"/>
            </a:xfrm>
            <a:custGeom>
              <a:avLst/>
              <a:gdLst/>
              <a:ahLst/>
              <a:cxnLst/>
              <a:rect l="0" t="0" r="0" b="0"/>
              <a:pathLst>
                <a:path w="463255" h="21058">
                  <a:moveTo>
                    <a:pt x="463254" y="0"/>
                  </a:moveTo>
                  <a:lnTo>
                    <a:pt x="451520" y="67"/>
                  </a:lnTo>
                  <a:lnTo>
                    <a:pt x="440390" y="707"/>
                  </a:lnTo>
                  <a:lnTo>
                    <a:pt x="428788" y="1999"/>
                  </a:lnTo>
                  <a:lnTo>
                    <a:pt x="416453" y="3686"/>
                  </a:lnTo>
                  <a:lnTo>
                    <a:pt x="403145" y="5354"/>
                  </a:lnTo>
                  <a:lnTo>
                    <a:pt x="388831" y="6768"/>
                  </a:lnTo>
                  <a:lnTo>
                    <a:pt x="373481" y="7866"/>
                  </a:lnTo>
                  <a:lnTo>
                    <a:pt x="356971" y="8676"/>
                  </a:lnTo>
                  <a:lnTo>
                    <a:pt x="339352" y="9255"/>
                  </a:lnTo>
                  <a:lnTo>
                    <a:pt x="320961" y="9661"/>
                  </a:lnTo>
                  <a:lnTo>
                    <a:pt x="302318" y="9941"/>
                  </a:lnTo>
                  <a:lnTo>
                    <a:pt x="283747" y="10133"/>
                  </a:lnTo>
                  <a:lnTo>
                    <a:pt x="265533" y="10262"/>
                  </a:lnTo>
                  <a:lnTo>
                    <a:pt x="247996" y="10350"/>
                  </a:lnTo>
                  <a:lnTo>
                    <a:pt x="231238" y="10413"/>
                  </a:lnTo>
                  <a:lnTo>
                    <a:pt x="215187" y="10626"/>
                  </a:lnTo>
                  <a:lnTo>
                    <a:pt x="199708" y="11301"/>
                  </a:lnTo>
                  <a:lnTo>
                    <a:pt x="184660" y="12567"/>
                  </a:lnTo>
                  <a:lnTo>
                    <a:pt x="169924" y="14232"/>
                  </a:lnTo>
                  <a:lnTo>
                    <a:pt x="155408" y="15888"/>
                  </a:lnTo>
                  <a:lnTo>
                    <a:pt x="141046" y="17296"/>
                  </a:lnTo>
                  <a:lnTo>
                    <a:pt x="126789" y="18392"/>
                  </a:lnTo>
                  <a:lnTo>
                    <a:pt x="112603" y="19203"/>
                  </a:lnTo>
                  <a:lnTo>
                    <a:pt x="98466" y="19782"/>
                  </a:lnTo>
                  <a:lnTo>
                    <a:pt x="84362" y="20188"/>
                  </a:lnTo>
                  <a:lnTo>
                    <a:pt x="70280" y="20469"/>
                  </a:lnTo>
                  <a:lnTo>
                    <a:pt x="56230" y="20660"/>
                  </a:lnTo>
                  <a:lnTo>
                    <a:pt x="42815" y="20790"/>
                  </a:lnTo>
                  <a:lnTo>
                    <a:pt x="29900" y="20893"/>
                  </a:lnTo>
                  <a:lnTo>
                    <a:pt x="16350" y="20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916393" y="3053264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8191" y="8868"/>
                  </a:lnTo>
                  <a:lnTo>
                    <a:pt x="16049" y="17855"/>
                  </a:lnTo>
                  <a:lnTo>
                    <a:pt x="14446" y="27851"/>
                  </a:lnTo>
                  <a:lnTo>
                    <a:pt x="13265" y="38831"/>
                  </a:lnTo>
                  <a:lnTo>
                    <a:pt x="12417" y="50642"/>
                  </a:lnTo>
                  <a:lnTo>
                    <a:pt x="11814" y="63096"/>
                  </a:lnTo>
                  <a:lnTo>
                    <a:pt x="11227" y="75861"/>
                  </a:lnTo>
                  <a:lnTo>
                    <a:pt x="10295" y="88494"/>
                  </a:lnTo>
                  <a:lnTo>
                    <a:pt x="8853" y="100767"/>
                  </a:lnTo>
                  <a:lnTo>
                    <a:pt x="7069" y="112802"/>
                  </a:lnTo>
                  <a:lnTo>
                    <a:pt x="5333" y="124956"/>
                  </a:lnTo>
                  <a:lnTo>
                    <a:pt x="3871" y="137428"/>
                  </a:lnTo>
                  <a:lnTo>
                    <a:pt x="2735" y="150227"/>
                  </a:lnTo>
                  <a:lnTo>
                    <a:pt x="1776" y="164820"/>
                  </a:lnTo>
                  <a:lnTo>
                    <a:pt x="913" y="185847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87702" y="3063792"/>
              <a:ext cx="136235" cy="210271"/>
            </a:xfrm>
            <a:custGeom>
              <a:avLst/>
              <a:gdLst/>
              <a:ahLst/>
              <a:cxnLst/>
              <a:rect l="0" t="0" r="0" b="0"/>
              <a:pathLst>
                <a:path w="136235" h="210271">
                  <a:moveTo>
                    <a:pt x="55033" y="0"/>
                  </a:moveTo>
                  <a:lnTo>
                    <a:pt x="49166" y="6002"/>
                  </a:lnTo>
                  <a:lnTo>
                    <a:pt x="43601" y="12847"/>
                  </a:lnTo>
                  <a:lnTo>
                    <a:pt x="37807" y="21234"/>
                  </a:lnTo>
                  <a:lnTo>
                    <a:pt x="31899" y="30862"/>
                  </a:lnTo>
                  <a:lnTo>
                    <a:pt x="26218" y="41176"/>
                  </a:lnTo>
                  <a:lnTo>
                    <a:pt x="20943" y="51789"/>
                  </a:lnTo>
                  <a:lnTo>
                    <a:pt x="16092" y="62659"/>
                  </a:lnTo>
                  <a:lnTo>
                    <a:pt x="11606" y="74008"/>
                  </a:lnTo>
                  <a:lnTo>
                    <a:pt x="7414" y="85933"/>
                  </a:lnTo>
                  <a:lnTo>
                    <a:pt x="3768" y="98398"/>
                  </a:lnTo>
                  <a:lnTo>
                    <a:pt x="1224" y="111304"/>
                  </a:lnTo>
                  <a:lnTo>
                    <a:pt x="0" y="124541"/>
                  </a:lnTo>
                  <a:lnTo>
                    <a:pt x="161" y="137855"/>
                  </a:lnTo>
                  <a:lnTo>
                    <a:pt x="1790" y="150867"/>
                  </a:lnTo>
                  <a:lnTo>
                    <a:pt x="4781" y="163386"/>
                  </a:lnTo>
                  <a:lnTo>
                    <a:pt x="9060" y="175080"/>
                  </a:lnTo>
                  <a:lnTo>
                    <a:pt x="14673" y="185407"/>
                  </a:lnTo>
                  <a:lnTo>
                    <a:pt x="21525" y="194195"/>
                  </a:lnTo>
                  <a:lnTo>
                    <a:pt x="29565" y="201266"/>
                  </a:lnTo>
                  <a:lnTo>
                    <a:pt x="38864" y="206275"/>
                  </a:lnTo>
                  <a:lnTo>
                    <a:pt x="49333" y="209232"/>
                  </a:lnTo>
                  <a:lnTo>
                    <a:pt x="60446" y="210270"/>
                  </a:lnTo>
                  <a:lnTo>
                    <a:pt x="71366" y="209463"/>
                  </a:lnTo>
                  <a:lnTo>
                    <a:pt x="81632" y="207031"/>
                  </a:lnTo>
                  <a:lnTo>
                    <a:pt x="91149" y="203130"/>
                  </a:lnTo>
                  <a:lnTo>
                    <a:pt x="100003" y="197771"/>
                  </a:lnTo>
                  <a:lnTo>
                    <a:pt x="108319" y="191090"/>
                  </a:lnTo>
                  <a:lnTo>
                    <a:pt x="115905" y="183165"/>
                  </a:lnTo>
                  <a:lnTo>
                    <a:pt x="122256" y="173943"/>
                  </a:lnTo>
                  <a:lnTo>
                    <a:pt x="127197" y="163516"/>
                  </a:lnTo>
                  <a:lnTo>
                    <a:pt x="130856" y="152091"/>
                  </a:lnTo>
                  <a:lnTo>
                    <a:pt x="133478" y="139898"/>
                  </a:lnTo>
                  <a:lnTo>
                    <a:pt x="135308" y="127145"/>
                  </a:lnTo>
                  <a:lnTo>
                    <a:pt x="136234" y="114159"/>
                  </a:lnTo>
                  <a:lnTo>
                    <a:pt x="135806" y="101368"/>
                  </a:lnTo>
                  <a:lnTo>
                    <a:pt x="133890" y="88993"/>
                  </a:lnTo>
                  <a:lnTo>
                    <a:pt x="130638" y="77227"/>
                  </a:lnTo>
                  <a:lnTo>
                    <a:pt x="126314" y="66317"/>
                  </a:lnTo>
                  <a:lnTo>
                    <a:pt x="121183" y="56311"/>
                  </a:lnTo>
                  <a:lnTo>
                    <a:pt x="115467" y="47100"/>
                  </a:lnTo>
                  <a:lnTo>
                    <a:pt x="109339" y="38518"/>
                  </a:lnTo>
                  <a:lnTo>
                    <a:pt x="102925" y="30416"/>
                  </a:lnTo>
                  <a:lnTo>
                    <a:pt x="96233" y="22964"/>
                  </a:lnTo>
                  <a:lnTo>
                    <a:pt x="88300" y="15918"/>
                  </a:lnTo>
                  <a:lnTo>
                    <a:pt x="76196" y="865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60632" y="3053264"/>
              <a:ext cx="153752" cy="221677"/>
            </a:xfrm>
            <a:custGeom>
              <a:avLst/>
              <a:gdLst/>
              <a:ahLst/>
              <a:cxnLst/>
              <a:rect l="0" t="0" r="0" b="0"/>
              <a:pathLst>
                <a:path w="153752" h="221677">
                  <a:moveTo>
                    <a:pt x="71616" y="10528"/>
                  </a:moveTo>
                  <a:lnTo>
                    <a:pt x="62949" y="16463"/>
                  </a:lnTo>
                  <a:lnTo>
                    <a:pt x="55883" y="22668"/>
                  </a:lnTo>
                  <a:lnTo>
                    <a:pt x="49773" y="29759"/>
                  </a:lnTo>
                  <a:lnTo>
                    <a:pt x="44198" y="37526"/>
                  </a:lnTo>
                  <a:lnTo>
                    <a:pt x="38688" y="45524"/>
                  </a:lnTo>
                  <a:lnTo>
                    <a:pt x="32980" y="53470"/>
                  </a:lnTo>
                  <a:lnTo>
                    <a:pt x="27161" y="61417"/>
                  </a:lnTo>
                  <a:lnTo>
                    <a:pt x="21553" y="69659"/>
                  </a:lnTo>
                  <a:lnTo>
                    <a:pt x="16339" y="78353"/>
                  </a:lnTo>
                  <a:lnTo>
                    <a:pt x="11703" y="87667"/>
                  </a:lnTo>
                  <a:lnTo>
                    <a:pt x="7894" y="97837"/>
                  </a:lnTo>
                  <a:lnTo>
                    <a:pt x="4966" y="108906"/>
                  </a:lnTo>
                  <a:lnTo>
                    <a:pt x="2815" y="120766"/>
                  </a:lnTo>
                  <a:lnTo>
                    <a:pt x="1280" y="133251"/>
                  </a:lnTo>
                  <a:lnTo>
                    <a:pt x="221" y="146195"/>
                  </a:lnTo>
                  <a:lnTo>
                    <a:pt x="0" y="159139"/>
                  </a:lnTo>
                  <a:lnTo>
                    <a:pt x="1439" y="171370"/>
                  </a:lnTo>
                  <a:lnTo>
                    <a:pt x="4856" y="182551"/>
                  </a:lnTo>
                  <a:lnTo>
                    <a:pt x="10102" y="192531"/>
                  </a:lnTo>
                  <a:lnTo>
                    <a:pt x="16836" y="201171"/>
                  </a:lnTo>
                  <a:lnTo>
                    <a:pt x="24699" y="208528"/>
                  </a:lnTo>
                  <a:lnTo>
                    <a:pt x="33384" y="214488"/>
                  </a:lnTo>
                  <a:lnTo>
                    <a:pt x="42650" y="218676"/>
                  </a:lnTo>
                  <a:lnTo>
                    <a:pt x="52321" y="221048"/>
                  </a:lnTo>
                  <a:lnTo>
                    <a:pt x="62271" y="221676"/>
                  </a:lnTo>
                  <a:lnTo>
                    <a:pt x="72409" y="220585"/>
                  </a:lnTo>
                  <a:lnTo>
                    <a:pt x="82670" y="217964"/>
                  </a:lnTo>
                  <a:lnTo>
                    <a:pt x="92850" y="214105"/>
                  </a:lnTo>
                  <a:lnTo>
                    <a:pt x="102613" y="209306"/>
                  </a:lnTo>
                  <a:lnTo>
                    <a:pt x="111805" y="203818"/>
                  </a:lnTo>
                  <a:lnTo>
                    <a:pt x="120282" y="197679"/>
                  </a:lnTo>
                  <a:lnTo>
                    <a:pt x="127831" y="190727"/>
                  </a:lnTo>
                  <a:lnTo>
                    <a:pt x="134422" y="182933"/>
                  </a:lnTo>
                  <a:lnTo>
                    <a:pt x="140018" y="174242"/>
                  </a:lnTo>
                  <a:lnTo>
                    <a:pt x="144487" y="164496"/>
                  </a:lnTo>
                  <a:lnTo>
                    <a:pt x="147865" y="153715"/>
                  </a:lnTo>
                  <a:lnTo>
                    <a:pt x="150322" y="142050"/>
                  </a:lnTo>
                  <a:lnTo>
                    <a:pt x="152062" y="129696"/>
                  </a:lnTo>
                  <a:lnTo>
                    <a:pt x="153264" y="116835"/>
                  </a:lnTo>
                  <a:lnTo>
                    <a:pt x="153751" y="103776"/>
                  </a:lnTo>
                  <a:lnTo>
                    <a:pt x="153022" y="90937"/>
                  </a:lnTo>
                  <a:lnTo>
                    <a:pt x="150899" y="78529"/>
                  </a:lnTo>
                  <a:lnTo>
                    <a:pt x="147508" y="66741"/>
                  </a:lnTo>
                  <a:lnTo>
                    <a:pt x="143089" y="55817"/>
                  </a:lnTo>
                  <a:lnTo>
                    <a:pt x="137890" y="45806"/>
                  </a:lnTo>
                  <a:lnTo>
                    <a:pt x="131958" y="36761"/>
                  </a:lnTo>
                  <a:lnTo>
                    <a:pt x="125153" y="28823"/>
                  </a:lnTo>
                  <a:lnTo>
                    <a:pt x="117467" y="21967"/>
                  </a:lnTo>
                  <a:lnTo>
                    <a:pt x="108900" y="16175"/>
                  </a:lnTo>
                  <a:lnTo>
                    <a:pt x="98229" y="10953"/>
                  </a:lnTo>
                  <a:lnTo>
                    <a:pt x="81164" y="5842"/>
                  </a:lnTo>
                  <a:lnTo>
                    <a:pt x="505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779523" y="4369620"/>
            <a:ext cx="701484" cy="757759"/>
            <a:chOff x="2779523" y="4369620"/>
            <a:chExt cx="701484" cy="757759"/>
          </a:xfrm>
        </p:grpSpPr>
        <p:sp>
          <p:nvSpPr>
            <p:cNvPr id="96" name="Freeform 95"/>
            <p:cNvSpPr/>
            <p:nvPr/>
          </p:nvSpPr>
          <p:spPr>
            <a:xfrm>
              <a:off x="2779523" y="4613616"/>
              <a:ext cx="300943" cy="513763"/>
            </a:xfrm>
            <a:custGeom>
              <a:avLst/>
              <a:gdLst/>
              <a:ahLst/>
              <a:cxnLst/>
              <a:rect l="0" t="0" r="0" b="0"/>
              <a:pathLst>
                <a:path w="300943" h="513763">
                  <a:moveTo>
                    <a:pt x="115813" y="18922"/>
                  </a:moveTo>
                  <a:lnTo>
                    <a:pt x="112813" y="27791"/>
                  </a:lnTo>
                  <a:lnTo>
                    <a:pt x="109390" y="36778"/>
                  </a:lnTo>
                  <a:lnTo>
                    <a:pt x="105198" y="46768"/>
                  </a:lnTo>
                  <a:lnTo>
                    <a:pt x="100471" y="57576"/>
                  </a:lnTo>
                  <a:lnTo>
                    <a:pt x="95638" y="68739"/>
                  </a:lnTo>
                  <a:lnTo>
                    <a:pt x="90961" y="79945"/>
                  </a:lnTo>
                  <a:lnTo>
                    <a:pt x="86525" y="91056"/>
                  </a:lnTo>
                  <a:lnTo>
                    <a:pt x="82323" y="102041"/>
                  </a:lnTo>
                  <a:lnTo>
                    <a:pt x="78310" y="112902"/>
                  </a:lnTo>
                  <a:lnTo>
                    <a:pt x="74277" y="123500"/>
                  </a:lnTo>
                  <a:lnTo>
                    <a:pt x="69876" y="133549"/>
                  </a:lnTo>
                  <a:lnTo>
                    <a:pt x="64946" y="142897"/>
                  </a:lnTo>
                  <a:lnTo>
                    <a:pt x="59468" y="150037"/>
                  </a:lnTo>
                  <a:lnTo>
                    <a:pt x="54182" y="152662"/>
                  </a:lnTo>
                  <a:lnTo>
                    <a:pt x="50348" y="150858"/>
                  </a:lnTo>
                  <a:lnTo>
                    <a:pt x="48259" y="145885"/>
                  </a:lnTo>
                  <a:lnTo>
                    <a:pt x="47701" y="138869"/>
                  </a:lnTo>
                  <a:lnTo>
                    <a:pt x="48335" y="130408"/>
                  </a:lnTo>
                  <a:lnTo>
                    <a:pt x="49848" y="120669"/>
                  </a:lnTo>
                  <a:lnTo>
                    <a:pt x="51991" y="109819"/>
                  </a:lnTo>
                  <a:lnTo>
                    <a:pt x="54741" y="98072"/>
                  </a:lnTo>
                  <a:lnTo>
                    <a:pt x="58268" y="85645"/>
                  </a:lnTo>
                  <a:lnTo>
                    <a:pt x="62605" y="72732"/>
                  </a:lnTo>
                  <a:lnTo>
                    <a:pt x="67654" y="59804"/>
                  </a:lnTo>
                  <a:lnTo>
                    <a:pt x="73268" y="47582"/>
                  </a:lnTo>
                  <a:lnTo>
                    <a:pt x="79310" y="36406"/>
                  </a:lnTo>
                  <a:lnTo>
                    <a:pt x="85825" y="26428"/>
                  </a:lnTo>
                  <a:lnTo>
                    <a:pt x="93029" y="17791"/>
                  </a:lnTo>
                  <a:lnTo>
                    <a:pt x="100988" y="10438"/>
                  </a:lnTo>
                  <a:lnTo>
                    <a:pt x="109621" y="4652"/>
                  </a:lnTo>
                  <a:lnTo>
                    <a:pt x="118794" y="1112"/>
                  </a:lnTo>
                  <a:lnTo>
                    <a:pt x="128359" y="0"/>
                  </a:lnTo>
                  <a:lnTo>
                    <a:pt x="137714" y="1370"/>
                  </a:lnTo>
                  <a:lnTo>
                    <a:pt x="145850" y="5405"/>
                  </a:lnTo>
                  <a:lnTo>
                    <a:pt x="152314" y="11940"/>
                  </a:lnTo>
                  <a:lnTo>
                    <a:pt x="157161" y="20716"/>
                  </a:lnTo>
                  <a:lnTo>
                    <a:pt x="160662" y="31565"/>
                  </a:lnTo>
                  <a:lnTo>
                    <a:pt x="163125" y="44191"/>
                  </a:lnTo>
                  <a:lnTo>
                    <a:pt x="164663" y="58225"/>
                  </a:lnTo>
                  <a:lnTo>
                    <a:pt x="165188" y="73314"/>
                  </a:lnTo>
                  <a:lnTo>
                    <a:pt x="164729" y="89155"/>
                  </a:lnTo>
                  <a:lnTo>
                    <a:pt x="163271" y="105197"/>
                  </a:lnTo>
                  <a:lnTo>
                    <a:pt x="160690" y="120661"/>
                  </a:lnTo>
                  <a:lnTo>
                    <a:pt x="157025" y="135170"/>
                  </a:lnTo>
                  <a:lnTo>
                    <a:pt x="152446" y="148709"/>
                  </a:lnTo>
                  <a:lnTo>
                    <a:pt x="147154" y="161424"/>
                  </a:lnTo>
                  <a:lnTo>
                    <a:pt x="141388" y="173420"/>
                  </a:lnTo>
                  <a:lnTo>
                    <a:pt x="137084" y="182177"/>
                  </a:lnTo>
                  <a:lnTo>
                    <a:pt x="136755" y="185216"/>
                  </a:lnTo>
                  <a:lnTo>
                    <a:pt x="140198" y="185157"/>
                  </a:lnTo>
                  <a:lnTo>
                    <a:pt x="146643" y="184392"/>
                  </a:lnTo>
                  <a:lnTo>
                    <a:pt x="155345" y="184053"/>
                  </a:lnTo>
                  <a:lnTo>
                    <a:pt x="165522" y="184490"/>
                  </a:lnTo>
                  <a:lnTo>
                    <a:pt x="176386" y="185699"/>
                  </a:lnTo>
                  <a:lnTo>
                    <a:pt x="187449" y="187559"/>
                  </a:lnTo>
                  <a:lnTo>
                    <a:pt x="198328" y="190248"/>
                  </a:lnTo>
                  <a:lnTo>
                    <a:pt x="208639" y="194245"/>
                  </a:lnTo>
                  <a:lnTo>
                    <a:pt x="218243" y="199707"/>
                  </a:lnTo>
                  <a:lnTo>
                    <a:pt x="227185" y="206491"/>
                  </a:lnTo>
                  <a:lnTo>
                    <a:pt x="235586" y="214338"/>
                  </a:lnTo>
                  <a:lnTo>
                    <a:pt x="243577" y="222993"/>
                  </a:lnTo>
                  <a:lnTo>
                    <a:pt x="251268" y="232397"/>
                  </a:lnTo>
                  <a:lnTo>
                    <a:pt x="258747" y="242686"/>
                  </a:lnTo>
                  <a:lnTo>
                    <a:pt x="266075" y="253870"/>
                  </a:lnTo>
                  <a:lnTo>
                    <a:pt x="273132" y="265990"/>
                  </a:lnTo>
                  <a:lnTo>
                    <a:pt x="279645" y="279188"/>
                  </a:lnTo>
                  <a:lnTo>
                    <a:pt x="285502" y="293442"/>
                  </a:lnTo>
                  <a:lnTo>
                    <a:pt x="290587" y="308592"/>
                  </a:lnTo>
                  <a:lnTo>
                    <a:pt x="294704" y="324439"/>
                  </a:lnTo>
                  <a:lnTo>
                    <a:pt x="297838" y="340798"/>
                  </a:lnTo>
                  <a:lnTo>
                    <a:pt x="299959" y="357358"/>
                  </a:lnTo>
                  <a:lnTo>
                    <a:pt x="300942" y="373702"/>
                  </a:lnTo>
                  <a:lnTo>
                    <a:pt x="300821" y="389616"/>
                  </a:lnTo>
                  <a:lnTo>
                    <a:pt x="299606" y="404911"/>
                  </a:lnTo>
                  <a:lnTo>
                    <a:pt x="297195" y="419344"/>
                  </a:lnTo>
                  <a:lnTo>
                    <a:pt x="293644" y="432863"/>
                  </a:lnTo>
                  <a:lnTo>
                    <a:pt x="288972" y="445417"/>
                  </a:lnTo>
                  <a:lnTo>
                    <a:pt x="283087" y="456864"/>
                  </a:lnTo>
                  <a:lnTo>
                    <a:pt x="276049" y="467224"/>
                  </a:lnTo>
                  <a:lnTo>
                    <a:pt x="267883" y="476336"/>
                  </a:lnTo>
                  <a:lnTo>
                    <a:pt x="258499" y="483787"/>
                  </a:lnTo>
                  <a:lnTo>
                    <a:pt x="247964" y="489507"/>
                  </a:lnTo>
                  <a:lnTo>
                    <a:pt x="236466" y="493875"/>
                  </a:lnTo>
                  <a:lnTo>
                    <a:pt x="224224" y="497513"/>
                  </a:lnTo>
                  <a:lnTo>
                    <a:pt x="211434" y="500850"/>
                  </a:lnTo>
                  <a:lnTo>
                    <a:pt x="198253" y="503943"/>
                  </a:lnTo>
                  <a:lnTo>
                    <a:pt x="184799" y="506574"/>
                  </a:lnTo>
                  <a:lnTo>
                    <a:pt x="171157" y="508644"/>
                  </a:lnTo>
                  <a:lnTo>
                    <a:pt x="157385" y="510187"/>
                  </a:lnTo>
                  <a:lnTo>
                    <a:pt x="143526" y="511299"/>
                  </a:lnTo>
                  <a:lnTo>
                    <a:pt x="129609" y="512080"/>
                  </a:lnTo>
                  <a:lnTo>
                    <a:pt x="115652" y="512621"/>
                  </a:lnTo>
                  <a:lnTo>
                    <a:pt x="101667" y="512992"/>
                  </a:lnTo>
                  <a:lnTo>
                    <a:pt x="87670" y="513243"/>
                  </a:lnTo>
                  <a:lnTo>
                    <a:pt x="73693" y="513414"/>
                  </a:lnTo>
                  <a:lnTo>
                    <a:pt x="58108" y="513548"/>
                  </a:lnTo>
                  <a:lnTo>
                    <a:pt x="36190" y="513657"/>
                  </a:lnTo>
                  <a:lnTo>
                    <a:pt x="0" y="5137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178445" y="4369620"/>
              <a:ext cx="127504" cy="283977"/>
            </a:xfrm>
            <a:custGeom>
              <a:avLst/>
              <a:gdLst/>
              <a:ahLst/>
              <a:cxnLst/>
              <a:rect l="0" t="0" r="0" b="0"/>
              <a:pathLst>
                <a:path w="127504" h="283977">
                  <a:moveTo>
                    <a:pt x="116974" y="104991"/>
                  </a:moveTo>
                  <a:lnTo>
                    <a:pt x="114040" y="96123"/>
                  </a:lnTo>
                  <a:lnTo>
                    <a:pt x="111258" y="87136"/>
                  </a:lnTo>
                  <a:lnTo>
                    <a:pt x="108359" y="77145"/>
                  </a:lnTo>
                  <a:lnTo>
                    <a:pt x="105319" y="66337"/>
                  </a:lnTo>
                  <a:lnTo>
                    <a:pt x="102153" y="55174"/>
                  </a:lnTo>
                  <a:lnTo>
                    <a:pt x="98880" y="43978"/>
                  </a:lnTo>
                  <a:lnTo>
                    <a:pt x="95197" y="33211"/>
                  </a:lnTo>
                  <a:lnTo>
                    <a:pt x="90509" y="23524"/>
                  </a:lnTo>
                  <a:lnTo>
                    <a:pt x="84574" y="15173"/>
                  </a:lnTo>
                  <a:lnTo>
                    <a:pt x="77468" y="8401"/>
                  </a:lnTo>
                  <a:lnTo>
                    <a:pt x="69402" y="3593"/>
                  </a:lnTo>
                  <a:lnTo>
                    <a:pt x="60610" y="775"/>
                  </a:lnTo>
                  <a:lnTo>
                    <a:pt x="51453" y="0"/>
                  </a:lnTo>
                  <a:lnTo>
                    <a:pt x="42394" y="1516"/>
                  </a:lnTo>
                  <a:lnTo>
                    <a:pt x="33682" y="5237"/>
                  </a:lnTo>
                  <a:lnTo>
                    <a:pt x="25529" y="10819"/>
                  </a:lnTo>
                  <a:lnTo>
                    <a:pt x="18200" y="17844"/>
                  </a:lnTo>
                  <a:lnTo>
                    <a:pt x="11761" y="25939"/>
                  </a:lnTo>
                  <a:lnTo>
                    <a:pt x="6436" y="34966"/>
                  </a:lnTo>
                  <a:lnTo>
                    <a:pt x="2682" y="45001"/>
                  </a:lnTo>
                  <a:lnTo>
                    <a:pt x="601" y="56005"/>
                  </a:lnTo>
                  <a:lnTo>
                    <a:pt x="0" y="67665"/>
                  </a:lnTo>
                  <a:lnTo>
                    <a:pt x="576" y="79491"/>
                  </a:lnTo>
                  <a:lnTo>
                    <a:pt x="2043" y="91182"/>
                  </a:lnTo>
                  <a:lnTo>
                    <a:pt x="4483" y="102473"/>
                  </a:lnTo>
                  <a:lnTo>
                    <a:pt x="8323" y="113056"/>
                  </a:lnTo>
                  <a:lnTo>
                    <a:pt x="13678" y="122821"/>
                  </a:lnTo>
                  <a:lnTo>
                    <a:pt x="20223" y="131190"/>
                  </a:lnTo>
                  <a:lnTo>
                    <a:pt x="27379" y="137077"/>
                  </a:lnTo>
                  <a:lnTo>
                    <a:pt x="34748" y="140107"/>
                  </a:lnTo>
                  <a:lnTo>
                    <a:pt x="42134" y="140531"/>
                  </a:lnTo>
                  <a:lnTo>
                    <a:pt x="49466" y="138847"/>
                  </a:lnTo>
                  <a:lnTo>
                    <a:pt x="56724" y="135565"/>
                  </a:lnTo>
                  <a:lnTo>
                    <a:pt x="63748" y="130960"/>
                  </a:lnTo>
                  <a:lnTo>
                    <a:pt x="70247" y="125062"/>
                  </a:lnTo>
                  <a:lnTo>
                    <a:pt x="76101" y="117992"/>
                  </a:lnTo>
                  <a:lnTo>
                    <a:pt x="81356" y="109959"/>
                  </a:lnTo>
                  <a:lnTo>
                    <a:pt x="86120" y="101191"/>
                  </a:lnTo>
                  <a:lnTo>
                    <a:pt x="90519" y="91954"/>
                  </a:lnTo>
                  <a:lnTo>
                    <a:pt x="94862" y="84936"/>
                  </a:lnTo>
                  <a:lnTo>
                    <a:pt x="98885" y="83539"/>
                  </a:lnTo>
                  <a:lnTo>
                    <a:pt x="101740" y="87100"/>
                  </a:lnTo>
                  <a:lnTo>
                    <a:pt x="103541" y="94161"/>
                  </a:lnTo>
                  <a:lnTo>
                    <a:pt x="104811" y="103405"/>
                  </a:lnTo>
                  <a:lnTo>
                    <a:pt x="106129" y="113733"/>
                  </a:lnTo>
                  <a:lnTo>
                    <a:pt x="107792" y="124492"/>
                  </a:lnTo>
                  <a:lnTo>
                    <a:pt x="109704" y="135529"/>
                  </a:lnTo>
                  <a:lnTo>
                    <a:pt x="111516" y="147023"/>
                  </a:lnTo>
                  <a:lnTo>
                    <a:pt x="113025" y="159062"/>
                  </a:lnTo>
                  <a:lnTo>
                    <a:pt x="114186" y="171611"/>
                  </a:lnTo>
                  <a:lnTo>
                    <a:pt x="115038" y="184577"/>
                  </a:lnTo>
                  <a:lnTo>
                    <a:pt x="115650" y="197856"/>
                  </a:lnTo>
                  <a:lnTo>
                    <a:pt x="116247" y="211199"/>
                  </a:lnTo>
                  <a:lnTo>
                    <a:pt x="117188" y="224231"/>
                  </a:lnTo>
                  <a:lnTo>
                    <a:pt x="118636" y="236760"/>
                  </a:lnTo>
                  <a:lnTo>
                    <a:pt x="120433" y="248329"/>
                  </a:lnTo>
                  <a:lnTo>
                    <a:pt x="122366" y="259273"/>
                  </a:lnTo>
                  <a:lnTo>
                    <a:pt x="124607" y="270551"/>
                  </a:lnTo>
                  <a:lnTo>
                    <a:pt x="127503" y="2839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74321" y="4664124"/>
              <a:ext cx="379027" cy="63172"/>
            </a:xfrm>
            <a:custGeom>
              <a:avLst/>
              <a:gdLst/>
              <a:ahLst/>
              <a:cxnLst/>
              <a:rect l="0" t="0" r="0" b="0"/>
              <a:pathLst>
                <a:path w="379027" h="63172">
                  <a:moveTo>
                    <a:pt x="379026" y="0"/>
                  </a:moveTo>
                  <a:lnTo>
                    <a:pt x="364424" y="67"/>
                  </a:lnTo>
                  <a:lnTo>
                    <a:pt x="351153" y="707"/>
                  </a:lnTo>
                  <a:lnTo>
                    <a:pt x="337956" y="2003"/>
                  </a:lnTo>
                  <a:lnTo>
                    <a:pt x="324787" y="3863"/>
                  </a:lnTo>
                  <a:lnTo>
                    <a:pt x="311926" y="6180"/>
                  </a:lnTo>
                  <a:lnTo>
                    <a:pt x="299522" y="8846"/>
                  </a:lnTo>
                  <a:lnTo>
                    <a:pt x="287409" y="11770"/>
                  </a:lnTo>
                  <a:lnTo>
                    <a:pt x="275208" y="14877"/>
                  </a:lnTo>
                  <a:lnTo>
                    <a:pt x="262693" y="18113"/>
                  </a:lnTo>
                  <a:lnTo>
                    <a:pt x="249490" y="21436"/>
                  </a:lnTo>
                  <a:lnTo>
                    <a:pt x="235023" y="24821"/>
                  </a:lnTo>
                  <a:lnTo>
                    <a:pt x="219110" y="28246"/>
                  </a:lnTo>
                  <a:lnTo>
                    <a:pt x="202372" y="31699"/>
                  </a:lnTo>
                  <a:lnTo>
                    <a:pt x="185983" y="35171"/>
                  </a:lnTo>
                  <a:lnTo>
                    <a:pt x="170592" y="38651"/>
                  </a:lnTo>
                  <a:lnTo>
                    <a:pt x="156159" y="41970"/>
                  </a:lnTo>
                  <a:lnTo>
                    <a:pt x="142246" y="44820"/>
                  </a:lnTo>
                  <a:lnTo>
                    <a:pt x="128517" y="47069"/>
                  </a:lnTo>
                  <a:lnTo>
                    <a:pt x="114804" y="48749"/>
                  </a:lnTo>
                  <a:lnTo>
                    <a:pt x="101043" y="49958"/>
                  </a:lnTo>
                  <a:lnTo>
                    <a:pt x="87224" y="50814"/>
                  </a:lnTo>
                  <a:lnTo>
                    <a:pt x="73517" y="51576"/>
                  </a:lnTo>
                  <a:lnTo>
                    <a:pt x="60240" y="52629"/>
                  </a:lnTo>
                  <a:lnTo>
                    <a:pt x="47548" y="54152"/>
                  </a:lnTo>
                  <a:lnTo>
                    <a:pt x="35869" y="55999"/>
                  </a:lnTo>
                  <a:lnTo>
                    <a:pt x="24839" y="57972"/>
                  </a:lnTo>
                  <a:lnTo>
                    <a:pt x="13492" y="6024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174998" y="4853637"/>
              <a:ext cx="15137" cy="200043"/>
            </a:xfrm>
            <a:custGeom>
              <a:avLst/>
              <a:gdLst/>
              <a:ahLst/>
              <a:cxnLst/>
              <a:rect l="0" t="0" r="0" b="0"/>
              <a:pathLst>
                <a:path w="15137" h="200043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6"/>
                  </a:lnTo>
                  <a:lnTo>
                    <a:pt x="679" y="35322"/>
                  </a:lnTo>
                  <a:lnTo>
                    <a:pt x="2147" y="46114"/>
                  </a:lnTo>
                  <a:lnTo>
                    <a:pt x="4211" y="58413"/>
                  </a:lnTo>
                  <a:lnTo>
                    <a:pt x="6548" y="72078"/>
                  </a:lnTo>
                  <a:lnTo>
                    <a:pt x="8722" y="86845"/>
                  </a:lnTo>
                  <a:lnTo>
                    <a:pt x="10511" y="102434"/>
                  </a:lnTo>
                  <a:lnTo>
                    <a:pt x="11882" y="118435"/>
                  </a:lnTo>
                  <a:lnTo>
                    <a:pt x="13032" y="136194"/>
                  </a:lnTo>
                  <a:lnTo>
                    <a:pt x="14059" y="160622"/>
                  </a:lnTo>
                  <a:lnTo>
                    <a:pt x="15136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275415" y="4832580"/>
              <a:ext cx="70880" cy="214411"/>
            </a:xfrm>
            <a:custGeom>
              <a:avLst/>
              <a:gdLst/>
              <a:ahLst/>
              <a:cxnLst/>
              <a:rect l="0" t="0" r="0" b="0"/>
              <a:pathLst>
                <a:path w="70880" h="214411">
                  <a:moveTo>
                    <a:pt x="9476" y="21057"/>
                  </a:moveTo>
                  <a:lnTo>
                    <a:pt x="6609" y="29925"/>
                  </a:lnTo>
                  <a:lnTo>
                    <a:pt x="4467" y="38912"/>
                  </a:lnTo>
                  <a:lnTo>
                    <a:pt x="2864" y="48912"/>
                  </a:lnTo>
                  <a:lnTo>
                    <a:pt x="1684" y="60065"/>
                  </a:lnTo>
                  <a:lnTo>
                    <a:pt x="835" y="72526"/>
                  </a:lnTo>
                  <a:lnTo>
                    <a:pt x="242" y="86228"/>
                  </a:lnTo>
                  <a:lnTo>
                    <a:pt x="0" y="100645"/>
                  </a:lnTo>
                  <a:lnTo>
                    <a:pt x="364" y="114926"/>
                  </a:lnTo>
                  <a:lnTo>
                    <a:pt x="1424" y="128598"/>
                  </a:lnTo>
                  <a:lnTo>
                    <a:pt x="3119" y="141553"/>
                  </a:lnTo>
                  <a:lnTo>
                    <a:pt x="5328" y="153867"/>
                  </a:lnTo>
                  <a:lnTo>
                    <a:pt x="7929" y="165663"/>
                  </a:lnTo>
                  <a:lnTo>
                    <a:pt x="10980" y="176909"/>
                  </a:lnTo>
                  <a:lnTo>
                    <a:pt x="14706" y="187402"/>
                  </a:lnTo>
                  <a:lnTo>
                    <a:pt x="19176" y="197078"/>
                  </a:lnTo>
                  <a:lnTo>
                    <a:pt x="24313" y="205373"/>
                  </a:lnTo>
                  <a:lnTo>
                    <a:pt x="29985" y="211204"/>
                  </a:lnTo>
                  <a:lnTo>
                    <a:pt x="36056" y="214188"/>
                  </a:lnTo>
                  <a:lnTo>
                    <a:pt x="42252" y="214410"/>
                  </a:lnTo>
                  <a:lnTo>
                    <a:pt x="48177" y="212057"/>
                  </a:lnTo>
                  <a:lnTo>
                    <a:pt x="53636" y="207509"/>
                  </a:lnTo>
                  <a:lnTo>
                    <a:pt x="58452" y="201068"/>
                  </a:lnTo>
                  <a:lnTo>
                    <a:pt x="62389" y="192867"/>
                  </a:lnTo>
                  <a:lnTo>
                    <a:pt x="65407" y="183137"/>
                  </a:lnTo>
                  <a:lnTo>
                    <a:pt x="67620" y="172183"/>
                  </a:lnTo>
                  <a:lnTo>
                    <a:pt x="69196" y="160308"/>
                  </a:lnTo>
                  <a:lnTo>
                    <a:pt x="70293" y="147764"/>
                  </a:lnTo>
                  <a:lnTo>
                    <a:pt x="70879" y="134749"/>
                  </a:lnTo>
                  <a:lnTo>
                    <a:pt x="70749" y="121406"/>
                  </a:lnTo>
                  <a:lnTo>
                    <a:pt x="69843" y="107842"/>
                  </a:lnTo>
                  <a:lnTo>
                    <a:pt x="68082" y="94292"/>
                  </a:lnTo>
                  <a:lnTo>
                    <a:pt x="65297" y="81115"/>
                  </a:lnTo>
                  <a:lnTo>
                    <a:pt x="61494" y="68478"/>
                  </a:lnTo>
                  <a:lnTo>
                    <a:pt x="56822" y="56533"/>
                  </a:lnTo>
                  <a:lnTo>
                    <a:pt x="51469" y="45504"/>
                  </a:lnTo>
                  <a:lnTo>
                    <a:pt x="45621" y="35427"/>
                  </a:lnTo>
                  <a:lnTo>
                    <a:pt x="39723" y="26478"/>
                  </a:lnTo>
                  <a:lnTo>
                    <a:pt x="33906" y="18181"/>
                  </a:lnTo>
                  <a:lnTo>
                    <a:pt x="27662" y="9809"/>
                  </a:lnTo>
                  <a:lnTo>
                    <a:pt x="200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390176" y="4811523"/>
              <a:ext cx="90831" cy="215637"/>
            </a:xfrm>
            <a:custGeom>
              <a:avLst/>
              <a:gdLst/>
              <a:ahLst/>
              <a:cxnLst/>
              <a:rect l="0" t="0" r="0" b="0"/>
              <a:pathLst>
                <a:path w="90831" h="215637">
                  <a:moveTo>
                    <a:pt x="10528" y="21057"/>
                  </a:moveTo>
                  <a:lnTo>
                    <a:pt x="7662" y="29925"/>
                  </a:lnTo>
                  <a:lnTo>
                    <a:pt x="5519" y="38912"/>
                  </a:lnTo>
                  <a:lnTo>
                    <a:pt x="3917" y="48907"/>
                  </a:lnTo>
                  <a:lnTo>
                    <a:pt x="2736" y="59888"/>
                  </a:lnTo>
                  <a:lnTo>
                    <a:pt x="1888" y="71699"/>
                  </a:lnTo>
                  <a:lnTo>
                    <a:pt x="1294" y="84154"/>
                  </a:lnTo>
                  <a:lnTo>
                    <a:pt x="1053" y="96918"/>
                  </a:lnTo>
                  <a:lnTo>
                    <a:pt x="1417" y="109551"/>
                  </a:lnTo>
                  <a:lnTo>
                    <a:pt x="2476" y="121820"/>
                  </a:lnTo>
                  <a:lnTo>
                    <a:pt x="4172" y="133682"/>
                  </a:lnTo>
                  <a:lnTo>
                    <a:pt x="6380" y="145188"/>
                  </a:lnTo>
                  <a:lnTo>
                    <a:pt x="8982" y="156411"/>
                  </a:lnTo>
                  <a:lnTo>
                    <a:pt x="12032" y="167424"/>
                  </a:lnTo>
                  <a:lnTo>
                    <a:pt x="15759" y="178286"/>
                  </a:lnTo>
                  <a:lnTo>
                    <a:pt x="20233" y="189024"/>
                  </a:lnTo>
                  <a:lnTo>
                    <a:pt x="25543" y="199016"/>
                  </a:lnTo>
                  <a:lnTo>
                    <a:pt x="31863" y="207055"/>
                  </a:lnTo>
                  <a:lnTo>
                    <a:pt x="39183" y="212631"/>
                  </a:lnTo>
                  <a:lnTo>
                    <a:pt x="47031" y="215559"/>
                  </a:lnTo>
                  <a:lnTo>
                    <a:pt x="54605" y="215636"/>
                  </a:lnTo>
                  <a:lnTo>
                    <a:pt x="61471" y="213056"/>
                  </a:lnTo>
                  <a:lnTo>
                    <a:pt x="67553" y="208274"/>
                  </a:lnTo>
                  <a:lnTo>
                    <a:pt x="72946" y="201801"/>
                  </a:lnTo>
                  <a:lnTo>
                    <a:pt x="77791" y="194078"/>
                  </a:lnTo>
                  <a:lnTo>
                    <a:pt x="82062" y="185136"/>
                  </a:lnTo>
                  <a:lnTo>
                    <a:pt x="85566" y="174625"/>
                  </a:lnTo>
                  <a:lnTo>
                    <a:pt x="88256" y="162489"/>
                  </a:lnTo>
                  <a:lnTo>
                    <a:pt x="90065" y="149255"/>
                  </a:lnTo>
                  <a:lnTo>
                    <a:pt x="90830" y="135833"/>
                  </a:lnTo>
                  <a:lnTo>
                    <a:pt x="90561" y="122770"/>
                  </a:lnTo>
                  <a:lnTo>
                    <a:pt x="89244" y="110237"/>
                  </a:lnTo>
                  <a:lnTo>
                    <a:pt x="86766" y="98213"/>
                  </a:lnTo>
                  <a:lnTo>
                    <a:pt x="83172" y="86609"/>
                  </a:lnTo>
                  <a:lnTo>
                    <a:pt x="78642" y="75325"/>
                  </a:lnTo>
                  <a:lnTo>
                    <a:pt x="73385" y="64273"/>
                  </a:lnTo>
                  <a:lnTo>
                    <a:pt x="67582" y="53396"/>
                  </a:lnTo>
                  <a:lnTo>
                    <a:pt x="61059" y="42969"/>
                  </a:lnTo>
                  <a:lnTo>
                    <a:pt x="53316" y="33573"/>
                  </a:lnTo>
                  <a:lnTo>
                    <a:pt x="44198" y="25445"/>
                  </a:lnTo>
                  <a:lnTo>
                    <a:pt x="34440" y="18646"/>
                  </a:lnTo>
                  <a:lnTo>
                    <a:pt x="24542" y="12567"/>
                  </a:lnTo>
                  <a:lnTo>
                    <a:pt x="13632" y="66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794474" y="1062270"/>
            <a:ext cx="749821" cy="426201"/>
            <a:chOff x="6794474" y="1062270"/>
            <a:chExt cx="749821" cy="426201"/>
          </a:xfrm>
        </p:grpSpPr>
        <p:sp>
          <p:nvSpPr>
            <p:cNvPr id="103" name="Freeform 102"/>
            <p:cNvSpPr/>
            <p:nvPr/>
          </p:nvSpPr>
          <p:spPr>
            <a:xfrm>
              <a:off x="6794474" y="1079232"/>
              <a:ext cx="297999" cy="409239"/>
            </a:xfrm>
            <a:custGeom>
              <a:avLst/>
              <a:gdLst/>
              <a:ahLst/>
              <a:cxnLst/>
              <a:rect l="0" t="0" r="0" b="0"/>
              <a:pathLst>
                <a:path w="297999" h="409239">
                  <a:moveTo>
                    <a:pt x="143806" y="26260"/>
                  </a:moveTo>
                  <a:lnTo>
                    <a:pt x="135072" y="29260"/>
                  </a:lnTo>
                  <a:lnTo>
                    <a:pt x="127365" y="32683"/>
                  </a:lnTo>
                  <a:lnTo>
                    <a:pt x="119962" y="36879"/>
                  </a:lnTo>
                  <a:lnTo>
                    <a:pt x="112702" y="41779"/>
                  </a:lnTo>
                  <a:lnTo>
                    <a:pt x="105523" y="47261"/>
                  </a:lnTo>
                  <a:lnTo>
                    <a:pt x="98398" y="53196"/>
                  </a:lnTo>
                  <a:lnTo>
                    <a:pt x="91307" y="59630"/>
                  </a:lnTo>
                  <a:lnTo>
                    <a:pt x="84241" y="66777"/>
                  </a:lnTo>
                  <a:lnTo>
                    <a:pt x="77189" y="74694"/>
                  </a:lnTo>
                  <a:lnTo>
                    <a:pt x="70148" y="83298"/>
                  </a:lnTo>
                  <a:lnTo>
                    <a:pt x="63115" y="92452"/>
                  </a:lnTo>
                  <a:lnTo>
                    <a:pt x="56091" y="102018"/>
                  </a:lnTo>
                  <a:lnTo>
                    <a:pt x="49239" y="111882"/>
                  </a:lnTo>
                  <a:lnTo>
                    <a:pt x="42865" y="121957"/>
                  </a:lnTo>
                  <a:lnTo>
                    <a:pt x="37096" y="132177"/>
                  </a:lnTo>
                  <a:lnTo>
                    <a:pt x="31901" y="142497"/>
                  </a:lnTo>
                  <a:lnTo>
                    <a:pt x="27177" y="152886"/>
                  </a:lnTo>
                  <a:lnTo>
                    <a:pt x="22814" y="163320"/>
                  </a:lnTo>
                  <a:lnTo>
                    <a:pt x="18712" y="173786"/>
                  </a:lnTo>
                  <a:lnTo>
                    <a:pt x="14797" y="184272"/>
                  </a:lnTo>
                  <a:lnTo>
                    <a:pt x="11016" y="194777"/>
                  </a:lnTo>
                  <a:lnTo>
                    <a:pt x="7492" y="205459"/>
                  </a:lnTo>
                  <a:lnTo>
                    <a:pt x="4507" y="216624"/>
                  </a:lnTo>
                  <a:lnTo>
                    <a:pt x="2170" y="228392"/>
                  </a:lnTo>
                  <a:lnTo>
                    <a:pt x="602" y="240568"/>
                  </a:lnTo>
                  <a:lnTo>
                    <a:pt x="0" y="252741"/>
                  </a:lnTo>
                  <a:lnTo>
                    <a:pt x="374" y="264679"/>
                  </a:lnTo>
                  <a:lnTo>
                    <a:pt x="1591" y="276644"/>
                  </a:lnTo>
                  <a:lnTo>
                    <a:pt x="3472" y="289276"/>
                  </a:lnTo>
                  <a:lnTo>
                    <a:pt x="5850" y="302879"/>
                  </a:lnTo>
                  <a:lnTo>
                    <a:pt x="8749" y="317118"/>
                  </a:lnTo>
                  <a:lnTo>
                    <a:pt x="12373" y="331222"/>
                  </a:lnTo>
                  <a:lnTo>
                    <a:pt x="16779" y="344742"/>
                  </a:lnTo>
                  <a:lnTo>
                    <a:pt x="22043" y="357413"/>
                  </a:lnTo>
                  <a:lnTo>
                    <a:pt x="28333" y="368997"/>
                  </a:lnTo>
                  <a:lnTo>
                    <a:pt x="35646" y="379478"/>
                  </a:lnTo>
                  <a:lnTo>
                    <a:pt x="43998" y="388685"/>
                  </a:lnTo>
                  <a:lnTo>
                    <a:pt x="53508" y="396206"/>
                  </a:lnTo>
                  <a:lnTo>
                    <a:pt x="64122" y="401967"/>
                  </a:lnTo>
                  <a:lnTo>
                    <a:pt x="75504" y="406025"/>
                  </a:lnTo>
                  <a:lnTo>
                    <a:pt x="87136" y="408390"/>
                  </a:lnTo>
                  <a:lnTo>
                    <a:pt x="98697" y="409238"/>
                  </a:lnTo>
                  <a:lnTo>
                    <a:pt x="110070" y="408691"/>
                  </a:lnTo>
                  <a:lnTo>
                    <a:pt x="121239" y="406738"/>
                  </a:lnTo>
                  <a:lnTo>
                    <a:pt x="132228" y="403500"/>
                  </a:lnTo>
                  <a:lnTo>
                    <a:pt x="142913" y="399210"/>
                  </a:lnTo>
                  <a:lnTo>
                    <a:pt x="153022" y="394115"/>
                  </a:lnTo>
                  <a:lnTo>
                    <a:pt x="162454" y="388429"/>
                  </a:lnTo>
                  <a:lnTo>
                    <a:pt x="171265" y="382325"/>
                  </a:lnTo>
                  <a:lnTo>
                    <a:pt x="179570" y="375928"/>
                  </a:lnTo>
                  <a:lnTo>
                    <a:pt x="187495" y="369326"/>
                  </a:lnTo>
                  <a:lnTo>
                    <a:pt x="195312" y="362418"/>
                  </a:lnTo>
                  <a:lnTo>
                    <a:pt x="203407" y="354941"/>
                  </a:lnTo>
                  <a:lnTo>
                    <a:pt x="211960" y="346797"/>
                  </a:lnTo>
                  <a:lnTo>
                    <a:pt x="220655" y="338038"/>
                  </a:lnTo>
                  <a:lnTo>
                    <a:pt x="228806" y="328780"/>
                  </a:lnTo>
                  <a:lnTo>
                    <a:pt x="236068" y="319143"/>
                  </a:lnTo>
                  <a:lnTo>
                    <a:pt x="242587" y="309231"/>
                  </a:lnTo>
                  <a:lnTo>
                    <a:pt x="248805" y="299125"/>
                  </a:lnTo>
                  <a:lnTo>
                    <a:pt x="255021" y="288883"/>
                  </a:lnTo>
                  <a:lnTo>
                    <a:pt x="261196" y="278548"/>
                  </a:lnTo>
                  <a:lnTo>
                    <a:pt x="267051" y="268150"/>
                  </a:lnTo>
                  <a:lnTo>
                    <a:pt x="272438" y="257705"/>
                  </a:lnTo>
                  <a:lnTo>
                    <a:pt x="277361" y="247062"/>
                  </a:lnTo>
                  <a:lnTo>
                    <a:pt x="281895" y="235925"/>
                  </a:lnTo>
                  <a:lnTo>
                    <a:pt x="286124" y="224165"/>
                  </a:lnTo>
                  <a:lnTo>
                    <a:pt x="289964" y="211655"/>
                  </a:lnTo>
                  <a:lnTo>
                    <a:pt x="293170" y="198194"/>
                  </a:lnTo>
                  <a:lnTo>
                    <a:pt x="295656" y="183773"/>
                  </a:lnTo>
                  <a:lnTo>
                    <a:pt x="297327" y="168852"/>
                  </a:lnTo>
                  <a:lnTo>
                    <a:pt x="297998" y="154222"/>
                  </a:lnTo>
                  <a:lnTo>
                    <a:pt x="297665" y="140308"/>
                  </a:lnTo>
                  <a:lnTo>
                    <a:pt x="296307" y="127018"/>
                  </a:lnTo>
                  <a:lnTo>
                    <a:pt x="293799" y="113946"/>
                  </a:lnTo>
                  <a:lnTo>
                    <a:pt x="290188" y="100827"/>
                  </a:lnTo>
                  <a:lnTo>
                    <a:pt x="285645" y="87880"/>
                  </a:lnTo>
                  <a:lnTo>
                    <a:pt x="280378" y="75705"/>
                  </a:lnTo>
                  <a:lnTo>
                    <a:pt x="274579" y="64586"/>
                  </a:lnTo>
                  <a:lnTo>
                    <a:pt x="268397" y="54491"/>
                  </a:lnTo>
                  <a:lnTo>
                    <a:pt x="261950" y="45250"/>
                  </a:lnTo>
                  <a:lnTo>
                    <a:pt x="255314" y="36668"/>
                  </a:lnTo>
                  <a:lnTo>
                    <a:pt x="248383" y="28734"/>
                  </a:lnTo>
                  <a:lnTo>
                    <a:pt x="240891" y="21618"/>
                  </a:lnTo>
                  <a:lnTo>
                    <a:pt x="232727" y="15350"/>
                  </a:lnTo>
                  <a:lnTo>
                    <a:pt x="223615" y="9986"/>
                  </a:lnTo>
                  <a:lnTo>
                    <a:pt x="213055" y="5680"/>
                  </a:lnTo>
                  <a:lnTo>
                    <a:pt x="200919" y="2424"/>
                  </a:lnTo>
                  <a:lnTo>
                    <a:pt x="187699" y="391"/>
                  </a:lnTo>
                  <a:lnTo>
                    <a:pt x="174295" y="0"/>
                  </a:lnTo>
                  <a:lnTo>
                    <a:pt x="161253" y="1331"/>
                  </a:lnTo>
                  <a:lnTo>
                    <a:pt x="148904" y="4173"/>
                  </a:lnTo>
                  <a:lnTo>
                    <a:pt x="137538" y="8215"/>
                  </a:lnTo>
                  <a:lnTo>
                    <a:pt x="127194" y="13158"/>
                  </a:lnTo>
                  <a:lnTo>
                    <a:pt x="117740" y="18915"/>
                  </a:lnTo>
                  <a:lnTo>
                    <a:pt x="108988" y="25603"/>
                  </a:lnTo>
                  <a:lnTo>
                    <a:pt x="100769" y="33197"/>
                  </a:lnTo>
                  <a:lnTo>
                    <a:pt x="93235" y="41106"/>
                  </a:lnTo>
                  <a:lnTo>
                    <a:pt x="86126" y="49032"/>
                  </a:lnTo>
                  <a:lnTo>
                    <a:pt x="78809" y="57668"/>
                  </a:lnTo>
                  <a:lnTo>
                    <a:pt x="70106" y="683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159378" y="1442404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21057" y="0"/>
                  </a:moveTo>
                  <a:lnTo>
                    <a:pt x="14818" y="6239"/>
                  </a:lnTo>
                  <a:lnTo>
                    <a:pt x="9878" y="111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296249" y="1062270"/>
              <a:ext cx="248046" cy="401192"/>
            </a:xfrm>
            <a:custGeom>
              <a:avLst/>
              <a:gdLst/>
              <a:ahLst/>
              <a:cxnLst/>
              <a:rect l="0" t="0" r="0" b="0"/>
              <a:pathLst>
                <a:path w="248046" h="401192">
                  <a:moveTo>
                    <a:pt x="84227" y="11636"/>
                  </a:moveTo>
                  <a:lnTo>
                    <a:pt x="78360" y="17571"/>
                  </a:lnTo>
                  <a:lnTo>
                    <a:pt x="72795" y="23776"/>
                  </a:lnTo>
                  <a:lnTo>
                    <a:pt x="66996" y="30867"/>
                  </a:lnTo>
                  <a:lnTo>
                    <a:pt x="60915" y="38634"/>
                  </a:lnTo>
                  <a:lnTo>
                    <a:pt x="54586" y="46632"/>
                  </a:lnTo>
                  <a:lnTo>
                    <a:pt x="48062" y="54578"/>
                  </a:lnTo>
                  <a:lnTo>
                    <a:pt x="41559" y="62525"/>
                  </a:lnTo>
                  <a:lnTo>
                    <a:pt x="35425" y="70767"/>
                  </a:lnTo>
                  <a:lnTo>
                    <a:pt x="29816" y="79434"/>
                  </a:lnTo>
                  <a:lnTo>
                    <a:pt x="24535" y="87702"/>
                  </a:lnTo>
                  <a:lnTo>
                    <a:pt x="18374" y="93651"/>
                  </a:lnTo>
                  <a:lnTo>
                    <a:pt x="11680" y="95184"/>
                  </a:lnTo>
                  <a:lnTo>
                    <a:pt x="7364" y="91982"/>
                  </a:lnTo>
                  <a:lnTo>
                    <a:pt x="6227" y="86280"/>
                  </a:lnTo>
                  <a:lnTo>
                    <a:pt x="7681" y="79530"/>
                  </a:lnTo>
                  <a:lnTo>
                    <a:pt x="10966" y="72392"/>
                  </a:lnTo>
                  <a:lnTo>
                    <a:pt x="15496" y="65149"/>
                  </a:lnTo>
                  <a:lnTo>
                    <a:pt x="20857" y="57909"/>
                  </a:lnTo>
                  <a:lnTo>
                    <a:pt x="26776" y="50707"/>
                  </a:lnTo>
                  <a:lnTo>
                    <a:pt x="33232" y="43550"/>
                  </a:lnTo>
                  <a:lnTo>
                    <a:pt x="40409" y="36429"/>
                  </a:lnTo>
                  <a:lnTo>
                    <a:pt x="48354" y="29344"/>
                  </a:lnTo>
                  <a:lnTo>
                    <a:pt x="56981" y="22448"/>
                  </a:lnTo>
                  <a:lnTo>
                    <a:pt x="66151" y="16043"/>
                  </a:lnTo>
                  <a:lnTo>
                    <a:pt x="75729" y="10263"/>
                  </a:lnTo>
                  <a:lnTo>
                    <a:pt x="85603" y="5399"/>
                  </a:lnTo>
                  <a:lnTo>
                    <a:pt x="95683" y="1963"/>
                  </a:lnTo>
                  <a:lnTo>
                    <a:pt x="105898" y="108"/>
                  </a:lnTo>
                  <a:lnTo>
                    <a:pt x="115876" y="0"/>
                  </a:lnTo>
                  <a:lnTo>
                    <a:pt x="124970" y="1972"/>
                  </a:lnTo>
                  <a:lnTo>
                    <a:pt x="132895" y="6012"/>
                  </a:lnTo>
                  <a:lnTo>
                    <a:pt x="139537" y="12148"/>
                  </a:lnTo>
                  <a:lnTo>
                    <a:pt x="144782" y="20611"/>
                  </a:lnTo>
                  <a:lnTo>
                    <a:pt x="148708" y="31290"/>
                  </a:lnTo>
                  <a:lnTo>
                    <a:pt x="151211" y="43339"/>
                  </a:lnTo>
                  <a:lnTo>
                    <a:pt x="151925" y="55416"/>
                  </a:lnTo>
                  <a:lnTo>
                    <a:pt x="150819" y="66757"/>
                  </a:lnTo>
                  <a:lnTo>
                    <a:pt x="148299" y="77316"/>
                  </a:lnTo>
                  <a:lnTo>
                    <a:pt x="145006" y="87474"/>
                  </a:lnTo>
                  <a:lnTo>
                    <a:pt x="141385" y="97525"/>
                  </a:lnTo>
                  <a:lnTo>
                    <a:pt x="137499" y="107446"/>
                  </a:lnTo>
                  <a:lnTo>
                    <a:pt x="133138" y="116975"/>
                  </a:lnTo>
                  <a:lnTo>
                    <a:pt x="128207" y="125987"/>
                  </a:lnTo>
                  <a:lnTo>
                    <a:pt x="122743" y="134499"/>
                  </a:lnTo>
                  <a:lnTo>
                    <a:pt x="116842" y="142596"/>
                  </a:lnTo>
                  <a:lnTo>
                    <a:pt x="110610" y="150376"/>
                  </a:lnTo>
                  <a:lnTo>
                    <a:pt x="104137" y="157922"/>
                  </a:lnTo>
                  <a:lnTo>
                    <a:pt x="97491" y="165302"/>
                  </a:lnTo>
                  <a:lnTo>
                    <a:pt x="90710" y="172534"/>
                  </a:lnTo>
                  <a:lnTo>
                    <a:pt x="83326" y="178464"/>
                  </a:lnTo>
                  <a:lnTo>
                    <a:pt x="75614" y="181134"/>
                  </a:lnTo>
                  <a:lnTo>
                    <a:pt x="70137" y="179976"/>
                  </a:lnTo>
                  <a:lnTo>
                    <a:pt x="68632" y="176171"/>
                  </a:lnTo>
                  <a:lnTo>
                    <a:pt x="70499" y="171639"/>
                  </a:lnTo>
                  <a:lnTo>
                    <a:pt x="74529" y="166762"/>
                  </a:lnTo>
                  <a:lnTo>
                    <a:pt x="79829" y="161504"/>
                  </a:lnTo>
                  <a:lnTo>
                    <a:pt x="86182" y="156344"/>
                  </a:lnTo>
                  <a:lnTo>
                    <a:pt x="93894" y="152254"/>
                  </a:lnTo>
                  <a:lnTo>
                    <a:pt x="103052" y="149697"/>
                  </a:lnTo>
                  <a:lnTo>
                    <a:pt x="113496" y="148645"/>
                  </a:lnTo>
                  <a:lnTo>
                    <a:pt x="124966" y="148853"/>
                  </a:lnTo>
                  <a:lnTo>
                    <a:pt x="137196" y="150038"/>
                  </a:lnTo>
                  <a:lnTo>
                    <a:pt x="149648" y="152103"/>
                  </a:lnTo>
                  <a:lnTo>
                    <a:pt x="161541" y="155152"/>
                  </a:lnTo>
                  <a:lnTo>
                    <a:pt x="172498" y="159160"/>
                  </a:lnTo>
                  <a:lnTo>
                    <a:pt x="182496" y="163984"/>
                  </a:lnTo>
                  <a:lnTo>
                    <a:pt x="191679" y="169445"/>
                  </a:lnTo>
                  <a:lnTo>
                    <a:pt x="200225" y="175384"/>
                  </a:lnTo>
                  <a:lnTo>
                    <a:pt x="208137" y="181830"/>
                  </a:lnTo>
                  <a:lnTo>
                    <a:pt x="215237" y="188988"/>
                  </a:lnTo>
                  <a:lnTo>
                    <a:pt x="221501" y="196915"/>
                  </a:lnTo>
                  <a:lnTo>
                    <a:pt x="227032" y="205527"/>
                  </a:lnTo>
                  <a:lnTo>
                    <a:pt x="231982" y="214686"/>
                  </a:lnTo>
                  <a:lnTo>
                    <a:pt x="236494" y="224261"/>
                  </a:lnTo>
                  <a:lnTo>
                    <a:pt x="240525" y="234300"/>
                  </a:lnTo>
                  <a:lnTo>
                    <a:pt x="243858" y="245025"/>
                  </a:lnTo>
                  <a:lnTo>
                    <a:pt x="246427" y="256496"/>
                  </a:lnTo>
                  <a:lnTo>
                    <a:pt x="247982" y="268469"/>
                  </a:lnTo>
                  <a:lnTo>
                    <a:pt x="248045" y="280507"/>
                  </a:lnTo>
                  <a:lnTo>
                    <a:pt x="246490" y="292340"/>
                  </a:lnTo>
                  <a:lnTo>
                    <a:pt x="243496" y="303726"/>
                  </a:lnTo>
                  <a:lnTo>
                    <a:pt x="239352" y="314372"/>
                  </a:lnTo>
                  <a:lnTo>
                    <a:pt x="234340" y="324197"/>
                  </a:lnTo>
                  <a:lnTo>
                    <a:pt x="228536" y="333286"/>
                  </a:lnTo>
                  <a:lnTo>
                    <a:pt x="221816" y="341785"/>
                  </a:lnTo>
                  <a:lnTo>
                    <a:pt x="214184" y="349836"/>
                  </a:lnTo>
                  <a:lnTo>
                    <a:pt x="205601" y="357397"/>
                  </a:lnTo>
                  <a:lnTo>
                    <a:pt x="195931" y="364257"/>
                  </a:lnTo>
                  <a:lnTo>
                    <a:pt x="185199" y="370355"/>
                  </a:lnTo>
                  <a:lnTo>
                    <a:pt x="173567" y="375772"/>
                  </a:lnTo>
                  <a:lnTo>
                    <a:pt x="161236" y="380646"/>
                  </a:lnTo>
                  <a:lnTo>
                    <a:pt x="148386" y="385105"/>
                  </a:lnTo>
                  <a:lnTo>
                    <a:pt x="135164" y="389101"/>
                  </a:lnTo>
                  <a:lnTo>
                    <a:pt x="121683" y="392413"/>
                  </a:lnTo>
                  <a:lnTo>
                    <a:pt x="108022" y="394975"/>
                  </a:lnTo>
                  <a:lnTo>
                    <a:pt x="94238" y="396865"/>
                  </a:lnTo>
                  <a:lnTo>
                    <a:pt x="80372" y="398217"/>
                  </a:lnTo>
                  <a:lnTo>
                    <a:pt x="66462" y="399164"/>
                  </a:lnTo>
                  <a:lnTo>
                    <a:pt x="52942" y="399819"/>
                  </a:lnTo>
                  <a:lnTo>
                    <a:pt x="39200" y="400338"/>
                  </a:lnTo>
                  <a:lnTo>
                    <a:pt x="22914" y="400769"/>
                  </a:lnTo>
                  <a:lnTo>
                    <a:pt x="0" y="401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734433" y="2636747"/>
            <a:ext cx="424946" cy="477559"/>
            <a:chOff x="6734433" y="2636747"/>
            <a:chExt cx="424946" cy="477559"/>
          </a:xfrm>
        </p:grpSpPr>
        <p:sp>
          <p:nvSpPr>
            <p:cNvPr id="107" name="Freeform 106"/>
            <p:cNvSpPr/>
            <p:nvPr/>
          </p:nvSpPr>
          <p:spPr>
            <a:xfrm>
              <a:off x="6734433" y="2636747"/>
              <a:ext cx="338119" cy="477559"/>
            </a:xfrm>
            <a:custGeom>
              <a:avLst/>
              <a:gdLst/>
              <a:ahLst/>
              <a:cxnLst/>
              <a:rect l="0" t="0" r="0" b="0"/>
              <a:pathLst>
                <a:path w="338119" h="477559">
                  <a:moveTo>
                    <a:pt x="161732" y="26962"/>
                  </a:moveTo>
                  <a:lnTo>
                    <a:pt x="155798" y="32830"/>
                  </a:lnTo>
                  <a:lnTo>
                    <a:pt x="149593" y="38394"/>
                  </a:lnTo>
                  <a:lnTo>
                    <a:pt x="142503" y="44194"/>
                  </a:lnTo>
                  <a:lnTo>
                    <a:pt x="134734" y="50274"/>
                  </a:lnTo>
                  <a:lnTo>
                    <a:pt x="126736" y="56604"/>
                  </a:lnTo>
                  <a:lnTo>
                    <a:pt x="118795" y="63132"/>
                  </a:lnTo>
                  <a:lnTo>
                    <a:pt x="111021" y="69808"/>
                  </a:lnTo>
                  <a:lnTo>
                    <a:pt x="103427" y="76591"/>
                  </a:lnTo>
                  <a:lnTo>
                    <a:pt x="95990" y="83458"/>
                  </a:lnTo>
                  <a:lnTo>
                    <a:pt x="88676" y="90713"/>
                  </a:lnTo>
                  <a:lnTo>
                    <a:pt x="81451" y="98955"/>
                  </a:lnTo>
                  <a:lnTo>
                    <a:pt x="74290" y="108430"/>
                  </a:lnTo>
                  <a:lnTo>
                    <a:pt x="67175" y="119067"/>
                  </a:lnTo>
                  <a:lnTo>
                    <a:pt x="60091" y="130656"/>
                  </a:lnTo>
                  <a:lnTo>
                    <a:pt x="53037" y="142977"/>
                  </a:lnTo>
                  <a:lnTo>
                    <a:pt x="46334" y="155996"/>
                  </a:lnTo>
                  <a:lnTo>
                    <a:pt x="40592" y="169865"/>
                  </a:lnTo>
                  <a:lnTo>
                    <a:pt x="36057" y="184597"/>
                  </a:lnTo>
                  <a:lnTo>
                    <a:pt x="32334" y="199912"/>
                  </a:lnTo>
                  <a:lnTo>
                    <a:pt x="28606" y="215345"/>
                  </a:lnTo>
                  <a:lnTo>
                    <a:pt x="24397" y="230616"/>
                  </a:lnTo>
                  <a:lnTo>
                    <a:pt x="19907" y="245633"/>
                  </a:lnTo>
                  <a:lnTo>
                    <a:pt x="15799" y="260402"/>
                  </a:lnTo>
                  <a:lnTo>
                    <a:pt x="12436" y="274968"/>
                  </a:lnTo>
                  <a:lnTo>
                    <a:pt x="9704" y="289376"/>
                  </a:lnTo>
                  <a:lnTo>
                    <a:pt x="7188" y="303671"/>
                  </a:lnTo>
                  <a:lnTo>
                    <a:pt x="4619" y="317885"/>
                  </a:lnTo>
                  <a:lnTo>
                    <a:pt x="2217" y="332043"/>
                  </a:lnTo>
                  <a:lnTo>
                    <a:pt x="582" y="346162"/>
                  </a:lnTo>
                  <a:lnTo>
                    <a:pt x="0" y="360250"/>
                  </a:lnTo>
                  <a:lnTo>
                    <a:pt x="438" y="374151"/>
                  </a:lnTo>
                  <a:lnTo>
                    <a:pt x="1729" y="387566"/>
                  </a:lnTo>
                  <a:lnTo>
                    <a:pt x="3679" y="400362"/>
                  </a:lnTo>
                  <a:lnTo>
                    <a:pt x="6276" y="412413"/>
                  </a:lnTo>
                  <a:lnTo>
                    <a:pt x="9690" y="423513"/>
                  </a:lnTo>
                  <a:lnTo>
                    <a:pt x="13950" y="433643"/>
                  </a:lnTo>
                  <a:lnTo>
                    <a:pt x="19116" y="442767"/>
                  </a:lnTo>
                  <a:lnTo>
                    <a:pt x="25339" y="450758"/>
                  </a:lnTo>
                  <a:lnTo>
                    <a:pt x="32608" y="457649"/>
                  </a:lnTo>
                  <a:lnTo>
                    <a:pt x="40930" y="463449"/>
                  </a:lnTo>
                  <a:lnTo>
                    <a:pt x="50418" y="468054"/>
                  </a:lnTo>
                  <a:lnTo>
                    <a:pt x="61029" y="471524"/>
                  </a:lnTo>
                  <a:lnTo>
                    <a:pt x="72747" y="474042"/>
                  </a:lnTo>
                  <a:lnTo>
                    <a:pt x="85669" y="475823"/>
                  </a:lnTo>
                  <a:lnTo>
                    <a:pt x="99720" y="477053"/>
                  </a:lnTo>
                  <a:lnTo>
                    <a:pt x="114222" y="477558"/>
                  </a:lnTo>
                  <a:lnTo>
                    <a:pt x="128038" y="476841"/>
                  </a:lnTo>
                  <a:lnTo>
                    <a:pt x="140583" y="474727"/>
                  </a:lnTo>
                  <a:lnTo>
                    <a:pt x="151799" y="471341"/>
                  </a:lnTo>
                  <a:lnTo>
                    <a:pt x="161876" y="466926"/>
                  </a:lnTo>
                  <a:lnTo>
                    <a:pt x="171062" y="461733"/>
                  </a:lnTo>
                  <a:lnTo>
                    <a:pt x="179589" y="455976"/>
                  </a:lnTo>
                  <a:lnTo>
                    <a:pt x="187645" y="449821"/>
                  </a:lnTo>
                  <a:lnTo>
                    <a:pt x="195375" y="443384"/>
                  </a:lnTo>
                  <a:lnTo>
                    <a:pt x="203045" y="436588"/>
                  </a:lnTo>
                  <a:lnTo>
                    <a:pt x="211035" y="429188"/>
                  </a:lnTo>
                  <a:lnTo>
                    <a:pt x="219519" y="421095"/>
                  </a:lnTo>
                  <a:lnTo>
                    <a:pt x="228336" y="412370"/>
                  </a:lnTo>
                  <a:lnTo>
                    <a:pt x="237102" y="403135"/>
                  </a:lnTo>
                  <a:lnTo>
                    <a:pt x="245589" y="393519"/>
                  </a:lnTo>
                  <a:lnTo>
                    <a:pt x="253745" y="383790"/>
                  </a:lnTo>
                  <a:lnTo>
                    <a:pt x="261600" y="374339"/>
                  </a:lnTo>
                  <a:lnTo>
                    <a:pt x="269217" y="365346"/>
                  </a:lnTo>
                  <a:lnTo>
                    <a:pt x="276653" y="356494"/>
                  </a:lnTo>
                  <a:lnTo>
                    <a:pt x="283961" y="347098"/>
                  </a:lnTo>
                  <a:lnTo>
                    <a:pt x="291176" y="336808"/>
                  </a:lnTo>
                  <a:lnTo>
                    <a:pt x="298329" y="325607"/>
                  </a:lnTo>
                  <a:lnTo>
                    <a:pt x="305438" y="313629"/>
                  </a:lnTo>
                  <a:lnTo>
                    <a:pt x="312504" y="301054"/>
                  </a:lnTo>
                  <a:lnTo>
                    <a:pt x="319044" y="288203"/>
                  </a:lnTo>
                  <a:lnTo>
                    <a:pt x="324147" y="275510"/>
                  </a:lnTo>
                  <a:lnTo>
                    <a:pt x="327433" y="263195"/>
                  </a:lnTo>
                  <a:lnTo>
                    <a:pt x="329334" y="251131"/>
                  </a:lnTo>
                  <a:lnTo>
                    <a:pt x="330769" y="238958"/>
                  </a:lnTo>
                  <a:lnTo>
                    <a:pt x="332327" y="226464"/>
                  </a:lnTo>
                  <a:lnTo>
                    <a:pt x="334073" y="213443"/>
                  </a:lnTo>
                  <a:lnTo>
                    <a:pt x="335726" y="199631"/>
                  </a:lnTo>
                  <a:lnTo>
                    <a:pt x="337098" y="184970"/>
                  </a:lnTo>
                  <a:lnTo>
                    <a:pt x="337987" y="169886"/>
                  </a:lnTo>
                  <a:lnTo>
                    <a:pt x="338118" y="155148"/>
                  </a:lnTo>
                  <a:lnTo>
                    <a:pt x="337422" y="141164"/>
                  </a:lnTo>
                  <a:lnTo>
                    <a:pt x="335985" y="127998"/>
                  </a:lnTo>
                  <a:lnTo>
                    <a:pt x="333955" y="115541"/>
                  </a:lnTo>
                  <a:lnTo>
                    <a:pt x="331477" y="103649"/>
                  </a:lnTo>
                  <a:lnTo>
                    <a:pt x="328511" y="92339"/>
                  </a:lnTo>
                  <a:lnTo>
                    <a:pt x="324841" y="81802"/>
                  </a:lnTo>
                  <a:lnTo>
                    <a:pt x="320410" y="72080"/>
                  </a:lnTo>
                  <a:lnTo>
                    <a:pt x="315300" y="63073"/>
                  </a:lnTo>
                  <a:lnTo>
                    <a:pt x="309644" y="54637"/>
                  </a:lnTo>
                  <a:lnTo>
                    <a:pt x="303575" y="46631"/>
                  </a:lnTo>
                  <a:lnTo>
                    <a:pt x="297043" y="39102"/>
                  </a:lnTo>
                  <a:lnTo>
                    <a:pt x="289825" y="32264"/>
                  </a:lnTo>
                  <a:lnTo>
                    <a:pt x="281859" y="26181"/>
                  </a:lnTo>
                  <a:lnTo>
                    <a:pt x="273221" y="20774"/>
                  </a:lnTo>
                  <a:lnTo>
                    <a:pt x="264044" y="15908"/>
                  </a:lnTo>
                  <a:lnTo>
                    <a:pt x="254459" y="11453"/>
                  </a:lnTo>
                  <a:lnTo>
                    <a:pt x="244410" y="7460"/>
                  </a:lnTo>
                  <a:lnTo>
                    <a:pt x="233680" y="4150"/>
                  </a:lnTo>
                  <a:lnTo>
                    <a:pt x="222206" y="1599"/>
                  </a:lnTo>
                  <a:lnTo>
                    <a:pt x="210229" y="55"/>
                  </a:lnTo>
                  <a:lnTo>
                    <a:pt x="198191" y="0"/>
                  </a:lnTo>
                  <a:lnTo>
                    <a:pt x="186353" y="1560"/>
                  </a:lnTo>
                  <a:lnTo>
                    <a:pt x="174793" y="4558"/>
                  </a:lnTo>
                  <a:lnTo>
                    <a:pt x="163497" y="8705"/>
                  </a:lnTo>
                  <a:lnTo>
                    <a:pt x="152420" y="13718"/>
                  </a:lnTo>
                  <a:lnTo>
                    <a:pt x="141505" y="19523"/>
                  </a:lnTo>
                  <a:lnTo>
                    <a:pt x="130709" y="26242"/>
                  </a:lnTo>
                  <a:lnTo>
                    <a:pt x="119998" y="33871"/>
                  </a:lnTo>
                  <a:lnTo>
                    <a:pt x="109345" y="42281"/>
                  </a:lnTo>
                  <a:lnTo>
                    <a:pt x="98732" y="51304"/>
                  </a:lnTo>
                  <a:lnTo>
                    <a:pt x="88152" y="60782"/>
                  </a:lnTo>
                  <a:lnTo>
                    <a:pt x="77759" y="70588"/>
                  </a:lnTo>
                  <a:lnTo>
                    <a:pt x="67854" y="80624"/>
                  </a:lnTo>
                  <a:lnTo>
                    <a:pt x="58566" y="90818"/>
                  </a:lnTo>
                  <a:lnTo>
                    <a:pt x="50024" y="101121"/>
                  </a:lnTo>
                  <a:lnTo>
                    <a:pt x="42433" y="111498"/>
                  </a:lnTo>
                  <a:lnTo>
                    <a:pt x="35814" y="121911"/>
                  </a:lnTo>
                  <a:lnTo>
                    <a:pt x="30182" y="131890"/>
                  </a:lnTo>
                  <a:lnTo>
                    <a:pt x="25086" y="141511"/>
                  </a:lnTo>
                  <a:lnTo>
                    <a:pt x="20077" y="151620"/>
                  </a:lnTo>
                  <a:lnTo>
                    <a:pt x="14334" y="163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38321" y="3084849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8" y="6239"/>
                  </a:lnTo>
                  <a:lnTo>
                    <a:pt x="9879" y="111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7324315" y="2695295"/>
            <a:ext cx="362260" cy="385095"/>
          </a:xfrm>
          <a:custGeom>
            <a:avLst/>
            <a:gdLst/>
            <a:ahLst/>
            <a:cxnLst/>
            <a:rect l="0" t="0" r="0" b="0"/>
            <a:pathLst>
              <a:path w="362260" h="385095">
                <a:moveTo>
                  <a:pt x="129861" y="0"/>
                </a:moveTo>
                <a:lnTo>
                  <a:pt x="121127" y="3001"/>
                </a:lnTo>
                <a:lnTo>
                  <a:pt x="113420" y="6423"/>
                </a:lnTo>
                <a:lnTo>
                  <a:pt x="106019" y="10619"/>
                </a:lnTo>
                <a:lnTo>
                  <a:pt x="98758" y="15519"/>
                </a:lnTo>
                <a:lnTo>
                  <a:pt x="91578" y="21001"/>
                </a:lnTo>
                <a:lnTo>
                  <a:pt x="84453" y="26936"/>
                </a:lnTo>
                <a:lnTo>
                  <a:pt x="77363" y="33371"/>
                </a:lnTo>
                <a:lnTo>
                  <a:pt x="70296" y="40517"/>
                </a:lnTo>
                <a:lnTo>
                  <a:pt x="63249" y="48435"/>
                </a:lnTo>
                <a:lnTo>
                  <a:pt x="56382" y="57039"/>
                </a:lnTo>
                <a:lnTo>
                  <a:pt x="49997" y="66192"/>
                </a:lnTo>
                <a:lnTo>
                  <a:pt x="44218" y="75758"/>
                </a:lnTo>
                <a:lnTo>
                  <a:pt x="38845" y="85622"/>
                </a:lnTo>
                <a:lnTo>
                  <a:pt x="33469" y="95697"/>
                </a:lnTo>
                <a:lnTo>
                  <a:pt x="27864" y="105917"/>
                </a:lnTo>
                <a:lnTo>
                  <a:pt x="22455" y="116237"/>
                </a:lnTo>
                <a:lnTo>
                  <a:pt x="18187" y="126626"/>
                </a:lnTo>
                <a:lnTo>
                  <a:pt x="15496" y="137060"/>
                </a:lnTo>
                <a:lnTo>
                  <a:pt x="14012" y="147526"/>
                </a:lnTo>
                <a:lnTo>
                  <a:pt x="12865" y="158012"/>
                </a:lnTo>
                <a:lnTo>
                  <a:pt x="11499" y="168522"/>
                </a:lnTo>
                <a:lnTo>
                  <a:pt x="9713" y="179377"/>
                </a:lnTo>
                <a:lnTo>
                  <a:pt x="7501" y="191190"/>
                </a:lnTo>
                <a:lnTo>
                  <a:pt x="4940" y="204212"/>
                </a:lnTo>
                <a:lnTo>
                  <a:pt x="2440" y="218213"/>
                </a:lnTo>
                <a:lnTo>
                  <a:pt x="687" y="232682"/>
                </a:lnTo>
                <a:lnTo>
                  <a:pt x="0" y="247262"/>
                </a:lnTo>
                <a:lnTo>
                  <a:pt x="357" y="261628"/>
                </a:lnTo>
                <a:lnTo>
                  <a:pt x="1585" y="275419"/>
                </a:lnTo>
                <a:lnTo>
                  <a:pt x="3491" y="288501"/>
                </a:lnTo>
                <a:lnTo>
                  <a:pt x="6056" y="300759"/>
                </a:lnTo>
                <a:lnTo>
                  <a:pt x="9448" y="312006"/>
                </a:lnTo>
                <a:lnTo>
                  <a:pt x="13695" y="322241"/>
                </a:lnTo>
                <a:lnTo>
                  <a:pt x="18849" y="331609"/>
                </a:lnTo>
                <a:lnTo>
                  <a:pt x="25066" y="340295"/>
                </a:lnTo>
                <a:lnTo>
                  <a:pt x="32329" y="348472"/>
                </a:lnTo>
                <a:lnTo>
                  <a:pt x="40648" y="356118"/>
                </a:lnTo>
                <a:lnTo>
                  <a:pt x="50136" y="363035"/>
                </a:lnTo>
                <a:lnTo>
                  <a:pt x="60741" y="369166"/>
                </a:lnTo>
                <a:lnTo>
                  <a:pt x="72286" y="374436"/>
                </a:lnTo>
                <a:lnTo>
                  <a:pt x="84559" y="378678"/>
                </a:lnTo>
                <a:lnTo>
                  <a:pt x="97365" y="381896"/>
                </a:lnTo>
                <a:lnTo>
                  <a:pt x="110387" y="384074"/>
                </a:lnTo>
                <a:lnTo>
                  <a:pt x="123201" y="385094"/>
                </a:lnTo>
                <a:lnTo>
                  <a:pt x="135597" y="385003"/>
                </a:lnTo>
                <a:lnTo>
                  <a:pt x="147547" y="383978"/>
                </a:lnTo>
                <a:lnTo>
                  <a:pt x="159112" y="382227"/>
                </a:lnTo>
                <a:lnTo>
                  <a:pt x="170376" y="379940"/>
                </a:lnTo>
                <a:lnTo>
                  <a:pt x="181416" y="377272"/>
                </a:lnTo>
                <a:lnTo>
                  <a:pt x="192296" y="374335"/>
                </a:lnTo>
                <a:lnTo>
                  <a:pt x="203065" y="371213"/>
                </a:lnTo>
                <a:lnTo>
                  <a:pt x="213756" y="367966"/>
                </a:lnTo>
                <a:lnTo>
                  <a:pt x="224394" y="364632"/>
                </a:lnTo>
                <a:lnTo>
                  <a:pt x="234992" y="361236"/>
                </a:lnTo>
                <a:lnTo>
                  <a:pt x="245397" y="357632"/>
                </a:lnTo>
                <a:lnTo>
                  <a:pt x="255311" y="353528"/>
                </a:lnTo>
                <a:lnTo>
                  <a:pt x="264609" y="348795"/>
                </a:lnTo>
                <a:lnTo>
                  <a:pt x="273326" y="343311"/>
                </a:lnTo>
                <a:lnTo>
                  <a:pt x="281568" y="336873"/>
                </a:lnTo>
                <a:lnTo>
                  <a:pt x="289446" y="329469"/>
                </a:lnTo>
                <a:lnTo>
                  <a:pt x="297061" y="321395"/>
                </a:lnTo>
                <a:lnTo>
                  <a:pt x="304489" y="313138"/>
                </a:lnTo>
                <a:lnTo>
                  <a:pt x="311780" y="304990"/>
                </a:lnTo>
                <a:lnTo>
                  <a:pt x="318813" y="296894"/>
                </a:lnTo>
                <a:lnTo>
                  <a:pt x="325310" y="288545"/>
                </a:lnTo>
                <a:lnTo>
                  <a:pt x="331161" y="279780"/>
                </a:lnTo>
                <a:lnTo>
                  <a:pt x="336411" y="270588"/>
                </a:lnTo>
                <a:lnTo>
                  <a:pt x="341172" y="261031"/>
                </a:lnTo>
                <a:lnTo>
                  <a:pt x="345561" y="251191"/>
                </a:lnTo>
                <a:lnTo>
                  <a:pt x="349678" y="241140"/>
                </a:lnTo>
                <a:lnTo>
                  <a:pt x="353603" y="230941"/>
                </a:lnTo>
                <a:lnTo>
                  <a:pt x="357383" y="220636"/>
                </a:lnTo>
                <a:lnTo>
                  <a:pt x="360565" y="210260"/>
                </a:lnTo>
                <a:lnTo>
                  <a:pt x="362259" y="199833"/>
                </a:lnTo>
                <a:lnTo>
                  <a:pt x="362104" y="189370"/>
                </a:lnTo>
                <a:lnTo>
                  <a:pt x="360541" y="178714"/>
                </a:lnTo>
                <a:lnTo>
                  <a:pt x="358496" y="167568"/>
                </a:lnTo>
                <a:lnTo>
                  <a:pt x="356565" y="155811"/>
                </a:lnTo>
                <a:lnTo>
                  <a:pt x="354816" y="143644"/>
                </a:lnTo>
                <a:lnTo>
                  <a:pt x="352969" y="131477"/>
                </a:lnTo>
                <a:lnTo>
                  <a:pt x="350838" y="119552"/>
                </a:lnTo>
                <a:lnTo>
                  <a:pt x="348221" y="107935"/>
                </a:lnTo>
                <a:lnTo>
                  <a:pt x="344846" y="96601"/>
                </a:lnTo>
                <a:lnTo>
                  <a:pt x="340641" y="85500"/>
                </a:lnTo>
                <a:lnTo>
                  <a:pt x="335694" y="74741"/>
                </a:lnTo>
                <a:lnTo>
                  <a:pt x="330158" y="64582"/>
                </a:lnTo>
                <a:lnTo>
                  <a:pt x="324170" y="55116"/>
                </a:lnTo>
                <a:lnTo>
                  <a:pt x="317694" y="46284"/>
                </a:lnTo>
                <a:lnTo>
                  <a:pt x="310517" y="37965"/>
                </a:lnTo>
                <a:lnTo>
                  <a:pt x="302572" y="30042"/>
                </a:lnTo>
                <a:lnTo>
                  <a:pt x="293778" y="22739"/>
                </a:lnTo>
                <a:lnTo>
                  <a:pt x="283965" y="16585"/>
                </a:lnTo>
                <a:lnTo>
                  <a:pt x="273138" y="11779"/>
                </a:lnTo>
                <a:lnTo>
                  <a:pt x="261443" y="8213"/>
                </a:lnTo>
                <a:lnTo>
                  <a:pt x="249069" y="5653"/>
                </a:lnTo>
                <a:lnTo>
                  <a:pt x="236195" y="3861"/>
                </a:lnTo>
                <a:lnTo>
                  <a:pt x="223128" y="2792"/>
                </a:lnTo>
                <a:lnTo>
                  <a:pt x="210281" y="2590"/>
                </a:lnTo>
                <a:lnTo>
                  <a:pt x="197866" y="3270"/>
                </a:lnTo>
                <a:lnTo>
                  <a:pt x="185902" y="4878"/>
                </a:lnTo>
                <a:lnTo>
                  <a:pt x="174328" y="7560"/>
                </a:lnTo>
                <a:lnTo>
                  <a:pt x="163058" y="11293"/>
                </a:lnTo>
                <a:lnTo>
                  <a:pt x="152013" y="15918"/>
                </a:lnTo>
                <a:lnTo>
                  <a:pt x="141130" y="21240"/>
                </a:lnTo>
                <a:lnTo>
                  <a:pt x="130371" y="27073"/>
                </a:lnTo>
                <a:lnTo>
                  <a:pt x="119956" y="33158"/>
                </a:lnTo>
                <a:lnTo>
                  <a:pt x="109252" y="39866"/>
                </a:lnTo>
                <a:lnTo>
                  <a:pt x="96196" y="48899"/>
                </a:lnTo>
                <a:lnTo>
                  <a:pt x="77219" y="631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/>
          <p:cNvGrpSpPr/>
          <p:nvPr/>
        </p:nvGrpSpPr>
        <p:grpSpPr>
          <a:xfrm>
            <a:off x="7880738" y="2621595"/>
            <a:ext cx="194620" cy="484312"/>
            <a:chOff x="7880738" y="2621595"/>
            <a:chExt cx="194620" cy="484312"/>
          </a:xfrm>
        </p:grpSpPr>
        <p:sp>
          <p:nvSpPr>
            <p:cNvPr id="111" name="Freeform 110"/>
            <p:cNvSpPr/>
            <p:nvPr/>
          </p:nvSpPr>
          <p:spPr>
            <a:xfrm>
              <a:off x="8033243" y="2653181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42114" y="0"/>
                  </a:moveTo>
                  <a:lnTo>
                    <a:pt x="39180" y="8801"/>
                  </a:lnTo>
                  <a:lnTo>
                    <a:pt x="36398" y="17148"/>
                  </a:lnTo>
                  <a:lnTo>
                    <a:pt x="33503" y="25856"/>
                  </a:lnTo>
                  <a:lnTo>
                    <a:pt x="30636" y="35322"/>
                  </a:lnTo>
                  <a:lnTo>
                    <a:pt x="28119" y="46114"/>
                  </a:lnTo>
                  <a:lnTo>
                    <a:pt x="26104" y="58403"/>
                  </a:lnTo>
                  <a:lnTo>
                    <a:pt x="24418" y="71723"/>
                  </a:lnTo>
                  <a:lnTo>
                    <a:pt x="22675" y="85193"/>
                  </a:lnTo>
                  <a:lnTo>
                    <a:pt x="20653" y="98290"/>
                  </a:lnTo>
                  <a:lnTo>
                    <a:pt x="18464" y="111013"/>
                  </a:lnTo>
                  <a:lnTo>
                    <a:pt x="16448" y="123694"/>
                  </a:lnTo>
                  <a:lnTo>
                    <a:pt x="14804" y="136548"/>
                  </a:lnTo>
                  <a:lnTo>
                    <a:pt x="13888" y="149316"/>
                  </a:lnTo>
                  <a:lnTo>
                    <a:pt x="14262" y="161371"/>
                  </a:lnTo>
                  <a:lnTo>
                    <a:pt x="16100" y="172427"/>
                  </a:lnTo>
                  <a:lnTo>
                    <a:pt x="18776" y="183158"/>
                  </a:lnTo>
                  <a:lnTo>
                    <a:pt x="21110" y="194957"/>
                  </a:lnTo>
                  <a:lnTo>
                    <a:pt x="22453" y="208522"/>
                  </a:lnTo>
                  <a:lnTo>
                    <a:pt x="22840" y="223569"/>
                  </a:lnTo>
                  <a:lnTo>
                    <a:pt x="22711" y="239212"/>
                  </a:lnTo>
                  <a:lnTo>
                    <a:pt x="22398" y="254853"/>
                  </a:lnTo>
                  <a:lnTo>
                    <a:pt x="22070" y="270406"/>
                  </a:lnTo>
                  <a:lnTo>
                    <a:pt x="21792" y="286126"/>
                  </a:lnTo>
                  <a:lnTo>
                    <a:pt x="21572" y="302166"/>
                  </a:lnTo>
                  <a:lnTo>
                    <a:pt x="21240" y="318224"/>
                  </a:lnTo>
                  <a:lnTo>
                    <a:pt x="20480" y="333639"/>
                  </a:lnTo>
                  <a:lnTo>
                    <a:pt x="19146" y="348091"/>
                  </a:lnTo>
                  <a:lnTo>
                    <a:pt x="17267" y="361746"/>
                  </a:lnTo>
                  <a:lnTo>
                    <a:pt x="14933" y="375064"/>
                  </a:lnTo>
                  <a:lnTo>
                    <a:pt x="12257" y="388345"/>
                  </a:lnTo>
                  <a:lnTo>
                    <a:pt x="9483" y="401307"/>
                  </a:lnTo>
                  <a:lnTo>
                    <a:pt x="6715" y="414547"/>
                  </a:lnTo>
                  <a:lnTo>
                    <a:pt x="3712" y="43035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880738" y="2621595"/>
              <a:ext cx="152506" cy="308913"/>
            </a:xfrm>
            <a:custGeom>
              <a:avLst/>
              <a:gdLst/>
              <a:ahLst/>
              <a:cxnLst/>
              <a:rect l="0" t="0" r="0" b="0"/>
              <a:pathLst>
                <a:path w="152506" h="308913">
                  <a:moveTo>
                    <a:pt x="152505" y="221099"/>
                  </a:moveTo>
                  <a:lnTo>
                    <a:pt x="140904" y="224167"/>
                  </a:lnTo>
                  <a:lnTo>
                    <a:pt x="131055" y="228229"/>
                  </a:lnTo>
                  <a:lnTo>
                    <a:pt x="122046" y="233717"/>
                  </a:lnTo>
                  <a:lnTo>
                    <a:pt x="113432" y="240304"/>
                  </a:lnTo>
                  <a:lnTo>
                    <a:pt x="104756" y="247454"/>
                  </a:lnTo>
                  <a:lnTo>
                    <a:pt x="95785" y="254798"/>
                  </a:lnTo>
                  <a:lnTo>
                    <a:pt x="86628" y="262158"/>
                  </a:lnTo>
                  <a:lnTo>
                    <a:pt x="77628" y="269467"/>
                  </a:lnTo>
                  <a:lnTo>
                    <a:pt x="68977" y="276710"/>
                  </a:lnTo>
                  <a:lnTo>
                    <a:pt x="60540" y="283894"/>
                  </a:lnTo>
                  <a:lnTo>
                    <a:pt x="51962" y="291031"/>
                  </a:lnTo>
                  <a:lnTo>
                    <a:pt x="43052" y="298110"/>
                  </a:lnTo>
                  <a:lnTo>
                    <a:pt x="34103" y="304321"/>
                  </a:lnTo>
                  <a:lnTo>
                    <a:pt x="25774" y="308137"/>
                  </a:lnTo>
                  <a:lnTo>
                    <a:pt x="18402" y="308912"/>
                  </a:lnTo>
                  <a:lnTo>
                    <a:pt x="12318" y="306648"/>
                  </a:lnTo>
                  <a:lnTo>
                    <a:pt x="7987" y="301548"/>
                  </a:lnTo>
                  <a:lnTo>
                    <a:pt x="5477" y="294046"/>
                  </a:lnTo>
                  <a:lnTo>
                    <a:pt x="4233" y="284827"/>
                  </a:lnTo>
                  <a:lnTo>
                    <a:pt x="3307" y="274678"/>
                  </a:lnTo>
                  <a:lnTo>
                    <a:pt x="2126" y="264126"/>
                  </a:lnTo>
                  <a:lnTo>
                    <a:pt x="818" y="253438"/>
                  </a:lnTo>
                  <a:lnTo>
                    <a:pt x="0" y="242730"/>
                  </a:lnTo>
                  <a:lnTo>
                    <a:pt x="4" y="232041"/>
                  </a:lnTo>
                  <a:lnTo>
                    <a:pt x="855" y="221217"/>
                  </a:lnTo>
                  <a:lnTo>
                    <a:pt x="2430" y="209951"/>
                  </a:lnTo>
                  <a:lnTo>
                    <a:pt x="4570" y="198104"/>
                  </a:lnTo>
                  <a:lnTo>
                    <a:pt x="7127" y="185705"/>
                  </a:lnTo>
                  <a:lnTo>
                    <a:pt x="9982" y="172849"/>
                  </a:lnTo>
                  <a:lnTo>
                    <a:pt x="13046" y="159643"/>
                  </a:lnTo>
                  <a:lnTo>
                    <a:pt x="16252" y="146182"/>
                  </a:lnTo>
                  <a:lnTo>
                    <a:pt x="19559" y="132539"/>
                  </a:lnTo>
                  <a:lnTo>
                    <a:pt x="22932" y="118770"/>
                  </a:lnTo>
                  <a:lnTo>
                    <a:pt x="26349" y="104914"/>
                  </a:lnTo>
                  <a:lnTo>
                    <a:pt x="29798" y="90999"/>
                  </a:lnTo>
                  <a:lnTo>
                    <a:pt x="33261" y="77052"/>
                  </a:lnTo>
                  <a:lnTo>
                    <a:pt x="36581" y="63308"/>
                  </a:lnTo>
                  <a:lnTo>
                    <a:pt x="39786" y="48649"/>
                  </a:lnTo>
                  <a:lnTo>
                    <a:pt x="43152" y="29550"/>
                  </a:lnTo>
                  <a:lnTo>
                    <a:pt x="472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6978222" y="4479383"/>
            <a:ext cx="273742" cy="556399"/>
          </a:xfrm>
          <a:custGeom>
            <a:avLst/>
            <a:gdLst/>
            <a:ahLst/>
            <a:cxnLst/>
            <a:rect l="0" t="0" r="0" b="0"/>
            <a:pathLst>
              <a:path w="273742" h="556399">
                <a:moveTo>
                  <a:pt x="273741" y="17601"/>
                </a:moveTo>
                <a:lnTo>
                  <a:pt x="262005" y="17601"/>
                </a:lnTo>
                <a:lnTo>
                  <a:pt x="250877" y="17601"/>
                </a:lnTo>
                <a:lnTo>
                  <a:pt x="239283" y="17597"/>
                </a:lnTo>
                <a:lnTo>
                  <a:pt x="227295" y="17424"/>
                </a:lnTo>
                <a:lnTo>
                  <a:pt x="215284" y="16776"/>
                </a:lnTo>
                <a:lnTo>
                  <a:pt x="203476" y="15527"/>
                </a:lnTo>
                <a:lnTo>
                  <a:pt x="191776" y="13874"/>
                </a:lnTo>
                <a:lnTo>
                  <a:pt x="179859" y="12226"/>
                </a:lnTo>
                <a:lnTo>
                  <a:pt x="167551" y="10818"/>
                </a:lnTo>
                <a:lnTo>
                  <a:pt x="154998" y="9553"/>
                </a:lnTo>
                <a:lnTo>
                  <a:pt x="142564" y="8096"/>
                </a:lnTo>
                <a:lnTo>
                  <a:pt x="130453" y="6270"/>
                </a:lnTo>
                <a:lnTo>
                  <a:pt x="118538" y="4212"/>
                </a:lnTo>
                <a:lnTo>
                  <a:pt x="106473" y="2284"/>
                </a:lnTo>
                <a:lnTo>
                  <a:pt x="94073" y="704"/>
                </a:lnTo>
                <a:lnTo>
                  <a:pt x="81796" y="0"/>
                </a:lnTo>
                <a:lnTo>
                  <a:pt x="70612" y="1049"/>
                </a:lnTo>
                <a:lnTo>
                  <a:pt x="60983" y="4182"/>
                </a:lnTo>
                <a:lnTo>
                  <a:pt x="53045" y="9559"/>
                </a:lnTo>
                <a:lnTo>
                  <a:pt x="46856" y="17439"/>
                </a:lnTo>
                <a:lnTo>
                  <a:pt x="42255" y="27696"/>
                </a:lnTo>
                <a:lnTo>
                  <a:pt x="39114" y="39614"/>
                </a:lnTo>
                <a:lnTo>
                  <a:pt x="37431" y="52129"/>
                </a:lnTo>
                <a:lnTo>
                  <a:pt x="37065" y="64577"/>
                </a:lnTo>
                <a:lnTo>
                  <a:pt x="37611" y="76862"/>
                </a:lnTo>
                <a:lnTo>
                  <a:pt x="38507" y="89249"/>
                </a:lnTo>
                <a:lnTo>
                  <a:pt x="39400" y="101919"/>
                </a:lnTo>
                <a:lnTo>
                  <a:pt x="40151" y="115074"/>
                </a:lnTo>
                <a:lnTo>
                  <a:pt x="40729" y="128984"/>
                </a:lnTo>
                <a:lnTo>
                  <a:pt x="41158" y="143718"/>
                </a:lnTo>
                <a:lnTo>
                  <a:pt x="41632" y="159023"/>
                </a:lnTo>
                <a:lnTo>
                  <a:pt x="42492" y="174443"/>
                </a:lnTo>
                <a:lnTo>
                  <a:pt x="43889" y="189669"/>
                </a:lnTo>
                <a:lnTo>
                  <a:pt x="45826" y="203456"/>
                </a:lnTo>
                <a:lnTo>
                  <a:pt x="48670" y="213224"/>
                </a:lnTo>
                <a:lnTo>
                  <a:pt x="53312" y="217134"/>
                </a:lnTo>
                <a:lnTo>
                  <a:pt x="59480" y="215932"/>
                </a:lnTo>
                <a:lnTo>
                  <a:pt x="66088" y="212313"/>
                </a:lnTo>
                <a:lnTo>
                  <a:pt x="73164" y="207891"/>
                </a:lnTo>
                <a:lnTo>
                  <a:pt x="80894" y="203371"/>
                </a:lnTo>
                <a:lnTo>
                  <a:pt x="89292" y="199491"/>
                </a:lnTo>
                <a:lnTo>
                  <a:pt x="98266" y="197234"/>
                </a:lnTo>
                <a:lnTo>
                  <a:pt x="107690" y="196976"/>
                </a:lnTo>
                <a:lnTo>
                  <a:pt x="117448" y="198750"/>
                </a:lnTo>
                <a:lnTo>
                  <a:pt x="127448" y="202523"/>
                </a:lnTo>
                <a:lnTo>
                  <a:pt x="137611" y="208054"/>
                </a:lnTo>
                <a:lnTo>
                  <a:pt x="147723" y="214832"/>
                </a:lnTo>
                <a:lnTo>
                  <a:pt x="157438" y="222202"/>
                </a:lnTo>
                <a:lnTo>
                  <a:pt x="166603" y="229751"/>
                </a:lnTo>
                <a:lnTo>
                  <a:pt x="175230" y="237613"/>
                </a:lnTo>
                <a:lnTo>
                  <a:pt x="183412" y="246335"/>
                </a:lnTo>
                <a:lnTo>
                  <a:pt x="191252" y="256164"/>
                </a:lnTo>
                <a:lnTo>
                  <a:pt x="198840" y="266885"/>
                </a:lnTo>
                <a:lnTo>
                  <a:pt x="206248" y="278008"/>
                </a:lnTo>
                <a:lnTo>
                  <a:pt x="213522" y="289205"/>
                </a:lnTo>
                <a:lnTo>
                  <a:pt x="220376" y="300657"/>
                </a:lnTo>
                <a:lnTo>
                  <a:pt x="226220" y="312936"/>
                </a:lnTo>
                <a:lnTo>
                  <a:pt x="230813" y="326305"/>
                </a:lnTo>
                <a:lnTo>
                  <a:pt x="234236" y="340554"/>
                </a:lnTo>
                <a:lnTo>
                  <a:pt x="236699" y="355197"/>
                </a:lnTo>
                <a:lnTo>
                  <a:pt x="238425" y="369902"/>
                </a:lnTo>
                <a:lnTo>
                  <a:pt x="239452" y="384521"/>
                </a:lnTo>
                <a:lnTo>
                  <a:pt x="239625" y="399016"/>
                </a:lnTo>
                <a:lnTo>
                  <a:pt x="238929" y="413394"/>
                </a:lnTo>
                <a:lnTo>
                  <a:pt x="237481" y="427676"/>
                </a:lnTo>
                <a:lnTo>
                  <a:pt x="235439" y="441885"/>
                </a:lnTo>
                <a:lnTo>
                  <a:pt x="232948" y="456036"/>
                </a:lnTo>
                <a:lnTo>
                  <a:pt x="229972" y="469982"/>
                </a:lnTo>
                <a:lnTo>
                  <a:pt x="226296" y="483426"/>
                </a:lnTo>
                <a:lnTo>
                  <a:pt x="221851" y="496239"/>
                </a:lnTo>
                <a:lnTo>
                  <a:pt x="216391" y="508131"/>
                </a:lnTo>
                <a:lnTo>
                  <a:pt x="209436" y="518592"/>
                </a:lnTo>
                <a:lnTo>
                  <a:pt x="200869" y="527479"/>
                </a:lnTo>
                <a:lnTo>
                  <a:pt x="191030" y="534955"/>
                </a:lnTo>
                <a:lnTo>
                  <a:pt x="180515" y="541301"/>
                </a:lnTo>
                <a:lnTo>
                  <a:pt x="169738" y="546787"/>
                </a:lnTo>
                <a:lnTo>
                  <a:pt x="158741" y="551321"/>
                </a:lnTo>
                <a:lnTo>
                  <a:pt x="147299" y="554471"/>
                </a:lnTo>
                <a:lnTo>
                  <a:pt x="135308" y="556110"/>
                </a:lnTo>
                <a:lnTo>
                  <a:pt x="122798" y="556398"/>
                </a:lnTo>
                <a:lnTo>
                  <a:pt x="109861" y="555604"/>
                </a:lnTo>
                <a:lnTo>
                  <a:pt x="96602" y="553995"/>
                </a:lnTo>
                <a:lnTo>
                  <a:pt x="83274" y="551799"/>
                </a:lnTo>
                <a:lnTo>
                  <a:pt x="70252" y="549186"/>
                </a:lnTo>
                <a:lnTo>
                  <a:pt x="57726" y="546290"/>
                </a:lnTo>
                <a:lnTo>
                  <a:pt x="45960" y="543354"/>
                </a:lnTo>
                <a:lnTo>
                  <a:pt x="34118" y="540451"/>
                </a:lnTo>
                <a:lnTo>
                  <a:pt x="20044" y="537329"/>
                </a:lnTo>
                <a:lnTo>
                  <a:pt x="0" y="5334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7315134" y="4949709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7546761" y="4581212"/>
            <a:ext cx="10529" cy="452727"/>
          </a:xfrm>
          <a:custGeom>
            <a:avLst/>
            <a:gdLst/>
            <a:ahLst/>
            <a:cxnLst/>
            <a:rect l="0" t="0" r="0" b="0"/>
            <a:pathLst>
              <a:path w="10529" h="452727">
                <a:moveTo>
                  <a:pt x="10528" y="0"/>
                </a:moveTo>
                <a:lnTo>
                  <a:pt x="10528" y="14803"/>
                </a:lnTo>
                <a:lnTo>
                  <a:pt x="10528" y="29995"/>
                </a:lnTo>
                <a:lnTo>
                  <a:pt x="10528" y="47072"/>
                </a:lnTo>
                <a:lnTo>
                  <a:pt x="10528" y="65474"/>
                </a:lnTo>
                <a:lnTo>
                  <a:pt x="10528" y="83987"/>
                </a:lnTo>
                <a:lnTo>
                  <a:pt x="10528" y="101894"/>
                </a:lnTo>
                <a:lnTo>
                  <a:pt x="10528" y="119473"/>
                </a:lnTo>
                <a:lnTo>
                  <a:pt x="10528" y="137699"/>
                </a:lnTo>
                <a:lnTo>
                  <a:pt x="10528" y="157092"/>
                </a:lnTo>
                <a:lnTo>
                  <a:pt x="10528" y="177217"/>
                </a:lnTo>
                <a:lnTo>
                  <a:pt x="10528" y="196980"/>
                </a:lnTo>
                <a:lnTo>
                  <a:pt x="10528" y="215759"/>
                </a:lnTo>
                <a:lnTo>
                  <a:pt x="10528" y="233438"/>
                </a:lnTo>
                <a:lnTo>
                  <a:pt x="10528" y="250145"/>
                </a:lnTo>
                <a:lnTo>
                  <a:pt x="10528" y="266082"/>
                </a:lnTo>
                <a:lnTo>
                  <a:pt x="10528" y="281446"/>
                </a:lnTo>
                <a:lnTo>
                  <a:pt x="10528" y="296396"/>
                </a:lnTo>
                <a:lnTo>
                  <a:pt x="10524" y="311062"/>
                </a:lnTo>
                <a:lnTo>
                  <a:pt x="10351" y="325695"/>
                </a:lnTo>
                <a:lnTo>
                  <a:pt x="9702" y="340667"/>
                </a:lnTo>
                <a:lnTo>
                  <a:pt x="8455" y="356141"/>
                </a:lnTo>
                <a:lnTo>
                  <a:pt x="6793" y="371932"/>
                </a:lnTo>
                <a:lnTo>
                  <a:pt x="4966" y="389463"/>
                </a:lnTo>
                <a:lnTo>
                  <a:pt x="2812" y="413631"/>
                </a:lnTo>
                <a:lnTo>
                  <a:pt x="0" y="4527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7618335" y="4549778"/>
            <a:ext cx="391681" cy="663145"/>
          </a:xfrm>
          <a:custGeom>
            <a:avLst/>
            <a:gdLst/>
            <a:ahLst/>
            <a:cxnLst/>
            <a:rect l="0" t="0" r="0" b="0"/>
            <a:pathLst>
              <a:path w="391681" h="663145">
                <a:moveTo>
                  <a:pt x="75825" y="73548"/>
                </a:moveTo>
                <a:lnTo>
                  <a:pt x="69957" y="82350"/>
                </a:lnTo>
                <a:lnTo>
                  <a:pt x="64394" y="90696"/>
                </a:lnTo>
                <a:lnTo>
                  <a:pt x="58613" y="99313"/>
                </a:lnTo>
                <a:lnTo>
                  <a:pt x="53237" y="105407"/>
                </a:lnTo>
                <a:lnTo>
                  <a:pt x="49679" y="105515"/>
                </a:lnTo>
                <a:lnTo>
                  <a:pt x="48472" y="100855"/>
                </a:lnTo>
                <a:lnTo>
                  <a:pt x="49053" y="93173"/>
                </a:lnTo>
                <a:lnTo>
                  <a:pt x="50771" y="83868"/>
                </a:lnTo>
                <a:lnTo>
                  <a:pt x="53178" y="73787"/>
                </a:lnTo>
                <a:lnTo>
                  <a:pt x="55999" y="63367"/>
                </a:lnTo>
                <a:lnTo>
                  <a:pt x="59074" y="52817"/>
                </a:lnTo>
                <a:lnTo>
                  <a:pt x="62314" y="42235"/>
                </a:lnTo>
                <a:lnTo>
                  <a:pt x="65992" y="31986"/>
                </a:lnTo>
                <a:lnTo>
                  <a:pt x="70681" y="22700"/>
                </a:lnTo>
                <a:lnTo>
                  <a:pt x="76622" y="14645"/>
                </a:lnTo>
                <a:lnTo>
                  <a:pt x="83732" y="8082"/>
                </a:lnTo>
                <a:lnTo>
                  <a:pt x="91802" y="3421"/>
                </a:lnTo>
                <a:lnTo>
                  <a:pt x="100593" y="705"/>
                </a:lnTo>
                <a:lnTo>
                  <a:pt x="109578" y="0"/>
                </a:lnTo>
                <a:lnTo>
                  <a:pt x="117991" y="1562"/>
                </a:lnTo>
                <a:lnTo>
                  <a:pt x="125455" y="5325"/>
                </a:lnTo>
                <a:lnTo>
                  <a:pt x="131956" y="11273"/>
                </a:lnTo>
                <a:lnTo>
                  <a:pt x="137638" y="19609"/>
                </a:lnTo>
                <a:lnTo>
                  <a:pt x="142684" y="30216"/>
                </a:lnTo>
                <a:lnTo>
                  <a:pt x="147262" y="42727"/>
                </a:lnTo>
                <a:lnTo>
                  <a:pt x="151505" y="56711"/>
                </a:lnTo>
                <a:lnTo>
                  <a:pt x="155509" y="71777"/>
                </a:lnTo>
                <a:lnTo>
                  <a:pt x="159184" y="87449"/>
                </a:lnTo>
                <a:lnTo>
                  <a:pt x="162273" y="103189"/>
                </a:lnTo>
                <a:lnTo>
                  <a:pt x="164682" y="118712"/>
                </a:lnTo>
                <a:lnTo>
                  <a:pt x="166469" y="134423"/>
                </a:lnTo>
                <a:lnTo>
                  <a:pt x="167751" y="151263"/>
                </a:lnTo>
                <a:lnTo>
                  <a:pt x="168651" y="169662"/>
                </a:lnTo>
                <a:lnTo>
                  <a:pt x="169274" y="189090"/>
                </a:lnTo>
                <a:lnTo>
                  <a:pt x="169699" y="208371"/>
                </a:lnTo>
                <a:lnTo>
                  <a:pt x="169984" y="226816"/>
                </a:lnTo>
                <a:lnTo>
                  <a:pt x="170005" y="244098"/>
                </a:lnTo>
                <a:lnTo>
                  <a:pt x="169489" y="260005"/>
                </a:lnTo>
                <a:lnTo>
                  <a:pt x="168329" y="274592"/>
                </a:lnTo>
                <a:lnTo>
                  <a:pt x="166735" y="288234"/>
                </a:lnTo>
                <a:lnTo>
                  <a:pt x="165126" y="301491"/>
                </a:lnTo>
                <a:lnTo>
                  <a:pt x="163745" y="314713"/>
                </a:lnTo>
                <a:lnTo>
                  <a:pt x="162498" y="327889"/>
                </a:lnTo>
                <a:lnTo>
                  <a:pt x="161053" y="340741"/>
                </a:lnTo>
                <a:lnTo>
                  <a:pt x="159230" y="353144"/>
                </a:lnTo>
                <a:lnTo>
                  <a:pt x="157005" y="365593"/>
                </a:lnTo>
                <a:lnTo>
                  <a:pt x="154433" y="379082"/>
                </a:lnTo>
                <a:lnTo>
                  <a:pt x="151587" y="394074"/>
                </a:lnTo>
                <a:lnTo>
                  <a:pt x="148541" y="410058"/>
                </a:lnTo>
                <a:lnTo>
                  <a:pt x="145350" y="425874"/>
                </a:lnTo>
                <a:lnTo>
                  <a:pt x="142048" y="440843"/>
                </a:lnTo>
                <a:lnTo>
                  <a:pt x="138340" y="454808"/>
                </a:lnTo>
                <a:lnTo>
                  <a:pt x="133633" y="467866"/>
                </a:lnTo>
                <a:lnTo>
                  <a:pt x="127684" y="480191"/>
                </a:lnTo>
                <a:lnTo>
                  <a:pt x="120567" y="491637"/>
                </a:lnTo>
                <a:lnTo>
                  <a:pt x="112496" y="501740"/>
                </a:lnTo>
                <a:lnTo>
                  <a:pt x="103694" y="510348"/>
                </a:lnTo>
                <a:lnTo>
                  <a:pt x="94361" y="517282"/>
                </a:lnTo>
                <a:lnTo>
                  <a:pt x="84652" y="522193"/>
                </a:lnTo>
                <a:lnTo>
                  <a:pt x="74684" y="525082"/>
                </a:lnTo>
                <a:lnTo>
                  <a:pt x="64704" y="526073"/>
                </a:lnTo>
                <a:lnTo>
                  <a:pt x="55078" y="525234"/>
                </a:lnTo>
                <a:lnTo>
                  <a:pt x="45979" y="522780"/>
                </a:lnTo>
                <a:lnTo>
                  <a:pt x="37563" y="518864"/>
                </a:lnTo>
                <a:lnTo>
                  <a:pt x="30055" y="513495"/>
                </a:lnTo>
                <a:lnTo>
                  <a:pt x="23486" y="506807"/>
                </a:lnTo>
                <a:lnTo>
                  <a:pt x="17736" y="498878"/>
                </a:lnTo>
                <a:lnTo>
                  <a:pt x="12632" y="489652"/>
                </a:lnTo>
                <a:lnTo>
                  <a:pt x="8018" y="479223"/>
                </a:lnTo>
                <a:lnTo>
                  <a:pt x="4086" y="467797"/>
                </a:lnTo>
                <a:lnTo>
                  <a:pt x="1350" y="455603"/>
                </a:lnTo>
                <a:lnTo>
                  <a:pt x="0" y="442855"/>
                </a:lnTo>
                <a:lnTo>
                  <a:pt x="248" y="430041"/>
                </a:lnTo>
                <a:lnTo>
                  <a:pt x="2468" y="417898"/>
                </a:lnTo>
                <a:lnTo>
                  <a:pt x="6673" y="406785"/>
                </a:lnTo>
                <a:lnTo>
                  <a:pt x="12751" y="397189"/>
                </a:lnTo>
                <a:lnTo>
                  <a:pt x="20644" y="389872"/>
                </a:lnTo>
                <a:lnTo>
                  <a:pt x="30135" y="385034"/>
                </a:lnTo>
                <a:lnTo>
                  <a:pt x="40913" y="382564"/>
                </a:lnTo>
                <a:lnTo>
                  <a:pt x="52663" y="382328"/>
                </a:lnTo>
                <a:lnTo>
                  <a:pt x="65113" y="384012"/>
                </a:lnTo>
                <a:lnTo>
                  <a:pt x="77896" y="387053"/>
                </a:lnTo>
                <a:lnTo>
                  <a:pt x="90549" y="390761"/>
                </a:lnTo>
                <a:lnTo>
                  <a:pt x="102832" y="394694"/>
                </a:lnTo>
                <a:lnTo>
                  <a:pt x="114536" y="398805"/>
                </a:lnTo>
                <a:lnTo>
                  <a:pt x="125405" y="403324"/>
                </a:lnTo>
                <a:lnTo>
                  <a:pt x="135387" y="408365"/>
                </a:lnTo>
                <a:lnTo>
                  <a:pt x="144753" y="413903"/>
                </a:lnTo>
                <a:lnTo>
                  <a:pt x="153971" y="419854"/>
                </a:lnTo>
                <a:lnTo>
                  <a:pt x="163323" y="426125"/>
                </a:lnTo>
                <a:lnTo>
                  <a:pt x="172742" y="432795"/>
                </a:lnTo>
                <a:lnTo>
                  <a:pt x="181919" y="440106"/>
                </a:lnTo>
                <a:lnTo>
                  <a:pt x="190692" y="448135"/>
                </a:lnTo>
                <a:lnTo>
                  <a:pt x="199210" y="456815"/>
                </a:lnTo>
                <a:lnTo>
                  <a:pt x="207843" y="466020"/>
                </a:lnTo>
                <a:lnTo>
                  <a:pt x="216794" y="475616"/>
                </a:lnTo>
                <a:lnTo>
                  <a:pt x="225942" y="485330"/>
                </a:lnTo>
                <a:lnTo>
                  <a:pt x="234936" y="494772"/>
                </a:lnTo>
                <a:lnTo>
                  <a:pt x="243585" y="503753"/>
                </a:lnTo>
                <a:lnTo>
                  <a:pt x="252021" y="512428"/>
                </a:lnTo>
                <a:lnTo>
                  <a:pt x="260598" y="521173"/>
                </a:lnTo>
                <a:lnTo>
                  <a:pt x="269516" y="530208"/>
                </a:lnTo>
                <a:lnTo>
                  <a:pt x="278813" y="539582"/>
                </a:lnTo>
                <a:lnTo>
                  <a:pt x="288438" y="549262"/>
                </a:lnTo>
                <a:lnTo>
                  <a:pt x="298320" y="559181"/>
                </a:lnTo>
                <a:lnTo>
                  <a:pt x="308228" y="569114"/>
                </a:lnTo>
                <a:lnTo>
                  <a:pt x="317800" y="578701"/>
                </a:lnTo>
                <a:lnTo>
                  <a:pt x="326864" y="587782"/>
                </a:lnTo>
                <a:lnTo>
                  <a:pt x="335424" y="596523"/>
                </a:lnTo>
                <a:lnTo>
                  <a:pt x="343561" y="605312"/>
                </a:lnTo>
                <a:lnTo>
                  <a:pt x="351364" y="614367"/>
                </a:lnTo>
                <a:lnTo>
                  <a:pt x="358812" y="623479"/>
                </a:lnTo>
                <a:lnTo>
                  <a:pt x="366600" y="633095"/>
                </a:lnTo>
                <a:lnTo>
                  <a:pt x="376531" y="645182"/>
                </a:lnTo>
                <a:lnTo>
                  <a:pt x="391680" y="66314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65709" y="305326"/>
            <a:ext cx="494840" cy="773034"/>
            <a:chOff x="565709" y="305326"/>
            <a:chExt cx="494840" cy="773034"/>
          </a:xfrm>
        </p:grpSpPr>
        <p:sp>
          <p:nvSpPr>
            <p:cNvPr id="2" name="Freeform 1"/>
            <p:cNvSpPr/>
            <p:nvPr/>
          </p:nvSpPr>
          <p:spPr>
            <a:xfrm>
              <a:off x="670994" y="305326"/>
              <a:ext cx="282486" cy="290042"/>
            </a:xfrm>
            <a:custGeom>
              <a:avLst/>
              <a:gdLst/>
              <a:ahLst/>
              <a:cxnLst/>
              <a:rect l="0" t="0" r="0" b="0"/>
              <a:pathLst>
                <a:path w="282486" h="290042">
                  <a:moveTo>
                    <a:pt x="115813" y="0"/>
                  </a:moveTo>
                  <a:lnTo>
                    <a:pt x="112879" y="8801"/>
                  </a:lnTo>
                  <a:lnTo>
                    <a:pt x="110097" y="17148"/>
                  </a:lnTo>
                  <a:lnTo>
                    <a:pt x="107193" y="25847"/>
                  </a:lnTo>
                  <a:lnTo>
                    <a:pt x="103980" y="34968"/>
                  </a:lnTo>
                  <a:lnTo>
                    <a:pt x="100167" y="44463"/>
                  </a:lnTo>
                  <a:lnTo>
                    <a:pt x="95649" y="54250"/>
                  </a:lnTo>
                  <a:lnTo>
                    <a:pt x="90486" y="64091"/>
                  </a:lnTo>
                  <a:lnTo>
                    <a:pt x="84798" y="73617"/>
                  </a:lnTo>
                  <a:lnTo>
                    <a:pt x="78713" y="82650"/>
                  </a:lnTo>
                  <a:lnTo>
                    <a:pt x="72340" y="91189"/>
                  </a:lnTo>
                  <a:lnTo>
                    <a:pt x="65763" y="99310"/>
                  </a:lnTo>
                  <a:lnTo>
                    <a:pt x="59042" y="107050"/>
                  </a:lnTo>
                  <a:lnTo>
                    <a:pt x="52141" y="112468"/>
                  </a:lnTo>
                  <a:lnTo>
                    <a:pt x="45757" y="112780"/>
                  </a:lnTo>
                  <a:lnTo>
                    <a:pt x="41341" y="108528"/>
                  </a:lnTo>
                  <a:lnTo>
                    <a:pt x="39417" y="101393"/>
                  </a:lnTo>
                  <a:lnTo>
                    <a:pt x="39810" y="92660"/>
                  </a:lnTo>
                  <a:lnTo>
                    <a:pt x="42247" y="83080"/>
                  </a:lnTo>
                  <a:lnTo>
                    <a:pt x="46580" y="73059"/>
                  </a:lnTo>
                  <a:lnTo>
                    <a:pt x="52543" y="62810"/>
                  </a:lnTo>
                  <a:lnTo>
                    <a:pt x="59639" y="52606"/>
                  </a:lnTo>
                  <a:lnTo>
                    <a:pt x="67235" y="42812"/>
                  </a:lnTo>
                  <a:lnTo>
                    <a:pt x="74943" y="33596"/>
                  </a:lnTo>
                  <a:lnTo>
                    <a:pt x="82913" y="25268"/>
                  </a:lnTo>
                  <a:lnTo>
                    <a:pt x="91709" y="18351"/>
                  </a:lnTo>
                  <a:lnTo>
                    <a:pt x="101585" y="13005"/>
                  </a:lnTo>
                  <a:lnTo>
                    <a:pt x="112167" y="9398"/>
                  </a:lnTo>
                  <a:lnTo>
                    <a:pt x="122664" y="7868"/>
                  </a:lnTo>
                  <a:lnTo>
                    <a:pt x="132610" y="8399"/>
                  </a:lnTo>
                  <a:lnTo>
                    <a:pt x="141728" y="10857"/>
                  </a:lnTo>
                  <a:lnTo>
                    <a:pt x="149773" y="15164"/>
                  </a:lnTo>
                  <a:lnTo>
                    <a:pt x="156730" y="21099"/>
                  </a:lnTo>
                  <a:lnTo>
                    <a:pt x="162587" y="28506"/>
                  </a:lnTo>
                  <a:lnTo>
                    <a:pt x="167238" y="37371"/>
                  </a:lnTo>
                  <a:lnTo>
                    <a:pt x="170737" y="47550"/>
                  </a:lnTo>
                  <a:lnTo>
                    <a:pt x="173107" y="58638"/>
                  </a:lnTo>
                  <a:lnTo>
                    <a:pt x="174257" y="70072"/>
                  </a:lnTo>
                  <a:lnTo>
                    <a:pt x="174245" y="81497"/>
                  </a:lnTo>
                  <a:lnTo>
                    <a:pt x="172933" y="92607"/>
                  </a:lnTo>
                  <a:lnTo>
                    <a:pt x="169925" y="103068"/>
                  </a:lnTo>
                  <a:lnTo>
                    <a:pt x="165163" y="112769"/>
                  </a:lnTo>
                  <a:lnTo>
                    <a:pt x="159034" y="121776"/>
                  </a:lnTo>
                  <a:lnTo>
                    <a:pt x="152165" y="130219"/>
                  </a:lnTo>
                  <a:lnTo>
                    <a:pt x="145024" y="138184"/>
                  </a:lnTo>
                  <a:lnTo>
                    <a:pt x="138972" y="143925"/>
                  </a:lnTo>
                  <a:lnTo>
                    <a:pt x="136413" y="145637"/>
                  </a:lnTo>
                  <a:lnTo>
                    <a:pt x="138450" y="144940"/>
                  </a:lnTo>
                  <a:lnTo>
                    <a:pt x="144675" y="143401"/>
                  </a:lnTo>
                  <a:lnTo>
                    <a:pt x="154038" y="141973"/>
                  </a:lnTo>
                  <a:lnTo>
                    <a:pt x="165371" y="141265"/>
                  </a:lnTo>
                  <a:lnTo>
                    <a:pt x="177841" y="141475"/>
                  </a:lnTo>
                  <a:lnTo>
                    <a:pt x="190789" y="142702"/>
                  </a:lnTo>
                  <a:lnTo>
                    <a:pt x="203631" y="145098"/>
                  </a:lnTo>
                  <a:lnTo>
                    <a:pt x="216078" y="148624"/>
                  </a:lnTo>
                  <a:lnTo>
                    <a:pt x="227911" y="153103"/>
                  </a:lnTo>
                  <a:lnTo>
                    <a:pt x="238875" y="158324"/>
                  </a:lnTo>
                  <a:lnTo>
                    <a:pt x="248916" y="164097"/>
                  </a:lnTo>
                  <a:lnTo>
                    <a:pt x="257985" y="170428"/>
                  </a:lnTo>
                  <a:lnTo>
                    <a:pt x="265939" y="177510"/>
                  </a:lnTo>
                  <a:lnTo>
                    <a:pt x="272797" y="185390"/>
                  </a:lnTo>
                  <a:lnTo>
                    <a:pt x="278235" y="194139"/>
                  </a:lnTo>
                  <a:lnTo>
                    <a:pt x="281533" y="203923"/>
                  </a:lnTo>
                  <a:lnTo>
                    <a:pt x="282485" y="214721"/>
                  </a:lnTo>
                  <a:lnTo>
                    <a:pt x="281174" y="226058"/>
                  </a:lnTo>
                  <a:lnTo>
                    <a:pt x="277712" y="237127"/>
                  </a:lnTo>
                  <a:lnTo>
                    <a:pt x="272378" y="247489"/>
                  </a:lnTo>
                  <a:lnTo>
                    <a:pt x="265393" y="256901"/>
                  </a:lnTo>
                  <a:lnTo>
                    <a:pt x="256818" y="265151"/>
                  </a:lnTo>
                  <a:lnTo>
                    <a:pt x="246832" y="272249"/>
                  </a:lnTo>
                  <a:lnTo>
                    <a:pt x="235706" y="278202"/>
                  </a:lnTo>
                  <a:lnTo>
                    <a:pt x="223715" y="282918"/>
                  </a:lnTo>
                  <a:lnTo>
                    <a:pt x="211093" y="286462"/>
                  </a:lnTo>
                  <a:lnTo>
                    <a:pt x="198026" y="288861"/>
                  </a:lnTo>
                  <a:lnTo>
                    <a:pt x="184647" y="290031"/>
                  </a:lnTo>
                  <a:lnTo>
                    <a:pt x="171055" y="290041"/>
                  </a:lnTo>
                  <a:lnTo>
                    <a:pt x="157318" y="289084"/>
                  </a:lnTo>
                  <a:lnTo>
                    <a:pt x="143481" y="287378"/>
                  </a:lnTo>
                  <a:lnTo>
                    <a:pt x="129583" y="285123"/>
                  </a:lnTo>
                  <a:lnTo>
                    <a:pt x="115809" y="282474"/>
                  </a:lnTo>
                  <a:lnTo>
                    <a:pt x="102479" y="279551"/>
                  </a:lnTo>
                  <a:lnTo>
                    <a:pt x="89730" y="276438"/>
                  </a:lnTo>
                  <a:lnTo>
                    <a:pt x="77372" y="273197"/>
                  </a:lnTo>
                  <a:lnTo>
                    <a:pt x="65001" y="269867"/>
                  </a:lnTo>
                  <a:lnTo>
                    <a:pt x="52396" y="266483"/>
                  </a:lnTo>
                  <a:lnTo>
                    <a:pt x="40103" y="263215"/>
                  </a:lnTo>
                  <a:lnTo>
                    <a:pt x="28138" y="260053"/>
                  </a:lnTo>
                  <a:lnTo>
                    <a:pt x="15445" y="25672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65709" y="631709"/>
              <a:ext cx="494840" cy="31587"/>
            </a:xfrm>
            <a:custGeom>
              <a:avLst/>
              <a:gdLst/>
              <a:ahLst/>
              <a:cxnLst/>
              <a:rect l="0" t="0" r="0" b="0"/>
              <a:pathLst>
                <a:path w="494840" h="31587">
                  <a:moveTo>
                    <a:pt x="494839" y="31586"/>
                  </a:moveTo>
                  <a:lnTo>
                    <a:pt x="480237" y="28719"/>
                  </a:lnTo>
                  <a:lnTo>
                    <a:pt x="466966" y="26577"/>
                  </a:lnTo>
                  <a:lnTo>
                    <a:pt x="453761" y="24974"/>
                  </a:lnTo>
                  <a:lnTo>
                    <a:pt x="440246" y="23793"/>
                  </a:lnTo>
                  <a:lnTo>
                    <a:pt x="426089" y="22945"/>
                  </a:lnTo>
                  <a:lnTo>
                    <a:pt x="411182" y="22347"/>
                  </a:lnTo>
                  <a:lnTo>
                    <a:pt x="395590" y="21933"/>
                  </a:lnTo>
                  <a:lnTo>
                    <a:pt x="379445" y="21649"/>
                  </a:lnTo>
                  <a:lnTo>
                    <a:pt x="362880" y="21455"/>
                  </a:lnTo>
                  <a:lnTo>
                    <a:pt x="346012" y="21325"/>
                  </a:lnTo>
                  <a:lnTo>
                    <a:pt x="328929" y="21236"/>
                  </a:lnTo>
                  <a:lnTo>
                    <a:pt x="311706" y="21173"/>
                  </a:lnTo>
                  <a:lnTo>
                    <a:pt x="294718" y="20960"/>
                  </a:lnTo>
                  <a:lnTo>
                    <a:pt x="278610" y="20285"/>
                  </a:lnTo>
                  <a:lnTo>
                    <a:pt x="263657" y="19019"/>
                  </a:lnTo>
                  <a:lnTo>
                    <a:pt x="249479" y="17354"/>
                  </a:lnTo>
                  <a:lnTo>
                    <a:pt x="235271" y="15698"/>
                  </a:lnTo>
                  <a:lnTo>
                    <a:pt x="220558" y="14290"/>
                  </a:lnTo>
                  <a:lnTo>
                    <a:pt x="205216" y="13194"/>
                  </a:lnTo>
                  <a:lnTo>
                    <a:pt x="189297" y="12383"/>
                  </a:lnTo>
                  <a:lnTo>
                    <a:pt x="172914" y="11804"/>
                  </a:lnTo>
                  <a:lnTo>
                    <a:pt x="156182" y="11398"/>
                  </a:lnTo>
                  <a:lnTo>
                    <a:pt x="139198" y="11117"/>
                  </a:lnTo>
                  <a:lnTo>
                    <a:pt x="122044" y="10921"/>
                  </a:lnTo>
                  <a:lnTo>
                    <a:pt x="105104" y="10618"/>
                  </a:lnTo>
                  <a:lnTo>
                    <a:pt x="89029" y="9882"/>
                  </a:lnTo>
                  <a:lnTo>
                    <a:pt x="74112" y="8574"/>
                  </a:lnTo>
                  <a:lnTo>
                    <a:pt x="60366" y="6873"/>
                  </a:lnTo>
                  <a:lnTo>
                    <a:pt x="46154" y="5016"/>
                  </a:lnTo>
                  <a:lnTo>
                    <a:pt x="27995" y="28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2579" y="789637"/>
              <a:ext cx="257760" cy="288723"/>
            </a:xfrm>
            <a:custGeom>
              <a:avLst/>
              <a:gdLst/>
              <a:ahLst/>
              <a:cxnLst/>
              <a:rect l="0" t="0" r="0" b="0"/>
              <a:pathLst>
                <a:path w="257760" h="288723">
                  <a:moveTo>
                    <a:pt x="200042" y="0"/>
                  </a:moveTo>
                  <a:lnTo>
                    <a:pt x="191173" y="2867"/>
                  </a:lnTo>
                  <a:lnTo>
                    <a:pt x="182187" y="5009"/>
                  </a:lnTo>
                  <a:lnTo>
                    <a:pt x="172191" y="6607"/>
                  </a:lnTo>
                  <a:lnTo>
                    <a:pt x="161211" y="7615"/>
                  </a:lnTo>
                  <a:lnTo>
                    <a:pt x="149399" y="7815"/>
                  </a:lnTo>
                  <a:lnTo>
                    <a:pt x="136941" y="7164"/>
                  </a:lnTo>
                  <a:lnTo>
                    <a:pt x="124003" y="5925"/>
                  </a:lnTo>
                  <a:lnTo>
                    <a:pt x="110722" y="4561"/>
                  </a:lnTo>
                  <a:lnTo>
                    <a:pt x="97214" y="3366"/>
                  </a:lnTo>
                  <a:lnTo>
                    <a:pt x="84044" y="2922"/>
                  </a:lnTo>
                  <a:lnTo>
                    <a:pt x="72187" y="4147"/>
                  </a:lnTo>
                  <a:lnTo>
                    <a:pt x="62077" y="7388"/>
                  </a:lnTo>
                  <a:lnTo>
                    <a:pt x="53968" y="12500"/>
                  </a:lnTo>
                  <a:lnTo>
                    <a:pt x="48187" y="19136"/>
                  </a:lnTo>
                  <a:lnTo>
                    <a:pt x="44667" y="26936"/>
                  </a:lnTo>
                  <a:lnTo>
                    <a:pt x="42894" y="35746"/>
                  </a:lnTo>
                  <a:lnTo>
                    <a:pt x="42135" y="45628"/>
                  </a:lnTo>
                  <a:lnTo>
                    <a:pt x="41873" y="56529"/>
                  </a:lnTo>
                  <a:lnTo>
                    <a:pt x="41825" y="68289"/>
                  </a:lnTo>
                  <a:lnTo>
                    <a:pt x="41858" y="80713"/>
                  </a:lnTo>
                  <a:lnTo>
                    <a:pt x="41926" y="93601"/>
                  </a:lnTo>
                  <a:lnTo>
                    <a:pt x="42525" y="105827"/>
                  </a:lnTo>
                  <a:lnTo>
                    <a:pt x="45560" y="115315"/>
                  </a:lnTo>
                  <a:lnTo>
                    <a:pt x="51634" y="120905"/>
                  </a:lnTo>
                  <a:lnTo>
                    <a:pt x="58733" y="122700"/>
                  </a:lnTo>
                  <a:lnTo>
                    <a:pt x="65998" y="121617"/>
                  </a:lnTo>
                  <a:lnTo>
                    <a:pt x="73399" y="118717"/>
                  </a:lnTo>
                  <a:lnTo>
                    <a:pt x="81219" y="114964"/>
                  </a:lnTo>
                  <a:lnTo>
                    <a:pt x="89602" y="110940"/>
                  </a:lnTo>
                  <a:lnTo>
                    <a:pt x="98691" y="107073"/>
                  </a:lnTo>
                  <a:lnTo>
                    <a:pt x="108704" y="103766"/>
                  </a:lnTo>
                  <a:lnTo>
                    <a:pt x="119660" y="101175"/>
                  </a:lnTo>
                  <a:lnTo>
                    <a:pt x="131272" y="99585"/>
                  </a:lnTo>
                  <a:lnTo>
                    <a:pt x="143058" y="99490"/>
                  </a:lnTo>
                  <a:lnTo>
                    <a:pt x="154724" y="101018"/>
                  </a:lnTo>
                  <a:lnTo>
                    <a:pt x="166166" y="103992"/>
                  </a:lnTo>
                  <a:lnTo>
                    <a:pt x="177381" y="108121"/>
                  </a:lnTo>
                  <a:lnTo>
                    <a:pt x="188402" y="113123"/>
                  </a:lnTo>
                  <a:lnTo>
                    <a:pt x="199108" y="118919"/>
                  </a:lnTo>
                  <a:lnTo>
                    <a:pt x="209231" y="125633"/>
                  </a:lnTo>
                  <a:lnTo>
                    <a:pt x="218668" y="133263"/>
                  </a:lnTo>
                  <a:lnTo>
                    <a:pt x="227312" y="141843"/>
                  </a:lnTo>
                  <a:lnTo>
                    <a:pt x="234972" y="151512"/>
                  </a:lnTo>
                  <a:lnTo>
                    <a:pt x="241639" y="162243"/>
                  </a:lnTo>
                  <a:lnTo>
                    <a:pt x="247285" y="173874"/>
                  </a:lnTo>
                  <a:lnTo>
                    <a:pt x="251788" y="186205"/>
                  </a:lnTo>
                  <a:lnTo>
                    <a:pt x="255179" y="199046"/>
                  </a:lnTo>
                  <a:lnTo>
                    <a:pt x="257306" y="211921"/>
                  </a:lnTo>
                  <a:lnTo>
                    <a:pt x="257759" y="224106"/>
                  </a:lnTo>
                  <a:lnTo>
                    <a:pt x="256471" y="235260"/>
                  </a:lnTo>
                  <a:lnTo>
                    <a:pt x="253657" y="245392"/>
                  </a:lnTo>
                  <a:lnTo>
                    <a:pt x="249634" y="254666"/>
                  </a:lnTo>
                  <a:lnTo>
                    <a:pt x="244695" y="263268"/>
                  </a:lnTo>
                  <a:lnTo>
                    <a:pt x="238600" y="271047"/>
                  </a:lnTo>
                  <a:lnTo>
                    <a:pt x="230621" y="277528"/>
                  </a:lnTo>
                  <a:lnTo>
                    <a:pt x="220516" y="282552"/>
                  </a:lnTo>
                  <a:lnTo>
                    <a:pt x="208644" y="286097"/>
                  </a:lnTo>
                  <a:lnTo>
                    <a:pt x="195687" y="288110"/>
                  </a:lnTo>
                  <a:lnTo>
                    <a:pt x="182157" y="288722"/>
                  </a:lnTo>
                  <a:lnTo>
                    <a:pt x="168345" y="288185"/>
                  </a:lnTo>
                  <a:lnTo>
                    <a:pt x="154401" y="286770"/>
                  </a:lnTo>
                  <a:lnTo>
                    <a:pt x="140396" y="284717"/>
                  </a:lnTo>
                  <a:lnTo>
                    <a:pt x="126367" y="282376"/>
                  </a:lnTo>
                  <a:lnTo>
                    <a:pt x="112327" y="280192"/>
                  </a:lnTo>
                  <a:lnTo>
                    <a:pt x="98285" y="278394"/>
                  </a:lnTo>
                  <a:lnTo>
                    <a:pt x="84242" y="277018"/>
                  </a:lnTo>
                  <a:lnTo>
                    <a:pt x="70200" y="276013"/>
                  </a:lnTo>
                  <a:lnTo>
                    <a:pt x="56178" y="275298"/>
                  </a:lnTo>
                  <a:lnTo>
                    <a:pt x="42780" y="274799"/>
                  </a:lnTo>
                  <a:lnTo>
                    <a:pt x="29879" y="274402"/>
                  </a:lnTo>
                  <a:lnTo>
                    <a:pt x="16340" y="27406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97623" y="2284815"/>
            <a:ext cx="547483" cy="927214"/>
            <a:chOff x="597623" y="2284815"/>
            <a:chExt cx="547483" cy="927214"/>
          </a:xfrm>
        </p:grpSpPr>
        <p:sp>
          <p:nvSpPr>
            <p:cNvPr id="6" name="Freeform 5"/>
            <p:cNvSpPr/>
            <p:nvPr/>
          </p:nvSpPr>
          <p:spPr>
            <a:xfrm>
              <a:off x="779110" y="2284815"/>
              <a:ext cx="209153" cy="369157"/>
            </a:xfrm>
            <a:custGeom>
              <a:avLst/>
              <a:gdLst/>
              <a:ahLst/>
              <a:cxnLst/>
              <a:rect l="0" t="0" r="0" b="0"/>
              <a:pathLst>
                <a:path w="209153" h="369157">
                  <a:moveTo>
                    <a:pt x="155425" y="0"/>
                  </a:moveTo>
                  <a:lnTo>
                    <a:pt x="146691" y="5935"/>
                  </a:lnTo>
                  <a:lnTo>
                    <a:pt x="138985" y="12139"/>
                  </a:lnTo>
                  <a:lnTo>
                    <a:pt x="131582" y="19230"/>
                  </a:lnTo>
                  <a:lnTo>
                    <a:pt x="124321" y="26998"/>
                  </a:lnTo>
                  <a:lnTo>
                    <a:pt x="117143" y="34996"/>
                  </a:lnTo>
                  <a:lnTo>
                    <a:pt x="110017" y="42942"/>
                  </a:lnTo>
                  <a:lnTo>
                    <a:pt x="102927" y="50889"/>
                  </a:lnTo>
                  <a:lnTo>
                    <a:pt x="95860" y="59130"/>
                  </a:lnTo>
                  <a:lnTo>
                    <a:pt x="88809" y="67825"/>
                  </a:lnTo>
                  <a:lnTo>
                    <a:pt x="81769" y="77139"/>
                  </a:lnTo>
                  <a:lnTo>
                    <a:pt x="74735" y="87308"/>
                  </a:lnTo>
                  <a:lnTo>
                    <a:pt x="67711" y="98374"/>
                  </a:lnTo>
                  <a:lnTo>
                    <a:pt x="60859" y="110060"/>
                  </a:lnTo>
                  <a:lnTo>
                    <a:pt x="54484" y="121897"/>
                  </a:lnTo>
                  <a:lnTo>
                    <a:pt x="48715" y="133602"/>
                  </a:lnTo>
                  <a:lnTo>
                    <a:pt x="43520" y="145239"/>
                  </a:lnTo>
                  <a:lnTo>
                    <a:pt x="38796" y="157118"/>
                  </a:lnTo>
                  <a:lnTo>
                    <a:pt x="34428" y="169402"/>
                  </a:lnTo>
                  <a:lnTo>
                    <a:pt x="30154" y="181941"/>
                  </a:lnTo>
                  <a:lnTo>
                    <a:pt x="25591" y="194365"/>
                  </a:lnTo>
                  <a:lnTo>
                    <a:pt x="20561" y="206475"/>
                  </a:lnTo>
                  <a:lnTo>
                    <a:pt x="15386" y="218558"/>
                  </a:lnTo>
                  <a:lnTo>
                    <a:pt x="10751" y="231269"/>
                  </a:lnTo>
                  <a:lnTo>
                    <a:pt x="7007" y="244931"/>
                  </a:lnTo>
                  <a:lnTo>
                    <a:pt x="4174" y="259378"/>
                  </a:lnTo>
                  <a:lnTo>
                    <a:pt x="2115" y="274154"/>
                  </a:lnTo>
                  <a:lnTo>
                    <a:pt x="667" y="288939"/>
                  </a:lnTo>
                  <a:lnTo>
                    <a:pt x="0" y="303273"/>
                  </a:lnTo>
                  <a:lnTo>
                    <a:pt x="601" y="316512"/>
                  </a:lnTo>
                  <a:lnTo>
                    <a:pt x="2638" y="328406"/>
                  </a:lnTo>
                  <a:lnTo>
                    <a:pt x="6141" y="338881"/>
                  </a:lnTo>
                  <a:lnTo>
                    <a:pt x="11166" y="347860"/>
                  </a:lnTo>
                  <a:lnTo>
                    <a:pt x="17585" y="355450"/>
                  </a:lnTo>
                  <a:lnTo>
                    <a:pt x="25150" y="361566"/>
                  </a:lnTo>
                  <a:lnTo>
                    <a:pt x="33590" y="365860"/>
                  </a:lnTo>
                  <a:lnTo>
                    <a:pt x="42671" y="368307"/>
                  </a:lnTo>
                  <a:lnTo>
                    <a:pt x="52206" y="369156"/>
                  </a:lnTo>
                  <a:lnTo>
                    <a:pt x="62059" y="368746"/>
                  </a:lnTo>
                  <a:lnTo>
                    <a:pt x="72131" y="367395"/>
                  </a:lnTo>
                  <a:lnTo>
                    <a:pt x="82351" y="365202"/>
                  </a:lnTo>
                  <a:lnTo>
                    <a:pt x="92673" y="362061"/>
                  </a:lnTo>
                  <a:lnTo>
                    <a:pt x="103058" y="357988"/>
                  </a:lnTo>
                  <a:lnTo>
                    <a:pt x="113321" y="353118"/>
                  </a:lnTo>
                  <a:lnTo>
                    <a:pt x="123139" y="347625"/>
                  </a:lnTo>
                  <a:lnTo>
                    <a:pt x="132373" y="341669"/>
                  </a:lnTo>
                  <a:lnTo>
                    <a:pt x="141048" y="335382"/>
                  </a:lnTo>
                  <a:lnTo>
                    <a:pt x="149261" y="328862"/>
                  </a:lnTo>
                  <a:lnTo>
                    <a:pt x="157122" y="322172"/>
                  </a:lnTo>
                  <a:lnTo>
                    <a:pt x="164723" y="315036"/>
                  </a:lnTo>
                  <a:lnTo>
                    <a:pt x="172142" y="306874"/>
                  </a:lnTo>
                  <a:lnTo>
                    <a:pt x="179428" y="297456"/>
                  </a:lnTo>
                  <a:lnTo>
                    <a:pt x="186458" y="287028"/>
                  </a:lnTo>
                  <a:lnTo>
                    <a:pt x="192953" y="276110"/>
                  </a:lnTo>
                  <a:lnTo>
                    <a:pt x="198793" y="265063"/>
                  </a:lnTo>
                  <a:lnTo>
                    <a:pt x="203696" y="254053"/>
                  </a:lnTo>
                  <a:lnTo>
                    <a:pt x="207159" y="243136"/>
                  </a:lnTo>
                  <a:lnTo>
                    <a:pt x="209032" y="232323"/>
                  </a:lnTo>
                  <a:lnTo>
                    <a:pt x="209152" y="221928"/>
                  </a:lnTo>
                  <a:lnTo>
                    <a:pt x="207188" y="212546"/>
                  </a:lnTo>
                  <a:lnTo>
                    <a:pt x="203162" y="204429"/>
                  </a:lnTo>
                  <a:lnTo>
                    <a:pt x="197375" y="197825"/>
                  </a:lnTo>
                  <a:lnTo>
                    <a:pt x="190211" y="193138"/>
                  </a:lnTo>
                  <a:lnTo>
                    <a:pt x="182027" y="190400"/>
                  </a:lnTo>
                  <a:lnTo>
                    <a:pt x="173111" y="189510"/>
                  </a:lnTo>
                  <a:lnTo>
                    <a:pt x="163683" y="190417"/>
                  </a:lnTo>
                  <a:lnTo>
                    <a:pt x="153904" y="192912"/>
                  </a:lnTo>
                  <a:lnTo>
                    <a:pt x="144051" y="196685"/>
                  </a:lnTo>
                  <a:lnTo>
                    <a:pt x="134509" y="201426"/>
                  </a:lnTo>
                  <a:lnTo>
                    <a:pt x="125461" y="206869"/>
                  </a:lnTo>
                  <a:lnTo>
                    <a:pt x="116910" y="212809"/>
                  </a:lnTo>
                  <a:lnTo>
                    <a:pt x="108779" y="219095"/>
                  </a:lnTo>
                  <a:lnTo>
                    <a:pt x="100975" y="225623"/>
                  </a:lnTo>
                  <a:lnTo>
                    <a:pt x="93410" y="232481"/>
                  </a:lnTo>
                  <a:lnTo>
                    <a:pt x="86016" y="239925"/>
                  </a:lnTo>
                  <a:lnTo>
                    <a:pt x="78747" y="248042"/>
                  </a:lnTo>
                  <a:lnTo>
                    <a:pt x="71674" y="256704"/>
                  </a:lnTo>
                  <a:lnTo>
                    <a:pt x="64187" y="266705"/>
                  </a:lnTo>
                  <a:lnTo>
                    <a:pt x="54510" y="281162"/>
                  </a:lnTo>
                  <a:lnTo>
                    <a:pt x="39612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97623" y="2695426"/>
              <a:ext cx="547483" cy="42116"/>
            </a:xfrm>
            <a:custGeom>
              <a:avLst/>
              <a:gdLst/>
              <a:ahLst/>
              <a:cxnLst/>
              <a:rect l="0" t="0" r="0" b="0"/>
              <a:pathLst>
                <a:path w="547483" h="42116">
                  <a:moveTo>
                    <a:pt x="547482" y="0"/>
                  </a:moveTo>
                  <a:lnTo>
                    <a:pt x="532881" y="67"/>
                  </a:lnTo>
                  <a:lnTo>
                    <a:pt x="519609" y="708"/>
                  </a:lnTo>
                  <a:lnTo>
                    <a:pt x="506408" y="2000"/>
                  </a:lnTo>
                  <a:lnTo>
                    <a:pt x="493067" y="3686"/>
                  </a:lnTo>
                  <a:lnTo>
                    <a:pt x="479558" y="5355"/>
                  </a:lnTo>
                  <a:lnTo>
                    <a:pt x="465904" y="6773"/>
                  </a:lnTo>
                  <a:lnTo>
                    <a:pt x="452138" y="8044"/>
                  </a:lnTo>
                  <a:lnTo>
                    <a:pt x="438289" y="9503"/>
                  </a:lnTo>
                  <a:lnTo>
                    <a:pt x="424376" y="11331"/>
                  </a:lnTo>
                  <a:lnTo>
                    <a:pt x="410253" y="13389"/>
                  </a:lnTo>
                  <a:lnTo>
                    <a:pt x="395626" y="15317"/>
                  </a:lnTo>
                  <a:lnTo>
                    <a:pt x="380380" y="16911"/>
                  </a:lnTo>
                  <a:lnTo>
                    <a:pt x="364716" y="18133"/>
                  </a:lnTo>
                  <a:lnTo>
                    <a:pt x="349048" y="19029"/>
                  </a:lnTo>
                  <a:lnTo>
                    <a:pt x="333610" y="19671"/>
                  </a:lnTo>
                  <a:lnTo>
                    <a:pt x="318142" y="20288"/>
                  </a:lnTo>
                  <a:lnTo>
                    <a:pt x="302005" y="21243"/>
                  </a:lnTo>
                  <a:lnTo>
                    <a:pt x="284890" y="22700"/>
                  </a:lnTo>
                  <a:lnTo>
                    <a:pt x="266972" y="24494"/>
                  </a:lnTo>
                  <a:lnTo>
                    <a:pt x="248711" y="26238"/>
                  </a:lnTo>
                  <a:lnTo>
                    <a:pt x="230424" y="27705"/>
                  </a:lnTo>
                  <a:lnTo>
                    <a:pt x="212246" y="28841"/>
                  </a:lnTo>
                  <a:lnTo>
                    <a:pt x="194208" y="29678"/>
                  </a:lnTo>
                  <a:lnTo>
                    <a:pt x="176295" y="30280"/>
                  </a:lnTo>
                  <a:lnTo>
                    <a:pt x="158317" y="30871"/>
                  </a:lnTo>
                  <a:lnTo>
                    <a:pt x="139940" y="31807"/>
                  </a:lnTo>
                  <a:lnTo>
                    <a:pt x="121024" y="33253"/>
                  </a:lnTo>
                  <a:lnTo>
                    <a:pt x="101912" y="35039"/>
                  </a:lnTo>
                  <a:lnTo>
                    <a:pt x="83307" y="36778"/>
                  </a:lnTo>
                  <a:lnTo>
                    <a:pt x="65589" y="38241"/>
                  </a:lnTo>
                  <a:lnTo>
                    <a:pt x="49384" y="39377"/>
                  </a:lnTo>
                  <a:lnTo>
                    <a:pt x="34138" y="40337"/>
                  </a:lnTo>
                  <a:lnTo>
                    <a:pt x="18516" y="41201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35967" y="2879605"/>
              <a:ext cx="203813" cy="332424"/>
            </a:xfrm>
            <a:custGeom>
              <a:avLst/>
              <a:gdLst/>
              <a:ahLst/>
              <a:cxnLst/>
              <a:rect l="0" t="0" r="0" b="0"/>
              <a:pathLst>
                <a:path w="203813" h="332424">
                  <a:moveTo>
                    <a:pt x="56413" y="5334"/>
                  </a:moveTo>
                  <a:lnTo>
                    <a:pt x="50612" y="14136"/>
                  </a:lnTo>
                  <a:lnTo>
                    <a:pt x="45688" y="22482"/>
                  </a:lnTo>
                  <a:lnTo>
                    <a:pt x="41185" y="31181"/>
                  </a:lnTo>
                  <a:lnTo>
                    <a:pt x="36965" y="40302"/>
                  </a:lnTo>
                  <a:lnTo>
                    <a:pt x="32951" y="49797"/>
                  </a:lnTo>
                  <a:lnTo>
                    <a:pt x="29105" y="59518"/>
                  </a:lnTo>
                  <a:lnTo>
                    <a:pt x="25949" y="66879"/>
                  </a:lnTo>
                  <a:lnTo>
                    <a:pt x="24361" y="68694"/>
                  </a:lnTo>
                  <a:lnTo>
                    <a:pt x="24387" y="65937"/>
                  </a:lnTo>
                  <a:lnTo>
                    <a:pt x="25619" y="60222"/>
                  </a:lnTo>
                  <a:lnTo>
                    <a:pt x="27819" y="52857"/>
                  </a:lnTo>
                  <a:lnTo>
                    <a:pt x="31013" y="44857"/>
                  </a:lnTo>
                  <a:lnTo>
                    <a:pt x="35150" y="36778"/>
                  </a:lnTo>
                  <a:lnTo>
                    <a:pt x="40245" y="28843"/>
                  </a:lnTo>
                  <a:lnTo>
                    <a:pt x="46427" y="21109"/>
                  </a:lnTo>
                  <a:lnTo>
                    <a:pt x="53661" y="13580"/>
                  </a:lnTo>
                  <a:lnTo>
                    <a:pt x="61623" y="6874"/>
                  </a:lnTo>
                  <a:lnTo>
                    <a:pt x="69806" y="2184"/>
                  </a:lnTo>
                  <a:lnTo>
                    <a:pt x="77900" y="0"/>
                  </a:lnTo>
                  <a:lnTo>
                    <a:pt x="85790" y="331"/>
                  </a:lnTo>
                  <a:lnTo>
                    <a:pt x="93469" y="3062"/>
                  </a:lnTo>
                  <a:lnTo>
                    <a:pt x="100961" y="7868"/>
                  </a:lnTo>
                  <a:lnTo>
                    <a:pt x="108146" y="14482"/>
                  </a:lnTo>
                  <a:lnTo>
                    <a:pt x="114751" y="22800"/>
                  </a:lnTo>
                  <a:lnTo>
                    <a:pt x="120674" y="32614"/>
                  </a:lnTo>
                  <a:lnTo>
                    <a:pt x="125804" y="43793"/>
                  </a:lnTo>
                  <a:lnTo>
                    <a:pt x="129953" y="56351"/>
                  </a:lnTo>
                  <a:lnTo>
                    <a:pt x="133108" y="70162"/>
                  </a:lnTo>
                  <a:lnTo>
                    <a:pt x="135244" y="84673"/>
                  </a:lnTo>
                  <a:lnTo>
                    <a:pt x="136236" y="99027"/>
                  </a:lnTo>
                  <a:lnTo>
                    <a:pt x="136132" y="112757"/>
                  </a:lnTo>
                  <a:lnTo>
                    <a:pt x="135266" y="125923"/>
                  </a:lnTo>
                  <a:lnTo>
                    <a:pt x="134155" y="138912"/>
                  </a:lnTo>
                  <a:lnTo>
                    <a:pt x="133112" y="151985"/>
                  </a:lnTo>
                  <a:lnTo>
                    <a:pt x="132092" y="165241"/>
                  </a:lnTo>
                  <a:lnTo>
                    <a:pt x="130801" y="178689"/>
                  </a:lnTo>
                  <a:lnTo>
                    <a:pt x="129076" y="192293"/>
                  </a:lnTo>
                  <a:lnTo>
                    <a:pt x="126747" y="205855"/>
                  </a:lnTo>
                  <a:lnTo>
                    <a:pt x="123573" y="219034"/>
                  </a:lnTo>
                  <a:lnTo>
                    <a:pt x="119510" y="231674"/>
                  </a:lnTo>
                  <a:lnTo>
                    <a:pt x="114832" y="243788"/>
                  </a:lnTo>
                  <a:lnTo>
                    <a:pt x="110006" y="255463"/>
                  </a:lnTo>
                  <a:lnTo>
                    <a:pt x="105316" y="266796"/>
                  </a:lnTo>
                  <a:lnTo>
                    <a:pt x="100694" y="277712"/>
                  </a:lnTo>
                  <a:lnTo>
                    <a:pt x="95831" y="287977"/>
                  </a:lnTo>
                  <a:lnTo>
                    <a:pt x="90555" y="297510"/>
                  </a:lnTo>
                  <a:lnTo>
                    <a:pt x="84689" y="306217"/>
                  </a:lnTo>
                  <a:lnTo>
                    <a:pt x="77986" y="313921"/>
                  </a:lnTo>
                  <a:lnTo>
                    <a:pt x="70397" y="320611"/>
                  </a:lnTo>
                  <a:lnTo>
                    <a:pt x="62028" y="326103"/>
                  </a:lnTo>
                  <a:lnTo>
                    <a:pt x="53039" y="329970"/>
                  </a:lnTo>
                  <a:lnTo>
                    <a:pt x="43596" y="332117"/>
                  </a:lnTo>
                  <a:lnTo>
                    <a:pt x="34155" y="332423"/>
                  </a:lnTo>
                  <a:lnTo>
                    <a:pt x="25430" y="330584"/>
                  </a:lnTo>
                  <a:lnTo>
                    <a:pt x="17757" y="326638"/>
                  </a:lnTo>
                  <a:lnTo>
                    <a:pt x="11284" y="320734"/>
                  </a:lnTo>
                  <a:lnTo>
                    <a:pt x="6153" y="312960"/>
                  </a:lnTo>
                  <a:lnTo>
                    <a:pt x="2308" y="303557"/>
                  </a:lnTo>
                  <a:lnTo>
                    <a:pt x="31" y="293178"/>
                  </a:lnTo>
                  <a:lnTo>
                    <a:pt x="0" y="282761"/>
                  </a:lnTo>
                  <a:lnTo>
                    <a:pt x="2391" y="272849"/>
                  </a:lnTo>
                  <a:lnTo>
                    <a:pt x="7098" y="264080"/>
                  </a:lnTo>
                  <a:lnTo>
                    <a:pt x="13994" y="257326"/>
                  </a:lnTo>
                  <a:lnTo>
                    <a:pt x="22776" y="252869"/>
                  </a:lnTo>
                  <a:lnTo>
                    <a:pt x="32891" y="250657"/>
                  </a:lnTo>
                  <a:lnTo>
                    <a:pt x="43655" y="250594"/>
                  </a:lnTo>
                  <a:lnTo>
                    <a:pt x="54623" y="252398"/>
                  </a:lnTo>
                  <a:lnTo>
                    <a:pt x="65425" y="255690"/>
                  </a:lnTo>
                  <a:lnTo>
                    <a:pt x="75677" y="260098"/>
                  </a:lnTo>
                  <a:lnTo>
                    <a:pt x="85238" y="265315"/>
                  </a:lnTo>
                  <a:lnTo>
                    <a:pt x="94150" y="271101"/>
                  </a:lnTo>
                  <a:lnTo>
                    <a:pt x="102531" y="277283"/>
                  </a:lnTo>
                  <a:lnTo>
                    <a:pt x="110511" y="283733"/>
                  </a:lnTo>
                  <a:lnTo>
                    <a:pt x="118366" y="290198"/>
                  </a:lnTo>
                  <a:lnTo>
                    <a:pt x="126487" y="296314"/>
                  </a:lnTo>
                  <a:lnTo>
                    <a:pt x="135067" y="301904"/>
                  </a:lnTo>
                  <a:lnTo>
                    <a:pt x="144240" y="306825"/>
                  </a:lnTo>
                  <a:lnTo>
                    <a:pt x="155385" y="311359"/>
                  </a:lnTo>
                  <a:lnTo>
                    <a:pt x="172836" y="315901"/>
                  </a:lnTo>
                  <a:lnTo>
                    <a:pt x="203812" y="321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83410" y="2853354"/>
              <a:ext cx="215144" cy="331833"/>
            </a:xfrm>
            <a:custGeom>
              <a:avLst/>
              <a:gdLst/>
              <a:ahLst/>
              <a:cxnLst/>
              <a:rect l="0" t="0" r="0" b="0"/>
              <a:pathLst>
                <a:path w="215144" h="331833">
                  <a:moveTo>
                    <a:pt x="156410" y="0"/>
                  </a:moveTo>
                  <a:lnTo>
                    <a:pt x="147609" y="2934"/>
                  </a:lnTo>
                  <a:lnTo>
                    <a:pt x="139262" y="5716"/>
                  </a:lnTo>
                  <a:lnTo>
                    <a:pt x="130563" y="8606"/>
                  </a:lnTo>
                  <a:lnTo>
                    <a:pt x="121443" y="11301"/>
                  </a:lnTo>
                  <a:lnTo>
                    <a:pt x="111948" y="13170"/>
                  </a:lnTo>
                  <a:lnTo>
                    <a:pt x="102151" y="13932"/>
                  </a:lnTo>
                  <a:lnTo>
                    <a:pt x="91964" y="13792"/>
                  </a:lnTo>
                  <a:lnTo>
                    <a:pt x="81142" y="13238"/>
                  </a:lnTo>
                  <a:lnTo>
                    <a:pt x="69607" y="12617"/>
                  </a:lnTo>
                  <a:lnTo>
                    <a:pt x="57590" y="12406"/>
                  </a:lnTo>
                  <a:lnTo>
                    <a:pt x="45524" y="13263"/>
                  </a:lnTo>
                  <a:lnTo>
                    <a:pt x="33686" y="15447"/>
                  </a:lnTo>
                  <a:lnTo>
                    <a:pt x="22806" y="19035"/>
                  </a:lnTo>
                  <a:lnTo>
                    <a:pt x="14096" y="24111"/>
                  </a:lnTo>
                  <a:lnTo>
                    <a:pt x="8021" y="30567"/>
                  </a:lnTo>
                  <a:lnTo>
                    <a:pt x="4231" y="38323"/>
                  </a:lnTo>
                  <a:lnTo>
                    <a:pt x="1971" y="47424"/>
                  </a:lnTo>
                  <a:lnTo>
                    <a:pt x="634" y="57765"/>
                  </a:lnTo>
                  <a:lnTo>
                    <a:pt x="0" y="69132"/>
                  </a:lnTo>
                  <a:lnTo>
                    <a:pt x="157" y="81284"/>
                  </a:lnTo>
                  <a:lnTo>
                    <a:pt x="1114" y="93987"/>
                  </a:lnTo>
                  <a:lnTo>
                    <a:pt x="3093" y="106090"/>
                  </a:lnTo>
                  <a:lnTo>
                    <a:pt x="6564" y="115627"/>
                  </a:lnTo>
                  <a:lnTo>
                    <a:pt x="11643" y="121732"/>
                  </a:lnTo>
                  <a:lnTo>
                    <a:pt x="17988" y="124538"/>
                  </a:lnTo>
                  <a:lnTo>
                    <a:pt x="25004" y="124610"/>
                  </a:lnTo>
                  <a:lnTo>
                    <a:pt x="32284" y="122595"/>
                  </a:lnTo>
                  <a:lnTo>
                    <a:pt x="39949" y="119385"/>
                  </a:lnTo>
                  <a:lnTo>
                    <a:pt x="48533" y="116037"/>
                  </a:lnTo>
                  <a:lnTo>
                    <a:pt x="58266" y="113143"/>
                  </a:lnTo>
                  <a:lnTo>
                    <a:pt x="68921" y="111041"/>
                  </a:lnTo>
                  <a:lnTo>
                    <a:pt x="79998" y="109999"/>
                  </a:lnTo>
                  <a:lnTo>
                    <a:pt x="91156" y="110040"/>
                  </a:lnTo>
                  <a:lnTo>
                    <a:pt x="102241" y="111015"/>
                  </a:lnTo>
                  <a:lnTo>
                    <a:pt x="113210" y="112723"/>
                  </a:lnTo>
                  <a:lnTo>
                    <a:pt x="124063" y="114986"/>
                  </a:lnTo>
                  <a:lnTo>
                    <a:pt x="134654" y="117977"/>
                  </a:lnTo>
                  <a:lnTo>
                    <a:pt x="144700" y="122193"/>
                  </a:lnTo>
                  <a:lnTo>
                    <a:pt x="154090" y="127809"/>
                  </a:lnTo>
                  <a:lnTo>
                    <a:pt x="162871" y="134700"/>
                  </a:lnTo>
                  <a:lnTo>
                    <a:pt x="171157" y="142621"/>
                  </a:lnTo>
                  <a:lnTo>
                    <a:pt x="179061" y="151321"/>
                  </a:lnTo>
                  <a:lnTo>
                    <a:pt x="186522" y="160585"/>
                  </a:lnTo>
                  <a:lnTo>
                    <a:pt x="193314" y="170249"/>
                  </a:lnTo>
                  <a:lnTo>
                    <a:pt x="199362" y="180195"/>
                  </a:lnTo>
                  <a:lnTo>
                    <a:pt x="204576" y="190500"/>
                  </a:lnTo>
                  <a:lnTo>
                    <a:pt x="208780" y="201409"/>
                  </a:lnTo>
                  <a:lnTo>
                    <a:pt x="211973" y="213007"/>
                  </a:lnTo>
                  <a:lnTo>
                    <a:pt x="214134" y="225068"/>
                  </a:lnTo>
                  <a:lnTo>
                    <a:pt x="215143" y="237164"/>
                  </a:lnTo>
                  <a:lnTo>
                    <a:pt x="215041" y="249042"/>
                  </a:lnTo>
                  <a:lnTo>
                    <a:pt x="213837" y="260627"/>
                  </a:lnTo>
                  <a:lnTo>
                    <a:pt x="211435" y="271939"/>
                  </a:lnTo>
                  <a:lnTo>
                    <a:pt x="207888" y="283021"/>
                  </a:lnTo>
                  <a:lnTo>
                    <a:pt x="203220" y="293598"/>
                  </a:lnTo>
                  <a:lnTo>
                    <a:pt x="197337" y="303102"/>
                  </a:lnTo>
                  <a:lnTo>
                    <a:pt x="190301" y="311306"/>
                  </a:lnTo>
                  <a:lnTo>
                    <a:pt x="182136" y="318137"/>
                  </a:lnTo>
                  <a:lnTo>
                    <a:pt x="172753" y="323510"/>
                  </a:lnTo>
                  <a:lnTo>
                    <a:pt x="162222" y="327526"/>
                  </a:lnTo>
                  <a:lnTo>
                    <a:pt x="150897" y="330259"/>
                  </a:lnTo>
                  <a:lnTo>
                    <a:pt x="139304" y="331659"/>
                  </a:lnTo>
                  <a:lnTo>
                    <a:pt x="127758" y="331832"/>
                  </a:lnTo>
                  <a:lnTo>
                    <a:pt x="116058" y="331155"/>
                  </a:lnTo>
                  <a:lnTo>
                    <a:pt x="103604" y="330170"/>
                  </a:lnTo>
                  <a:lnTo>
                    <a:pt x="90134" y="329216"/>
                  </a:lnTo>
                  <a:lnTo>
                    <a:pt x="76439" y="328424"/>
                  </a:lnTo>
                  <a:lnTo>
                    <a:pt x="62850" y="327733"/>
                  </a:lnTo>
                  <a:lnTo>
                    <a:pt x="48167" y="327087"/>
                  </a:lnTo>
                  <a:lnTo>
                    <a:pt x="3006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11594" y="4563774"/>
            <a:ext cx="421141" cy="326385"/>
            <a:chOff x="711594" y="4563774"/>
            <a:chExt cx="421141" cy="326385"/>
          </a:xfrm>
        </p:grpSpPr>
        <p:sp>
          <p:nvSpPr>
            <p:cNvPr id="11" name="Freeform 10"/>
            <p:cNvSpPr/>
            <p:nvPr/>
          </p:nvSpPr>
          <p:spPr>
            <a:xfrm>
              <a:off x="880050" y="4563774"/>
              <a:ext cx="186548" cy="273742"/>
            </a:xfrm>
            <a:custGeom>
              <a:avLst/>
              <a:gdLst/>
              <a:ahLst/>
              <a:cxnLst/>
              <a:rect l="0" t="0" r="0" b="0"/>
              <a:pathLst>
                <a:path w="186548" h="273742">
                  <a:moveTo>
                    <a:pt x="0" y="0"/>
                  </a:moveTo>
                  <a:lnTo>
                    <a:pt x="8802" y="2934"/>
                  </a:lnTo>
                  <a:lnTo>
                    <a:pt x="17148" y="5716"/>
                  </a:lnTo>
                  <a:lnTo>
                    <a:pt x="25852" y="8611"/>
                  </a:lnTo>
                  <a:lnTo>
                    <a:pt x="35145" y="11479"/>
                  </a:lnTo>
                  <a:lnTo>
                    <a:pt x="45289" y="13996"/>
                  </a:lnTo>
                  <a:lnTo>
                    <a:pt x="56334" y="16006"/>
                  </a:lnTo>
                  <a:lnTo>
                    <a:pt x="68173" y="17519"/>
                  </a:lnTo>
                  <a:lnTo>
                    <a:pt x="80644" y="18613"/>
                  </a:lnTo>
                  <a:lnTo>
                    <a:pt x="93582" y="19381"/>
                  </a:lnTo>
                  <a:lnTo>
                    <a:pt x="106691" y="19745"/>
                  </a:lnTo>
                  <a:lnTo>
                    <a:pt x="119565" y="19464"/>
                  </a:lnTo>
                  <a:lnTo>
                    <a:pt x="132000" y="18462"/>
                  </a:lnTo>
                  <a:lnTo>
                    <a:pt x="143976" y="16806"/>
                  </a:lnTo>
                  <a:lnTo>
                    <a:pt x="155558" y="14624"/>
                  </a:lnTo>
                  <a:lnTo>
                    <a:pt x="166814" y="12068"/>
                  </a:lnTo>
                  <a:lnTo>
                    <a:pt x="177102" y="10101"/>
                  </a:lnTo>
                  <a:lnTo>
                    <a:pt x="184148" y="10849"/>
                  </a:lnTo>
                  <a:lnTo>
                    <a:pt x="186547" y="14922"/>
                  </a:lnTo>
                  <a:lnTo>
                    <a:pt x="185539" y="20989"/>
                  </a:lnTo>
                  <a:lnTo>
                    <a:pt x="182362" y="28330"/>
                  </a:lnTo>
                  <a:lnTo>
                    <a:pt x="177815" y="36592"/>
                  </a:lnTo>
                  <a:lnTo>
                    <a:pt x="172400" y="45527"/>
                  </a:lnTo>
                  <a:lnTo>
                    <a:pt x="166428" y="54784"/>
                  </a:lnTo>
                  <a:lnTo>
                    <a:pt x="160096" y="63911"/>
                  </a:lnTo>
                  <a:lnTo>
                    <a:pt x="153529" y="72679"/>
                  </a:lnTo>
                  <a:lnTo>
                    <a:pt x="146809" y="81208"/>
                  </a:lnTo>
                  <a:lnTo>
                    <a:pt x="139988" y="89855"/>
                  </a:lnTo>
                  <a:lnTo>
                    <a:pt x="133101" y="98824"/>
                  </a:lnTo>
                  <a:lnTo>
                    <a:pt x="126169" y="108155"/>
                  </a:lnTo>
                  <a:lnTo>
                    <a:pt x="119208" y="117804"/>
                  </a:lnTo>
                  <a:lnTo>
                    <a:pt x="112227" y="127708"/>
                  </a:lnTo>
                  <a:lnTo>
                    <a:pt x="105234" y="137800"/>
                  </a:lnTo>
                  <a:lnTo>
                    <a:pt x="98232" y="148028"/>
                  </a:lnTo>
                  <a:lnTo>
                    <a:pt x="91229" y="158352"/>
                  </a:lnTo>
                  <a:lnTo>
                    <a:pt x="84391" y="168741"/>
                  </a:lnTo>
                  <a:lnTo>
                    <a:pt x="78025" y="179176"/>
                  </a:lnTo>
                  <a:lnTo>
                    <a:pt x="72262" y="189642"/>
                  </a:lnTo>
                  <a:lnTo>
                    <a:pt x="67071" y="200127"/>
                  </a:lnTo>
                  <a:lnTo>
                    <a:pt x="62350" y="210628"/>
                  </a:lnTo>
                  <a:lnTo>
                    <a:pt x="57988" y="221128"/>
                  </a:lnTo>
                  <a:lnTo>
                    <a:pt x="53846" y="231363"/>
                  </a:lnTo>
                  <a:lnTo>
                    <a:pt x="49250" y="241929"/>
                  </a:lnTo>
                  <a:lnTo>
                    <a:pt x="42676" y="254873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11594" y="4869101"/>
              <a:ext cx="421141" cy="21058"/>
            </a:xfrm>
            <a:custGeom>
              <a:avLst/>
              <a:gdLst/>
              <a:ahLst/>
              <a:cxnLst/>
              <a:rect l="0" t="0" r="0" b="0"/>
              <a:pathLst>
                <a:path w="421141" h="21058">
                  <a:moveTo>
                    <a:pt x="421140" y="0"/>
                  </a:moveTo>
                  <a:lnTo>
                    <a:pt x="406471" y="0"/>
                  </a:lnTo>
                  <a:lnTo>
                    <a:pt x="392560" y="0"/>
                  </a:lnTo>
                  <a:lnTo>
                    <a:pt x="378067" y="0"/>
                  </a:lnTo>
                  <a:lnTo>
                    <a:pt x="363038" y="0"/>
                  </a:lnTo>
                  <a:lnTo>
                    <a:pt x="347862" y="0"/>
                  </a:lnTo>
                  <a:lnTo>
                    <a:pt x="332790" y="0"/>
                  </a:lnTo>
                  <a:lnTo>
                    <a:pt x="317753" y="0"/>
                  </a:lnTo>
                  <a:lnTo>
                    <a:pt x="302445" y="0"/>
                  </a:lnTo>
                  <a:lnTo>
                    <a:pt x="286703" y="4"/>
                  </a:lnTo>
                  <a:lnTo>
                    <a:pt x="270522" y="177"/>
                  </a:lnTo>
                  <a:lnTo>
                    <a:pt x="253968" y="826"/>
                  </a:lnTo>
                  <a:lnTo>
                    <a:pt x="237123" y="2074"/>
                  </a:lnTo>
                  <a:lnTo>
                    <a:pt x="220064" y="3727"/>
                  </a:lnTo>
                  <a:lnTo>
                    <a:pt x="202852" y="5375"/>
                  </a:lnTo>
                  <a:lnTo>
                    <a:pt x="185533" y="6782"/>
                  </a:lnTo>
                  <a:lnTo>
                    <a:pt x="168140" y="8048"/>
                  </a:lnTo>
                  <a:lnTo>
                    <a:pt x="150697" y="9504"/>
                  </a:lnTo>
                  <a:lnTo>
                    <a:pt x="133224" y="11332"/>
                  </a:lnTo>
                  <a:lnTo>
                    <a:pt x="115896" y="13389"/>
                  </a:lnTo>
                  <a:lnTo>
                    <a:pt x="99029" y="15317"/>
                  </a:lnTo>
                  <a:lnTo>
                    <a:pt x="82765" y="16910"/>
                  </a:lnTo>
                  <a:lnTo>
                    <a:pt x="67292" y="18135"/>
                  </a:lnTo>
                  <a:lnTo>
                    <a:pt x="51202" y="19165"/>
                  </a:lnTo>
                  <a:lnTo>
                    <a:pt x="30847" y="2008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59811" y="4999717"/>
            <a:ext cx="391466" cy="329721"/>
            <a:chOff x="759811" y="4999717"/>
            <a:chExt cx="391466" cy="329721"/>
          </a:xfrm>
        </p:grpSpPr>
        <p:sp>
          <p:nvSpPr>
            <p:cNvPr id="14" name="Freeform 13"/>
            <p:cNvSpPr/>
            <p:nvPr/>
          </p:nvSpPr>
          <p:spPr>
            <a:xfrm>
              <a:off x="759811" y="4999717"/>
              <a:ext cx="162354" cy="329721"/>
            </a:xfrm>
            <a:custGeom>
              <a:avLst/>
              <a:gdLst/>
              <a:ahLst/>
              <a:cxnLst/>
              <a:rect l="0" t="0" r="0" b="0"/>
              <a:pathLst>
                <a:path w="162354" h="329721">
                  <a:moveTo>
                    <a:pt x="25483" y="6254"/>
                  </a:moveTo>
                  <a:lnTo>
                    <a:pt x="22549" y="15055"/>
                  </a:lnTo>
                  <a:lnTo>
                    <a:pt x="19767" y="23402"/>
                  </a:lnTo>
                  <a:lnTo>
                    <a:pt x="16863" y="32028"/>
                  </a:lnTo>
                  <a:lnTo>
                    <a:pt x="13668" y="38429"/>
                  </a:lnTo>
                  <a:lnTo>
                    <a:pt x="10701" y="39438"/>
                  </a:lnTo>
                  <a:lnTo>
                    <a:pt x="9076" y="36133"/>
                  </a:lnTo>
                  <a:lnTo>
                    <a:pt x="8892" y="30086"/>
                  </a:lnTo>
                  <a:lnTo>
                    <a:pt x="10174" y="22692"/>
                  </a:lnTo>
                  <a:lnTo>
                    <a:pt x="13221" y="15219"/>
                  </a:lnTo>
                  <a:lnTo>
                    <a:pt x="18034" y="8337"/>
                  </a:lnTo>
                  <a:lnTo>
                    <a:pt x="24045" y="2872"/>
                  </a:lnTo>
                  <a:lnTo>
                    <a:pt x="30309" y="0"/>
                  </a:lnTo>
                  <a:lnTo>
                    <a:pt x="36262" y="103"/>
                  </a:lnTo>
                  <a:lnTo>
                    <a:pt x="41714" y="2914"/>
                  </a:lnTo>
                  <a:lnTo>
                    <a:pt x="46677" y="7914"/>
                  </a:lnTo>
                  <a:lnTo>
                    <a:pt x="51234" y="14566"/>
                  </a:lnTo>
                  <a:lnTo>
                    <a:pt x="55480" y="22415"/>
                  </a:lnTo>
                  <a:lnTo>
                    <a:pt x="59501" y="31111"/>
                  </a:lnTo>
                  <a:lnTo>
                    <a:pt x="63360" y="40400"/>
                  </a:lnTo>
                  <a:lnTo>
                    <a:pt x="67108" y="50260"/>
                  </a:lnTo>
                  <a:lnTo>
                    <a:pt x="70778" y="60871"/>
                  </a:lnTo>
                  <a:lnTo>
                    <a:pt x="74391" y="72272"/>
                  </a:lnTo>
                  <a:lnTo>
                    <a:pt x="77801" y="84372"/>
                  </a:lnTo>
                  <a:lnTo>
                    <a:pt x="80711" y="97026"/>
                  </a:lnTo>
                  <a:lnTo>
                    <a:pt x="83004" y="110097"/>
                  </a:lnTo>
                  <a:lnTo>
                    <a:pt x="84883" y="123467"/>
                  </a:lnTo>
                  <a:lnTo>
                    <a:pt x="86759" y="137049"/>
                  </a:lnTo>
                  <a:lnTo>
                    <a:pt x="88866" y="150773"/>
                  </a:lnTo>
                  <a:lnTo>
                    <a:pt x="90944" y="164430"/>
                  </a:lnTo>
                  <a:lnTo>
                    <a:pt x="92353" y="177679"/>
                  </a:lnTo>
                  <a:lnTo>
                    <a:pt x="92781" y="190370"/>
                  </a:lnTo>
                  <a:lnTo>
                    <a:pt x="92236" y="202518"/>
                  </a:lnTo>
                  <a:lnTo>
                    <a:pt x="90874" y="214218"/>
                  </a:lnTo>
                  <a:lnTo>
                    <a:pt x="88882" y="225572"/>
                  </a:lnTo>
                  <a:lnTo>
                    <a:pt x="86425" y="236672"/>
                  </a:lnTo>
                  <a:lnTo>
                    <a:pt x="83639" y="247593"/>
                  </a:lnTo>
                  <a:lnTo>
                    <a:pt x="80617" y="258389"/>
                  </a:lnTo>
                  <a:lnTo>
                    <a:pt x="77267" y="269098"/>
                  </a:lnTo>
                  <a:lnTo>
                    <a:pt x="73334" y="279748"/>
                  </a:lnTo>
                  <a:lnTo>
                    <a:pt x="68717" y="290349"/>
                  </a:lnTo>
                  <a:lnTo>
                    <a:pt x="63311" y="300587"/>
                  </a:lnTo>
                  <a:lnTo>
                    <a:pt x="56924" y="309856"/>
                  </a:lnTo>
                  <a:lnTo>
                    <a:pt x="49555" y="317889"/>
                  </a:lnTo>
                  <a:lnTo>
                    <a:pt x="41505" y="324264"/>
                  </a:lnTo>
                  <a:lnTo>
                    <a:pt x="33263" y="328265"/>
                  </a:lnTo>
                  <a:lnTo>
                    <a:pt x="25140" y="329720"/>
                  </a:lnTo>
                  <a:lnTo>
                    <a:pt x="17569" y="328594"/>
                  </a:lnTo>
                  <a:lnTo>
                    <a:pt x="11170" y="324731"/>
                  </a:lnTo>
                  <a:lnTo>
                    <a:pt x="6172" y="318323"/>
                  </a:lnTo>
                  <a:lnTo>
                    <a:pt x="2631" y="309974"/>
                  </a:lnTo>
                  <a:lnTo>
                    <a:pt x="614" y="300477"/>
                  </a:lnTo>
                  <a:lnTo>
                    <a:pt x="0" y="290399"/>
                  </a:lnTo>
                  <a:lnTo>
                    <a:pt x="704" y="280214"/>
                  </a:lnTo>
                  <a:lnTo>
                    <a:pt x="2763" y="270383"/>
                  </a:lnTo>
                  <a:lnTo>
                    <a:pt x="6079" y="261123"/>
                  </a:lnTo>
                  <a:lnTo>
                    <a:pt x="10762" y="252923"/>
                  </a:lnTo>
                  <a:lnTo>
                    <a:pt x="17185" y="246618"/>
                  </a:lnTo>
                  <a:lnTo>
                    <a:pt x="25394" y="242494"/>
                  </a:lnTo>
                  <a:lnTo>
                    <a:pt x="34990" y="240521"/>
                  </a:lnTo>
                  <a:lnTo>
                    <a:pt x="45341" y="240625"/>
                  </a:lnTo>
                  <a:lnTo>
                    <a:pt x="55999" y="242545"/>
                  </a:lnTo>
                  <a:lnTo>
                    <a:pt x="66577" y="245916"/>
                  </a:lnTo>
                  <a:lnTo>
                    <a:pt x="76672" y="250379"/>
                  </a:lnTo>
                  <a:lnTo>
                    <a:pt x="86129" y="255627"/>
                  </a:lnTo>
                  <a:lnTo>
                    <a:pt x="95139" y="261265"/>
                  </a:lnTo>
                  <a:lnTo>
                    <a:pt x="104117" y="266816"/>
                  </a:lnTo>
                  <a:lnTo>
                    <a:pt x="113302" y="272014"/>
                  </a:lnTo>
                  <a:lnTo>
                    <a:pt x="122503" y="276273"/>
                  </a:lnTo>
                  <a:lnTo>
                    <a:pt x="132190" y="278801"/>
                  </a:lnTo>
                  <a:lnTo>
                    <a:pt x="144335" y="277581"/>
                  </a:lnTo>
                  <a:lnTo>
                    <a:pt x="162353" y="269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62641" y="5039521"/>
              <a:ext cx="188636" cy="251557"/>
            </a:xfrm>
            <a:custGeom>
              <a:avLst/>
              <a:gdLst/>
              <a:ahLst/>
              <a:cxnLst/>
              <a:rect l="0" t="0" r="0" b="0"/>
              <a:pathLst>
                <a:path w="188636" h="251557">
                  <a:moveTo>
                    <a:pt x="75337" y="29621"/>
                  </a:moveTo>
                  <a:lnTo>
                    <a:pt x="66603" y="32622"/>
                  </a:lnTo>
                  <a:lnTo>
                    <a:pt x="58896" y="36044"/>
                  </a:lnTo>
                  <a:lnTo>
                    <a:pt x="51494" y="40245"/>
                  </a:lnTo>
                  <a:lnTo>
                    <a:pt x="44233" y="45318"/>
                  </a:lnTo>
                  <a:lnTo>
                    <a:pt x="37054" y="51448"/>
                  </a:lnTo>
                  <a:lnTo>
                    <a:pt x="29933" y="58631"/>
                  </a:lnTo>
                  <a:lnTo>
                    <a:pt x="23016" y="66719"/>
                  </a:lnTo>
                  <a:lnTo>
                    <a:pt x="16597" y="75514"/>
                  </a:lnTo>
                  <a:lnTo>
                    <a:pt x="10809" y="84834"/>
                  </a:lnTo>
                  <a:lnTo>
                    <a:pt x="5939" y="94530"/>
                  </a:lnTo>
                  <a:lnTo>
                    <a:pt x="2499" y="104492"/>
                  </a:lnTo>
                  <a:lnTo>
                    <a:pt x="629" y="114641"/>
                  </a:lnTo>
                  <a:lnTo>
                    <a:pt x="0" y="125083"/>
                  </a:lnTo>
                  <a:lnTo>
                    <a:pt x="26" y="136085"/>
                  </a:lnTo>
                  <a:lnTo>
                    <a:pt x="306" y="147746"/>
                  </a:lnTo>
                  <a:lnTo>
                    <a:pt x="965" y="159848"/>
                  </a:lnTo>
                  <a:lnTo>
                    <a:pt x="2538" y="171972"/>
                  </a:lnTo>
                  <a:lnTo>
                    <a:pt x="5262" y="183864"/>
                  </a:lnTo>
                  <a:lnTo>
                    <a:pt x="9075" y="195289"/>
                  </a:lnTo>
                  <a:lnTo>
                    <a:pt x="13784" y="205961"/>
                  </a:lnTo>
                  <a:lnTo>
                    <a:pt x="19182" y="215800"/>
                  </a:lnTo>
                  <a:lnTo>
                    <a:pt x="25247" y="224728"/>
                  </a:lnTo>
                  <a:lnTo>
                    <a:pt x="32143" y="232587"/>
                  </a:lnTo>
                  <a:lnTo>
                    <a:pt x="39890" y="239385"/>
                  </a:lnTo>
                  <a:lnTo>
                    <a:pt x="48380" y="244952"/>
                  </a:lnTo>
                  <a:lnTo>
                    <a:pt x="57457" y="248869"/>
                  </a:lnTo>
                  <a:lnTo>
                    <a:pt x="66966" y="251054"/>
                  </a:lnTo>
                  <a:lnTo>
                    <a:pt x="76623" y="251556"/>
                  </a:lnTo>
                  <a:lnTo>
                    <a:pt x="86026" y="250381"/>
                  </a:lnTo>
                  <a:lnTo>
                    <a:pt x="94978" y="247702"/>
                  </a:lnTo>
                  <a:lnTo>
                    <a:pt x="103463" y="243804"/>
                  </a:lnTo>
                  <a:lnTo>
                    <a:pt x="111548" y="238979"/>
                  </a:lnTo>
                  <a:lnTo>
                    <a:pt x="119321" y="233479"/>
                  </a:lnTo>
                  <a:lnTo>
                    <a:pt x="126865" y="227501"/>
                  </a:lnTo>
                  <a:lnTo>
                    <a:pt x="134245" y="221189"/>
                  </a:lnTo>
                  <a:lnTo>
                    <a:pt x="141510" y="214644"/>
                  </a:lnTo>
                  <a:lnTo>
                    <a:pt x="148696" y="207774"/>
                  </a:lnTo>
                  <a:lnTo>
                    <a:pt x="155827" y="200323"/>
                  </a:lnTo>
                  <a:lnTo>
                    <a:pt x="162912" y="192191"/>
                  </a:lnTo>
                  <a:lnTo>
                    <a:pt x="169636" y="183271"/>
                  </a:lnTo>
                  <a:lnTo>
                    <a:pt x="175393" y="173373"/>
                  </a:lnTo>
                  <a:lnTo>
                    <a:pt x="179928" y="162488"/>
                  </a:lnTo>
                  <a:lnTo>
                    <a:pt x="183311" y="150754"/>
                  </a:lnTo>
                  <a:lnTo>
                    <a:pt x="185747" y="138353"/>
                  </a:lnTo>
                  <a:lnTo>
                    <a:pt x="187456" y="125461"/>
                  </a:lnTo>
                  <a:lnTo>
                    <a:pt x="188470" y="112383"/>
                  </a:lnTo>
                  <a:lnTo>
                    <a:pt x="188635" y="99529"/>
                  </a:lnTo>
                  <a:lnTo>
                    <a:pt x="187930" y="87108"/>
                  </a:lnTo>
                  <a:lnTo>
                    <a:pt x="186305" y="75141"/>
                  </a:lnTo>
                  <a:lnTo>
                    <a:pt x="183612" y="63564"/>
                  </a:lnTo>
                  <a:lnTo>
                    <a:pt x="179868" y="52298"/>
                  </a:lnTo>
                  <a:lnTo>
                    <a:pt x="175065" y="41425"/>
                  </a:lnTo>
                  <a:lnTo>
                    <a:pt x="169091" y="31190"/>
                  </a:lnTo>
                  <a:lnTo>
                    <a:pt x="161994" y="21685"/>
                  </a:lnTo>
                  <a:lnTo>
                    <a:pt x="153788" y="13336"/>
                  </a:lnTo>
                  <a:lnTo>
                    <a:pt x="144377" y="6939"/>
                  </a:lnTo>
                  <a:lnTo>
                    <a:pt x="133828" y="2752"/>
                  </a:lnTo>
                  <a:lnTo>
                    <a:pt x="122491" y="568"/>
                  </a:lnTo>
                  <a:lnTo>
                    <a:pt x="110889" y="0"/>
                  </a:lnTo>
                  <a:lnTo>
                    <a:pt x="99352" y="656"/>
                  </a:lnTo>
                  <a:lnTo>
                    <a:pt x="88166" y="2364"/>
                  </a:lnTo>
                  <a:lnTo>
                    <a:pt x="77655" y="5171"/>
                  </a:lnTo>
                  <a:lnTo>
                    <a:pt x="67929" y="9012"/>
                  </a:lnTo>
                  <a:lnTo>
                    <a:pt x="59217" y="13603"/>
                  </a:lnTo>
                  <a:lnTo>
                    <a:pt x="51107" y="19071"/>
                  </a:lnTo>
                  <a:lnTo>
                    <a:pt x="42886" y="27012"/>
                  </a:lnTo>
                  <a:lnTo>
                    <a:pt x="33223" y="40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528741" y="969608"/>
            <a:ext cx="487797" cy="896755"/>
            <a:chOff x="5528741" y="969608"/>
            <a:chExt cx="487797" cy="896755"/>
          </a:xfrm>
        </p:grpSpPr>
        <p:sp>
          <p:nvSpPr>
            <p:cNvPr id="17" name="Freeform 16"/>
            <p:cNvSpPr/>
            <p:nvPr/>
          </p:nvSpPr>
          <p:spPr>
            <a:xfrm>
              <a:off x="5678662" y="969608"/>
              <a:ext cx="168896" cy="385178"/>
            </a:xfrm>
            <a:custGeom>
              <a:avLst/>
              <a:gdLst/>
              <a:ahLst/>
              <a:cxnLst/>
              <a:rect l="0" t="0" r="0" b="0"/>
              <a:pathLst>
                <a:path w="168896" h="385178">
                  <a:moveTo>
                    <a:pt x="163272" y="0"/>
                  </a:moveTo>
                  <a:lnTo>
                    <a:pt x="157471" y="5935"/>
                  </a:lnTo>
                  <a:lnTo>
                    <a:pt x="152547" y="12140"/>
                  </a:lnTo>
                  <a:lnTo>
                    <a:pt x="148040" y="19235"/>
                  </a:lnTo>
                  <a:lnTo>
                    <a:pt x="143646" y="27176"/>
                  </a:lnTo>
                  <a:lnTo>
                    <a:pt x="138984" y="35822"/>
                  </a:lnTo>
                  <a:lnTo>
                    <a:pt x="133870" y="45021"/>
                  </a:lnTo>
                  <a:lnTo>
                    <a:pt x="128292" y="54794"/>
                  </a:lnTo>
                  <a:lnTo>
                    <a:pt x="122320" y="65332"/>
                  </a:lnTo>
                  <a:lnTo>
                    <a:pt x="116042" y="76678"/>
                  </a:lnTo>
                  <a:lnTo>
                    <a:pt x="109538" y="88737"/>
                  </a:lnTo>
                  <a:lnTo>
                    <a:pt x="102872" y="101363"/>
                  </a:lnTo>
                  <a:lnTo>
                    <a:pt x="96094" y="114413"/>
                  </a:lnTo>
                  <a:lnTo>
                    <a:pt x="89239" y="127771"/>
                  </a:lnTo>
                  <a:lnTo>
                    <a:pt x="82330" y="141343"/>
                  </a:lnTo>
                  <a:lnTo>
                    <a:pt x="75385" y="155066"/>
                  </a:lnTo>
                  <a:lnTo>
                    <a:pt x="68415" y="168891"/>
                  </a:lnTo>
                  <a:lnTo>
                    <a:pt x="61429" y="182785"/>
                  </a:lnTo>
                  <a:lnTo>
                    <a:pt x="54433" y="196722"/>
                  </a:lnTo>
                  <a:lnTo>
                    <a:pt x="47429" y="210523"/>
                  </a:lnTo>
                  <a:lnTo>
                    <a:pt x="40419" y="223869"/>
                  </a:lnTo>
                  <a:lnTo>
                    <a:pt x="33412" y="236630"/>
                  </a:lnTo>
                  <a:lnTo>
                    <a:pt x="26570" y="248996"/>
                  </a:lnTo>
                  <a:lnTo>
                    <a:pt x="20202" y="261373"/>
                  </a:lnTo>
                  <a:lnTo>
                    <a:pt x="14443" y="274000"/>
                  </a:lnTo>
                  <a:lnTo>
                    <a:pt x="9424" y="286939"/>
                  </a:lnTo>
                  <a:lnTo>
                    <a:pt x="5350" y="300165"/>
                  </a:lnTo>
                  <a:lnTo>
                    <a:pt x="2250" y="313618"/>
                  </a:lnTo>
                  <a:lnTo>
                    <a:pt x="320" y="327077"/>
                  </a:lnTo>
                  <a:lnTo>
                    <a:pt x="0" y="340186"/>
                  </a:lnTo>
                  <a:lnTo>
                    <a:pt x="1383" y="352760"/>
                  </a:lnTo>
                  <a:lnTo>
                    <a:pt x="4429" y="364151"/>
                  </a:lnTo>
                  <a:lnTo>
                    <a:pt x="9140" y="373211"/>
                  </a:lnTo>
                  <a:lnTo>
                    <a:pt x="15346" y="379521"/>
                  </a:lnTo>
                  <a:lnTo>
                    <a:pt x="22765" y="383299"/>
                  </a:lnTo>
                  <a:lnTo>
                    <a:pt x="31108" y="385020"/>
                  </a:lnTo>
                  <a:lnTo>
                    <a:pt x="40118" y="385177"/>
                  </a:lnTo>
                  <a:lnTo>
                    <a:pt x="49436" y="384034"/>
                  </a:lnTo>
                  <a:lnTo>
                    <a:pt x="58611" y="381613"/>
                  </a:lnTo>
                  <a:lnTo>
                    <a:pt x="67414" y="378027"/>
                  </a:lnTo>
                  <a:lnTo>
                    <a:pt x="75969" y="373317"/>
                  </a:lnTo>
                  <a:lnTo>
                    <a:pt x="84633" y="367400"/>
                  </a:lnTo>
                  <a:lnTo>
                    <a:pt x="93610" y="360347"/>
                  </a:lnTo>
                  <a:lnTo>
                    <a:pt x="102776" y="352508"/>
                  </a:lnTo>
                  <a:lnTo>
                    <a:pt x="111783" y="344408"/>
                  </a:lnTo>
                  <a:lnTo>
                    <a:pt x="120433" y="336365"/>
                  </a:lnTo>
                  <a:lnTo>
                    <a:pt x="128529" y="328339"/>
                  </a:lnTo>
                  <a:lnTo>
                    <a:pt x="135814" y="320037"/>
                  </a:lnTo>
                  <a:lnTo>
                    <a:pt x="142229" y="311299"/>
                  </a:lnTo>
                  <a:lnTo>
                    <a:pt x="147876" y="301955"/>
                  </a:lnTo>
                  <a:lnTo>
                    <a:pt x="152910" y="291763"/>
                  </a:lnTo>
                  <a:lnTo>
                    <a:pt x="157480" y="280679"/>
                  </a:lnTo>
                  <a:lnTo>
                    <a:pt x="161552" y="268810"/>
                  </a:lnTo>
                  <a:lnTo>
                    <a:pt x="164916" y="256318"/>
                  </a:lnTo>
                  <a:lnTo>
                    <a:pt x="167500" y="243383"/>
                  </a:lnTo>
                  <a:lnTo>
                    <a:pt x="168895" y="230953"/>
                  </a:lnTo>
                  <a:lnTo>
                    <a:pt x="168318" y="220666"/>
                  </a:lnTo>
                  <a:lnTo>
                    <a:pt x="165520" y="213243"/>
                  </a:lnTo>
                  <a:lnTo>
                    <a:pt x="160877" y="208739"/>
                  </a:lnTo>
                  <a:lnTo>
                    <a:pt x="155088" y="206988"/>
                  </a:lnTo>
                  <a:lnTo>
                    <a:pt x="148675" y="207584"/>
                  </a:lnTo>
                  <a:lnTo>
                    <a:pt x="141780" y="209861"/>
                  </a:lnTo>
                  <a:lnTo>
                    <a:pt x="134254" y="213041"/>
                  </a:lnTo>
                  <a:lnTo>
                    <a:pt x="126052" y="216617"/>
                  </a:lnTo>
                  <a:lnTo>
                    <a:pt x="117410" y="220655"/>
                  </a:lnTo>
                  <a:lnTo>
                    <a:pt x="108757" y="225655"/>
                  </a:lnTo>
                  <a:lnTo>
                    <a:pt x="100341" y="231833"/>
                  </a:lnTo>
                  <a:lnTo>
                    <a:pt x="92230" y="238949"/>
                  </a:lnTo>
                  <a:lnTo>
                    <a:pt x="84404" y="246498"/>
                  </a:lnTo>
                  <a:lnTo>
                    <a:pt x="76812" y="254129"/>
                  </a:lnTo>
                  <a:lnTo>
                    <a:pt x="69506" y="261579"/>
                  </a:lnTo>
                  <a:lnTo>
                    <a:pt x="61831" y="269426"/>
                  </a:lnTo>
                  <a:lnTo>
                    <a:pt x="51991" y="279471"/>
                  </a:lnTo>
                  <a:lnTo>
                    <a:pt x="3693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57665" y="1412208"/>
              <a:ext cx="389555" cy="20655"/>
            </a:xfrm>
            <a:custGeom>
              <a:avLst/>
              <a:gdLst/>
              <a:ahLst/>
              <a:cxnLst/>
              <a:rect l="0" t="0" r="0" b="0"/>
              <a:pathLst>
                <a:path w="389555" h="20655">
                  <a:moveTo>
                    <a:pt x="389554" y="10126"/>
                  </a:moveTo>
                  <a:lnTo>
                    <a:pt x="380619" y="7259"/>
                  </a:lnTo>
                  <a:lnTo>
                    <a:pt x="370992" y="5117"/>
                  </a:lnTo>
                  <a:lnTo>
                    <a:pt x="359705" y="3514"/>
                  </a:lnTo>
                  <a:lnTo>
                    <a:pt x="347036" y="2334"/>
                  </a:lnTo>
                  <a:lnTo>
                    <a:pt x="333557" y="1485"/>
                  </a:lnTo>
                  <a:lnTo>
                    <a:pt x="319685" y="887"/>
                  </a:lnTo>
                  <a:lnTo>
                    <a:pt x="305649" y="473"/>
                  </a:lnTo>
                  <a:lnTo>
                    <a:pt x="291558" y="189"/>
                  </a:lnTo>
                  <a:lnTo>
                    <a:pt x="277452" y="0"/>
                  </a:lnTo>
                  <a:lnTo>
                    <a:pt x="263185" y="42"/>
                  </a:lnTo>
                  <a:lnTo>
                    <a:pt x="248455" y="602"/>
                  </a:lnTo>
                  <a:lnTo>
                    <a:pt x="233131" y="1792"/>
                  </a:lnTo>
                  <a:lnTo>
                    <a:pt x="217245" y="3405"/>
                  </a:lnTo>
                  <a:lnTo>
                    <a:pt x="200894" y="5026"/>
                  </a:lnTo>
                  <a:lnTo>
                    <a:pt x="184193" y="6411"/>
                  </a:lnTo>
                  <a:lnTo>
                    <a:pt x="167402" y="7492"/>
                  </a:lnTo>
                  <a:lnTo>
                    <a:pt x="150903" y="8292"/>
                  </a:lnTo>
                  <a:lnTo>
                    <a:pt x="134880" y="8865"/>
                  </a:lnTo>
                  <a:lnTo>
                    <a:pt x="119343" y="9266"/>
                  </a:lnTo>
                  <a:lnTo>
                    <a:pt x="104215" y="9543"/>
                  </a:lnTo>
                  <a:lnTo>
                    <a:pt x="89412" y="9737"/>
                  </a:lnTo>
                  <a:lnTo>
                    <a:pt x="75011" y="10039"/>
                  </a:lnTo>
                  <a:lnTo>
                    <a:pt x="61254" y="10774"/>
                  </a:lnTo>
                  <a:lnTo>
                    <a:pt x="48232" y="12081"/>
                  </a:lnTo>
                  <a:lnTo>
                    <a:pt x="36328" y="13782"/>
                  </a:lnTo>
                  <a:lnTo>
                    <a:pt x="25122" y="15640"/>
                  </a:lnTo>
                  <a:lnTo>
                    <a:pt x="13630" y="17819"/>
                  </a:lnTo>
                  <a:lnTo>
                    <a:pt x="0" y="20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28741" y="1527619"/>
              <a:ext cx="271080" cy="324695"/>
            </a:xfrm>
            <a:custGeom>
              <a:avLst/>
              <a:gdLst/>
              <a:ahLst/>
              <a:cxnLst/>
              <a:rect l="0" t="0" r="0" b="0"/>
              <a:pathLst>
                <a:path w="271080" h="324695">
                  <a:moveTo>
                    <a:pt x="81566" y="0"/>
                  </a:moveTo>
                  <a:lnTo>
                    <a:pt x="75765" y="8801"/>
                  </a:lnTo>
                  <a:lnTo>
                    <a:pt x="70841" y="17148"/>
                  </a:lnTo>
                  <a:lnTo>
                    <a:pt x="66338" y="25847"/>
                  </a:lnTo>
                  <a:lnTo>
                    <a:pt x="62118" y="34967"/>
                  </a:lnTo>
                  <a:lnTo>
                    <a:pt x="58104" y="44462"/>
                  </a:lnTo>
                  <a:lnTo>
                    <a:pt x="54267" y="54180"/>
                  </a:lnTo>
                  <a:lnTo>
                    <a:pt x="51409" y="61425"/>
                  </a:lnTo>
                  <a:lnTo>
                    <a:pt x="50540" y="63020"/>
                  </a:lnTo>
                  <a:lnTo>
                    <a:pt x="51278" y="60175"/>
                  </a:lnTo>
                  <a:lnTo>
                    <a:pt x="53224" y="54652"/>
                  </a:lnTo>
                  <a:lnTo>
                    <a:pt x="56290" y="47835"/>
                  </a:lnTo>
                  <a:lnTo>
                    <a:pt x="60365" y="40524"/>
                  </a:lnTo>
                  <a:lnTo>
                    <a:pt x="65428" y="33258"/>
                  </a:lnTo>
                  <a:lnTo>
                    <a:pt x="71595" y="26498"/>
                  </a:lnTo>
                  <a:lnTo>
                    <a:pt x="78817" y="20435"/>
                  </a:lnTo>
                  <a:lnTo>
                    <a:pt x="86602" y="15696"/>
                  </a:lnTo>
                  <a:lnTo>
                    <a:pt x="94135" y="13395"/>
                  </a:lnTo>
                  <a:lnTo>
                    <a:pt x="100975" y="13924"/>
                  </a:lnTo>
                  <a:lnTo>
                    <a:pt x="107039" y="17042"/>
                  </a:lnTo>
                  <a:lnTo>
                    <a:pt x="112421" y="22256"/>
                  </a:lnTo>
                  <a:lnTo>
                    <a:pt x="117258" y="29060"/>
                  </a:lnTo>
                  <a:lnTo>
                    <a:pt x="121524" y="37184"/>
                  </a:lnTo>
                  <a:lnTo>
                    <a:pt x="125025" y="46598"/>
                  </a:lnTo>
                  <a:lnTo>
                    <a:pt x="127717" y="57186"/>
                  </a:lnTo>
                  <a:lnTo>
                    <a:pt x="129698" y="68903"/>
                  </a:lnTo>
                  <a:lnTo>
                    <a:pt x="131110" y="81832"/>
                  </a:lnTo>
                  <a:lnTo>
                    <a:pt x="132099" y="95899"/>
                  </a:lnTo>
                  <a:lnTo>
                    <a:pt x="132780" y="110753"/>
                  </a:lnTo>
                  <a:lnTo>
                    <a:pt x="133245" y="125870"/>
                  </a:lnTo>
                  <a:lnTo>
                    <a:pt x="133556" y="140926"/>
                  </a:lnTo>
                  <a:lnTo>
                    <a:pt x="133597" y="155797"/>
                  </a:lnTo>
                  <a:lnTo>
                    <a:pt x="133091" y="170468"/>
                  </a:lnTo>
                  <a:lnTo>
                    <a:pt x="131934" y="184963"/>
                  </a:lnTo>
                  <a:lnTo>
                    <a:pt x="130174" y="199155"/>
                  </a:lnTo>
                  <a:lnTo>
                    <a:pt x="127921" y="212772"/>
                  </a:lnTo>
                  <a:lnTo>
                    <a:pt x="125288" y="225708"/>
                  </a:lnTo>
                  <a:lnTo>
                    <a:pt x="122217" y="237854"/>
                  </a:lnTo>
                  <a:lnTo>
                    <a:pt x="118477" y="249019"/>
                  </a:lnTo>
                  <a:lnTo>
                    <a:pt x="113998" y="259196"/>
                  </a:lnTo>
                  <a:lnTo>
                    <a:pt x="108855" y="268523"/>
                  </a:lnTo>
                  <a:lnTo>
                    <a:pt x="103178" y="277182"/>
                  </a:lnTo>
                  <a:lnTo>
                    <a:pt x="97095" y="285345"/>
                  </a:lnTo>
                  <a:lnTo>
                    <a:pt x="90553" y="293151"/>
                  </a:lnTo>
                  <a:lnTo>
                    <a:pt x="83330" y="300707"/>
                  </a:lnTo>
                  <a:lnTo>
                    <a:pt x="75359" y="308076"/>
                  </a:lnTo>
                  <a:lnTo>
                    <a:pt x="66718" y="314822"/>
                  </a:lnTo>
                  <a:lnTo>
                    <a:pt x="57540" y="320062"/>
                  </a:lnTo>
                  <a:lnTo>
                    <a:pt x="47961" y="323423"/>
                  </a:lnTo>
                  <a:lnTo>
                    <a:pt x="38258" y="324694"/>
                  </a:lnTo>
                  <a:lnTo>
                    <a:pt x="28824" y="323576"/>
                  </a:lnTo>
                  <a:lnTo>
                    <a:pt x="19866" y="320154"/>
                  </a:lnTo>
                  <a:lnTo>
                    <a:pt x="11886" y="314789"/>
                  </a:lnTo>
                  <a:lnTo>
                    <a:pt x="5737" y="307917"/>
                  </a:lnTo>
                  <a:lnTo>
                    <a:pt x="1726" y="299940"/>
                  </a:lnTo>
                  <a:lnTo>
                    <a:pt x="0" y="291505"/>
                  </a:lnTo>
                  <a:lnTo>
                    <a:pt x="804" y="283464"/>
                  </a:lnTo>
                  <a:lnTo>
                    <a:pt x="4016" y="276253"/>
                  </a:lnTo>
                  <a:lnTo>
                    <a:pt x="9408" y="270092"/>
                  </a:lnTo>
                  <a:lnTo>
                    <a:pt x="16830" y="265171"/>
                  </a:lnTo>
                  <a:lnTo>
                    <a:pt x="25999" y="261462"/>
                  </a:lnTo>
                  <a:lnTo>
                    <a:pt x="36388" y="259106"/>
                  </a:lnTo>
                  <a:lnTo>
                    <a:pt x="47344" y="258489"/>
                  </a:lnTo>
                  <a:lnTo>
                    <a:pt x="58449" y="259660"/>
                  </a:lnTo>
                  <a:lnTo>
                    <a:pt x="69513" y="262224"/>
                  </a:lnTo>
                  <a:lnTo>
                    <a:pt x="80474" y="265545"/>
                  </a:lnTo>
                  <a:lnTo>
                    <a:pt x="91334" y="269182"/>
                  </a:lnTo>
                  <a:lnTo>
                    <a:pt x="102273" y="272909"/>
                  </a:lnTo>
                  <a:lnTo>
                    <a:pt x="113616" y="276630"/>
                  </a:lnTo>
                  <a:lnTo>
                    <a:pt x="125509" y="280318"/>
                  </a:lnTo>
                  <a:lnTo>
                    <a:pt x="137770" y="284133"/>
                  </a:lnTo>
                  <a:lnTo>
                    <a:pt x="150001" y="288387"/>
                  </a:lnTo>
                  <a:lnTo>
                    <a:pt x="161973" y="293210"/>
                  </a:lnTo>
                  <a:lnTo>
                    <a:pt x="173792" y="298247"/>
                  </a:lnTo>
                  <a:lnTo>
                    <a:pt x="185793" y="302789"/>
                  </a:lnTo>
                  <a:lnTo>
                    <a:pt x="198155" y="306461"/>
                  </a:lnTo>
                  <a:lnTo>
                    <a:pt x="210576" y="308907"/>
                  </a:lnTo>
                  <a:lnTo>
                    <a:pt x="222389" y="309641"/>
                  </a:lnTo>
                  <a:lnTo>
                    <a:pt x="233252" y="308582"/>
                  </a:lnTo>
                  <a:lnTo>
                    <a:pt x="242866" y="306262"/>
                  </a:lnTo>
                  <a:lnTo>
                    <a:pt x="251744" y="303407"/>
                  </a:lnTo>
                  <a:lnTo>
                    <a:pt x="260667" y="299765"/>
                  </a:lnTo>
                  <a:lnTo>
                    <a:pt x="27107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86607" y="1575797"/>
              <a:ext cx="229931" cy="290566"/>
            </a:xfrm>
            <a:custGeom>
              <a:avLst/>
              <a:gdLst/>
              <a:ahLst/>
              <a:cxnLst/>
              <a:rect l="0" t="0" r="0" b="0"/>
              <a:pathLst>
                <a:path w="229931" h="290566">
                  <a:moveTo>
                    <a:pt x="76384" y="14993"/>
                  </a:moveTo>
                  <a:lnTo>
                    <a:pt x="67650" y="18061"/>
                  </a:lnTo>
                  <a:lnTo>
                    <a:pt x="59943" y="22123"/>
                  </a:lnTo>
                  <a:lnTo>
                    <a:pt x="52545" y="27616"/>
                  </a:lnTo>
                  <a:lnTo>
                    <a:pt x="45457" y="34376"/>
                  </a:lnTo>
                  <a:lnTo>
                    <a:pt x="38927" y="42174"/>
                  </a:lnTo>
                  <a:lnTo>
                    <a:pt x="33054" y="50770"/>
                  </a:lnTo>
                  <a:lnTo>
                    <a:pt x="27790" y="59956"/>
                  </a:lnTo>
                  <a:lnTo>
                    <a:pt x="23019" y="69561"/>
                  </a:lnTo>
                  <a:lnTo>
                    <a:pt x="18624" y="79461"/>
                  </a:lnTo>
                  <a:lnTo>
                    <a:pt x="14502" y="89563"/>
                  </a:lnTo>
                  <a:lnTo>
                    <a:pt x="10574" y="99805"/>
                  </a:lnTo>
                  <a:lnTo>
                    <a:pt x="6789" y="110149"/>
                  </a:lnTo>
                  <a:lnTo>
                    <a:pt x="3433" y="120894"/>
                  </a:lnTo>
                  <a:lnTo>
                    <a:pt x="1090" y="132632"/>
                  </a:lnTo>
                  <a:lnTo>
                    <a:pt x="0" y="145605"/>
                  </a:lnTo>
                  <a:lnTo>
                    <a:pt x="83" y="159573"/>
                  </a:lnTo>
                  <a:lnTo>
                    <a:pt x="1128" y="174020"/>
                  </a:lnTo>
                  <a:lnTo>
                    <a:pt x="2908" y="188586"/>
                  </a:lnTo>
                  <a:lnTo>
                    <a:pt x="5391" y="202941"/>
                  </a:lnTo>
                  <a:lnTo>
                    <a:pt x="8726" y="216726"/>
                  </a:lnTo>
                  <a:lnTo>
                    <a:pt x="12936" y="229799"/>
                  </a:lnTo>
                  <a:lnTo>
                    <a:pt x="18066" y="241881"/>
                  </a:lnTo>
                  <a:lnTo>
                    <a:pt x="24266" y="252478"/>
                  </a:lnTo>
                  <a:lnTo>
                    <a:pt x="31513" y="261458"/>
                  </a:lnTo>
                  <a:lnTo>
                    <a:pt x="39652" y="268999"/>
                  </a:lnTo>
                  <a:lnTo>
                    <a:pt x="48486" y="275389"/>
                  </a:lnTo>
                  <a:lnTo>
                    <a:pt x="57834" y="280905"/>
                  </a:lnTo>
                  <a:lnTo>
                    <a:pt x="67551" y="285460"/>
                  </a:lnTo>
                  <a:lnTo>
                    <a:pt x="77526" y="288623"/>
                  </a:lnTo>
                  <a:lnTo>
                    <a:pt x="87680" y="290271"/>
                  </a:lnTo>
                  <a:lnTo>
                    <a:pt x="97955" y="290565"/>
                  </a:lnTo>
                  <a:lnTo>
                    <a:pt x="108314" y="289775"/>
                  </a:lnTo>
                  <a:lnTo>
                    <a:pt x="118724" y="288165"/>
                  </a:lnTo>
                  <a:lnTo>
                    <a:pt x="129003" y="285797"/>
                  </a:lnTo>
                  <a:lnTo>
                    <a:pt x="138832" y="282537"/>
                  </a:lnTo>
                  <a:lnTo>
                    <a:pt x="148073" y="278384"/>
                  </a:lnTo>
                  <a:lnTo>
                    <a:pt x="156753" y="273461"/>
                  </a:lnTo>
                  <a:lnTo>
                    <a:pt x="164970" y="267932"/>
                  </a:lnTo>
                  <a:lnTo>
                    <a:pt x="172833" y="261949"/>
                  </a:lnTo>
                  <a:lnTo>
                    <a:pt x="180436" y="255473"/>
                  </a:lnTo>
                  <a:lnTo>
                    <a:pt x="187855" y="248294"/>
                  </a:lnTo>
                  <a:lnTo>
                    <a:pt x="195142" y="240348"/>
                  </a:lnTo>
                  <a:lnTo>
                    <a:pt x="202172" y="231555"/>
                  </a:lnTo>
                  <a:lnTo>
                    <a:pt x="208667" y="221741"/>
                  </a:lnTo>
                  <a:lnTo>
                    <a:pt x="214512" y="210909"/>
                  </a:lnTo>
                  <a:lnTo>
                    <a:pt x="219588" y="199041"/>
                  </a:lnTo>
                  <a:lnTo>
                    <a:pt x="223700" y="186018"/>
                  </a:lnTo>
                  <a:lnTo>
                    <a:pt x="226830" y="171895"/>
                  </a:lnTo>
                  <a:lnTo>
                    <a:pt x="228949" y="157174"/>
                  </a:lnTo>
                  <a:lnTo>
                    <a:pt x="229930" y="142681"/>
                  </a:lnTo>
                  <a:lnTo>
                    <a:pt x="229808" y="128857"/>
                  </a:lnTo>
                  <a:lnTo>
                    <a:pt x="228592" y="115628"/>
                  </a:lnTo>
                  <a:lnTo>
                    <a:pt x="226182" y="102597"/>
                  </a:lnTo>
                  <a:lnTo>
                    <a:pt x="222634" y="89506"/>
                  </a:lnTo>
                  <a:lnTo>
                    <a:pt x="218135" y="76576"/>
                  </a:lnTo>
                  <a:lnTo>
                    <a:pt x="212898" y="64413"/>
                  </a:lnTo>
                  <a:lnTo>
                    <a:pt x="207118" y="53303"/>
                  </a:lnTo>
                  <a:lnTo>
                    <a:pt x="200950" y="43213"/>
                  </a:lnTo>
                  <a:lnTo>
                    <a:pt x="194511" y="33975"/>
                  </a:lnTo>
                  <a:lnTo>
                    <a:pt x="187871" y="25401"/>
                  </a:lnTo>
                  <a:lnTo>
                    <a:pt x="180598" y="17642"/>
                  </a:lnTo>
                  <a:lnTo>
                    <a:pt x="171813" y="11175"/>
                  </a:lnTo>
                  <a:lnTo>
                    <a:pt x="161158" y="6160"/>
                  </a:lnTo>
                  <a:lnTo>
                    <a:pt x="148915" y="2622"/>
                  </a:lnTo>
                  <a:lnTo>
                    <a:pt x="135709" y="614"/>
                  </a:lnTo>
                  <a:lnTo>
                    <a:pt x="122024" y="0"/>
                  </a:lnTo>
                  <a:lnTo>
                    <a:pt x="108539" y="373"/>
                  </a:lnTo>
                  <a:lnTo>
                    <a:pt x="94770" y="1178"/>
                  </a:lnTo>
                  <a:lnTo>
                    <a:pt x="78394" y="2483"/>
                  </a:lnTo>
                  <a:lnTo>
                    <a:pt x="55327" y="44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532849" y="2980551"/>
            <a:ext cx="421101" cy="874868"/>
            <a:chOff x="5532849" y="2980551"/>
            <a:chExt cx="421101" cy="874868"/>
          </a:xfrm>
        </p:grpSpPr>
        <p:sp>
          <p:nvSpPr>
            <p:cNvPr id="22" name="Freeform 21"/>
            <p:cNvSpPr/>
            <p:nvPr/>
          </p:nvSpPr>
          <p:spPr>
            <a:xfrm>
              <a:off x="5673478" y="2980551"/>
              <a:ext cx="131470" cy="341623"/>
            </a:xfrm>
            <a:custGeom>
              <a:avLst/>
              <a:gdLst/>
              <a:ahLst/>
              <a:cxnLst/>
              <a:rect l="0" t="0" r="0" b="0"/>
              <a:pathLst>
                <a:path w="131470" h="341623">
                  <a:moveTo>
                    <a:pt x="105285" y="0"/>
                  </a:moveTo>
                  <a:lnTo>
                    <a:pt x="99485" y="8802"/>
                  </a:lnTo>
                  <a:lnTo>
                    <a:pt x="94561" y="17149"/>
                  </a:lnTo>
                  <a:lnTo>
                    <a:pt x="90058" y="25847"/>
                  </a:lnTo>
                  <a:lnTo>
                    <a:pt x="85837" y="34968"/>
                  </a:lnTo>
                  <a:lnTo>
                    <a:pt x="81823" y="44463"/>
                  </a:lnTo>
                  <a:lnTo>
                    <a:pt x="77957" y="54255"/>
                  </a:lnTo>
                  <a:lnTo>
                    <a:pt x="74032" y="64269"/>
                  </a:lnTo>
                  <a:lnTo>
                    <a:pt x="69708" y="74443"/>
                  </a:lnTo>
                  <a:lnTo>
                    <a:pt x="64838" y="84734"/>
                  </a:lnTo>
                  <a:lnTo>
                    <a:pt x="59599" y="95271"/>
                  </a:lnTo>
                  <a:lnTo>
                    <a:pt x="54390" y="106337"/>
                  </a:lnTo>
                  <a:lnTo>
                    <a:pt x="49443" y="118040"/>
                  </a:lnTo>
                  <a:lnTo>
                    <a:pt x="44818" y="130171"/>
                  </a:lnTo>
                  <a:lnTo>
                    <a:pt x="40485" y="142314"/>
                  </a:lnTo>
                  <a:lnTo>
                    <a:pt x="36387" y="154223"/>
                  </a:lnTo>
                  <a:lnTo>
                    <a:pt x="32466" y="165829"/>
                  </a:lnTo>
                  <a:lnTo>
                    <a:pt x="28673" y="177156"/>
                  </a:lnTo>
                  <a:lnTo>
                    <a:pt x="24973" y="188260"/>
                  </a:lnTo>
                  <a:lnTo>
                    <a:pt x="21505" y="199362"/>
                  </a:lnTo>
                  <a:lnTo>
                    <a:pt x="18555" y="210815"/>
                  </a:lnTo>
                  <a:lnTo>
                    <a:pt x="16239" y="222786"/>
                  </a:lnTo>
                  <a:lnTo>
                    <a:pt x="14514" y="235268"/>
                  </a:lnTo>
                  <a:lnTo>
                    <a:pt x="13274" y="248180"/>
                  </a:lnTo>
                  <a:lnTo>
                    <a:pt x="12411" y="261414"/>
                  </a:lnTo>
                  <a:lnTo>
                    <a:pt x="12154" y="274554"/>
                  </a:lnTo>
                  <a:lnTo>
                    <a:pt x="13038" y="286917"/>
                  </a:lnTo>
                  <a:lnTo>
                    <a:pt x="15263" y="298191"/>
                  </a:lnTo>
                  <a:lnTo>
                    <a:pt x="18725" y="308403"/>
                  </a:lnTo>
                  <a:lnTo>
                    <a:pt x="23190" y="317730"/>
                  </a:lnTo>
                  <a:lnTo>
                    <a:pt x="28421" y="326359"/>
                  </a:lnTo>
                  <a:lnTo>
                    <a:pt x="34372" y="333816"/>
                  </a:lnTo>
                  <a:lnTo>
                    <a:pt x="41191" y="339016"/>
                  </a:lnTo>
                  <a:lnTo>
                    <a:pt x="48882" y="341549"/>
                  </a:lnTo>
                  <a:lnTo>
                    <a:pt x="57164" y="341622"/>
                  </a:lnTo>
                  <a:lnTo>
                    <a:pt x="65569" y="339696"/>
                  </a:lnTo>
                  <a:lnTo>
                    <a:pt x="73810" y="336248"/>
                  </a:lnTo>
                  <a:lnTo>
                    <a:pt x="81631" y="331529"/>
                  </a:lnTo>
                  <a:lnTo>
                    <a:pt x="88731" y="325554"/>
                  </a:lnTo>
                  <a:lnTo>
                    <a:pt x="95027" y="318432"/>
                  </a:lnTo>
                  <a:lnTo>
                    <a:pt x="100762" y="310365"/>
                  </a:lnTo>
                  <a:lnTo>
                    <a:pt x="106389" y="301573"/>
                  </a:lnTo>
                  <a:lnTo>
                    <a:pt x="112172" y="292245"/>
                  </a:lnTo>
                  <a:lnTo>
                    <a:pt x="117871" y="282370"/>
                  </a:lnTo>
                  <a:lnTo>
                    <a:pt x="122866" y="271757"/>
                  </a:lnTo>
                  <a:lnTo>
                    <a:pt x="126850" y="260356"/>
                  </a:lnTo>
                  <a:lnTo>
                    <a:pt x="129677" y="248258"/>
                  </a:lnTo>
                  <a:lnTo>
                    <a:pt x="131199" y="235606"/>
                  </a:lnTo>
                  <a:lnTo>
                    <a:pt x="131469" y="222560"/>
                  </a:lnTo>
                  <a:lnTo>
                    <a:pt x="130362" y="210055"/>
                  </a:lnTo>
                  <a:lnTo>
                    <a:pt x="127498" y="199715"/>
                  </a:lnTo>
                  <a:lnTo>
                    <a:pt x="122837" y="192258"/>
                  </a:lnTo>
                  <a:lnTo>
                    <a:pt x="116777" y="187730"/>
                  </a:lnTo>
                  <a:lnTo>
                    <a:pt x="109954" y="185964"/>
                  </a:lnTo>
                  <a:lnTo>
                    <a:pt x="102808" y="186554"/>
                  </a:lnTo>
                  <a:lnTo>
                    <a:pt x="95403" y="188996"/>
                  </a:lnTo>
                  <a:lnTo>
                    <a:pt x="87528" y="192820"/>
                  </a:lnTo>
                  <a:lnTo>
                    <a:pt x="79087" y="197636"/>
                  </a:lnTo>
                  <a:lnTo>
                    <a:pt x="70283" y="203152"/>
                  </a:lnTo>
                  <a:lnTo>
                    <a:pt x="61520" y="209151"/>
                  </a:lnTo>
                  <a:lnTo>
                    <a:pt x="53031" y="215486"/>
                  </a:lnTo>
                  <a:lnTo>
                    <a:pt x="44872" y="222215"/>
                  </a:lnTo>
                  <a:lnTo>
                    <a:pt x="37013" y="229571"/>
                  </a:lnTo>
                  <a:lnTo>
                    <a:pt x="29402" y="237622"/>
                  </a:lnTo>
                  <a:lnTo>
                    <a:pt x="22284" y="245841"/>
                  </a:lnTo>
                  <a:lnTo>
                    <a:pt x="15498" y="254009"/>
                  </a:lnTo>
                  <a:lnTo>
                    <a:pt x="8448" y="26284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47136" y="3391163"/>
              <a:ext cx="368498" cy="10529"/>
            </a:xfrm>
            <a:custGeom>
              <a:avLst/>
              <a:gdLst/>
              <a:ahLst/>
              <a:cxnLst/>
              <a:rect l="0" t="0" r="0" b="0"/>
              <a:pathLst>
                <a:path w="368498" h="10529">
                  <a:moveTo>
                    <a:pt x="368497" y="0"/>
                  </a:moveTo>
                  <a:lnTo>
                    <a:pt x="356762" y="2799"/>
                  </a:lnTo>
                  <a:lnTo>
                    <a:pt x="345633" y="4301"/>
                  </a:lnTo>
                  <a:lnTo>
                    <a:pt x="334030" y="4612"/>
                  </a:lnTo>
                  <a:lnTo>
                    <a:pt x="321696" y="4106"/>
                  </a:lnTo>
                  <a:lnTo>
                    <a:pt x="308388" y="3286"/>
                  </a:lnTo>
                  <a:lnTo>
                    <a:pt x="294088" y="2475"/>
                  </a:lnTo>
                  <a:lnTo>
                    <a:pt x="279256" y="1964"/>
                  </a:lnTo>
                  <a:lnTo>
                    <a:pt x="264691" y="2086"/>
                  </a:lnTo>
                  <a:lnTo>
                    <a:pt x="250817" y="2949"/>
                  </a:lnTo>
                  <a:lnTo>
                    <a:pt x="237385" y="4327"/>
                  </a:lnTo>
                  <a:lnTo>
                    <a:pt x="223687" y="5783"/>
                  </a:lnTo>
                  <a:lnTo>
                    <a:pt x="209320" y="7054"/>
                  </a:lnTo>
                  <a:lnTo>
                    <a:pt x="194211" y="8057"/>
                  </a:lnTo>
                  <a:lnTo>
                    <a:pt x="178449" y="8804"/>
                  </a:lnTo>
                  <a:lnTo>
                    <a:pt x="162177" y="9341"/>
                  </a:lnTo>
                  <a:lnTo>
                    <a:pt x="145689" y="9718"/>
                  </a:lnTo>
                  <a:lnTo>
                    <a:pt x="129400" y="9979"/>
                  </a:lnTo>
                  <a:lnTo>
                    <a:pt x="113522" y="10158"/>
                  </a:lnTo>
                  <a:lnTo>
                    <a:pt x="98083" y="10279"/>
                  </a:lnTo>
                  <a:lnTo>
                    <a:pt x="83023" y="10361"/>
                  </a:lnTo>
                  <a:lnTo>
                    <a:pt x="68273" y="10416"/>
                  </a:lnTo>
                  <a:lnTo>
                    <a:pt x="54169" y="10454"/>
                  </a:lnTo>
                  <a:lnTo>
                    <a:pt x="39965" y="10482"/>
                  </a:lnTo>
                  <a:lnTo>
                    <a:pt x="23292" y="105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32849" y="3509369"/>
              <a:ext cx="193273" cy="346050"/>
            </a:xfrm>
            <a:custGeom>
              <a:avLst/>
              <a:gdLst/>
              <a:ahLst/>
              <a:cxnLst/>
              <a:rect l="0" t="0" r="0" b="0"/>
              <a:pathLst>
                <a:path w="193273" h="346050">
                  <a:moveTo>
                    <a:pt x="77458" y="18664"/>
                  </a:moveTo>
                  <a:lnTo>
                    <a:pt x="74524" y="27465"/>
                  </a:lnTo>
                  <a:lnTo>
                    <a:pt x="71742" y="35812"/>
                  </a:lnTo>
                  <a:lnTo>
                    <a:pt x="68838" y="44438"/>
                  </a:lnTo>
                  <a:lnTo>
                    <a:pt x="65644" y="50839"/>
                  </a:lnTo>
                  <a:lnTo>
                    <a:pt x="62677" y="51848"/>
                  </a:lnTo>
                  <a:lnTo>
                    <a:pt x="61052" y="48543"/>
                  </a:lnTo>
                  <a:lnTo>
                    <a:pt x="60863" y="42492"/>
                  </a:lnTo>
                  <a:lnTo>
                    <a:pt x="61972" y="34925"/>
                  </a:lnTo>
                  <a:lnTo>
                    <a:pt x="64370" y="26803"/>
                  </a:lnTo>
                  <a:lnTo>
                    <a:pt x="67945" y="18663"/>
                  </a:lnTo>
                  <a:lnTo>
                    <a:pt x="72647" y="11201"/>
                  </a:lnTo>
                  <a:lnTo>
                    <a:pt x="78561" y="5383"/>
                  </a:lnTo>
                  <a:lnTo>
                    <a:pt x="85612" y="1586"/>
                  </a:lnTo>
                  <a:lnTo>
                    <a:pt x="93449" y="0"/>
                  </a:lnTo>
                  <a:lnTo>
                    <a:pt x="101549" y="895"/>
                  </a:lnTo>
                  <a:lnTo>
                    <a:pt x="109582" y="4172"/>
                  </a:lnTo>
                  <a:lnTo>
                    <a:pt x="117262" y="9777"/>
                  </a:lnTo>
                  <a:lnTo>
                    <a:pt x="124267" y="17873"/>
                  </a:lnTo>
                  <a:lnTo>
                    <a:pt x="130490" y="28312"/>
                  </a:lnTo>
                  <a:lnTo>
                    <a:pt x="135837" y="40538"/>
                  </a:lnTo>
                  <a:lnTo>
                    <a:pt x="140139" y="53799"/>
                  </a:lnTo>
                  <a:lnTo>
                    <a:pt x="143405" y="67565"/>
                  </a:lnTo>
                  <a:lnTo>
                    <a:pt x="145787" y="81550"/>
                  </a:lnTo>
                  <a:lnTo>
                    <a:pt x="147477" y="95619"/>
                  </a:lnTo>
                  <a:lnTo>
                    <a:pt x="148650" y="109710"/>
                  </a:lnTo>
                  <a:lnTo>
                    <a:pt x="149287" y="123799"/>
                  </a:lnTo>
                  <a:lnTo>
                    <a:pt x="149192" y="137880"/>
                  </a:lnTo>
                  <a:lnTo>
                    <a:pt x="148312" y="151945"/>
                  </a:lnTo>
                  <a:lnTo>
                    <a:pt x="146739" y="165834"/>
                  </a:lnTo>
                  <a:lnTo>
                    <a:pt x="144612" y="179240"/>
                  </a:lnTo>
                  <a:lnTo>
                    <a:pt x="142070" y="192036"/>
                  </a:lnTo>
                  <a:lnTo>
                    <a:pt x="139228" y="204257"/>
                  </a:lnTo>
                  <a:lnTo>
                    <a:pt x="136175" y="216003"/>
                  </a:lnTo>
                  <a:lnTo>
                    <a:pt x="132975" y="227389"/>
                  </a:lnTo>
                  <a:lnTo>
                    <a:pt x="129675" y="238511"/>
                  </a:lnTo>
                  <a:lnTo>
                    <a:pt x="126305" y="249446"/>
                  </a:lnTo>
                  <a:lnTo>
                    <a:pt x="122886" y="260247"/>
                  </a:lnTo>
                  <a:lnTo>
                    <a:pt x="119267" y="270789"/>
                  </a:lnTo>
                  <a:lnTo>
                    <a:pt x="115151" y="280795"/>
                  </a:lnTo>
                  <a:lnTo>
                    <a:pt x="110417" y="290155"/>
                  </a:lnTo>
                  <a:lnTo>
                    <a:pt x="105101" y="298915"/>
                  </a:lnTo>
                  <a:lnTo>
                    <a:pt x="99308" y="307185"/>
                  </a:lnTo>
                  <a:lnTo>
                    <a:pt x="93145" y="315078"/>
                  </a:lnTo>
                  <a:lnTo>
                    <a:pt x="86551" y="322532"/>
                  </a:lnTo>
                  <a:lnTo>
                    <a:pt x="79292" y="329319"/>
                  </a:lnTo>
                  <a:lnTo>
                    <a:pt x="71298" y="335359"/>
                  </a:lnTo>
                  <a:lnTo>
                    <a:pt x="62641" y="340398"/>
                  </a:lnTo>
                  <a:lnTo>
                    <a:pt x="53453" y="343953"/>
                  </a:lnTo>
                  <a:lnTo>
                    <a:pt x="43872" y="345887"/>
                  </a:lnTo>
                  <a:lnTo>
                    <a:pt x="34337" y="346049"/>
                  </a:lnTo>
                  <a:lnTo>
                    <a:pt x="25548" y="344112"/>
                  </a:lnTo>
                  <a:lnTo>
                    <a:pt x="17832" y="340100"/>
                  </a:lnTo>
                  <a:lnTo>
                    <a:pt x="11330" y="334152"/>
                  </a:lnTo>
                  <a:lnTo>
                    <a:pt x="6180" y="326349"/>
                  </a:lnTo>
                  <a:lnTo>
                    <a:pt x="2322" y="316931"/>
                  </a:lnTo>
                  <a:lnTo>
                    <a:pt x="36" y="306711"/>
                  </a:lnTo>
                  <a:lnTo>
                    <a:pt x="0" y="296933"/>
                  </a:lnTo>
                  <a:lnTo>
                    <a:pt x="2383" y="288265"/>
                  </a:lnTo>
                  <a:lnTo>
                    <a:pt x="6914" y="281144"/>
                  </a:lnTo>
                  <a:lnTo>
                    <a:pt x="13160" y="276037"/>
                  </a:lnTo>
                  <a:lnTo>
                    <a:pt x="20687" y="272980"/>
                  </a:lnTo>
                  <a:lnTo>
                    <a:pt x="28976" y="271859"/>
                  </a:lnTo>
                  <a:lnTo>
                    <a:pt x="37443" y="272604"/>
                  </a:lnTo>
                  <a:lnTo>
                    <a:pt x="45764" y="274986"/>
                  </a:lnTo>
                  <a:lnTo>
                    <a:pt x="53993" y="278682"/>
                  </a:lnTo>
                  <a:lnTo>
                    <a:pt x="62438" y="283370"/>
                  </a:lnTo>
                  <a:lnTo>
                    <a:pt x="71267" y="288777"/>
                  </a:lnTo>
                  <a:lnTo>
                    <a:pt x="80333" y="294693"/>
                  </a:lnTo>
                  <a:lnTo>
                    <a:pt x="89274" y="300963"/>
                  </a:lnTo>
                  <a:lnTo>
                    <a:pt x="97888" y="307471"/>
                  </a:lnTo>
                  <a:lnTo>
                    <a:pt x="106301" y="313977"/>
                  </a:lnTo>
                  <a:lnTo>
                    <a:pt x="114862" y="320118"/>
                  </a:lnTo>
                  <a:lnTo>
                    <a:pt x="123767" y="325717"/>
                  </a:lnTo>
                  <a:lnTo>
                    <a:pt x="132883" y="330289"/>
                  </a:lnTo>
                  <a:lnTo>
                    <a:pt x="141855" y="332998"/>
                  </a:lnTo>
                  <a:lnTo>
                    <a:pt x="150481" y="333565"/>
                  </a:lnTo>
                  <a:lnTo>
                    <a:pt x="158617" y="332491"/>
                  </a:lnTo>
                  <a:lnTo>
                    <a:pt x="167008" y="330682"/>
                  </a:lnTo>
                  <a:lnTo>
                    <a:pt x="177504" y="327976"/>
                  </a:lnTo>
                  <a:lnTo>
                    <a:pt x="193272" y="3239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51012" y="3495140"/>
              <a:ext cx="202938" cy="343170"/>
            </a:xfrm>
            <a:custGeom>
              <a:avLst/>
              <a:gdLst/>
              <a:ahLst/>
              <a:cxnLst/>
              <a:rect l="0" t="0" r="0" b="0"/>
              <a:pathLst>
                <a:path w="202938" h="343170">
                  <a:moveTo>
                    <a:pt x="80394" y="64479"/>
                  </a:moveTo>
                  <a:lnTo>
                    <a:pt x="68792" y="67546"/>
                  </a:lnTo>
                  <a:lnTo>
                    <a:pt x="58944" y="71609"/>
                  </a:lnTo>
                  <a:lnTo>
                    <a:pt x="49943" y="77107"/>
                  </a:lnTo>
                  <a:lnTo>
                    <a:pt x="41675" y="84039"/>
                  </a:lnTo>
                  <a:lnTo>
                    <a:pt x="34296" y="92485"/>
                  </a:lnTo>
                  <a:lnTo>
                    <a:pt x="27826" y="102331"/>
                  </a:lnTo>
                  <a:lnTo>
                    <a:pt x="22147" y="113169"/>
                  </a:lnTo>
                  <a:lnTo>
                    <a:pt x="17092" y="124423"/>
                  </a:lnTo>
                  <a:lnTo>
                    <a:pt x="12508" y="135734"/>
                  </a:lnTo>
                  <a:lnTo>
                    <a:pt x="8428" y="147275"/>
                  </a:lnTo>
                  <a:lnTo>
                    <a:pt x="5060" y="159621"/>
                  </a:lnTo>
                  <a:lnTo>
                    <a:pt x="2464" y="173041"/>
                  </a:lnTo>
                  <a:lnTo>
                    <a:pt x="721" y="187496"/>
                  </a:lnTo>
                  <a:lnTo>
                    <a:pt x="0" y="202811"/>
                  </a:lnTo>
                  <a:lnTo>
                    <a:pt x="295" y="218775"/>
                  </a:lnTo>
                  <a:lnTo>
                    <a:pt x="1458" y="234885"/>
                  </a:lnTo>
                  <a:lnTo>
                    <a:pt x="3303" y="250387"/>
                  </a:lnTo>
                  <a:lnTo>
                    <a:pt x="5657" y="264916"/>
                  </a:lnTo>
                  <a:lnTo>
                    <a:pt x="8541" y="278295"/>
                  </a:lnTo>
                  <a:lnTo>
                    <a:pt x="12154" y="290368"/>
                  </a:lnTo>
                  <a:lnTo>
                    <a:pt x="16552" y="301190"/>
                  </a:lnTo>
                  <a:lnTo>
                    <a:pt x="21811" y="310799"/>
                  </a:lnTo>
                  <a:lnTo>
                    <a:pt x="28098" y="319122"/>
                  </a:lnTo>
                  <a:lnTo>
                    <a:pt x="35409" y="326240"/>
                  </a:lnTo>
                  <a:lnTo>
                    <a:pt x="43760" y="332193"/>
                  </a:lnTo>
                  <a:lnTo>
                    <a:pt x="53268" y="336903"/>
                  </a:lnTo>
                  <a:lnTo>
                    <a:pt x="63883" y="340434"/>
                  </a:lnTo>
                  <a:lnTo>
                    <a:pt x="75264" y="342653"/>
                  </a:lnTo>
                  <a:lnTo>
                    <a:pt x="86895" y="343169"/>
                  </a:lnTo>
                  <a:lnTo>
                    <a:pt x="98452" y="341922"/>
                  </a:lnTo>
                  <a:lnTo>
                    <a:pt x="109651" y="339136"/>
                  </a:lnTo>
                  <a:lnTo>
                    <a:pt x="120172" y="335132"/>
                  </a:lnTo>
                  <a:lnTo>
                    <a:pt x="129913" y="330214"/>
                  </a:lnTo>
                  <a:lnTo>
                    <a:pt x="138945" y="324473"/>
                  </a:lnTo>
                  <a:lnTo>
                    <a:pt x="147407" y="317797"/>
                  </a:lnTo>
                  <a:lnTo>
                    <a:pt x="155432" y="310197"/>
                  </a:lnTo>
                  <a:lnTo>
                    <a:pt x="162977" y="301806"/>
                  </a:lnTo>
                  <a:lnTo>
                    <a:pt x="169825" y="292795"/>
                  </a:lnTo>
                  <a:lnTo>
                    <a:pt x="175915" y="283325"/>
                  </a:lnTo>
                  <a:lnTo>
                    <a:pt x="181327" y="273525"/>
                  </a:lnTo>
                  <a:lnTo>
                    <a:pt x="186197" y="263494"/>
                  </a:lnTo>
                  <a:lnTo>
                    <a:pt x="190655" y="253293"/>
                  </a:lnTo>
                  <a:lnTo>
                    <a:pt x="194649" y="242646"/>
                  </a:lnTo>
                  <a:lnTo>
                    <a:pt x="197960" y="230974"/>
                  </a:lnTo>
                  <a:lnTo>
                    <a:pt x="200516" y="218041"/>
                  </a:lnTo>
                  <a:lnTo>
                    <a:pt x="202234" y="203931"/>
                  </a:lnTo>
                  <a:lnTo>
                    <a:pt x="202937" y="188855"/>
                  </a:lnTo>
                  <a:lnTo>
                    <a:pt x="202630" y="173054"/>
                  </a:lnTo>
                  <a:lnTo>
                    <a:pt x="201458" y="157055"/>
                  </a:lnTo>
                  <a:lnTo>
                    <a:pt x="199609" y="141628"/>
                  </a:lnTo>
                  <a:lnTo>
                    <a:pt x="197256" y="127147"/>
                  </a:lnTo>
                  <a:lnTo>
                    <a:pt x="194542" y="113629"/>
                  </a:lnTo>
                  <a:lnTo>
                    <a:pt x="191576" y="100930"/>
                  </a:lnTo>
                  <a:lnTo>
                    <a:pt x="188430" y="88871"/>
                  </a:lnTo>
                  <a:lnTo>
                    <a:pt x="184995" y="77447"/>
                  </a:lnTo>
                  <a:lnTo>
                    <a:pt x="181005" y="66834"/>
                  </a:lnTo>
                  <a:lnTo>
                    <a:pt x="176350" y="57059"/>
                  </a:lnTo>
                  <a:lnTo>
                    <a:pt x="170917" y="48018"/>
                  </a:lnTo>
                  <a:lnTo>
                    <a:pt x="164513" y="39557"/>
                  </a:lnTo>
                  <a:lnTo>
                    <a:pt x="157128" y="31536"/>
                  </a:lnTo>
                  <a:lnTo>
                    <a:pt x="148897" y="23996"/>
                  </a:lnTo>
                  <a:lnTo>
                    <a:pt x="140001" y="17152"/>
                  </a:lnTo>
                  <a:lnTo>
                    <a:pt x="130607" y="11074"/>
                  </a:lnTo>
                  <a:lnTo>
                    <a:pt x="120690" y="6009"/>
                  </a:lnTo>
                  <a:lnTo>
                    <a:pt x="110048" y="2437"/>
                  </a:lnTo>
                  <a:lnTo>
                    <a:pt x="98642" y="483"/>
                  </a:lnTo>
                  <a:lnTo>
                    <a:pt x="86978" y="0"/>
                  </a:lnTo>
                  <a:lnTo>
                    <a:pt x="74766" y="809"/>
                  </a:lnTo>
                  <a:lnTo>
                    <a:pt x="59817" y="4098"/>
                  </a:lnTo>
                  <a:lnTo>
                    <a:pt x="38279" y="118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210984" y="600124"/>
            <a:ext cx="505369" cy="434090"/>
            <a:chOff x="2210984" y="600124"/>
            <a:chExt cx="505369" cy="434090"/>
          </a:xfrm>
        </p:grpSpPr>
        <p:sp>
          <p:nvSpPr>
            <p:cNvPr id="27" name="Freeform 26"/>
            <p:cNvSpPr/>
            <p:nvPr/>
          </p:nvSpPr>
          <p:spPr>
            <a:xfrm>
              <a:off x="2210984" y="600124"/>
              <a:ext cx="505369" cy="52643"/>
            </a:xfrm>
            <a:custGeom>
              <a:avLst/>
              <a:gdLst/>
              <a:ahLst/>
              <a:cxnLst/>
              <a:rect l="0" t="0" r="0" b="0"/>
              <a:pathLst>
                <a:path w="505369" h="52643">
                  <a:moveTo>
                    <a:pt x="0" y="0"/>
                  </a:moveTo>
                  <a:lnTo>
                    <a:pt x="8801" y="2934"/>
                  </a:lnTo>
                  <a:lnTo>
                    <a:pt x="17148" y="5716"/>
                  </a:lnTo>
                  <a:lnTo>
                    <a:pt x="25856" y="8611"/>
                  </a:lnTo>
                  <a:lnTo>
                    <a:pt x="35322" y="11478"/>
                  </a:lnTo>
                  <a:lnTo>
                    <a:pt x="46114" y="13995"/>
                  </a:lnTo>
                  <a:lnTo>
                    <a:pt x="58413" y="16010"/>
                  </a:lnTo>
                  <a:lnTo>
                    <a:pt x="72078" y="17696"/>
                  </a:lnTo>
                  <a:lnTo>
                    <a:pt x="86845" y="19439"/>
                  </a:lnTo>
                  <a:lnTo>
                    <a:pt x="102438" y="21460"/>
                  </a:lnTo>
                  <a:lnTo>
                    <a:pt x="118467" y="23649"/>
                  </a:lnTo>
                  <a:lnTo>
                    <a:pt x="134445" y="25666"/>
                  </a:lnTo>
                  <a:lnTo>
                    <a:pt x="150118" y="27323"/>
                  </a:lnTo>
                  <a:lnTo>
                    <a:pt x="165590" y="28759"/>
                  </a:lnTo>
                  <a:lnTo>
                    <a:pt x="181205" y="30329"/>
                  </a:lnTo>
                  <a:lnTo>
                    <a:pt x="197154" y="32233"/>
                  </a:lnTo>
                  <a:lnTo>
                    <a:pt x="213308" y="34342"/>
                  </a:lnTo>
                  <a:lnTo>
                    <a:pt x="229314" y="36304"/>
                  </a:lnTo>
                  <a:lnTo>
                    <a:pt x="244977" y="37921"/>
                  </a:lnTo>
                  <a:lnTo>
                    <a:pt x="260429" y="39159"/>
                  </a:lnTo>
                  <a:lnTo>
                    <a:pt x="276023" y="40065"/>
                  </a:lnTo>
                  <a:lnTo>
                    <a:pt x="291960" y="40713"/>
                  </a:lnTo>
                  <a:lnTo>
                    <a:pt x="308273" y="41335"/>
                  </a:lnTo>
                  <a:lnTo>
                    <a:pt x="324917" y="42293"/>
                  </a:lnTo>
                  <a:lnTo>
                    <a:pt x="341827" y="43752"/>
                  </a:lnTo>
                  <a:lnTo>
                    <a:pt x="359100" y="45548"/>
                  </a:lnTo>
                  <a:lnTo>
                    <a:pt x="376987" y="47293"/>
                  </a:lnTo>
                  <a:lnTo>
                    <a:pt x="395564" y="48760"/>
                  </a:lnTo>
                  <a:lnTo>
                    <a:pt x="414432" y="49899"/>
                  </a:lnTo>
                  <a:lnTo>
                    <a:pt x="434976" y="50861"/>
                  </a:lnTo>
                  <a:lnTo>
                    <a:pt x="462355" y="51727"/>
                  </a:lnTo>
                  <a:lnTo>
                    <a:pt x="505368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26798" y="726466"/>
              <a:ext cx="21057" cy="294799"/>
            </a:xfrm>
            <a:custGeom>
              <a:avLst/>
              <a:gdLst/>
              <a:ahLst/>
              <a:cxnLst/>
              <a:rect l="0" t="0" r="0" b="0"/>
              <a:pathLst>
                <a:path w="21057" h="294799">
                  <a:moveTo>
                    <a:pt x="21056" y="0"/>
                  </a:moveTo>
                  <a:lnTo>
                    <a:pt x="18190" y="8868"/>
                  </a:lnTo>
                  <a:lnTo>
                    <a:pt x="16047" y="17855"/>
                  </a:lnTo>
                  <a:lnTo>
                    <a:pt x="14444" y="27855"/>
                  </a:lnTo>
                  <a:lnTo>
                    <a:pt x="13264" y="39008"/>
                  </a:lnTo>
                  <a:lnTo>
                    <a:pt x="12415" y="51468"/>
                  </a:lnTo>
                  <a:lnTo>
                    <a:pt x="11818" y="65175"/>
                  </a:lnTo>
                  <a:lnTo>
                    <a:pt x="11404" y="79766"/>
                  </a:lnTo>
                  <a:lnTo>
                    <a:pt x="11120" y="94695"/>
                  </a:lnTo>
                  <a:lnTo>
                    <a:pt x="10922" y="109624"/>
                  </a:lnTo>
                  <a:lnTo>
                    <a:pt x="10618" y="124578"/>
                  </a:lnTo>
                  <a:lnTo>
                    <a:pt x="9882" y="139836"/>
                  </a:lnTo>
                  <a:lnTo>
                    <a:pt x="8573" y="155542"/>
                  </a:lnTo>
                  <a:lnTo>
                    <a:pt x="6881" y="171531"/>
                  </a:lnTo>
                  <a:lnTo>
                    <a:pt x="5206" y="187426"/>
                  </a:lnTo>
                  <a:lnTo>
                    <a:pt x="3786" y="203005"/>
                  </a:lnTo>
                  <a:lnTo>
                    <a:pt x="2678" y="218199"/>
                  </a:lnTo>
                  <a:lnTo>
                    <a:pt x="1741" y="234809"/>
                  </a:lnTo>
                  <a:lnTo>
                    <a:pt x="895" y="25764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75913" y="779083"/>
              <a:ext cx="212405" cy="255131"/>
            </a:xfrm>
            <a:custGeom>
              <a:avLst/>
              <a:gdLst/>
              <a:ahLst/>
              <a:cxnLst/>
              <a:rect l="0" t="0" r="0" b="0"/>
              <a:pathLst>
                <a:path w="212405" h="255131">
                  <a:moveTo>
                    <a:pt x="93040" y="25"/>
                  </a:moveTo>
                  <a:lnTo>
                    <a:pt x="84306" y="3026"/>
                  </a:lnTo>
                  <a:lnTo>
                    <a:pt x="76599" y="6449"/>
                  </a:lnTo>
                  <a:lnTo>
                    <a:pt x="69197" y="10649"/>
                  </a:lnTo>
                  <a:lnTo>
                    <a:pt x="61936" y="15722"/>
                  </a:lnTo>
                  <a:lnTo>
                    <a:pt x="54757" y="21852"/>
                  </a:lnTo>
                  <a:lnTo>
                    <a:pt x="47636" y="29036"/>
                  </a:lnTo>
                  <a:lnTo>
                    <a:pt x="40719" y="37123"/>
                  </a:lnTo>
                  <a:lnTo>
                    <a:pt x="34300" y="45918"/>
                  </a:lnTo>
                  <a:lnTo>
                    <a:pt x="28503" y="55238"/>
                  </a:lnTo>
                  <a:lnTo>
                    <a:pt x="23288" y="64935"/>
                  </a:lnTo>
                  <a:lnTo>
                    <a:pt x="18551" y="74896"/>
                  </a:lnTo>
                  <a:lnTo>
                    <a:pt x="14183" y="85045"/>
                  </a:lnTo>
                  <a:lnTo>
                    <a:pt x="10249" y="95487"/>
                  </a:lnTo>
                  <a:lnTo>
                    <a:pt x="6979" y="106489"/>
                  </a:lnTo>
                  <a:lnTo>
                    <a:pt x="4444" y="118154"/>
                  </a:lnTo>
                  <a:lnTo>
                    <a:pt x="2572" y="130430"/>
                  </a:lnTo>
                  <a:lnTo>
                    <a:pt x="1232" y="143202"/>
                  </a:lnTo>
                  <a:lnTo>
                    <a:pt x="303" y="156347"/>
                  </a:lnTo>
                  <a:lnTo>
                    <a:pt x="0" y="169598"/>
                  </a:lnTo>
                  <a:lnTo>
                    <a:pt x="854" y="182567"/>
                  </a:lnTo>
                  <a:lnTo>
                    <a:pt x="3059" y="195061"/>
                  </a:lnTo>
                  <a:lnTo>
                    <a:pt x="6507" y="206908"/>
                  </a:lnTo>
                  <a:lnTo>
                    <a:pt x="10963" y="217871"/>
                  </a:lnTo>
                  <a:lnTo>
                    <a:pt x="16192" y="227903"/>
                  </a:lnTo>
                  <a:lnTo>
                    <a:pt x="22313" y="236793"/>
                  </a:lnTo>
                  <a:lnTo>
                    <a:pt x="29777" y="244094"/>
                  </a:lnTo>
                  <a:lnTo>
                    <a:pt x="38720" y="249700"/>
                  </a:lnTo>
                  <a:lnTo>
                    <a:pt x="48826" y="253482"/>
                  </a:lnTo>
                  <a:lnTo>
                    <a:pt x="59527" y="255130"/>
                  </a:lnTo>
                  <a:lnTo>
                    <a:pt x="70428" y="254683"/>
                  </a:lnTo>
                  <a:lnTo>
                    <a:pt x="81340" y="252451"/>
                  </a:lnTo>
                  <a:lnTo>
                    <a:pt x="92192" y="248828"/>
                  </a:lnTo>
                  <a:lnTo>
                    <a:pt x="102965" y="244174"/>
                  </a:lnTo>
                  <a:lnTo>
                    <a:pt x="113504" y="238782"/>
                  </a:lnTo>
                  <a:lnTo>
                    <a:pt x="123515" y="232872"/>
                  </a:lnTo>
                  <a:lnTo>
                    <a:pt x="132881" y="226600"/>
                  </a:lnTo>
                  <a:lnTo>
                    <a:pt x="141646" y="219915"/>
                  </a:lnTo>
                  <a:lnTo>
                    <a:pt x="149921" y="212589"/>
                  </a:lnTo>
                  <a:lnTo>
                    <a:pt x="157823" y="204545"/>
                  </a:lnTo>
                  <a:lnTo>
                    <a:pt x="165453" y="195854"/>
                  </a:lnTo>
                  <a:lnTo>
                    <a:pt x="172890" y="186641"/>
                  </a:lnTo>
                  <a:lnTo>
                    <a:pt x="180184" y="177030"/>
                  </a:lnTo>
                  <a:lnTo>
                    <a:pt x="187050" y="166965"/>
                  </a:lnTo>
                  <a:lnTo>
                    <a:pt x="192901" y="156224"/>
                  </a:lnTo>
                  <a:lnTo>
                    <a:pt x="197505" y="144743"/>
                  </a:lnTo>
                  <a:lnTo>
                    <a:pt x="201104" y="132761"/>
                  </a:lnTo>
                  <a:lnTo>
                    <a:pt x="204218" y="120719"/>
                  </a:lnTo>
                  <a:lnTo>
                    <a:pt x="207195" y="108878"/>
                  </a:lnTo>
                  <a:lnTo>
                    <a:pt x="209875" y="97318"/>
                  </a:lnTo>
                  <a:lnTo>
                    <a:pt x="211696" y="86022"/>
                  </a:lnTo>
                  <a:lnTo>
                    <a:pt x="212404" y="74942"/>
                  </a:lnTo>
                  <a:lnTo>
                    <a:pt x="212049" y="64027"/>
                  </a:lnTo>
                  <a:lnTo>
                    <a:pt x="210815" y="53231"/>
                  </a:lnTo>
                  <a:lnTo>
                    <a:pt x="208899" y="42528"/>
                  </a:lnTo>
                  <a:lnTo>
                    <a:pt x="206154" y="32221"/>
                  </a:lnTo>
                  <a:lnTo>
                    <a:pt x="202109" y="22905"/>
                  </a:lnTo>
                  <a:lnTo>
                    <a:pt x="196606" y="14836"/>
                  </a:lnTo>
                  <a:lnTo>
                    <a:pt x="189623" y="8266"/>
                  </a:lnTo>
                  <a:lnTo>
                    <a:pt x="181108" y="3602"/>
                  </a:lnTo>
                  <a:lnTo>
                    <a:pt x="171197" y="879"/>
                  </a:lnTo>
                  <a:lnTo>
                    <a:pt x="160304" y="0"/>
                  </a:lnTo>
                  <a:lnTo>
                    <a:pt x="149009" y="914"/>
                  </a:lnTo>
                  <a:lnTo>
                    <a:pt x="137690" y="3405"/>
                  </a:lnTo>
                  <a:lnTo>
                    <a:pt x="126953" y="6854"/>
                  </a:lnTo>
                  <a:lnTo>
                    <a:pt x="116667" y="10671"/>
                  </a:lnTo>
                  <a:lnTo>
                    <a:pt x="105934" y="15185"/>
                  </a:lnTo>
                  <a:lnTo>
                    <a:pt x="93040" y="21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210777" y="376240"/>
            <a:ext cx="863338" cy="697143"/>
            <a:chOff x="1210777" y="376240"/>
            <a:chExt cx="863338" cy="697143"/>
          </a:xfrm>
        </p:grpSpPr>
        <p:sp>
          <p:nvSpPr>
            <p:cNvPr id="31" name="Freeform 30"/>
            <p:cNvSpPr/>
            <p:nvPr/>
          </p:nvSpPr>
          <p:spPr>
            <a:xfrm>
              <a:off x="1210777" y="652766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147399" y="0"/>
                  </a:moveTo>
                  <a:lnTo>
                    <a:pt x="141464" y="5868"/>
                  </a:lnTo>
                  <a:lnTo>
                    <a:pt x="135260" y="11432"/>
                  </a:lnTo>
                  <a:lnTo>
                    <a:pt x="128168" y="17232"/>
                  </a:lnTo>
                  <a:lnTo>
                    <a:pt x="120401" y="23312"/>
                  </a:lnTo>
                  <a:lnTo>
                    <a:pt x="112403" y="29642"/>
                  </a:lnTo>
                  <a:lnTo>
                    <a:pt x="104461" y="36175"/>
                  </a:lnTo>
                  <a:lnTo>
                    <a:pt x="96687" y="43023"/>
                  </a:lnTo>
                  <a:lnTo>
                    <a:pt x="89094" y="50454"/>
                  </a:lnTo>
                  <a:lnTo>
                    <a:pt x="81653" y="58561"/>
                  </a:lnTo>
                  <a:lnTo>
                    <a:pt x="74165" y="67123"/>
                  </a:lnTo>
                  <a:lnTo>
                    <a:pt x="66291" y="75716"/>
                  </a:lnTo>
                  <a:lnTo>
                    <a:pt x="57882" y="84088"/>
                  </a:lnTo>
                  <a:lnTo>
                    <a:pt x="49114" y="92167"/>
                  </a:lnTo>
                  <a:lnTo>
                    <a:pt x="40382" y="99971"/>
                  </a:lnTo>
                  <a:lnTo>
                    <a:pt x="31925" y="107544"/>
                  </a:lnTo>
                  <a:lnTo>
                    <a:pt x="24102" y="114638"/>
                  </a:lnTo>
                  <a:lnTo>
                    <a:pt x="16701" y="121404"/>
                  </a:lnTo>
                  <a:lnTo>
                    <a:pt x="9075" y="12843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31834" y="621181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19" y="23843"/>
                  </a:lnTo>
                  <a:lnTo>
                    <a:pt x="15519" y="31104"/>
                  </a:lnTo>
                  <a:lnTo>
                    <a:pt x="21000" y="38283"/>
                  </a:lnTo>
                  <a:lnTo>
                    <a:pt x="26931" y="45413"/>
                  </a:lnTo>
                  <a:lnTo>
                    <a:pt x="33193" y="52676"/>
                  </a:lnTo>
                  <a:lnTo>
                    <a:pt x="39691" y="60391"/>
                  </a:lnTo>
                  <a:lnTo>
                    <a:pt x="46355" y="68690"/>
                  </a:lnTo>
                  <a:lnTo>
                    <a:pt x="53134" y="77384"/>
                  </a:lnTo>
                  <a:lnTo>
                    <a:pt x="59991" y="86065"/>
                  </a:lnTo>
                  <a:lnTo>
                    <a:pt x="66901" y="94496"/>
                  </a:lnTo>
                  <a:lnTo>
                    <a:pt x="73847" y="102614"/>
                  </a:lnTo>
                  <a:lnTo>
                    <a:pt x="80817" y="110446"/>
                  </a:lnTo>
                  <a:lnTo>
                    <a:pt x="87798" y="118041"/>
                  </a:lnTo>
                  <a:lnTo>
                    <a:pt x="94676" y="125348"/>
                  </a:lnTo>
                  <a:lnTo>
                    <a:pt x="102010" y="133025"/>
                  </a:lnTo>
                  <a:lnTo>
                    <a:pt x="111563" y="142866"/>
                  </a:lnTo>
                  <a:lnTo>
                    <a:pt x="126342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47165" y="376240"/>
              <a:ext cx="221623" cy="287056"/>
            </a:xfrm>
            <a:custGeom>
              <a:avLst/>
              <a:gdLst/>
              <a:ahLst/>
              <a:cxnLst/>
              <a:rect l="0" t="0" r="0" b="0"/>
              <a:pathLst>
                <a:path w="221623" h="287056">
                  <a:moveTo>
                    <a:pt x="63695" y="23842"/>
                  </a:moveTo>
                  <a:lnTo>
                    <a:pt x="57894" y="29777"/>
                  </a:lnTo>
                  <a:lnTo>
                    <a:pt x="52970" y="35982"/>
                  </a:lnTo>
                  <a:lnTo>
                    <a:pt x="48467" y="43077"/>
                  </a:lnTo>
                  <a:lnTo>
                    <a:pt x="44247" y="51018"/>
                  </a:lnTo>
                  <a:lnTo>
                    <a:pt x="40233" y="59664"/>
                  </a:lnTo>
                  <a:lnTo>
                    <a:pt x="36357" y="68826"/>
                  </a:lnTo>
                  <a:lnTo>
                    <a:pt x="32097" y="77155"/>
                  </a:lnTo>
                  <a:lnTo>
                    <a:pt x="27163" y="81367"/>
                  </a:lnTo>
                  <a:lnTo>
                    <a:pt x="22872" y="80158"/>
                  </a:lnTo>
                  <a:lnTo>
                    <a:pt x="20421" y="75520"/>
                  </a:lnTo>
                  <a:lnTo>
                    <a:pt x="19741" y="68840"/>
                  </a:lnTo>
                  <a:lnTo>
                    <a:pt x="20393" y="60860"/>
                  </a:lnTo>
                  <a:lnTo>
                    <a:pt x="21979" y="52034"/>
                  </a:lnTo>
                  <a:lnTo>
                    <a:pt x="24367" y="42810"/>
                  </a:lnTo>
                  <a:lnTo>
                    <a:pt x="27659" y="33685"/>
                  </a:lnTo>
                  <a:lnTo>
                    <a:pt x="31851" y="24922"/>
                  </a:lnTo>
                  <a:lnTo>
                    <a:pt x="37145" y="16901"/>
                  </a:lnTo>
                  <a:lnTo>
                    <a:pt x="43989" y="10190"/>
                  </a:lnTo>
                  <a:lnTo>
                    <a:pt x="52479" y="4982"/>
                  </a:lnTo>
                  <a:lnTo>
                    <a:pt x="62098" y="1468"/>
                  </a:lnTo>
                  <a:lnTo>
                    <a:pt x="71931" y="0"/>
                  </a:lnTo>
                  <a:lnTo>
                    <a:pt x="81425" y="573"/>
                  </a:lnTo>
                  <a:lnTo>
                    <a:pt x="90236" y="3058"/>
                  </a:lnTo>
                  <a:lnTo>
                    <a:pt x="98075" y="7384"/>
                  </a:lnTo>
                  <a:lnTo>
                    <a:pt x="104897" y="13331"/>
                  </a:lnTo>
                  <a:lnTo>
                    <a:pt x="110834" y="20746"/>
                  </a:lnTo>
                  <a:lnTo>
                    <a:pt x="116071" y="29617"/>
                  </a:lnTo>
                  <a:lnTo>
                    <a:pt x="120782" y="39805"/>
                  </a:lnTo>
                  <a:lnTo>
                    <a:pt x="124949" y="51068"/>
                  </a:lnTo>
                  <a:lnTo>
                    <a:pt x="128377" y="63151"/>
                  </a:lnTo>
                  <a:lnTo>
                    <a:pt x="131013" y="75835"/>
                  </a:lnTo>
                  <a:lnTo>
                    <a:pt x="132784" y="88945"/>
                  </a:lnTo>
                  <a:lnTo>
                    <a:pt x="133523" y="102351"/>
                  </a:lnTo>
                  <a:lnTo>
                    <a:pt x="133241" y="115957"/>
                  </a:lnTo>
                  <a:lnTo>
                    <a:pt x="132085" y="129535"/>
                  </a:lnTo>
                  <a:lnTo>
                    <a:pt x="130246" y="142731"/>
                  </a:lnTo>
                  <a:lnTo>
                    <a:pt x="127896" y="155386"/>
                  </a:lnTo>
                  <a:lnTo>
                    <a:pt x="125014" y="167512"/>
                  </a:lnTo>
                  <a:lnTo>
                    <a:pt x="121403" y="179195"/>
                  </a:lnTo>
                  <a:lnTo>
                    <a:pt x="117005" y="190538"/>
                  </a:lnTo>
                  <a:lnTo>
                    <a:pt x="111747" y="201632"/>
                  </a:lnTo>
                  <a:lnTo>
                    <a:pt x="105461" y="212548"/>
                  </a:lnTo>
                  <a:lnTo>
                    <a:pt x="98150" y="223327"/>
                  </a:lnTo>
                  <a:lnTo>
                    <a:pt x="89799" y="233515"/>
                  </a:lnTo>
                  <a:lnTo>
                    <a:pt x="80291" y="242219"/>
                  </a:lnTo>
                  <a:lnTo>
                    <a:pt x="69677" y="249060"/>
                  </a:lnTo>
                  <a:lnTo>
                    <a:pt x="58295" y="253820"/>
                  </a:lnTo>
                  <a:lnTo>
                    <a:pt x="46664" y="256199"/>
                  </a:lnTo>
                  <a:lnTo>
                    <a:pt x="35116" y="256268"/>
                  </a:lnTo>
                  <a:lnTo>
                    <a:pt x="24263" y="254061"/>
                  </a:lnTo>
                  <a:lnTo>
                    <a:pt x="15039" y="249397"/>
                  </a:lnTo>
                  <a:lnTo>
                    <a:pt x="7814" y="242421"/>
                  </a:lnTo>
                  <a:lnTo>
                    <a:pt x="2778" y="233843"/>
                  </a:lnTo>
                  <a:lnTo>
                    <a:pt x="207" y="224717"/>
                  </a:lnTo>
                  <a:lnTo>
                    <a:pt x="0" y="215703"/>
                  </a:lnTo>
                  <a:lnTo>
                    <a:pt x="1943" y="207215"/>
                  </a:lnTo>
                  <a:lnTo>
                    <a:pt x="5897" y="199593"/>
                  </a:lnTo>
                  <a:lnTo>
                    <a:pt x="11587" y="192926"/>
                  </a:lnTo>
                  <a:lnTo>
                    <a:pt x="18658" y="187432"/>
                  </a:lnTo>
                  <a:lnTo>
                    <a:pt x="26764" y="183557"/>
                  </a:lnTo>
                  <a:lnTo>
                    <a:pt x="35617" y="181396"/>
                  </a:lnTo>
                  <a:lnTo>
                    <a:pt x="44829" y="180909"/>
                  </a:lnTo>
                  <a:lnTo>
                    <a:pt x="53933" y="182093"/>
                  </a:lnTo>
                  <a:lnTo>
                    <a:pt x="62689" y="184777"/>
                  </a:lnTo>
                  <a:lnTo>
                    <a:pt x="71212" y="188679"/>
                  </a:lnTo>
                  <a:lnTo>
                    <a:pt x="79855" y="193506"/>
                  </a:lnTo>
                  <a:lnTo>
                    <a:pt x="88822" y="199008"/>
                  </a:lnTo>
                  <a:lnTo>
                    <a:pt x="98152" y="204987"/>
                  </a:lnTo>
                  <a:lnTo>
                    <a:pt x="107801" y="211299"/>
                  </a:lnTo>
                  <a:lnTo>
                    <a:pt x="117699" y="217845"/>
                  </a:lnTo>
                  <a:lnTo>
                    <a:pt x="127619" y="224715"/>
                  </a:lnTo>
                  <a:lnTo>
                    <a:pt x="137198" y="232166"/>
                  </a:lnTo>
                  <a:lnTo>
                    <a:pt x="146272" y="240284"/>
                  </a:lnTo>
                  <a:lnTo>
                    <a:pt x="155009" y="248686"/>
                  </a:lnTo>
                  <a:lnTo>
                    <a:pt x="163795" y="256640"/>
                  </a:lnTo>
                  <a:lnTo>
                    <a:pt x="172849" y="263760"/>
                  </a:lnTo>
                  <a:lnTo>
                    <a:pt x="181959" y="269863"/>
                  </a:lnTo>
                  <a:lnTo>
                    <a:pt x="191575" y="275392"/>
                  </a:lnTo>
                  <a:lnTo>
                    <a:pt x="203661" y="280826"/>
                  </a:lnTo>
                  <a:lnTo>
                    <a:pt x="221622" y="2870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73989" y="715937"/>
              <a:ext cx="347442" cy="10530"/>
            </a:xfrm>
            <a:custGeom>
              <a:avLst/>
              <a:gdLst/>
              <a:ahLst/>
              <a:cxnLst/>
              <a:rect l="0" t="0" r="0" b="0"/>
              <a:pathLst>
                <a:path w="347442" h="10530">
                  <a:moveTo>
                    <a:pt x="347441" y="10529"/>
                  </a:moveTo>
                  <a:lnTo>
                    <a:pt x="332772" y="10529"/>
                  </a:lnTo>
                  <a:lnTo>
                    <a:pt x="318860" y="10529"/>
                  </a:lnTo>
                  <a:lnTo>
                    <a:pt x="304367" y="10529"/>
                  </a:lnTo>
                  <a:lnTo>
                    <a:pt x="289339" y="10529"/>
                  </a:lnTo>
                  <a:lnTo>
                    <a:pt x="274162" y="10529"/>
                  </a:lnTo>
                  <a:lnTo>
                    <a:pt x="259090" y="10529"/>
                  </a:lnTo>
                  <a:lnTo>
                    <a:pt x="244053" y="10529"/>
                  </a:lnTo>
                  <a:lnTo>
                    <a:pt x="228745" y="10529"/>
                  </a:lnTo>
                  <a:lnTo>
                    <a:pt x="213008" y="10529"/>
                  </a:lnTo>
                  <a:lnTo>
                    <a:pt x="197000" y="10529"/>
                  </a:lnTo>
                  <a:lnTo>
                    <a:pt x="181094" y="10529"/>
                  </a:lnTo>
                  <a:lnTo>
                    <a:pt x="165502" y="10529"/>
                  </a:lnTo>
                  <a:lnTo>
                    <a:pt x="150268" y="10529"/>
                  </a:lnTo>
                  <a:lnTo>
                    <a:pt x="135353" y="10529"/>
                  </a:lnTo>
                  <a:lnTo>
                    <a:pt x="120694" y="10524"/>
                  </a:lnTo>
                  <a:lnTo>
                    <a:pt x="106393" y="10351"/>
                  </a:lnTo>
                  <a:lnTo>
                    <a:pt x="92703" y="9703"/>
                  </a:lnTo>
                  <a:lnTo>
                    <a:pt x="79713" y="8454"/>
                  </a:lnTo>
                  <a:lnTo>
                    <a:pt x="67234" y="6793"/>
                  </a:lnTo>
                  <a:lnTo>
                    <a:pt x="53347" y="4966"/>
                  </a:lnTo>
                  <a:lnTo>
                    <a:pt x="33479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82116" y="801096"/>
              <a:ext cx="239315" cy="272287"/>
            </a:xfrm>
            <a:custGeom>
              <a:avLst/>
              <a:gdLst/>
              <a:ahLst/>
              <a:cxnLst/>
              <a:rect l="0" t="0" r="0" b="0"/>
              <a:pathLst>
                <a:path w="239315" h="272287">
                  <a:moveTo>
                    <a:pt x="39272" y="9598"/>
                  </a:moveTo>
                  <a:lnTo>
                    <a:pt x="36271" y="18399"/>
                  </a:lnTo>
                  <a:lnTo>
                    <a:pt x="32849" y="26746"/>
                  </a:lnTo>
                  <a:lnTo>
                    <a:pt x="28678" y="35372"/>
                  </a:lnTo>
                  <a:lnTo>
                    <a:pt x="24751" y="41811"/>
                  </a:lnTo>
                  <a:lnTo>
                    <a:pt x="22871" y="43216"/>
                  </a:lnTo>
                  <a:lnTo>
                    <a:pt x="23592" y="41058"/>
                  </a:lnTo>
                  <a:lnTo>
                    <a:pt x="26393" y="36854"/>
                  </a:lnTo>
                  <a:lnTo>
                    <a:pt x="30632" y="31494"/>
                  </a:lnTo>
                  <a:lnTo>
                    <a:pt x="35827" y="25476"/>
                  </a:lnTo>
                  <a:lnTo>
                    <a:pt x="41814" y="19241"/>
                  </a:lnTo>
                  <a:lnTo>
                    <a:pt x="48686" y="13250"/>
                  </a:lnTo>
                  <a:lnTo>
                    <a:pt x="56427" y="7738"/>
                  </a:lnTo>
                  <a:lnTo>
                    <a:pt x="64749" y="3217"/>
                  </a:lnTo>
                  <a:lnTo>
                    <a:pt x="73184" y="539"/>
                  </a:lnTo>
                  <a:lnTo>
                    <a:pt x="81452" y="0"/>
                  </a:lnTo>
                  <a:lnTo>
                    <a:pt x="89461" y="1419"/>
                  </a:lnTo>
                  <a:lnTo>
                    <a:pt x="97220" y="4422"/>
                  </a:lnTo>
                  <a:lnTo>
                    <a:pt x="104767" y="8628"/>
                  </a:lnTo>
                  <a:lnTo>
                    <a:pt x="111988" y="13872"/>
                  </a:lnTo>
                  <a:lnTo>
                    <a:pt x="118618" y="20207"/>
                  </a:lnTo>
                  <a:lnTo>
                    <a:pt x="124557" y="27578"/>
                  </a:lnTo>
                  <a:lnTo>
                    <a:pt x="129699" y="35984"/>
                  </a:lnTo>
                  <a:lnTo>
                    <a:pt x="133854" y="45536"/>
                  </a:lnTo>
                  <a:lnTo>
                    <a:pt x="137019" y="56188"/>
                  </a:lnTo>
                  <a:lnTo>
                    <a:pt x="139331" y="67765"/>
                  </a:lnTo>
                  <a:lnTo>
                    <a:pt x="140974" y="80061"/>
                  </a:lnTo>
                  <a:lnTo>
                    <a:pt x="142115" y="92887"/>
                  </a:lnTo>
                  <a:lnTo>
                    <a:pt x="142730" y="106093"/>
                  </a:lnTo>
                  <a:lnTo>
                    <a:pt x="142620" y="119563"/>
                  </a:lnTo>
                  <a:lnTo>
                    <a:pt x="141727" y="133217"/>
                  </a:lnTo>
                  <a:lnTo>
                    <a:pt x="139975" y="146995"/>
                  </a:lnTo>
                  <a:lnTo>
                    <a:pt x="137195" y="160859"/>
                  </a:lnTo>
                  <a:lnTo>
                    <a:pt x="133397" y="174776"/>
                  </a:lnTo>
                  <a:lnTo>
                    <a:pt x="128728" y="188563"/>
                  </a:lnTo>
                  <a:lnTo>
                    <a:pt x="123376" y="201900"/>
                  </a:lnTo>
                  <a:lnTo>
                    <a:pt x="117515" y="214640"/>
                  </a:lnTo>
                  <a:lnTo>
                    <a:pt x="111123" y="226484"/>
                  </a:lnTo>
                  <a:lnTo>
                    <a:pt x="104001" y="236913"/>
                  </a:lnTo>
                  <a:lnTo>
                    <a:pt x="96098" y="245778"/>
                  </a:lnTo>
                  <a:lnTo>
                    <a:pt x="87503" y="253240"/>
                  </a:lnTo>
                  <a:lnTo>
                    <a:pt x="78355" y="259576"/>
                  </a:lnTo>
                  <a:lnTo>
                    <a:pt x="68793" y="265051"/>
                  </a:lnTo>
                  <a:lnTo>
                    <a:pt x="58931" y="269408"/>
                  </a:lnTo>
                  <a:lnTo>
                    <a:pt x="48857" y="271907"/>
                  </a:lnTo>
                  <a:lnTo>
                    <a:pt x="38647" y="272286"/>
                  </a:lnTo>
                  <a:lnTo>
                    <a:pt x="28673" y="270575"/>
                  </a:lnTo>
                  <a:lnTo>
                    <a:pt x="19582" y="266835"/>
                  </a:lnTo>
                  <a:lnTo>
                    <a:pt x="11668" y="261321"/>
                  </a:lnTo>
                  <a:lnTo>
                    <a:pt x="5372" y="254553"/>
                  </a:lnTo>
                  <a:lnTo>
                    <a:pt x="1424" y="247187"/>
                  </a:lnTo>
                  <a:lnTo>
                    <a:pt x="0" y="239655"/>
                  </a:lnTo>
                  <a:lnTo>
                    <a:pt x="976" y="232313"/>
                  </a:lnTo>
                  <a:lnTo>
                    <a:pt x="4207" y="225537"/>
                  </a:lnTo>
                  <a:lnTo>
                    <a:pt x="9381" y="219472"/>
                  </a:lnTo>
                  <a:lnTo>
                    <a:pt x="16258" y="214400"/>
                  </a:lnTo>
                  <a:lnTo>
                    <a:pt x="24760" y="210816"/>
                  </a:lnTo>
                  <a:lnTo>
                    <a:pt x="34691" y="208850"/>
                  </a:lnTo>
                  <a:lnTo>
                    <a:pt x="45611" y="208324"/>
                  </a:lnTo>
                  <a:lnTo>
                    <a:pt x="56932" y="208951"/>
                  </a:lnTo>
                  <a:lnTo>
                    <a:pt x="68285" y="210444"/>
                  </a:lnTo>
                  <a:lnTo>
                    <a:pt x="79518" y="212561"/>
                  </a:lnTo>
                  <a:lnTo>
                    <a:pt x="90593" y="215119"/>
                  </a:lnTo>
                  <a:lnTo>
                    <a:pt x="101529" y="217978"/>
                  </a:lnTo>
                  <a:lnTo>
                    <a:pt x="112518" y="220879"/>
                  </a:lnTo>
                  <a:lnTo>
                    <a:pt x="123896" y="223447"/>
                  </a:lnTo>
                  <a:lnTo>
                    <a:pt x="135812" y="225501"/>
                  </a:lnTo>
                  <a:lnTo>
                    <a:pt x="148088" y="226880"/>
                  </a:lnTo>
                  <a:lnTo>
                    <a:pt x="160329" y="227357"/>
                  </a:lnTo>
                  <a:lnTo>
                    <a:pt x="172299" y="226902"/>
                  </a:lnTo>
                  <a:lnTo>
                    <a:pt x="183874" y="225794"/>
                  </a:lnTo>
                  <a:lnTo>
                    <a:pt x="196302" y="224407"/>
                  </a:lnTo>
                  <a:lnTo>
                    <a:pt x="212909" y="222619"/>
                  </a:lnTo>
                  <a:lnTo>
                    <a:pt x="239314" y="2201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26715" y="621181"/>
              <a:ext cx="115814" cy="4694"/>
            </a:xfrm>
            <a:custGeom>
              <a:avLst/>
              <a:gdLst/>
              <a:ahLst/>
              <a:cxnLst/>
              <a:rect l="0" t="0" r="0" b="0"/>
              <a:pathLst>
                <a:path w="115814" h="4694">
                  <a:moveTo>
                    <a:pt x="115813" y="0"/>
                  </a:moveTo>
                  <a:lnTo>
                    <a:pt x="104078" y="67"/>
                  </a:lnTo>
                  <a:lnTo>
                    <a:pt x="92949" y="707"/>
                  </a:lnTo>
                  <a:lnTo>
                    <a:pt x="81355" y="1995"/>
                  </a:lnTo>
                  <a:lnTo>
                    <a:pt x="69367" y="3509"/>
                  </a:lnTo>
                  <a:lnTo>
                    <a:pt x="57355" y="4528"/>
                  </a:lnTo>
                  <a:lnTo>
                    <a:pt x="45566" y="4693"/>
                  </a:lnTo>
                  <a:lnTo>
                    <a:pt x="34519" y="4132"/>
                  </a:lnTo>
                  <a:lnTo>
                    <a:pt x="23995" y="3237"/>
                  </a:lnTo>
                  <a:lnTo>
                    <a:pt x="13072" y="1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16186" y="694880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149059" y="7662"/>
                  </a:lnTo>
                  <a:lnTo>
                    <a:pt x="140072" y="5520"/>
                  </a:lnTo>
                  <a:lnTo>
                    <a:pt x="130077" y="3917"/>
                  </a:lnTo>
                  <a:lnTo>
                    <a:pt x="119096" y="2737"/>
                  </a:lnTo>
                  <a:lnTo>
                    <a:pt x="107285" y="1888"/>
                  </a:lnTo>
                  <a:lnTo>
                    <a:pt x="94827" y="1290"/>
                  </a:lnTo>
                  <a:lnTo>
                    <a:pt x="81889" y="876"/>
                  </a:lnTo>
                  <a:lnTo>
                    <a:pt x="68608" y="592"/>
                  </a:lnTo>
                  <a:lnTo>
                    <a:pt x="55104" y="399"/>
                  </a:lnTo>
                  <a:lnTo>
                    <a:pt x="42059" y="267"/>
                  </a:lnTo>
                  <a:lnTo>
                    <a:pt x="29434" y="165"/>
                  </a:lnTo>
                  <a:lnTo>
                    <a:pt x="16122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425327" y="231626"/>
            <a:ext cx="722694" cy="410613"/>
            <a:chOff x="2425327" y="231626"/>
            <a:chExt cx="722694" cy="410613"/>
          </a:xfrm>
        </p:grpSpPr>
        <p:sp>
          <p:nvSpPr>
            <p:cNvPr id="39" name="Freeform 38"/>
            <p:cNvSpPr/>
            <p:nvPr/>
          </p:nvSpPr>
          <p:spPr>
            <a:xfrm>
              <a:off x="2425327" y="231626"/>
              <a:ext cx="253979" cy="340968"/>
            </a:xfrm>
            <a:custGeom>
              <a:avLst/>
              <a:gdLst/>
              <a:ahLst/>
              <a:cxnLst/>
              <a:rect l="0" t="0" r="0" b="0"/>
              <a:pathLst>
                <a:path w="253979" h="340968">
                  <a:moveTo>
                    <a:pt x="196268" y="0"/>
                  </a:moveTo>
                  <a:lnTo>
                    <a:pt x="187400" y="5868"/>
                  </a:lnTo>
                  <a:lnTo>
                    <a:pt x="178413" y="11432"/>
                  </a:lnTo>
                  <a:lnTo>
                    <a:pt x="168427" y="17232"/>
                  </a:lnTo>
                  <a:lnTo>
                    <a:pt x="157792" y="23312"/>
                  </a:lnTo>
                  <a:lnTo>
                    <a:pt x="147277" y="29642"/>
                  </a:lnTo>
                  <a:lnTo>
                    <a:pt x="137325" y="36170"/>
                  </a:lnTo>
                  <a:lnTo>
                    <a:pt x="128039" y="42846"/>
                  </a:lnTo>
                  <a:lnTo>
                    <a:pt x="119351" y="49629"/>
                  </a:lnTo>
                  <a:lnTo>
                    <a:pt x="111141" y="56491"/>
                  </a:lnTo>
                  <a:lnTo>
                    <a:pt x="103289" y="63573"/>
                  </a:lnTo>
                  <a:lnTo>
                    <a:pt x="95697" y="71167"/>
                  </a:lnTo>
                  <a:lnTo>
                    <a:pt x="88286" y="79394"/>
                  </a:lnTo>
                  <a:lnTo>
                    <a:pt x="81000" y="88378"/>
                  </a:lnTo>
                  <a:lnTo>
                    <a:pt x="73802" y="98319"/>
                  </a:lnTo>
                  <a:lnTo>
                    <a:pt x="66662" y="109223"/>
                  </a:lnTo>
                  <a:lnTo>
                    <a:pt x="59562" y="120631"/>
                  </a:lnTo>
                  <a:lnTo>
                    <a:pt x="52488" y="131747"/>
                  </a:lnTo>
                  <a:lnTo>
                    <a:pt x="45437" y="142150"/>
                  </a:lnTo>
                  <a:lnTo>
                    <a:pt x="38567" y="151929"/>
                  </a:lnTo>
                  <a:lnTo>
                    <a:pt x="32180" y="161490"/>
                  </a:lnTo>
                  <a:lnTo>
                    <a:pt x="26404" y="171113"/>
                  </a:lnTo>
                  <a:lnTo>
                    <a:pt x="21203" y="181069"/>
                  </a:lnTo>
                  <a:lnTo>
                    <a:pt x="16475" y="191679"/>
                  </a:lnTo>
                  <a:lnTo>
                    <a:pt x="12114" y="203048"/>
                  </a:lnTo>
                  <a:lnTo>
                    <a:pt x="8184" y="215110"/>
                  </a:lnTo>
                  <a:lnTo>
                    <a:pt x="4916" y="227731"/>
                  </a:lnTo>
                  <a:lnTo>
                    <a:pt x="2388" y="240772"/>
                  </a:lnTo>
                  <a:lnTo>
                    <a:pt x="690" y="253950"/>
                  </a:lnTo>
                  <a:lnTo>
                    <a:pt x="0" y="266870"/>
                  </a:lnTo>
                  <a:lnTo>
                    <a:pt x="324" y="279332"/>
                  </a:lnTo>
                  <a:lnTo>
                    <a:pt x="1847" y="291156"/>
                  </a:lnTo>
                  <a:lnTo>
                    <a:pt x="4997" y="302104"/>
                  </a:lnTo>
                  <a:lnTo>
                    <a:pt x="9864" y="312126"/>
                  </a:lnTo>
                  <a:lnTo>
                    <a:pt x="16403" y="321009"/>
                  </a:lnTo>
                  <a:lnTo>
                    <a:pt x="24612" y="328306"/>
                  </a:lnTo>
                  <a:lnTo>
                    <a:pt x="34319" y="333914"/>
                  </a:lnTo>
                  <a:lnTo>
                    <a:pt x="45243" y="337867"/>
                  </a:lnTo>
                  <a:lnTo>
                    <a:pt x="57092" y="340162"/>
                  </a:lnTo>
                  <a:lnTo>
                    <a:pt x="69613" y="340967"/>
                  </a:lnTo>
                  <a:lnTo>
                    <a:pt x="82613" y="340560"/>
                  </a:lnTo>
                  <a:lnTo>
                    <a:pt x="95945" y="339233"/>
                  </a:lnTo>
                  <a:lnTo>
                    <a:pt x="109501" y="337230"/>
                  </a:lnTo>
                  <a:lnTo>
                    <a:pt x="123045" y="334583"/>
                  </a:lnTo>
                  <a:lnTo>
                    <a:pt x="136218" y="331130"/>
                  </a:lnTo>
                  <a:lnTo>
                    <a:pt x="148858" y="326843"/>
                  </a:lnTo>
                  <a:lnTo>
                    <a:pt x="160974" y="321828"/>
                  </a:lnTo>
                  <a:lnTo>
                    <a:pt x="172650" y="316238"/>
                  </a:lnTo>
                  <a:lnTo>
                    <a:pt x="183985" y="310217"/>
                  </a:lnTo>
                  <a:lnTo>
                    <a:pt x="194902" y="303886"/>
                  </a:lnTo>
                  <a:lnTo>
                    <a:pt x="205168" y="297336"/>
                  </a:lnTo>
                  <a:lnTo>
                    <a:pt x="214701" y="290631"/>
                  </a:lnTo>
                  <a:lnTo>
                    <a:pt x="223409" y="283655"/>
                  </a:lnTo>
                  <a:lnTo>
                    <a:pt x="231112" y="276132"/>
                  </a:lnTo>
                  <a:lnTo>
                    <a:pt x="237808" y="267952"/>
                  </a:lnTo>
                  <a:lnTo>
                    <a:pt x="243473" y="259000"/>
                  </a:lnTo>
                  <a:lnTo>
                    <a:pt x="247989" y="249080"/>
                  </a:lnTo>
                  <a:lnTo>
                    <a:pt x="251389" y="238190"/>
                  </a:lnTo>
                  <a:lnTo>
                    <a:pt x="253521" y="226792"/>
                  </a:lnTo>
                  <a:lnTo>
                    <a:pt x="253978" y="215682"/>
                  </a:lnTo>
                  <a:lnTo>
                    <a:pt x="252683" y="205297"/>
                  </a:lnTo>
                  <a:lnTo>
                    <a:pt x="249525" y="196039"/>
                  </a:lnTo>
                  <a:lnTo>
                    <a:pt x="244207" y="188425"/>
                  </a:lnTo>
                  <a:lnTo>
                    <a:pt x="236780" y="182572"/>
                  </a:lnTo>
                  <a:lnTo>
                    <a:pt x="227726" y="178439"/>
                  </a:lnTo>
                  <a:lnTo>
                    <a:pt x="217748" y="176016"/>
                  </a:lnTo>
                  <a:lnTo>
                    <a:pt x="207344" y="175126"/>
                  </a:lnTo>
                  <a:lnTo>
                    <a:pt x="196938" y="175643"/>
                  </a:lnTo>
                  <a:lnTo>
                    <a:pt x="186958" y="177577"/>
                  </a:lnTo>
                  <a:lnTo>
                    <a:pt x="177580" y="180800"/>
                  </a:lnTo>
                  <a:lnTo>
                    <a:pt x="168622" y="185080"/>
                  </a:lnTo>
                  <a:lnTo>
                    <a:pt x="159678" y="190169"/>
                  </a:lnTo>
                  <a:lnTo>
                    <a:pt x="150512" y="195850"/>
                  </a:lnTo>
                  <a:lnTo>
                    <a:pt x="141216" y="201951"/>
                  </a:lnTo>
                  <a:lnTo>
                    <a:pt x="132121" y="208346"/>
                  </a:lnTo>
                  <a:lnTo>
                    <a:pt x="123409" y="214947"/>
                  </a:lnTo>
                  <a:lnTo>
                    <a:pt x="115100" y="221854"/>
                  </a:lnTo>
                  <a:lnTo>
                    <a:pt x="107140" y="229330"/>
                  </a:lnTo>
                  <a:lnTo>
                    <a:pt x="99454" y="237474"/>
                  </a:lnTo>
                  <a:lnTo>
                    <a:pt x="91970" y="246233"/>
                  </a:lnTo>
                  <a:lnTo>
                    <a:pt x="84632" y="255491"/>
                  </a:lnTo>
                  <a:lnTo>
                    <a:pt x="77404" y="265114"/>
                  </a:lnTo>
                  <a:lnTo>
                    <a:pt x="70559" y="274543"/>
                  </a:lnTo>
                  <a:lnTo>
                    <a:pt x="63993" y="283728"/>
                  </a:lnTo>
                  <a:lnTo>
                    <a:pt x="57130" y="293473"/>
                  </a:lnTo>
                  <a:lnTo>
                    <a:pt x="4887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00621" y="558010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83022" y="67"/>
                  </a:lnTo>
                  <a:lnTo>
                    <a:pt x="71893" y="707"/>
                  </a:lnTo>
                  <a:lnTo>
                    <a:pt x="60308" y="1999"/>
                  </a:lnTo>
                  <a:lnTo>
                    <a:pt x="48592" y="3695"/>
                  </a:lnTo>
                  <a:lnTo>
                    <a:pt x="36375" y="5545"/>
                  </a:lnTo>
                  <a:lnTo>
                    <a:pt x="21462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63792" y="64223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72493" y="0"/>
                  </a:lnTo>
                  <a:lnTo>
                    <a:pt x="61365" y="0"/>
                  </a:lnTo>
                  <a:lnTo>
                    <a:pt x="49785" y="0"/>
                  </a:lnTo>
                  <a:lnTo>
                    <a:pt x="38270" y="0"/>
                  </a:lnTo>
                  <a:lnTo>
                    <a:pt x="26955" y="0"/>
                  </a:lnTo>
                  <a:lnTo>
                    <a:pt x="148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372714" y="421139"/>
            <a:ext cx="802646" cy="390606"/>
            <a:chOff x="3372714" y="421139"/>
            <a:chExt cx="802646" cy="390606"/>
          </a:xfrm>
        </p:grpSpPr>
        <p:sp>
          <p:nvSpPr>
            <p:cNvPr id="43" name="Freeform 42"/>
            <p:cNvSpPr/>
            <p:nvPr/>
          </p:nvSpPr>
          <p:spPr>
            <a:xfrm>
              <a:off x="3372714" y="450159"/>
              <a:ext cx="286825" cy="361586"/>
            </a:xfrm>
            <a:custGeom>
              <a:avLst/>
              <a:gdLst/>
              <a:ahLst/>
              <a:cxnLst/>
              <a:rect l="0" t="0" r="0" b="0"/>
              <a:pathLst>
                <a:path w="286825" h="361586">
                  <a:moveTo>
                    <a:pt x="80633" y="13094"/>
                  </a:moveTo>
                  <a:lnTo>
                    <a:pt x="71899" y="19029"/>
                  </a:lnTo>
                  <a:lnTo>
                    <a:pt x="64192" y="25234"/>
                  </a:lnTo>
                  <a:lnTo>
                    <a:pt x="56795" y="32329"/>
                  </a:lnTo>
                  <a:lnTo>
                    <a:pt x="49706" y="40270"/>
                  </a:lnTo>
                  <a:lnTo>
                    <a:pt x="43176" y="48916"/>
                  </a:lnTo>
                  <a:lnTo>
                    <a:pt x="37304" y="58111"/>
                  </a:lnTo>
                  <a:lnTo>
                    <a:pt x="32039" y="67710"/>
                  </a:lnTo>
                  <a:lnTo>
                    <a:pt x="27268" y="77600"/>
                  </a:lnTo>
                  <a:lnTo>
                    <a:pt x="22874" y="87702"/>
                  </a:lnTo>
                  <a:lnTo>
                    <a:pt x="18751" y="98281"/>
                  </a:lnTo>
                  <a:lnTo>
                    <a:pt x="14823" y="109907"/>
                  </a:lnTo>
                  <a:lnTo>
                    <a:pt x="11033" y="122808"/>
                  </a:lnTo>
                  <a:lnTo>
                    <a:pt x="7504" y="136898"/>
                  </a:lnTo>
                  <a:lnTo>
                    <a:pt x="4513" y="151959"/>
                  </a:lnTo>
                  <a:lnTo>
                    <a:pt x="2174" y="167755"/>
                  </a:lnTo>
                  <a:lnTo>
                    <a:pt x="604" y="183921"/>
                  </a:lnTo>
                  <a:lnTo>
                    <a:pt x="0" y="199992"/>
                  </a:lnTo>
                  <a:lnTo>
                    <a:pt x="374" y="215719"/>
                  </a:lnTo>
                  <a:lnTo>
                    <a:pt x="1591" y="230887"/>
                  </a:lnTo>
                  <a:lnTo>
                    <a:pt x="3471" y="245234"/>
                  </a:lnTo>
                  <a:lnTo>
                    <a:pt x="5849" y="258700"/>
                  </a:lnTo>
                  <a:lnTo>
                    <a:pt x="8748" y="271388"/>
                  </a:lnTo>
                  <a:lnTo>
                    <a:pt x="12372" y="283457"/>
                  </a:lnTo>
                  <a:lnTo>
                    <a:pt x="16773" y="295059"/>
                  </a:lnTo>
                  <a:lnTo>
                    <a:pt x="21864" y="306157"/>
                  </a:lnTo>
                  <a:lnTo>
                    <a:pt x="27506" y="316545"/>
                  </a:lnTo>
                  <a:lnTo>
                    <a:pt x="33565" y="326160"/>
                  </a:lnTo>
                  <a:lnTo>
                    <a:pt x="40092" y="334922"/>
                  </a:lnTo>
                  <a:lnTo>
                    <a:pt x="47305" y="342662"/>
                  </a:lnTo>
                  <a:lnTo>
                    <a:pt x="55269" y="349378"/>
                  </a:lnTo>
                  <a:lnTo>
                    <a:pt x="63905" y="354887"/>
                  </a:lnTo>
                  <a:lnTo>
                    <a:pt x="73080" y="358765"/>
                  </a:lnTo>
                  <a:lnTo>
                    <a:pt x="82665" y="360928"/>
                  </a:lnTo>
                  <a:lnTo>
                    <a:pt x="92712" y="361585"/>
                  </a:lnTo>
                  <a:lnTo>
                    <a:pt x="103442" y="361046"/>
                  </a:lnTo>
                  <a:lnTo>
                    <a:pt x="114911" y="359608"/>
                  </a:lnTo>
                  <a:lnTo>
                    <a:pt x="126715" y="357357"/>
                  </a:lnTo>
                  <a:lnTo>
                    <a:pt x="138105" y="354177"/>
                  </a:lnTo>
                  <a:lnTo>
                    <a:pt x="148695" y="350077"/>
                  </a:lnTo>
                  <a:lnTo>
                    <a:pt x="158601" y="345190"/>
                  </a:lnTo>
                  <a:lnTo>
                    <a:pt x="168248" y="339685"/>
                  </a:lnTo>
                  <a:lnTo>
                    <a:pt x="177919" y="333717"/>
                  </a:lnTo>
                  <a:lnTo>
                    <a:pt x="187568" y="327252"/>
                  </a:lnTo>
                  <a:lnTo>
                    <a:pt x="196908" y="320081"/>
                  </a:lnTo>
                  <a:lnTo>
                    <a:pt x="205788" y="312144"/>
                  </a:lnTo>
                  <a:lnTo>
                    <a:pt x="214210" y="303526"/>
                  </a:lnTo>
                  <a:lnTo>
                    <a:pt x="222247" y="294364"/>
                  </a:lnTo>
                  <a:lnTo>
                    <a:pt x="229985" y="284786"/>
                  </a:lnTo>
                  <a:lnTo>
                    <a:pt x="237503" y="274745"/>
                  </a:lnTo>
                  <a:lnTo>
                    <a:pt x="244865" y="264019"/>
                  </a:lnTo>
                  <a:lnTo>
                    <a:pt x="252113" y="252548"/>
                  </a:lnTo>
                  <a:lnTo>
                    <a:pt x="259117" y="240573"/>
                  </a:lnTo>
                  <a:lnTo>
                    <a:pt x="265594" y="228535"/>
                  </a:lnTo>
                  <a:lnTo>
                    <a:pt x="271427" y="216689"/>
                  </a:lnTo>
                  <a:lnTo>
                    <a:pt x="276496" y="204784"/>
                  </a:lnTo>
                  <a:lnTo>
                    <a:pt x="280601" y="192193"/>
                  </a:lnTo>
                  <a:lnTo>
                    <a:pt x="283728" y="178612"/>
                  </a:lnTo>
                  <a:lnTo>
                    <a:pt x="285845" y="164219"/>
                  </a:lnTo>
                  <a:lnTo>
                    <a:pt x="286824" y="149479"/>
                  </a:lnTo>
                  <a:lnTo>
                    <a:pt x="286706" y="134714"/>
                  </a:lnTo>
                  <a:lnTo>
                    <a:pt x="285663" y="120223"/>
                  </a:lnTo>
                  <a:lnTo>
                    <a:pt x="283900" y="106346"/>
                  </a:lnTo>
                  <a:lnTo>
                    <a:pt x="281600" y="93202"/>
                  </a:lnTo>
                  <a:lnTo>
                    <a:pt x="278753" y="80733"/>
                  </a:lnTo>
                  <a:lnTo>
                    <a:pt x="275164" y="68812"/>
                  </a:lnTo>
                  <a:lnTo>
                    <a:pt x="270782" y="57311"/>
                  </a:lnTo>
                  <a:lnTo>
                    <a:pt x="265535" y="46279"/>
                  </a:lnTo>
                  <a:lnTo>
                    <a:pt x="259255" y="35937"/>
                  </a:lnTo>
                  <a:lnTo>
                    <a:pt x="251950" y="26356"/>
                  </a:lnTo>
                  <a:lnTo>
                    <a:pt x="243602" y="17787"/>
                  </a:lnTo>
                  <a:lnTo>
                    <a:pt x="234096" y="10708"/>
                  </a:lnTo>
                  <a:lnTo>
                    <a:pt x="223482" y="5256"/>
                  </a:lnTo>
                  <a:lnTo>
                    <a:pt x="212102" y="1578"/>
                  </a:lnTo>
                  <a:lnTo>
                    <a:pt x="200471" y="0"/>
                  </a:lnTo>
                  <a:lnTo>
                    <a:pt x="188915" y="496"/>
                  </a:lnTo>
                  <a:lnTo>
                    <a:pt x="177716" y="2759"/>
                  </a:lnTo>
                  <a:lnTo>
                    <a:pt x="167196" y="6404"/>
                  </a:lnTo>
                  <a:lnTo>
                    <a:pt x="157455" y="11076"/>
                  </a:lnTo>
                  <a:lnTo>
                    <a:pt x="148423" y="16651"/>
                  </a:lnTo>
                  <a:lnTo>
                    <a:pt x="139961" y="23216"/>
                  </a:lnTo>
                  <a:lnTo>
                    <a:pt x="131936" y="30736"/>
                  </a:lnTo>
                  <a:lnTo>
                    <a:pt x="124338" y="38994"/>
                  </a:lnTo>
                  <a:lnTo>
                    <a:pt x="116432" y="48679"/>
                  </a:lnTo>
                  <a:lnTo>
                    <a:pt x="106404" y="62877"/>
                  </a:lnTo>
                  <a:lnTo>
                    <a:pt x="91161" y="86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79730" y="76858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69243" y="421139"/>
              <a:ext cx="206117" cy="381425"/>
            </a:xfrm>
            <a:custGeom>
              <a:avLst/>
              <a:gdLst/>
              <a:ahLst/>
              <a:cxnLst/>
              <a:rect l="0" t="0" r="0" b="0"/>
              <a:pathLst>
                <a:path w="206117" h="381425">
                  <a:moveTo>
                    <a:pt x="115814" y="0"/>
                  </a:moveTo>
                  <a:lnTo>
                    <a:pt x="110013" y="5935"/>
                  </a:lnTo>
                  <a:lnTo>
                    <a:pt x="105089" y="12140"/>
                  </a:lnTo>
                  <a:lnTo>
                    <a:pt x="100582" y="19235"/>
                  </a:lnTo>
                  <a:lnTo>
                    <a:pt x="96188" y="27176"/>
                  </a:lnTo>
                  <a:lnTo>
                    <a:pt x="91526" y="35822"/>
                  </a:lnTo>
                  <a:lnTo>
                    <a:pt x="86411" y="45021"/>
                  </a:lnTo>
                  <a:lnTo>
                    <a:pt x="80833" y="54794"/>
                  </a:lnTo>
                  <a:lnTo>
                    <a:pt x="74861" y="65332"/>
                  </a:lnTo>
                  <a:lnTo>
                    <a:pt x="68583" y="76678"/>
                  </a:lnTo>
                  <a:lnTo>
                    <a:pt x="62079" y="88737"/>
                  </a:lnTo>
                  <a:lnTo>
                    <a:pt x="55414" y="101363"/>
                  </a:lnTo>
                  <a:lnTo>
                    <a:pt x="48641" y="114413"/>
                  </a:lnTo>
                  <a:lnTo>
                    <a:pt x="41958" y="127770"/>
                  </a:lnTo>
                  <a:lnTo>
                    <a:pt x="35697" y="141343"/>
                  </a:lnTo>
                  <a:lnTo>
                    <a:pt x="30005" y="155066"/>
                  </a:lnTo>
                  <a:lnTo>
                    <a:pt x="24861" y="168891"/>
                  </a:lnTo>
                  <a:lnTo>
                    <a:pt x="20172" y="182785"/>
                  </a:lnTo>
                  <a:lnTo>
                    <a:pt x="15836" y="196727"/>
                  </a:lnTo>
                  <a:lnTo>
                    <a:pt x="11923" y="210700"/>
                  </a:lnTo>
                  <a:lnTo>
                    <a:pt x="8667" y="224695"/>
                  </a:lnTo>
                  <a:lnTo>
                    <a:pt x="6142" y="238704"/>
                  </a:lnTo>
                  <a:lnTo>
                    <a:pt x="4276" y="252723"/>
                  </a:lnTo>
                  <a:lnTo>
                    <a:pt x="2941" y="266748"/>
                  </a:lnTo>
                  <a:lnTo>
                    <a:pt x="2014" y="280773"/>
                  </a:lnTo>
                  <a:lnTo>
                    <a:pt x="1713" y="294632"/>
                  </a:lnTo>
                  <a:lnTo>
                    <a:pt x="2568" y="308018"/>
                  </a:lnTo>
                  <a:lnTo>
                    <a:pt x="4774" y="320796"/>
                  </a:lnTo>
                  <a:lnTo>
                    <a:pt x="8223" y="332834"/>
                  </a:lnTo>
                  <a:lnTo>
                    <a:pt x="12679" y="343926"/>
                  </a:lnTo>
                  <a:lnTo>
                    <a:pt x="17909" y="354045"/>
                  </a:lnTo>
                  <a:lnTo>
                    <a:pt x="24029" y="362993"/>
                  </a:lnTo>
                  <a:lnTo>
                    <a:pt x="31494" y="370333"/>
                  </a:lnTo>
                  <a:lnTo>
                    <a:pt x="40441" y="375965"/>
                  </a:lnTo>
                  <a:lnTo>
                    <a:pt x="50720" y="379764"/>
                  </a:lnTo>
                  <a:lnTo>
                    <a:pt x="62069" y="381424"/>
                  </a:lnTo>
                  <a:lnTo>
                    <a:pt x="74219" y="380984"/>
                  </a:lnTo>
                  <a:lnTo>
                    <a:pt x="86783" y="378758"/>
                  </a:lnTo>
                  <a:lnTo>
                    <a:pt x="99284" y="375138"/>
                  </a:lnTo>
                  <a:lnTo>
                    <a:pt x="111460" y="370487"/>
                  </a:lnTo>
                  <a:lnTo>
                    <a:pt x="123092" y="365096"/>
                  </a:lnTo>
                  <a:lnTo>
                    <a:pt x="133910" y="359187"/>
                  </a:lnTo>
                  <a:lnTo>
                    <a:pt x="143855" y="352916"/>
                  </a:lnTo>
                  <a:lnTo>
                    <a:pt x="153025" y="346231"/>
                  </a:lnTo>
                  <a:lnTo>
                    <a:pt x="161580" y="338905"/>
                  </a:lnTo>
                  <a:lnTo>
                    <a:pt x="169667" y="330857"/>
                  </a:lnTo>
                  <a:lnTo>
                    <a:pt x="177254" y="321993"/>
                  </a:lnTo>
                  <a:lnTo>
                    <a:pt x="184130" y="312132"/>
                  </a:lnTo>
                  <a:lnTo>
                    <a:pt x="190235" y="301272"/>
                  </a:lnTo>
                  <a:lnTo>
                    <a:pt x="195487" y="289555"/>
                  </a:lnTo>
                  <a:lnTo>
                    <a:pt x="199718" y="277166"/>
                  </a:lnTo>
                  <a:lnTo>
                    <a:pt x="202927" y="264282"/>
                  </a:lnTo>
                  <a:lnTo>
                    <a:pt x="205100" y="251207"/>
                  </a:lnTo>
                  <a:lnTo>
                    <a:pt x="206116" y="238357"/>
                  </a:lnTo>
                  <a:lnTo>
                    <a:pt x="206019" y="225943"/>
                  </a:lnTo>
                  <a:lnTo>
                    <a:pt x="204819" y="214150"/>
                  </a:lnTo>
                  <a:lnTo>
                    <a:pt x="202419" y="203223"/>
                  </a:lnTo>
                  <a:lnTo>
                    <a:pt x="198865" y="193219"/>
                  </a:lnTo>
                  <a:lnTo>
                    <a:pt x="193851" y="184518"/>
                  </a:lnTo>
                  <a:lnTo>
                    <a:pt x="186673" y="177876"/>
                  </a:lnTo>
                  <a:lnTo>
                    <a:pt x="177144" y="173521"/>
                  </a:lnTo>
                  <a:lnTo>
                    <a:pt x="165847" y="171224"/>
                  </a:lnTo>
                  <a:lnTo>
                    <a:pt x="153816" y="170579"/>
                  </a:lnTo>
                  <a:lnTo>
                    <a:pt x="141734" y="171187"/>
                  </a:lnTo>
                  <a:lnTo>
                    <a:pt x="130049" y="173033"/>
                  </a:lnTo>
                  <a:lnTo>
                    <a:pt x="119136" y="176465"/>
                  </a:lnTo>
                  <a:lnTo>
                    <a:pt x="109099" y="181543"/>
                  </a:lnTo>
                  <a:lnTo>
                    <a:pt x="99853" y="187901"/>
                  </a:lnTo>
                  <a:lnTo>
                    <a:pt x="91241" y="194931"/>
                  </a:lnTo>
                  <a:lnTo>
                    <a:pt x="83107" y="202219"/>
                  </a:lnTo>
                  <a:lnTo>
                    <a:pt x="75317" y="209722"/>
                  </a:lnTo>
                  <a:lnTo>
                    <a:pt x="67771" y="217664"/>
                  </a:lnTo>
                  <a:lnTo>
                    <a:pt x="60400" y="226154"/>
                  </a:lnTo>
                  <a:lnTo>
                    <a:pt x="53312" y="235160"/>
                  </a:lnTo>
                  <a:lnTo>
                    <a:pt x="46779" y="244591"/>
                  </a:lnTo>
                  <a:lnTo>
                    <a:pt x="40899" y="254352"/>
                  </a:lnTo>
                  <a:lnTo>
                    <a:pt x="35460" y="264519"/>
                  </a:lnTo>
                  <a:lnTo>
                    <a:pt x="30040" y="275329"/>
                  </a:lnTo>
                  <a:lnTo>
                    <a:pt x="24401" y="286852"/>
                  </a:lnTo>
                  <a:lnTo>
                    <a:pt x="18776" y="298795"/>
                  </a:lnTo>
                  <a:lnTo>
                    <a:pt x="13238" y="311967"/>
                  </a:lnTo>
                  <a:lnTo>
                    <a:pt x="7294" y="32976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358176" y="2337326"/>
            <a:ext cx="968623" cy="779110"/>
            <a:chOff x="1358176" y="2337326"/>
            <a:chExt cx="968623" cy="779110"/>
          </a:xfrm>
        </p:grpSpPr>
        <p:sp>
          <p:nvSpPr>
            <p:cNvPr id="47" name="Freeform 46"/>
            <p:cNvSpPr/>
            <p:nvPr/>
          </p:nvSpPr>
          <p:spPr>
            <a:xfrm>
              <a:off x="1358176" y="2653181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147399" y="0"/>
                  </a:moveTo>
                  <a:lnTo>
                    <a:pt x="141531" y="5867"/>
                  </a:lnTo>
                  <a:lnTo>
                    <a:pt x="135967" y="11432"/>
                  </a:lnTo>
                  <a:lnTo>
                    <a:pt x="130168" y="17236"/>
                  </a:lnTo>
                  <a:lnTo>
                    <a:pt x="124087" y="23489"/>
                  </a:lnTo>
                  <a:lnTo>
                    <a:pt x="117757" y="30467"/>
                  </a:lnTo>
                  <a:lnTo>
                    <a:pt x="111229" y="38244"/>
                  </a:lnTo>
                  <a:lnTo>
                    <a:pt x="104553" y="46573"/>
                  </a:lnTo>
                  <a:lnTo>
                    <a:pt x="97770" y="55004"/>
                  </a:lnTo>
                  <a:lnTo>
                    <a:pt x="90913" y="63264"/>
                  </a:lnTo>
                  <a:lnTo>
                    <a:pt x="84003" y="71266"/>
                  </a:lnTo>
                  <a:lnTo>
                    <a:pt x="77058" y="79019"/>
                  </a:lnTo>
                  <a:lnTo>
                    <a:pt x="70089" y="86571"/>
                  </a:lnTo>
                  <a:lnTo>
                    <a:pt x="63103" y="94135"/>
                  </a:lnTo>
                  <a:lnTo>
                    <a:pt x="56107" y="102059"/>
                  </a:lnTo>
                  <a:lnTo>
                    <a:pt x="49103" y="110498"/>
                  </a:lnTo>
                  <a:lnTo>
                    <a:pt x="42011" y="119179"/>
                  </a:lnTo>
                  <a:lnTo>
                    <a:pt x="33766" y="128451"/>
                  </a:lnTo>
                  <a:lnTo>
                    <a:pt x="21407" y="14025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79233" y="2653181"/>
              <a:ext cx="136871" cy="178985"/>
            </a:xfrm>
            <a:custGeom>
              <a:avLst/>
              <a:gdLst/>
              <a:ahLst/>
              <a:cxnLst/>
              <a:rect l="0" t="0" r="0" b="0"/>
              <a:pathLst>
                <a:path w="136871" h="178985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31" y="23843"/>
                  </a:lnTo>
                  <a:lnTo>
                    <a:pt x="23312" y="31104"/>
                  </a:lnTo>
                  <a:lnTo>
                    <a:pt x="29642" y="38283"/>
                  </a:lnTo>
                  <a:lnTo>
                    <a:pt x="36169" y="45413"/>
                  </a:lnTo>
                  <a:lnTo>
                    <a:pt x="42845" y="52676"/>
                  </a:lnTo>
                  <a:lnTo>
                    <a:pt x="49628" y="60391"/>
                  </a:lnTo>
                  <a:lnTo>
                    <a:pt x="56486" y="68695"/>
                  </a:lnTo>
                  <a:lnTo>
                    <a:pt x="63395" y="77561"/>
                  </a:lnTo>
                  <a:lnTo>
                    <a:pt x="70340" y="86891"/>
                  </a:lnTo>
                  <a:lnTo>
                    <a:pt x="77309" y="96571"/>
                  </a:lnTo>
                  <a:lnTo>
                    <a:pt x="84295" y="106342"/>
                  </a:lnTo>
                  <a:lnTo>
                    <a:pt x="91292" y="115821"/>
                  </a:lnTo>
                  <a:lnTo>
                    <a:pt x="98291" y="124824"/>
                  </a:lnTo>
                  <a:lnTo>
                    <a:pt x="105181" y="133428"/>
                  </a:lnTo>
                  <a:lnTo>
                    <a:pt x="112524" y="142934"/>
                  </a:lnTo>
                  <a:lnTo>
                    <a:pt x="122085" y="156412"/>
                  </a:lnTo>
                  <a:lnTo>
                    <a:pt x="13687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68787" y="2695295"/>
              <a:ext cx="315856" cy="9476"/>
            </a:xfrm>
            <a:custGeom>
              <a:avLst/>
              <a:gdLst/>
              <a:ahLst/>
              <a:cxnLst/>
              <a:rect l="0" t="0" r="0" b="0"/>
              <a:pathLst>
                <a:path w="315856" h="9476">
                  <a:moveTo>
                    <a:pt x="315855" y="0"/>
                  </a:moveTo>
                  <a:lnTo>
                    <a:pt x="306987" y="2867"/>
                  </a:lnTo>
                  <a:lnTo>
                    <a:pt x="298000" y="5009"/>
                  </a:lnTo>
                  <a:lnTo>
                    <a:pt x="288000" y="6612"/>
                  </a:lnTo>
                  <a:lnTo>
                    <a:pt x="276847" y="7792"/>
                  </a:lnTo>
                  <a:lnTo>
                    <a:pt x="264387" y="8641"/>
                  </a:lnTo>
                  <a:lnTo>
                    <a:pt x="250680" y="9234"/>
                  </a:lnTo>
                  <a:lnTo>
                    <a:pt x="236089" y="9475"/>
                  </a:lnTo>
                  <a:lnTo>
                    <a:pt x="221160" y="9111"/>
                  </a:lnTo>
                  <a:lnTo>
                    <a:pt x="206231" y="8056"/>
                  </a:lnTo>
                  <a:lnTo>
                    <a:pt x="191277" y="6534"/>
                  </a:lnTo>
                  <a:lnTo>
                    <a:pt x="176019" y="4974"/>
                  </a:lnTo>
                  <a:lnTo>
                    <a:pt x="160313" y="3635"/>
                  </a:lnTo>
                  <a:lnTo>
                    <a:pt x="144324" y="2755"/>
                  </a:lnTo>
                  <a:lnTo>
                    <a:pt x="128429" y="2622"/>
                  </a:lnTo>
                  <a:lnTo>
                    <a:pt x="112845" y="3306"/>
                  </a:lnTo>
                  <a:lnTo>
                    <a:pt x="97616" y="4392"/>
                  </a:lnTo>
                  <a:lnTo>
                    <a:pt x="82704" y="5121"/>
                  </a:lnTo>
                  <a:lnTo>
                    <a:pt x="68057" y="5089"/>
                  </a:lnTo>
                  <a:lnTo>
                    <a:pt x="54024" y="4396"/>
                  </a:lnTo>
                  <a:lnTo>
                    <a:pt x="39875" y="3399"/>
                  </a:lnTo>
                  <a:lnTo>
                    <a:pt x="23248" y="2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74072" y="2853222"/>
              <a:ext cx="63172" cy="263214"/>
            </a:xfrm>
            <a:custGeom>
              <a:avLst/>
              <a:gdLst/>
              <a:ahLst/>
              <a:cxnLst/>
              <a:rect l="0" t="0" r="0" b="0"/>
              <a:pathLst>
                <a:path w="63172" h="263214">
                  <a:moveTo>
                    <a:pt x="63171" y="0"/>
                  </a:moveTo>
                  <a:lnTo>
                    <a:pt x="54504" y="3135"/>
                  </a:lnTo>
                  <a:lnTo>
                    <a:pt x="47437" y="7838"/>
                  </a:lnTo>
                  <a:lnTo>
                    <a:pt x="41336" y="14632"/>
                  </a:lnTo>
                  <a:lnTo>
                    <a:pt x="36108" y="23424"/>
                  </a:lnTo>
                  <a:lnTo>
                    <a:pt x="31894" y="34187"/>
                  </a:lnTo>
                  <a:lnTo>
                    <a:pt x="28684" y="46699"/>
                  </a:lnTo>
                  <a:lnTo>
                    <a:pt x="26170" y="60461"/>
                  </a:lnTo>
                  <a:lnTo>
                    <a:pt x="23858" y="74822"/>
                  </a:lnTo>
                  <a:lnTo>
                    <a:pt x="21450" y="89359"/>
                  </a:lnTo>
                  <a:lnTo>
                    <a:pt x="18999" y="103879"/>
                  </a:lnTo>
                  <a:lnTo>
                    <a:pt x="16807" y="118312"/>
                  </a:lnTo>
                  <a:lnTo>
                    <a:pt x="15035" y="132656"/>
                  </a:lnTo>
                  <a:lnTo>
                    <a:pt x="13693" y="147085"/>
                  </a:lnTo>
                  <a:lnTo>
                    <a:pt x="12717" y="161927"/>
                  </a:lnTo>
                  <a:lnTo>
                    <a:pt x="12022" y="177312"/>
                  </a:lnTo>
                  <a:lnTo>
                    <a:pt x="11340" y="192846"/>
                  </a:lnTo>
                  <a:lnTo>
                    <a:pt x="10055" y="209435"/>
                  </a:lnTo>
                  <a:lnTo>
                    <a:pt x="6937" y="23077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62260" y="2863751"/>
              <a:ext cx="132870" cy="163972"/>
            </a:xfrm>
            <a:custGeom>
              <a:avLst/>
              <a:gdLst/>
              <a:ahLst/>
              <a:cxnLst/>
              <a:rect l="0" t="0" r="0" b="0"/>
              <a:pathLst>
                <a:path w="132870" h="163972">
                  <a:moveTo>
                    <a:pt x="132869" y="126342"/>
                  </a:moveTo>
                  <a:lnTo>
                    <a:pt x="124068" y="123610"/>
                  </a:lnTo>
                  <a:lnTo>
                    <a:pt x="115721" y="122748"/>
                  </a:lnTo>
                  <a:lnTo>
                    <a:pt x="107022" y="123733"/>
                  </a:lnTo>
                  <a:lnTo>
                    <a:pt x="97901" y="126099"/>
                  </a:lnTo>
                  <a:lnTo>
                    <a:pt x="88406" y="129235"/>
                  </a:lnTo>
                  <a:lnTo>
                    <a:pt x="78619" y="132722"/>
                  </a:lnTo>
                  <a:lnTo>
                    <a:pt x="68778" y="136502"/>
                  </a:lnTo>
                  <a:lnTo>
                    <a:pt x="59252" y="140784"/>
                  </a:lnTo>
                  <a:lnTo>
                    <a:pt x="50215" y="145654"/>
                  </a:lnTo>
                  <a:lnTo>
                    <a:pt x="41503" y="150906"/>
                  </a:lnTo>
                  <a:lnTo>
                    <a:pt x="32734" y="156130"/>
                  </a:lnTo>
                  <a:lnTo>
                    <a:pt x="23692" y="161044"/>
                  </a:lnTo>
                  <a:lnTo>
                    <a:pt x="14667" y="163971"/>
                  </a:lnTo>
                  <a:lnTo>
                    <a:pt x="7113" y="162851"/>
                  </a:lnTo>
                  <a:lnTo>
                    <a:pt x="2408" y="158306"/>
                  </a:lnTo>
                  <a:lnTo>
                    <a:pt x="273" y="151497"/>
                  </a:lnTo>
                  <a:lnTo>
                    <a:pt x="0" y="143282"/>
                  </a:lnTo>
                  <a:lnTo>
                    <a:pt x="993" y="134039"/>
                  </a:lnTo>
                  <a:lnTo>
                    <a:pt x="2830" y="123790"/>
                  </a:lnTo>
                  <a:lnTo>
                    <a:pt x="5233" y="112606"/>
                  </a:lnTo>
                  <a:lnTo>
                    <a:pt x="8177" y="100638"/>
                  </a:lnTo>
                  <a:lnTo>
                    <a:pt x="11843" y="88066"/>
                  </a:lnTo>
                  <a:lnTo>
                    <a:pt x="16274" y="75056"/>
                  </a:lnTo>
                  <a:lnTo>
                    <a:pt x="21267" y="61959"/>
                  </a:lnTo>
                  <a:lnTo>
                    <a:pt x="27051" y="47811"/>
                  </a:lnTo>
                  <a:lnTo>
                    <a:pt x="35252" y="29135"/>
                  </a:lnTo>
                  <a:lnTo>
                    <a:pt x="486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89886" y="2337326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42114" y="0"/>
                  </a:moveTo>
                  <a:lnTo>
                    <a:pt x="39247" y="11802"/>
                  </a:lnTo>
                  <a:lnTo>
                    <a:pt x="37105" y="23571"/>
                  </a:lnTo>
                  <a:lnTo>
                    <a:pt x="35497" y="36462"/>
                  </a:lnTo>
                  <a:lnTo>
                    <a:pt x="34144" y="50310"/>
                  </a:lnTo>
                  <a:lnTo>
                    <a:pt x="32647" y="64638"/>
                  </a:lnTo>
                  <a:lnTo>
                    <a:pt x="30801" y="79107"/>
                  </a:lnTo>
                  <a:lnTo>
                    <a:pt x="28734" y="93557"/>
                  </a:lnTo>
                  <a:lnTo>
                    <a:pt x="26801" y="107933"/>
                  </a:lnTo>
                  <a:lnTo>
                    <a:pt x="25201" y="122223"/>
                  </a:lnTo>
                  <a:lnTo>
                    <a:pt x="23804" y="136275"/>
                  </a:lnTo>
                  <a:lnTo>
                    <a:pt x="22260" y="149796"/>
                  </a:lnTo>
                  <a:lnTo>
                    <a:pt x="20374" y="162678"/>
                  </a:lnTo>
                  <a:lnTo>
                    <a:pt x="18276" y="175126"/>
                  </a:lnTo>
                  <a:lnTo>
                    <a:pt x="16322" y="187559"/>
                  </a:lnTo>
                  <a:lnTo>
                    <a:pt x="14706" y="200218"/>
                  </a:lnTo>
                  <a:lnTo>
                    <a:pt x="13298" y="213010"/>
                  </a:lnTo>
                  <a:lnTo>
                    <a:pt x="11747" y="225605"/>
                  </a:lnTo>
                  <a:lnTo>
                    <a:pt x="9856" y="237811"/>
                  </a:lnTo>
                  <a:lnTo>
                    <a:pt x="7745" y="249348"/>
                  </a:lnTo>
                  <a:lnTo>
                    <a:pt x="5561" y="261003"/>
                  </a:lnTo>
                  <a:lnTo>
                    <a:pt x="3107" y="27491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66064" y="2347854"/>
              <a:ext cx="155408" cy="186041"/>
            </a:xfrm>
            <a:custGeom>
              <a:avLst/>
              <a:gdLst/>
              <a:ahLst/>
              <a:cxnLst/>
              <a:rect l="0" t="0" r="0" b="0"/>
              <a:pathLst>
                <a:path w="155408" h="186041">
                  <a:moveTo>
                    <a:pt x="155407" y="115814"/>
                  </a:moveTo>
                  <a:lnTo>
                    <a:pt x="146606" y="118815"/>
                  </a:lnTo>
                  <a:lnTo>
                    <a:pt x="138259" y="122237"/>
                  </a:lnTo>
                  <a:lnTo>
                    <a:pt x="129565" y="126433"/>
                  </a:lnTo>
                  <a:lnTo>
                    <a:pt x="120617" y="131333"/>
                  </a:lnTo>
                  <a:lnTo>
                    <a:pt x="111770" y="136815"/>
                  </a:lnTo>
                  <a:lnTo>
                    <a:pt x="103227" y="142741"/>
                  </a:lnTo>
                  <a:lnTo>
                    <a:pt x="94865" y="148830"/>
                  </a:lnTo>
                  <a:lnTo>
                    <a:pt x="86340" y="154680"/>
                  </a:lnTo>
                  <a:lnTo>
                    <a:pt x="77456" y="160095"/>
                  </a:lnTo>
                  <a:lnTo>
                    <a:pt x="68185" y="165221"/>
                  </a:lnTo>
                  <a:lnTo>
                    <a:pt x="58575" y="170430"/>
                  </a:lnTo>
                  <a:lnTo>
                    <a:pt x="48704" y="175919"/>
                  </a:lnTo>
                  <a:lnTo>
                    <a:pt x="38803" y="181081"/>
                  </a:lnTo>
                  <a:lnTo>
                    <a:pt x="29236" y="184650"/>
                  </a:lnTo>
                  <a:lnTo>
                    <a:pt x="20188" y="186040"/>
                  </a:lnTo>
                  <a:lnTo>
                    <a:pt x="12148" y="185157"/>
                  </a:lnTo>
                  <a:lnTo>
                    <a:pt x="5959" y="182048"/>
                  </a:lnTo>
                  <a:lnTo>
                    <a:pt x="1916" y="176993"/>
                  </a:lnTo>
                  <a:lnTo>
                    <a:pt x="0" y="170550"/>
                  </a:lnTo>
                  <a:lnTo>
                    <a:pt x="143" y="163411"/>
                  </a:lnTo>
                  <a:lnTo>
                    <a:pt x="2085" y="156024"/>
                  </a:lnTo>
                  <a:lnTo>
                    <a:pt x="5301" y="148443"/>
                  </a:lnTo>
                  <a:lnTo>
                    <a:pt x="9127" y="140441"/>
                  </a:lnTo>
                  <a:lnTo>
                    <a:pt x="13135" y="131910"/>
                  </a:lnTo>
                  <a:lnTo>
                    <a:pt x="17126" y="122874"/>
                  </a:lnTo>
                  <a:lnTo>
                    <a:pt x="21032" y="113422"/>
                  </a:lnTo>
                  <a:lnTo>
                    <a:pt x="24843" y="103651"/>
                  </a:lnTo>
                  <a:lnTo>
                    <a:pt x="28572" y="93648"/>
                  </a:lnTo>
                  <a:lnTo>
                    <a:pt x="32237" y="83480"/>
                  </a:lnTo>
                  <a:lnTo>
                    <a:pt x="35855" y="73196"/>
                  </a:lnTo>
                  <a:lnTo>
                    <a:pt x="39439" y="62833"/>
                  </a:lnTo>
                  <a:lnTo>
                    <a:pt x="42999" y="52416"/>
                  </a:lnTo>
                  <a:lnTo>
                    <a:pt x="46538" y="41977"/>
                  </a:lnTo>
                  <a:lnTo>
                    <a:pt x="49910" y="31980"/>
                  </a:lnTo>
                  <a:lnTo>
                    <a:pt x="53153" y="22345"/>
                  </a:lnTo>
                  <a:lnTo>
                    <a:pt x="56552" y="12224"/>
                  </a:lnTo>
                  <a:lnTo>
                    <a:pt x="606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32041" y="2642653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83021" y="7661"/>
                  </a:lnTo>
                  <a:lnTo>
                    <a:pt x="71892" y="5519"/>
                  </a:lnTo>
                  <a:lnTo>
                    <a:pt x="60308" y="3916"/>
                  </a:lnTo>
                  <a:lnTo>
                    <a:pt x="48592" y="2733"/>
                  </a:lnTo>
                  <a:lnTo>
                    <a:pt x="36375" y="1755"/>
                  </a:lnTo>
                  <a:lnTo>
                    <a:pt x="21461" y="8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00455" y="2737409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2955" y="2934"/>
                  </a:lnTo>
                  <a:lnTo>
                    <a:pt x="71186" y="5716"/>
                  </a:lnTo>
                  <a:lnTo>
                    <a:pt x="58314" y="8611"/>
                  </a:lnTo>
                  <a:lnTo>
                    <a:pt x="45104" y="11490"/>
                  </a:lnTo>
                  <a:lnTo>
                    <a:pt x="31938" y="14318"/>
                  </a:lnTo>
                  <a:lnTo>
                    <a:pt x="17656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463668" y="2254581"/>
            <a:ext cx="1684561" cy="735513"/>
            <a:chOff x="2463668" y="2254581"/>
            <a:chExt cx="1684561" cy="735513"/>
          </a:xfrm>
        </p:grpSpPr>
        <p:sp>
          <p:nvSpPr>
            <p:cNvPr id="57" name="Freeform 56"/>
            <p:cNvSpPr/>
            <p:nvPr/>
          </p:nvSpPr>
          <p:spPr>
            <a:xfrm>
              <a:off x="2463668" y="2632124"/>
              <a:ext cx="421141" cy="21058"/>
            </a:xfrm>
            <a:custGeom>
              <a:avLst/>
              <a:gdLst/>
              <a:ahLst/>
              <a:cxnLst/>
              <a:rect l="0" t="0" r="0" b="0"/>
              <a:pathLst>
                <a:path w="421141" h="21058">
                  <a:moveTo>
                    <a:pt x="0" y="21057"/>
                  </a:moveTo>
                  <a:lnTo>
                    <a:pt x="8868" y="18123"/>
                  </a:lnTo>
                  <a:lnTo>
                    <a:pt x="17855" y="15341"/>
                  </a:lnTo>
                  <a:lnTo>
                    <a:pt x="27851" y="12446"/>
                  </a:lnTo>
                  <a:lnTo>
                    <a:pt x="38831" y="9578"/>
                  </a:lnTo>
                  <a:lnTo>
                    <a:pt x="50643" y="7062"/>
                  </a:lnTo>
                  <a:lnTo>
                    <a:pt x="63101" y="5051"/>
                  </a:lnTo>
                  <a:lnTo>
                    <a:pt x="76038" y="3539"/>
                  </a:lnTo>
                  <a:lnTo>
                    <a:pt x="89319" y="2444"/>
                  </a:lnTo>
                  <a:lnTo>
                    <a:pt x="102846" y="1671"/>
                  </a:lnTo>
                  <a:lnTo>
                    <a:pt x="116707" y="1135"/>
                  </a:lnTo>
                  <a:lnTo>
                    <a:pt x="131157" y="766"/>
                  </a:lnTo>
                  <a:lnTo>
                    <a:pt x="146290" y="516"/>
                  </a:lnTo>
                  <a:lnTo>
                    <a:pt x="162047" y="346"/>
                  </a:lnTo>
                  <a:lnTo>
                    <a:pt x="178310" y="232"/>
                  </a:lnTo>
                  <a:lnTo>
                    <a:pt x="194956" y="155"/>
                  </a:lnTo>
                  <a:lnTo>
                    <a:pt x="211881" y="104"/>
                  </a:lnTo>
                  <a:lnTo>
                    <a:pt x="229002" y="69"/>
                  </a:lnTo>
                  <a:lnTo>
                    <a:pt x="246260" y="46"/>
                  </a:lnTo>
                  <a:lnTo>
                    <a:pt x="263612" y="31"/>
                  </a:lnTo>
                  <a:lnTo>
                    <a:pt x="281027" y="20"/>
                  </a:lnTo>
                  <a:lnTo>
                    <a:pt x="298486" y="13"/>
                  </a:lnTo>
                  <a:lnTo>
                    <a:pt x="315975" y="9"/>
                  </a:lnTo>
                  <a:lnTo>
                    <a:pt x="333482" y="6"/>
                  </a:lnTo>
                  <a:lnTo>
                    <a:pt x="350980" y="4"/>
                  </a:lnTo>
                  <a:lnTo>
                    <a:pt x="367707" y="2"/>
                  </a:lnTo>
                  <a:lnTo>
                    <a:pt x="383817" y="2"/>
                  </a:lnTo>
                  <a:lnTo>
                    <a:pt x="400728" y="1"/>
                  </a:lnTo>
                  <a:lnTo>
                    <a:pt x="4211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95253" y="2747937"/>
              <a:ext cx="73701" cy="242157"/>
            </a:xfrm>
            <a:custGeom>
              <a:avLst/>
              <a:gdLst/>
              <a:ahLst/>
              <a:cxnLst/>
              <a:rect l="0" t="0" r="0" b="0"/>
              <a:pathLst>
                <a:path w="73701" h="242157">
                  <a:moveTo>
                    <a:pt x="73700" y="0"/>
                  </a:moveTo>
                  <a:lnTo>
                    <a:pt x="70766" y="8802"/>
                  </a:lnTo>
                  <a:lnTo>
                    <a:pt x="67984" y="17149"/>
                  </a:lnTo>
                  <a:lnTo>
                    <a:pt x="65075" y="25856"/>
                  </a:lnTo>
                  <a:lnTo>
                    <a:pt x="61689" y="35323"/>
                  </a:lnTo>
                  <a:lnTo>
                    <a:pt x="57228" y="46114"/>
                  </a:lnTo>
                  <a:lnTo>
                    <a:pt x="51466" y="58404"/>
                  </a:lnTo>
                  <a:lnTo>
                    <a:pt x="44823" y="71723"/>
                  </a:lnTo>
                  <a:lnTo>
                    <a:pt x="38135" y="85193"/>
                  </a:lnTo>
                  <a:lnTo>
                    <a:pt x="31906" y="98290"/>
                  </a:lnTo>
                  <a:lnTo>
                    <a:pt x="26438" y="111013"/>
                  </a:lnTo>
                  <a:lnTo>
                    <a:pt x="21998" y="123695"/>
                  </a:lnTo>
                  <a:lnTo>
                    <a:pt x="18605" y="136553"/>
                  </a:lnTo>
                  <a:lnTo>
                    <a:pt x="15956" y="149494"/>
                  </a:lnTo>
                  <a:lnTo>
                    <a:pt x="13546" y="162196"/>
                  </a:lnTo>
                  <a:lnTo>
                    <a:pt x="11069" y="174483"/>
                  </a:lnTo>
                  <a:lnTo>
                    <a:pt x="8561" y="186274"/>
                  </a:lnTo>
                  <a:lnTo>
                    <a:pt x="6064" y="198871"/>
                  </a:lnTo>
                  <a:lnTo>
                    <a:pt x="3355" y="215617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77117" y="2779523"/>
              <a:ext cx="158240" cy="199749"/>
            </a:xfrm>
            <a:custGeom>
              <a:avLst/>
              <a:gdLst/>
              <a:ahLst/>
              <a:cxnLst/>
              <a:rect l="0" t="0" r="0" b="0"/>
              <a:pathLst>
                <a:path w="158240" h="199749">
                  <a:moveTo>
                    <a:pt x="97121" y="0"/>
                  </a:moveTo>
                  <a:lnTo>
                    <a:pt x="91253" y="5935"/>
                  </a:lnTo>
                  <a:lnTo>
                    <a:pt x="85689" y="12139"/>
                  </a:lnTo>
                  <a:lnTo>
                    <a:pt x="79881" y="19235"/>
                  </a:lnTo>
                  <a:lnTo>
                    <a:pt x="73454" y="27175"/>
                  </a:lnTo>
                  <a:lnTo>
                    <a:pt x="65828" y="35822"/>
                  </a:lnTo>
                  <a:lnTo>
                    <a:pt x="56802" y="45021"/>
                  </a:lnTo>
                  <a:lnTo>
                    <a:pt x="46821" y="54793"/>
                  </a:lnTo>
                  <a:lnTo>
                    <a:pt x="36742" y="65331"/>
                  </a:lnTo>
                  <a:lnTo>
                    <a:pt x="27088" y="76677"/>
                  </a:lnTo>
                  <a:lnTo>
                    <a:pt x="18339" y="88736"/>
                  </a:lnTo>
                  <a:lnTo>
                    <a:pt x="11074" y="101362"/>
                  </a:lnTo>
                  <a:lnTo>
                    <a:pt x="5465" y="114408"/>
                  </a:lnTo>
                  <a:lnTo>
                    <a:pt x="1666" y="127593"/>
                  </a:lnTo>
                  <a:lnTo>
                    <a:pt x="0" y="140517"/>
                  </a:lnTo>
                  <a:lnTo>
                    <a:pt x="436" y="152977"/>
                  </a:lnTo>
                  <a:lnTo>
                    <a:pt x="2828" y="164631"/>
                  </a:lnTo>
                  <a:lnTo>
                    <a:pt x="7091" y="174932"/>
                  </a:lnTo>
                  <a:lnTo>
                    <a:pt x="12992" y="183702"/>
                  </a:lnTo>
                  <a:lnTo>
                    <a:pt x="20206" y="190761"/>
                  </a:lnTo>
                  <a:lnTo>
                    <a:pt x="28409" y="195762"/>
                  </a:lnTo>
                  <a:lnTo>
                    <a:pt x="37330" y="198713"/>
                  </a:lnTo>
                  <a:lnTo>
                    <a:pt x="46760" y="199748"/>
                  </a:lnTo>
                  <a:lnTo>
                    <a:pt x="56541" y="198939"/>
                  </a:lnTo>
                  <a:lnTo>
                    <a:pt x="66560" y="196510"/>
                  </a:lnTo>
                  <a:lnTo>
                    <a:pt x="76576" y="192781"/>
                  </a:lnTo>
                  <a:lnTo>
                    <a:pt x="86228" y="188069"/>
                  </a:lnTo>
                  <a:lnTo>
                    <a:pt x="95346" y="182642"/>
                  </a:lnTo>
                  <a:lnTo>
                    <a:pt x="103774" y="176542"/>
                  </a:lnTo>
                  <a:lnTo>
                    <a:pt x="111289" y="169616"/>
                  </a:lnTo>
                  <a:lnTo>
                    <a:pt x="117858" y="161840"/>
                  </a:lnTo>
                  <a:lnTo>
                    <a:pt x="123439" y="153161"/>
                  </a:lnTo>
                  <a:lnTo>
                    <a:pt x="127898" y="143424"/>
                  </a:lnTo>
                  <a:lnTo>
                    <a:pt x="131283" y="132657"/>
                  </a:lnTo>
                  <a:lnTo>
                    <a:pt x="134254" y="121341"/>
                  </a:lnTo>
                  <a:lnTo>
                    <a:pt x="137936" y="110285"/>
                  </a:lnTo>
                  <a:lnTo>
                    <a:pt x="142887" y="99923"/>
                  </a:lnTo>
                  <a:lnTo>
                    <a:pt x="148503" y="90172"/>
                  </a:lnTo>
                  <a:lnTo>
                    <a:pt x="153366" y="80629"/>
                  </a:lnTo>
                  <a:lnTo>
                    <a:pt x="156700" y="71028"/>
                  </a:lnTo>
                  <a:lnTo>
                    <a:pt x="158239" y="61426"/>
                  </a:lnTo>
                  <a:lnTo>
                    <a:pt x="157893" y="52118"/>
                  </a:lnTo>
                  <a:lnTo>
                    <a:pt x="155825" y="43268"/>
                  </a:lnTo>
                  <a:lnTo>
                    <a:pt x="152029" y="35205"/>
                  </a:lnTo>
                  <a:lnTo>
                    <a:pt x="146222" y="28475"/>
                  </a:lnTo>
                  <a:lnTo>
                    <a:pt x="138452" y="23254"/>
                  </a:lnTo>
                  <a:lnTo>
                    <a:pt x="129623" y="19585"/>
                  </a:lnTo>
                  <a:lnTo>
                    <a:pt x="120460" y="17295"/>
                  </a:lnTo>
                  <a:lnTo>
                    <a:pt x="110160" y="17304"/>
                  </a:lnTo>
                  <a:lnTo>
                    <a:pt x="9712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36541" y="2758466"/>
              <a:ext cx="165968" cy="204562"/>
            </a:xfrm>
            <a:custGeom>
              <a:avLst/>
              <a:gdLst/>
              <a:ahLst/>
              <a:cxnLst/>
              <a:rect l="0" t="0" r="0" b="0"/>
              <a:pathLst>
                <a:path w="165968" h="204562">
                  <a:moveTo>
                    <a:pt x="95624" y="10528"/>
                  </a:moveTo>
                  <a:lnTo>
                    <a:pt x="86890" y="16396"/>
                  </a:lnTo>
                  <a:lnTo>
                    <a:pt x="79184" y="21961"/>
                  </a:lnTo>
                  <a:lnTo>
                    <a:pt x="71786" y="27764"/>
                  </a:lnTo>
                  <a:lnTo>
                    <a:pt x="64698" y="34018"/>
                  </a:lnTo>
                  <a:lnTo>
                    <a:pt x="58167" y="40996"/>
                  </a:lnTo>
                  <a:lnTo>
                    <a:pt x="52286" y="48773"/>
                  </a:lnTo>
                  <a:lnTo>
                    <a:pt x="46676" y="57102"/>
                  </a:lnTo>
                  <a:lnTo>
                    <a:pt x="40609" y="65532"/>
                  </a:lnTo>
                  <a:lnTo>
                    <a:pt x="33717" y="73797"/>
                  </a:lnTo>
                  <a:lnTo>
                    <a:pt x="26289" y="81972"/>
                  </a:lnTo>
                  <a:lnTo>
                    <a:pt x="19064" y="90373"/>
                  </a:lnTo>
                  <a:lnTo>
                    <a:pt x="12473" y="99174"/>
                  </a:lnTo>
                  <a:lnTo>
                    <a:pt x="6931" y="108390"/>
                  </a:lnTo>
                  <a:lnTo>
                    <a:pt x="2972" y="117963"/>
                  </a:lnTo>
                  <a:lnTo>
                    <a:pt x="726" y="127814"/>
                  </a:lnTo>
                  <a:lnTo>
                    <a:pt x="0" y="137871"/>
                  </a:lnTo>
                  <a:lnTo>
                    <a:pt x="485" y="148075"/>
                  </a:lnTo>
                  <a:lnTo>
                    <a:pt x="1888" y="158374"/>
                  </a:lnTo>
                  <a:lnTo>
                    <a:pt x="4284" y="168407"/>
                  </a:lnTo>
                  <a:lnTo>
                    <a:pt x="8093" y="177538"/>
                  </a:lnTo>
                  <a:lnTo>
                    <a:pt x="13437" y="185488"/>
                  </a:lnTo>
                  <a:lnTo>
                    <a:pt x="20313" y="192147"/>
                  </a:lnTo>
                  <a:lnTo>
                    <a:pt x="28757" y="197404"/>
                  </a:lnTo>
                  <a:lnTo>
                    <a:pt x="38616" y="201337"/>
                  </a:lnTo>
                  <a:lnTo>
                    <a:pt x="49304" y="203844"/>
                  </a:lnTo>
                  <a:lnTo>
                    <a:pt x="59929" y="204561"/>
                  </a:lnTo>
                  <a:lnTo>
                    <a:pt x="69999" y="203453"/>
                  </a:lnTo>
                  <a:lnTo>
                    <a:pt x="79554" y="200762"/>
                  </a:lnTo>
                  <a:lnTo>
                    <a:pt x="88964" y="196822"/>
                  </a:lnTo>
                  <a:lnTo>
                    <a:pt x="98472" y="191948"/>
                  </a:lnTo>
                  <a:lnTo>
                    <a:pt x="107842" y="186236"/>
                  </a:lnTo>
                  <a:lnTo>
                    <a:pt x="116461" y="179579"/>
                  </a:lnTo>
                  <a:lnTo>
                    <a:pt x="124049" y="171983"/>
                  </a:lnTo>
                  <a:lnTo>
                    <a:pt x="130960" y="163255"/>
                  </a:lnTo>
                  <a:lnTo>
                    <a:pt x="137975" y="152954"/>
                  </a:lnTo>
                  <a:lnTo>
                    <a:pt x="145531" y="140990"/>
                  </a:lnTo>
                  <a:lnTo>
                    <a:pt x="153081" y="127888"/>
                  </a:lnTo>
                  <a:lnTo>
                    <a:pt x="159332" y="114561"/>
                  </a:lnTo>
                  <a:lnTo>
                    <a:pt x="163641" y="101565"/>
                  </a:lnTo>
                  <a:lnTo>
                    <a:pt x="165853" y="89079"/>
                  </a:lnTo>
                  <a:lnTo>
                    <a:pt x="165967" y="77088"/>
                  </a:lnTo>
                  <a:lnTo>
                    <a:pt x="164222" y="65511"/>
                  </a:lnTo>
                  <a:lnTo>
                    <a:pt x="160983" y="54414"/>
                  </a:lnTo>
                  <a:lnTo>
                    <a:pt x="156616" y="44021"/>
                  </a:lnTo>
                  <a:lnTo>
                    <a:pt x="151416" y="34404"/>
                  </a:lnTo>
                  <a:lnTo>
                    <a:pt x="145133" y="25807"/>
                  </a:lnTo>
                  <a:lnTo>
                    <a:pt x="137021" y="18710"/>
                  </a:lnTo>
                  <a:lnTo>
                    <a:pt x="126841" y="13236"/>
                  </a:lnTo>
                  <a:lnTo>
                    <a:pt x="115547" y="9195"/>
                  </a:lnTo>
                  <a:lnTo>
                    <a:pt x="103920" y="5872"/>
                  </a:lnTo>
                  <a:lnTo>
                    <a:pt x="90936" y="2974"/>
                  </a:lnTo>
                  <a:lnTo>
                    <a:pt x="745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57626" y="2254581"/>
              <a:ext cx="232426" cy="324922"/>
            </a:xfrm>
            <a:custGeom>
              <a:avLst/>
              <a:gdLst/>
              <a:ahLst/>
              <a:cxnLst/>
              <a:rect l="0" t="0" r="0" b="0"/>
              <a:pathLst>
                <a:path w="232426" h="324922">
                  <a:moveTo>
                    <a:pt x="53441" y="19574"/>
                  </a:moveTo>
                  <a:lnTo>
                    <a:pt x="47640" y="25509"/>
                  </a:lnTo>
                  <a:lnTo>
                    <a:pt x="42716" y="31713"/>
                  </a:lnTo>
                  <a:lnTo>
                    <a:pt x="38209" y="38804"/>
                  </a:lnTo>
                  <a:lnTo>
                    <a:pt x="33815" y="46572"/>
                  </a:lnTo>
                  <a:lnTo>
                    <a:pt x="29154" y="54570"/>
                  </a:lnTo>
                  <a:lnTo>
                    <a:pt x="24052" y="62437"/>
                  </a:lnTo>
                  <a:lnTo>
                    <a:pt x="18987" y="67453"/>
                  </a:lnTo>
                  <a:lnTo>
                    <a:pt x="15270" y="66812"/>
                  </a:lnTo>
                  <a:lnTo>
                    <a:pt x="13691" y="62239"/>
                  </a:lnTo>
                  <a:lnTo>
                    <a:pt x="13886" y="55356"/>
                  </a:lnTo>
                  <a:lnTo>
                    <a:pt x="15609" y="47267"/>
                  </a:lnTo>
                  <a:lnTo>
                    <a:pt x="19047" y="38819"/>
                  </a:lnTo>
                  <a:lnTo>
                    <a:pt x="24181" y="30465"/>
                  </a:lnTo>
                  <a:lnTo>
                    <a:pt x="30767" y="22527"/>
                  </a:lnTo>
                  <a:lnTo>
                    <a:pt x="38495" y="15329"/>
                  </a:lnTo>
                  <a:lnTo>
                    <a:pt x="47070" y="8975"/>
                  </a:lnTo>
                  <a:lnTo>
                    <a:pt x="56254" y="3875"/>
                  </a:lnTo>
                  <a:lnTo>
                    <a:pt x="65865" y="802"/>
                  </a:lnTo>
                  <a:lnTo>
                    <a:pt x="75767" y="0"/>
                  </a:lnTo>
                  <a:lnTo>
                    <a:pt x="85703" y="1411"/>
                  </a:lnTo>
                  <a:lnTo>
                    <a:pt x="95301" y="4941"/>
                  </a:lnTo>
                  <a:lnTo>
                    <a:pt x="104382" y="10323"/>
                  </a:lnTo>
                  <a:lnTo>
                    <a:pt x="112786" y="17511"/>
                  </a:lnTo>
                  <a:lnTo>
                    <a:pt x="120284" y="26754"/>
                  </a:lnTo>
                  <a:lnTo>
                    <a:pt x="126842" y="38006"/>
                  </a:lnTo>
                  <a:lnTo>
                    <a:pt x="132416" y="50967"/>
                  </a:lnTo>
                  <a:lnTo>
                    <a:pt x="136870" y="65260"/>
                  </a:lnTo>
                  <a:lnTo>
                    <a:pt x="140238" y="80537"/>
                  </a:lnTo>
                  <a:lnTo>
                    <a:pt x="142689" y="96353"/>
                  </a:lnTo>
                  <a:lnTo>
                    <a:pt x="144424" y="112190"/>
                  </a:lnTo>
                  <a:lnTo>
                    <a:pt x="145628" y="127764"/>
                  </a:lnTo>
                  <a:lnTo>
                    <a:pt x="146286" y="143000"/>
                  </a:lnTo>
                  <a:lnTo>
                    <a:pt x="146204" y="157924"/>
                  </a:lnTo>
                  <a:lnTo>
                    <a:pt x="145334" y="172592"/>
                  </a:lnTo>
                  <a:lnTo>
                    <a:pt x="143767" y="186901"/>
                  </a:lnTo>
                  <a:lnTo>
                    <a:pt x="141644" y="200598"/>
                  </a:lnTo>
                  <a:lnTo>
                    <a:pt x="139105" y="213592"/>
                  </a:lnTo>
                  <a:lnTo>
                    <a:pt x="136265" y="225947"/>
                  </a:lnTo>
                  <a:lnTo>
                    <a:pt x="133212" y="237785"/>
                  </a:lnTo>
                  <a:lnTo>
                    <a:pt x="130008" y="249227"/>
                  </a:lnTo>
                  <a:lnTo>
                    <a:pt x="126536" y="260217"/>
                  </a:lnTo>
                  <a:lnTo>
                    <a:pt x="122519" y="270532"/>
                  </a:lnTo>
                  <a:lnTo>
                    <a:pt x="117842" y="280098"/>
                  </a:lnTo>
                  <a:lnTo>
                    <a:pt x="112225" y="288827"/>
                  </a:lnTo>
                  <a:lnTo>
                    <a:pt x="105164" y="296545"/>
                  </a:lnTo>
                  <a:lnTo>
                    <a:pt x="96526" y="303254"/>
                  </a:lnTo>
                  <a:lnTo>
                    <a:pt x="86638" y="309099"/>
                  </a:lnTo>
                  <a:lnTo>
                    <a:pt x="76093" y="314267"/>
                  </a:lnTo>
                  <a:lnTo>
                    <a:pt x="65299" y="318919"/>
                  </a:lnTo>
                  <a:lnTo>
                    <a:pt x="54460" y="322705"/>
                  </a:lnTo>
                  <a:lnTo>
                    <a:pt x="43658" y="324812"/>
                  </a:lnTo>
                  <a:lnTo>
                    <a:pt x="32928" y="324921"/>
                  </a:lnTo>
                  <a:lnTo>
                    <a:pt x="22757" y="322856"/>
                  </a:lnTo>
                  <a:lnTo>
                    <a:pt x="14058" y="318346"/>
                  </a:lnTo>
                  <a:lnTo>
                    <a:pt x="7218" y="311498"/>
                  </a:lnTo>
                  <a:lnTo>
                    <a:pt x="2455" y="302849"/>
                  </a:lnTo>
                  <a:lnTo>
                    <a:pt x="75" y="293150"/>
                  </a:lnTo>
                  <a:lnTo>
                    <a:pt x="0" y="282942"/>
                  </a:lnTo>
                  <a:lnTo>
                    <a:pt x="2032" y="272838"/>
                  </a:lnTo>
                  <a:lnTo>
                    <a:pt x="6047" y="263595"/>
                  </a:lnTo>
                  <a:lnTo>
                    <a:pt x="11778" y="255542"/>
                  </a:lnTo>
                  <a:lnTo>
                    <a:pt x="18876" y="248968"/>
                  </a:lnTo>
                  <a:lnTo>
                    <a:pt x="27002" y="244293"/>
                  </a:lnTo>
                  <a:lnTo>
                    <a:pt x="35867" y="241560"/>
                  </a:lnTo>
                  <a:lnTo>
                    <a:pt x="45087" y="240671"/>
                  </a:lnTo>
                  <a:lnTo>
                    <a:pt x="54197" y="241578"/>
                  </a:lnTo>
                  <a:lnTo>
                    <a:pt x="62952" y="244073"/>
                  </a:lnTo>
                  <a:lnTo>
                    <a:pt x="71304" y="247846"/>
                  </a:lnTo>
                  <a:lnTo>
                    <a:pt x="79301" y="252586"/>
                  </a:lnTo>
                  <a:lnTo>
                    <a:pt x="87020" y="258029"/>
                  </a:lnTo>
                  <a:lnTo>
                    <a:pt x="94698" y="263969"/>
                  </a:lnTo>
                  <a:lnTo>
                    <a:pt x="102699" y="270255"/>
                  </a:lnTo>
                  <a:lnTo>
                    <a:pt x="111200" y="276774"/>
                  </a:lnTo>
                  <a:lnTo>
                    <a:pt x="120199" y="283286"/>
                  </a:lnTo>
                  <a:lnTo>
                    <a:pt x="129619" y="289433"/>
                  </a:lnTo>
                  <a:lnTo>
                    <a:pt x="139365" y="295048"/>
                  </a:lnTo>
                  <a:lnTo>
                    <a:pt x="149349" y="300141"/>
                  </a:lnTo>
                  <a:lnTo>
                    <a:pt x="159504" y="304797"/>
                  </a:lnTo>
                  <a:lnTo>
                    <a:pt x="169774" y="309110"/>
                  </a:lnTo>
                  <a:lnTo>
                    <a:pt x="180051" y="313021"/>
                  </a:lnTo>
                  <a:lnTo>
                    <a:pt x="191394" y="316693"/>
                  </a:lnTo>
                  <a:lnTo>
                    <a:pt x="207034" y="320450"/>
                  </a:lnTo>
                  <a:lnTo>
                    <a:pt x="232425" y="324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84808" y="2284683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31585" y="0"/>
                  </a:moveTo>
                  <a:lnTo>
                    <a:pt x="28719" y="14670"/>
                  </a:lnTo>
                  <a:lnTo>
                    <a:pt x="26576" y="28581"/>
                  </a:lnTo>
                  <a:lnTo>
                    <a:pt x="24974" y="43078"/>
                  </a:lnTo>
                  <a:lnTo>
                    <a:pt x="23793" y="58280"/>
                  </a:lnTo>
                  <a:lnTo>
                    <a:pt x="22944" y="74105"/>
                  </a:lnTo>
                  <a:lnTo>
                    <a:pt x="22342" y="90416"/>
                  </a:lnTo>
                  <a:lnTo>
                    <a:pt x="21755" y="106760"/>
                  </a:lnTo>
                  <a:lnTo>
                    <a:pt x="20823" y="122420"/>
                  </a:lnTo>
                  <a:lnTo>
                    <a:pt x="19381" y="137062"/>
                  </a:lnTo>
                  <a:lnTo>
                    <a:pt x="17597" y="150858"/>
                  </a:lnTo>
                  <a:lnTo>
                    <a:pt x="15861" y="164276"/>
                  </a:lnTo>
                  <a:lnTo>
                    <a:pt x="14394" y="177645"/>
                  </a:lnTo>
                  <a:lnTo>
                    <a:pt x="13089" y="191271"/>
                  </a:lnTo>
                  <a:lnTo>
                    <a:pt x="11606" y="205498"/>
                  </a:lnTo>
                  <a:lnTo>
                    <a:pt x="9761" y="220445"/>
                  </a:lnTo>
                  <a:lnTo>
                    <a:pt x="7692" y="235892"/>
                  </a:lnTo>
                  <a:lnTo>
                    <a:pt x="5756" y="251407"/>
                  </a:lnTo>
                  <a:lnTo>
                    <a:pt x="4157" y="266711"/>
                  </a:lnTo>
                  <a:lnTo>
                    <a:pt x="2928" y="281121"/>
                  </a:lnTo>
                  <a:lnTo>
                    <a:pt x="1895" y="294885"/>
                  </a:lnTo>
                  <a:lnTo>
                    <a:pt x="971" y="30920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91881" y="2263626"/>
              <a:ext cx="103456" cy="186704"/>
            </a:xfrm>
            <a:custGeom>
              <a:avLst/>
              <a:gdLst/>
              <a:ahLst/>
              <a:cxnLst/>
              <a:rect l="0" t="0" r="0" b="0"/>
              <a:pathLst>
                <a:path w="103456" h="186704">
                  <a:moveTo>
                    <a:pt x="103455" y="157928"/>
                  </a:moveTo>
                  <a:lnTo>
                    <a:pt x="94654" y="160862"/>
                  </a:lnTo>
                  <a:lnTo>
                    <a:pt x="86307" y="163644"/>
                  </a:lnTo>
                  <a:lnTo>
                    <a:pt x="77608" y="166548"/>
                  </a:lnTo>
                  <a:lnTo>
                    <a:pt x="68488" y="169761"/>
                  </a:lnTo>
                  <a:lnTo>
                    <a:pt x="58993" y="173575"/>
                  </a:lnTo>
                  <a:lnTo>
                    <a:pt x="49205" y="178074"/>
                  </a:lnTo>
                  <a:lnTo>
                    <a:pt x="39364" y="182546"/>
                  </a:lnTo>
                  <a:lnTo>
                    <a:pt x="29839" y="185640"/>
                  </a:lnTo>
                  <a:lnTo>
                    <a:pt x="20819" y="186703"/>
                  </a:lnTo>
                  <a:lnTo>
                    <a:pt x="12799" y="185428"/>
                  </a:lnTo>
                  <a:lnTo>
                    <a:pt x="6622" y="181523"/>
                  </a:lnTo>
                  <a:lnTo>
                    <a:pt x="2584" y="175115"/>
                  </a:lnTo>
                  <a:lnTo>
                    <a:pt x="501" y="166780"/>
                  </a:lnTo>
                  <a:lnTo>
                    <a:pt x="0" y="157300"/>
                  </a:lnTo>
                  <a:lnTo>
                    <a:pt x="696" y="147227"/>
                  </a:lnTo>
                  <a:lnTo>
                    <a:pt x="2261" y="136708"/>
                  </a:lnTo>
                  <a:lnTo>
                    <a:pt x="4440" y="125589"/>
                  </a:lnTo>
                  <a:lnTo>
                    <a:pt x="7046" y="113814"/>
                  </a:lnTo>
                  <a:lnTo>
                    <a:pt x="9945" y="101449"/>
                  </a:lnTo>
                  <a:lnTo>
                    <a:pt x="13043" y="88609"/>
                  </a:lnTo>
                  <a:lnTo>
                    <a:pt x="16272" y="75420"/>
                  </a:lnTo>
                  <a:lnTo>
                    <a:pt x="19435" y="62202"/>
                  </a:lnTo>
                  <a:lnTo>
                    <a:pt x="22516" y="47960"/>
                  </a:lnTo>
                  <a:lnTo>
                    <a:pt x="25783" y="29208"/>
                  </a:lnTo>
                  <a:lnTo>
                    <a:pt x="29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63792" y="2611067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5360" y="2867"/>
                  </a:lnTo>
                  <a:lnTo>
                    <a:pt x="66373" y="5008"/>
                  </a:lnTo>
                  <a:lnTo>
                    <a:pt x="56391" y="6611"/>
                  </a:lnTo>
                  <a:lnTo>
                    <a:pt x="45858" y="7795"/>
                  </a:lnTo>
                  <a:lnTo>
                    <a:pt x="34620" y="8773"/>
                  </a:lnTo>
                  <a:lnTo>
                    <a:pt x="20568" y="96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53264" y="2695294"/>
              <a:ext cx="115814" cy="2"/>
            </a:xfrm>
            <a:custGeom>
              <a:avLst/>
              <a:gdLst/>
              <a:ahLst/>
              <a:cxnLst/>
              <a:rect l="0" t="0" r="0" b="0"/>
              <a:pathLst>
                <a:path w="115814" h="2">
                  <a:moveTo>
                    <a:pt x="115813" y="1"/>
                  </a:moveTo>
                  <a:lnTo>
                    <a:pt x="104011" y="1"/>
                  </a:lnTo>
                  <a:lnTo>
                    <a:pt x="92242" y="1"/>
                  </a:lnTo>
                  <a:lnTo>
                    <a:pt x="79361" y="0"/>
                  </a:lnTo>
                  <a:lnTo>
                    <a:pt x="65748" y="0"/>
                  </a:lnTo>
                  <a:lnTo>
                    <a:pt x="50779" y="1"/>
                  </a:lnTo>
                  <a:lnTo>
                    <a:pt x="30899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09525" y="2474197"/>
              <a:ext cx="226374" cy="400018"/>
            </a:xfrm>
            <a:custGeom>
              <a:avLst/>
              <a:gdLst/>
              <a:ahLst/>
              <a:cxnLst/>
              <a:rect l="0" t="0" r="0" b="0"/>
              <a:pathLst>
                <a:path w="226374" h="400018">
                  <a:moveTo>
                    <a:pt x="112236" y="0"/>
                  </a:moveTo>
                  <a:lnTo>
                    <a:pt x="103502" y="5934"/>
                  </a:lnTo>
                  <a:lnTo>
                    <a:pt x="95795" y="12139"/>
                  </a:lnTo>
                  <a:lnTo>
                    <a:pt x="88398" y="19234"/>
                  </a:lnTo>
                  <a:lnTo>
                    <a:pt x="81310" y="27175"/>
                  </a:lnTo>
                  <a:lnTo>
                    <a:pt x="74780" y="35821"/>
                  </a:lnTo>
                  <a:lnTo>
                    <a:pt x="68902" y="45020"/>
                  </a:lnTo>
                  <a:lnTo>
                    <a:pt x="63465" y="54793"/>
                  </a:lnTo>
                  <a:lnTo>
                    <a:pt x="58046" y="65331"/>
                  </a:lnTo>
                  <a:lnTo>
                    <a:pt x="52403" y="76677"/>
                  </a:lnTo>
                  <a:lnTo>
                    <a:pt x="46628" y="88736"/>
                  </a:lnTo>
                  <a:lnTo>
                    <a:pt x="41051" y="101362"/>
                  </a:lnTo>
                  <a:lnTo>
                    <a:pt x="35853" y="114413"/>
                  </a:lnTo>
                  <a:lnTo>
                    <a:pt x="31058" y="127769"/>
                  </a:lnTo>
                  <a:lnTo>
                    <a:pt x="26612" y="141342"/>
                  </a:lnTo>
                  <a:lnTo>
                    <a:pt x="22437" y="155065"/>
                  </a:lnTo>
                  <a:lnTo>
                    <a:pt x="18464" y="168890"/>
                  </a:lnTo>
                  <a:lnTo>
                    <a:pt x="14636" y="182784"/>
                  </a:lnTo>
                  <a:lnTo>
                    <a:pt x="10914" y="196726"/>
                  </a:lnTo>
                  <a:lnTo>
                    <a:pt x="7430" y="210700"/>
                  </a:lnTo>
                  <a:lnTo>
                    <a:pt x="4470" y="224694"/>
                  </a:lnTo>
                  <a:lnTo>
                    <a:pt x="2151" y="238703"/>
                  </a:lnTo>
                  <a:lnTo>
                    <a:pt x="595" y="252722"/>
                  </a:lnTo>
                  <a:lnTo>
                    <a:pt x="0" y="266747"/>
                  </a:lnTo>
                  <a:lnTo>
                    <a:pt x="384" y="280772"/>
                  </a:lnTo>
                  <a:lnTo>
                    <a:pt x="1778" y="294631"/>
                  </a:lnTo>
                  <a:lnTo>
                    <a:pt x="4309" y="308017"/>
                  </a:lnTo>
                  <a:lnTo>
                    <a:pt x="7932" y="320800"/>
                  </a:lnTo>
                  <a:lnTo>
                    <a:pt x="12313" y="333010"/>
                  </a:lnTo>
                  <a:lnTo>
                    <a:pt x="16938" y="344750"/>
                  </a:lnTo>
                  <a:lnTo>
                    <a:pt x="21507" y="356123"/>
                  </a:lnTo>
                  <a:lnTo>
                    <a:pt x="26557" y="366896"/>
                  </a:lnTo>
                  <a:lnTo>
                    <a:pt x="33303" y="376533"/>
                  </a:lnTo>
                  <a:lnTo>
                    <a:pt x="42285" y="384821"/>
                  </a:lnTo>
                  <a:lnTo>
                    <a:pt x="53082" y="391539"/>
                  </a:lnTo>
                  <a:lnTo>
                    <a:pt x="64711" y="396303"/>
                  </a:lnTo>
                  <a:lnTo>
                    <a:pt x="76501" y="399093"/>
                  </a:lnTo>
                  <a:lnTo>
                    <a:pt x="88313" y="400017"/>
                  </a:lnTo>
                  <a:lnTo>
                    <a:pt x="100368" y="399133"/>
                  </a:lnTo>
                  <a:lnTo>
                    <a:pt x="112800" y="396653"/>
                  </a:lnTo>
                  <a:lnTo>
                    <a:pt x="125452" y="392890"/>
                  </a:lnTo>
                  <a:lnTo>
                    <a:pt x="137959" y="388156"/>
                  </a:lnTo>
                  <a:lnTo>
                    <a:pt x="150109" y="382713"/>
                  </a:lnTo>
                  <a:lnTo>
                    <a:pt x="161542" y="376603"/>
                  </a:lnTo>
                  <a:lnTo>
                    <a:pt x="171688" y="369671"/>
                  </a:lnTo>
                  <a:lnTo>
                    <a:pt x="180360" y="361895"/>
                  </a:lnTo>
                  <a:lnTo>
                    <a:pt x="187690" y="353385"/>
                  </a:lnTo>
                  <a:lnTo>
                    <a:pt x="193938" y="344294"/>
                  </a:lnTo>
                  <a:lnTo>
                    <a:pt x="199367" y="334765"/>
                  </a:lnTo>
                  <a:lnTo>
                    <a:pt x="204203" y="324756"/>
                  </a:lnTo>
                  <a:lnTo>
                    <a:pt x="208620" y="314051"/>
                  </a:lnTo>
                  <a:lnTo>
                    <a:pt x="212741" y="302590"/>
                  </a:lnTo>
                  <a:lnTo>
                    <a:pt x="216495" y="290453"/>
                  </a:lnTo>
                  <a:lnTo>
                    <a:pt x="219636" y="277773"/>
                  </a:lnTo>
                  <a:lnTo>
                    <a:pt x="222081" y="264686"/>
                  </a:lnTo>
                  <a:lnTo>
                    <a:pt x="223891" y="251305"/>
                  </a:lnTo>
                  <a:lnTo>
                    <a:pt x="225188" y="237716"/>
                  </a:lnTo>
                  <a:lnTo>
                    <a:pt x="226089" y="223982"/>
                  </a:lnTo>
                  <a:lnTo>
                    <a:pt x="226373" y="210150"/>
                  </a:lnTo>
                  <a:lnTo>
                    <a:pt x="225506" y="196251"/>
                  </a:lnTo>
                  <a:lnTo>
                    <a:pt x="223292" y="182310"/>
                  </a:lnTo>
                  <a:lnTo>
                    <a:pt x="219839" y="168507"/>
                  </a:lnTo>
                  <a:lnTo>
                    <a:pt x="215378" y="155159"/>
                  </a:lnTo>
                  <a:lnTo>
                    <a:pt x="210155" y="142402"/>
                  </a:lnTo>
                  <a:lnTo>
                    <a:pt x="204379" y="130209"/>
                  </a:lnTo>
                  <a:lnTo>
                    <a:pt x="198210" y="118480"/>
                  </a:lnTo>
                  <a:lnTo>
                    <a:pt x="191768" y="107110"/>
                  </a:lnTo>
                  <a:lnTo>
                    <a:pt x="185140" y="96169"/>
                  </a:lnTo>
                  <a:lnTo>
                    <a:pt x="178384" y="85888"/>
                  </a:lnTo>
                  <a:lnTo>
                    <a:pt x="171532" y="76348"/>
                  </a:lnTo>
                  <a:lnTo>
                    <a:pt x="164286" y="67807"/>
                  </a:lnTo>
                  <a:lnTo>
                    <a:pt x="156049" y="60747"/>
                  </a:lnTo>
                  <a:lnTo>
                    <a:pt x="146591" y="55297"/>
                  </a:lnTo>
                  <a:lnTo>
                    <a:pt x="136404" y="51274"/>
                  </a:lnTo>
                  <a:lnTo>
                    <a:pt x="125426" y="47964"/>
                  </a:lnTo>
                  <a:lnTo>
                    <a:pt x="111573" y="45077"/>
                  </a:lnTo>
                  <a:lnTo>
                    <a:pt x="91179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00746" y="287427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54802" y="2550624"/>
              <a:ext cx="235499" cy="343486"/>
            </a:xfrm>
            <a:custGeom>
              <a:avLst/>
              <a:gdLst/>
              <a:ahLst/>
              <a:cxnLst/>
              <a:rect l="0" t="0" r="0" b="0"/>
              <a:pathLst>
                <a:path w="235499" h="343486">
                  <a:moveTo>
                    <a:pt x="24928" y="18329"/>
                  </a:moveTo>
                  <a:lnTo>
                    <a:pt x="21994" y="27130"/>
                  </a:lnTo>
                  <a:lnTo>
                    <a:pt x="19212" y="35477"/>
                  </a:lnTo>
                  <a:lnTo>
                    <a:pt x="16317" y="44180"/>
                  </a:lnTo>
                  <a:lnTo>
                    <a:pt x="13450" y="53474"/>
                  </a:lnTo>
                  <a:lnTo>
                    <a:pt x="10933" y="63617"/>
                  </a:lnTo>
                  <a:lnTo>
                    <a:pt x="8923" y="74559"/>
                  </a:lnTo>
                  <a:lnTo>
                    <a:pt x="7459" y="82582"/>
                  </a:lnTo>
                  <a:lnTo>
                    <a:pt x="6779" y="83381"/>
                  </a:lnTo>
                  <a:lnTo>
                    <a:pt x="7165" y="78715"/>
                  </a:lnTo>
                  <a:lnTo>
                    <a:pt x="8652" y="70782"/>
                  </a:lnTo>
                  <a:lnTo>
                    <a:pt x="11306" y="61185"/>
                  </a:lnTo>
                  <a:lnTo>
                    <a:pt x="15050" y="50852"/>
                  </a:lnTo>
                  <a:lnTo>
                    <a:pt x="19698" y="40403"/>
                  </a:lnTo>
                  <a:lnTo>
                    <a:pt x="25042" y="30351"/>
                  </a:lnTo>
                  <a:lnTo>
                    <a:pt x="30904" y="20920"/>
                  </a:lnTo>
                  <a:lnTo>
                    <a:pt x="37297" y="12596"/>
                  </a:lnTo>
                  <a:lnTo>
                    <a:pt x="44421" y="6202"/>
                  </a:lnTo>
                  <a:lnTo>
                    <a:pt x="52321" y="2016"/>
                  </a:lnTo>
                  <a:lnTo>
                    <a:pt x="60745" y="0"/>
                  </a:lnTo>
                  <a:lnTo>
                    <a:pt x="69245" y="76"/>
                  </a:lnTo>
                  <a:lnTo>
                    <a:pt x="77551" y="1986"/>
                  </a:lnTo>
                  <a:lnTo>
                    <a:pt x="85415" y="5689"/>
                  </a:lnTo>
                  <a:lnTo>
                    <a:pt x="92543" y="11439"/>
                  </a:lnTo>
                  <a:lnTo>
                    <a:pt x="98854" y="19187"/>
                  </a:lnTo>
                  <a:lnTo>
                    <a:pt x="104430" y="28473"/>
                  </a:lnTo>
                  <a:lnTo>
                    <a:pt x="109417" y="38614"/>
                  </a:lnTo>
                  <a:lnTo>
                    <a:pt x="113957" y="49145"/>
                  </a:lnTo>
                  <a:lnTo>
                    <a:pt x="118007" y="60147"/>
                  </a:lnTo>
                  <a:lnTo>
                    <a:pt x="121357" y="72123"/>
                  </a:lnTo>
                  <a:lnTo>
                    <a:pt x="123949" y="85288"/>
                  </a:lnTo>
                  <a:lnTo>
                    <a:pt x="126030" y="99400"/>
                  </a:lnTo>
                  <a:lnTo>
                    <a:pt x="128042" y="113952"/>
                  </a:lnTo>
                  <a:lnTo>
                    <a:pt x="130245" y="128600"/>
                  </a:lnTo>
                  <a:lnTo>
                    <a:pt x="132557" y="143353"/>
                  </a:lnTo>
                  <a:lnTo>
                    <a:pt x="134655" y="158469"/>
                  </a:lnTo>
                  <a:lnTo>
                    <a:pt x="136359" y="174073"/>
                  </a:lnTo>
                  <a:lnTo>
                    <a:pt x="137486" y="189822"/>
                  </a:lnTo>
                  <a:lnTo>
                    <a:pt x="137784" y="205023"/>
                  </a:lnTo>
                  <a:lnTo>
                    <a:pt x="137202" y="219323"/>
                  </a:lnTo>
                  <a:lnTo>
                    <a:pt x="135845" y="232705"/>
                  </a:lnTo>
                  <a:lnTo>
                    <a:pt x="133869" y="245307"/>
                  </a:lnTo>
                  <a:lnTo>
                    <a:pt x="131423" y="257293"/>
                  </a:lnTo>
                  <a:lnTo>
                    <a:pt x="128307" y="268496"/>
                  </a:lnTo>
                  <a:lnTo>
                    <a:pt x="124007" y="278429"/>
                  </a:lnTo>
                  <a:lnTo>
                    <a:pt x="118338" y="286933"/>
                  </a:lnTo>
                  <a:lnTo>
                    <a:pt x="111582" y="294306"/>
                  </a:lnTo>
                  <a:lnTo>
                    <a:pt x="104284" y="301108"/>
                  </a:lnTo>
                  <a:lnTo>
                    <a:pt x="96820" y="307724"/>
                  </a:lnTo>
                  <a:lnTo>
                    <a:pt x="89369" y="314339"/>
                  </a:lnTo>
                  <a:lnTo>
                    <a:pt x="81994" y="321021"/>
                  </a:lnTo>
                  <a:lnTo>
                    <a:pt x="74695" y="327768"/>
                  </a:lnTo>
                  <a:lnTo>
                    <a:pt x="67132" y="334079"/>
                  </a:lnTo>
                  <a:lnTo>
                    <a:pt x="58676" y="339019"/>
                  </a:lnTo>
                  <a:lnTo>
                    <a:pt x="49062" y="342180"/>
                  </a:lnTo>
                  <a:lnTo>
                    <a:pt x="38671" y="343485"/>
                  </a:lnTo>
                  <a:lnTo>
                    <a:pt x="28310" y="342922"/>
                  </a:lnTo>
                  <a:lnTo>
                    <a:pt x="18473" y="340685"/>
                  </a:lnTo>
                  <a:lnTo>
                    <a:pt x="9939" y="336931"/>
                  </a:lnTo>
                  <a:lnTo>
                    <a:pt x="3883" y="331678"/>
                  </a:lnTo>
                  <a:lnTo>
                    <a:pt x="707" y="325076"/>
                  </a:lnTo>
                  <a:lnTo>
                    <a:pt x="0" y="317376"/>
                  </a:lnTo>
                  <a:lnTo>
                    <a:pt x="956" y="308838"/>
                  </a:lnTo>
                  <a:lnTo>
                    <a:pt x="2928" y="299693"/>
                  </a:lnTo>
                  <a:lnTo>
                    <a:pt x="5668" y="290282"/>
                  </a:lnTo>
                  <a:lnTo>
                    <a:pt x="9242" y="281045"/>
                  </a:lnTo>
                  <a:lnTo>
                    <a:pt x="13642" y="272209"/>
                  </a:lnTo>
                  <a:lnTo>
                    <a:pt x="18917" y="263972"/>
                  </a:lnTo>
                  <a:lnTo>
                    <a:pt x="25221" y="256585"/>
                  </a:lnTo>
                  <a:lnTo>
                    <a:pt x="32537" y="250111"/>
                  </a:lnTo>
                  <a:lnTo>
                    <a:pt x="40554" y="244933"/>
                  </a:lnTo>
                  <a:lnTo>
                    <a:pt x="48774" y="241810"/>
                  </a:lnTo>
                  <a:lnTo>
                    <a:pt x="56898" y="240970"/>
                  </a:lnTo>
                  <a:lnTo>
                    <a:pt x="64978" y="242186"/>
                  </a:lnTo>
                  <a:lnTo>
                    <a:pt x="73316" y="245054"/>
                  </a:lnTo>
                  <a:lnTo>
                    <a:pt x="82070" y="249164"/>
                  </a:lnTo>
                  <a:lnTo>
                    <a:pt x="91084" y="254175"/>
                  </a:lnTo>
                  <a:lnTo>
                    <a:pt x="99990" y="259821"/>
                  </a:lnTo>
                  <a:lnTo>
                    <a:pt x="108575" y="265912"/>
                  </a:lnTo>
                  <a:lnTo>
                    <a:pt x="116798" y="272474"/>
                  </a:lnTo>
                  <a:lnTo>
                    <a:pt x="124700" y="279717"/>
                  </a:lnTo>
                  <a:lnTo>
                    <a:pt x="132357" y="287691"/>
                  </a:lnTo>
                  <a:lnTo>
                    <a:pt x="140161" y="295827"/>
                  </a:lnTo>
                  <a:lnTo>
                    <a:pt x="148779" y="303069"/>
                  </a:lnTo>
                  <a:lnTo>
                    <a:pt x="158506" y="308895"/>
                  </a:lnTo>
                  <a:lnTo>
                    <a:pt x="169143" y="313126"/>
                  </a:lnTo>
                  <a:lnTo>
                    <a:pt x="180201" y="315673"/>
                  </a:lnTo>
                  <a:lnTo>
                    <a:pt x="191329" y="316684"/>
                  </a:lnTo>
                  <a:lnTo>
                    <a:pt x="201921" y="316596"/>
                  </a:lnTo>
                  <a:lnTo>
                    <a:pt x="212088" y="316021"/>
                  </a:lnTo>
                  <a:lnTo>
                    <a:pt x="222714" y="314911"/>
                  </a:lnTo>
                  <a:lnTo>
                    <a:pt x="235498" y="313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16642" y="2537367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31586" y="0"/>
                  </a:moveTo>
                  <a:lnTo>
                    <a:pt x="28719" y="11735"/>
                  </a:lnTo>
                  <a:lnTo>
                    <a:pt x="26577" y="22864"/>
                  </a:lnTo>
                  <a:lnTo>
                    <a:pt x="24974" y="34467"/>
                  </a:lnTo>
                  <a:lnTo>
                    <a:pt x="23794" y="46802"/>
                  </a:lnTo>
                  <a:lnTo>
                    <a:pt x="22945" y="60110"/>
                  </a:lnTo>
                  <a:lnTo>
                    <a:pt x="22343" y="74414"/>
                  </a:lnTo>
                  <a:lnTo>
                    <a:pt x="21756" y="89419"/>
                  </a:lnTo>
                  <a:lnTo>
                    <a:pt x="20824" y="104632"/>
                  </a:lnTo>
                  <a:lnTo>
                    <a:pt x="19381" y="119750"/>
                  </a:lnTo>
                  <a:lnTo>
                    <a:pt x="17598" y="134662"/>
                  </a:lnTo>
                  <a:lnTo>
                    <a:pt x="15861" y="149360"/>
                  </a:lnTo>
                  <a:lnTo>
                    <a:pt x="14399" y="163877"/>
                  </a:lnTo>
                  <a:lnTo>
                    <a:pt x="13266" y="178253"/>
                  </a:lnTo>
                  <a:lnTo>
                    <a:pt x="12432" y="192526"/>
                  </a:lnTo>
                  <a:lnTo>
                    <a:pt x="11836" y="206725"/>
                  </a:lnTo>
                  <a:lnTo>
                    <a:pt x="11419" y="220873"/>
                  </a:lnTo>
                  <a:lnTo>
                    <a:pt x="11132" y="234985"/>
                  </a:lnTo>
                  <a:lnTo>
                    <a:pt x="10931" y="249060"/>
                  </a:lnTo>
                  <a:lnTo>
                    <a:pt x="10596" y="262691"/>
                  </a:lnTo>
                  <a:lnTo>
                    <a:pt x="9589" y="276518"/>
                  </a:lnTo>
                  <a:lnTo>
                    <a:pt x="6705" y="29287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983445" y="2453139"/>
              <a:ext cx="133198" cy="241631"/>
            </a:xfrm>
            <a:custGeom>
              <a:avLst/>
              <a:gdLst/>
              <a:ahLst/>
              <a:cxnLst/>
              <a:rect l="0" t="0" r="0" b="0"/>
              <a:pathLst>
                <a:path w="133198" h="241631">
                  <a:moveTo>
                    <a:pt x="133197" y="189514"/>
                  </a:moveTo>
                  <a:lnTo>
                    <a:pt x="124463" y="192514"/>
                  </a:lnTo>
                  <a:lnTo>
                    <a:pt x="116757" y="195937"/>
                  </a:lnTo>
                  <a:lnTo>
                    <a:pt x="109350" y="200128"/>
                  </a:lnTo>
                  <a:lnTo>
                    <a:pt x="101916" y="204855"/>
                  </a:lnTo>
                  <a:lnTo>
                    <a:pt x="94089" y="209688"/>
                  </a:lnTo>
                  <a:lnTo>
                    <a:pt x="85710" y="214370"/>
                  </a:lnTo>
                  <a:lnTo>
                    <a:pt x="76794" y="218979"/>
                  </a:lnTo>
                  <a:lnTo>
                    <a:pt x="67431" y="223829"/>
                  </a:lnTo>
                  <a:lnTo>
                    <a:pt x="57723" y="229077"/>
                  </a:lnTo>
                  <a:lnTo>
                    <a:pt x="47765" y="234245"/>
                  </a:lnTo>
                  <a:lnTo>
                    <a:pt x="37627" y="238349"/>
                  </a:lnTo>
                  <a:lnTo>
                    <a:pt x="27383" y="240912"/>
                  </a:lnTo>
                  <a:lnTo>
                    <a:pt x="17726" y="241630"/>
                  </a:lnTo>
                  <a:lnTo>
                    <a:pt x="9912" y="240135"/>
                  </a:lnTo>
                  <a:lnTo>
                    <a:pt x="4478" y="236451"/>
                  </a:lnTo>
                  <a:lnTo>
                    <a:pt x="1305" y="230739"/>
                  </a:lnTo>
                  <a:lnTo>
                    <a:pt x="0" y="223101"/>
                  </a:lnTo>
                  <a:lnTo>
                    <a:pt x="120" y="213784"/>
                  </a:lnTo>
                  <a:lnTo>
                    <a:pt x="1281" y="203125"/>
                  </a:lnTo>
                  <a:lnTo>
                    <a:pt x="3181" y="191455"/>
                  </a:lnTo>
                  <a:lnTo>
                    <a:pt x="5597" y="179058"/>
                  </a:lnTo>
                  <a:lnTo>
                    <a:pt x="8366" y="166313"/>
                  </a:lnTo>
                  <a:lnTo>
                    <a:pt x="11377" y="153683"/>
                  </a:lnTo>
                  <a:lnTo>
                    <a:pt x="14552" y="141403"/>
                  </a:lnTo>
                  <a:lnTo>
                    <a:pt x="17837" y="129191"/>
                  </a:lnTo>
                  <a:lnTo>
                    <a:pt x="21196" y="116385"/>
                  </a:lnTo>
                  <a:lnTo>
                    <a:pt x="24605" y="102656"/>
                  </a:lnTo>
                  <a:lnTo>
                    <a:pt x="28047" y="88163"/>
                  </a:lnTo>
                  <a:lnTo>
                    <a:pt x="31512" y="73354"/>
                  </a:lnTo>
                  <a:lnTo>
                    <a:pt x="34987" y="58556"/>
                  </a:lnTo>
                  <a:lnTo>
                    <a:pt x="38316" y="44502"/>
                  </a:lnTo>
                  <a:lnTo>
                    <a:pt x="41525" y="31023"/>
                  </a:lnTo>
                  <a:lnTo>
                    <a:pt x="44897" y="16939"/>
                  </a:lnTo>
                  <a:lnTo>
                    <a:pt x="489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337119" y="4706238"/>
            <a:ext cx="168457" cy="252685"/>
            <a:chOff x="1337119" y="4706238"/>
            <a:chExt cx="168457" cy="252685"/>
          </a:xfrm>
        </p:grpSpPr>
        <p:sp>
          <p:nvSpPr>
            <p:cNvPr id="72" name="Freeform 71"/>
            <p:cNvSpPr/>
            <p:nvPr/>
          </p:nvSpPr>
          <p:spPr>
            <a:xfrm>
              <a:off x="1337119" y="4748352"/>
              <a:ext cx="168457" cy="178985"/>
            </a:xfrm>
            <a:custGeom>
              <a:avLst/>
              <a:gdLst/>
              <a:ahLst/>
              <a:cxnLst/>
              <a:rect l="0" t="0" r="0" b="0"/>
              <a:pathLst>
                <a:path w="168457" h="178985">
                  <a:moveTo>
                    <a:pt x="168456" y="0"/>
                  </a:moveTo>
                  <a:lnTo>
                    <a:pt x="159721" y="5935"/>
                  </a:lnTo>
                  <a:lnTo>
                    <a:pt x="152015" y="12139"/>
                  </a:lnTo>
                  <a:lnTo>
                    <a:pt x="144613" y="19230"/>
                  </a:lnTo>
                  <a:lnTo>
                    <a:pt x="137352" y="26997"/>
                  </a:lnTo>
                  <a:lnTo>
                    <a:pt x="130173" y="34996"/>
                  </a:lnTo>
                  <a:lnTo>
                    <a:pt x="123047" y="42941"/>
                  </a:lnTo>
                  <a:lnTo>
                    <a:pt x="115957" y="50889"/>
                  </a:lnTo>
                  <a:lnTo>
                    <a:pt x="108890" y="59130"/>
                  </a:lnTo>
                  <a:lnTo>
                    <a:pt x="101839" y="67816"/>
                  </a:lnTo>
                  <a:lnTo>
                    <a:pt x="94799" y="76784"/>
                  </a:lnTo>
                  <a:lnTo>
                    <a:pt x="87766" y="85657"/>
                  </a:lnTo>
                  <a:lnTo>
                    <a:pt x="80737" y="94224"/>
                  </a:lnTo>
                  <a:lnTo>
                    <a:pt x="73712" y="102606"/>
                  </a:lnTo>
                  <a:lnTo>
                    <a:pt x="66689" y="111146"/>
                  </a:lnTo>
                  <a:lnTo>
                    <a:pt x="59662" y="120036"/>
                  </a:lnTo>
                  <a:lnTo>
                    <a:pt x="52469" y="129142"/>
                  </a:lnTo>
                  <a:lnTo>
                    <a:pt x="44800" y="138109"/>
                  </a:lnTo>
                  <a:lnTo>
                    <a:pt x="36541" y="146726"/>
                  </a:lnTo>
                  <a:lnTo>
                    <a:pt x="28181" y="154658"/>
                  </a:lnTo>
                  <a:lnTo>
                    <a:pt x="19904" y="162145"/>
                  </a:lnTo>
                  <a:lnTo>
                    <a:pt x="10981" y="16984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410818" y="4706238"/>
              <a:ext cx="94758" cy="252685"/>
            </a:xfrm>
            <a:custGeom>
              <a:avLst/>
              <a:gdLst/>
              <a:ahLst/>
              <a:cxnLst/>
              <a:rect l="0" t="0" r="0" b="0"/>
              <a:pathLst>
                <a:path w="94758" h="252685">
                  <a:moveTo>
                    <a:pt x="0" y="0"/>
                  </a:moveTo>
                  <a:lnTo>
                    <a:pt x="3001" y="14602"/>
                  </a:lnTo>
                  <a:lnTo>
                    <a:pt x="6423" y="27873"/>
                  </a:lnTo>
                  <a:lnTo>
                    <a:pt x="10615" y="41069"/>
                  </a:lnTo>
                  <a:lnTo>
                    <a:pt x="15342" y="54238"/>
                  </a:lnTo>
                  <a:lnTo>
                    <a:pt x="20175" y="67098"/>
                  </a:lnTo>
                  <a:lnTo>
                    <a:pt x="24857" y="79503"/>
                  </a:lnTo>
                  <a:lnTo>
                    <a:pt x="29466" y="91617"/>
                  </a:lnTo>
                  <a:lnTo>
                    <a:pt x="34316" y="103818"/>
                  </a:lnTo>
                  <a:lnTo>
                    <a:pt x="39573" y="116319"/>
                  </a:lnTo>
                  <a:lnTo>
                    <a:pt x="45086" y="129004"/>
                  </a:lnTo>
                  <a:lnTo>
                    <a:pt x="50487" y="141526"/>
                  </a:lnTo>
                  <a:lnTo>
                    <a:pt x="55570" y="153702"/>
                  </a:lnTo>
                  <a:lnTo>
                    <a:pt x="60458" y="165828"/>
                  </a:lnTo>
                  <a:lnTo>
                    <a:pt x="65501" y="178568"/>
                  </a:lnTo>
                  <a:lnTo>
                    <a:pt x="70884" y="192231"/>
                  </a:lnTo>
                  <a:lnTo>
                    <a:pt x="76334" y="206054"/>
                  </a:lnTo>
                  <a:lnTo>
                    <a:pt x="81737" y="219744"/>
                  </a:lnTo>
                  <a:lnTo>
                    <a:pt x="87570" y="234508"/>
                  </a:lnTo>
                  <a:lnTo>
                    <a:pt x="947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695088" y="4508910"/>
            <a:ext cx="505368" cy="708451"/>
            <a:chOff x="1695088" y="4508910"/>
            <a:chExt cx="505368" cy="708451"/>
          </a:xfrm>
        </p:grpSpPr>
        <p:sp>
          <p:nvSpPr>
            <p:cNvPr id="75" name="Freeform 74"/>
            <p:cNvSpPr/>
            <p:nvPr/>
          </p:nvSpPr>
          <p:spPr>
            <a:xfrm>
              <a:off x="1695088" y="4827883"/>
              <a:ext cx="336913" cy="25755"/>
            </a:xfrm>
            <a:custGeom>
              <a:avLst/>
              <a:gdLst/>
              <a:ahLst/>
              <a:cxnLst/>
              <a:rect l="0" t="0" r="0" b="0"/>
              <a:pathLst>
                <a:path w="336913" h="25755">
                  <a:moveTo>
                    <a:pt x="0" y="25754"/>
                  </a:moveTo>
                  <a:lnTo>
                    <a:pt x="8868" y="20021"/>
                  </a:lnTo>
                  <a:lnTo>
                    <a:pt x="17855" y="15737"/>
                  </a:lnTo>
                  <a:lnTo>
                    <a:pt x="27855" y="12531"/>
                  </a:lnTo>
                  <a:lnTo>
                    <a:pt x="39008" y="10170"/>
                  </a:lnTo>
                  <a:lnTo>
                    <a:pt x="51468" y="8472"/>
                  </a:lnTo>
                  <a:lnTo>
                    <a:pt x="65175" y="7277"/>
                  </a:lnTo>
                  <a:lnTo>
                    <a:pt x="79766" y="6448"/>
                  </a:lnTo>
                  <a:lnTo>
                    <a:pt x="94695" y="5880"/>
                  </a:lnTo>
                  <a:lnTo>
                    <a:pt x="109619" y="5493"/>
                  </a:lnTo>
                  <a:lnTo>
                    <a:pt x="124400" y="5232"/>
                  </a:lnTo>
                  <a:lnTo>
                    <a:pt x="139010" y="5056"/>
                  </a:lnTo>
                  <a:lnTo>
                    <a:pt x="153467" y="4937"/>
                  </a:lnTo>
                  <a:lnTo>
                    <a:pt x="167804" y="4857"/>
                  </a:lnTo>
                  <a:lnTo>
                    <a:pt x="182050" y="4805"/>
                  </a:lnTo>
                  <a:lnTo>
                    <a:pt x="196231" y="4765"/>
                  </a:lnTo>
                  <a:lnTo>
                    <a:pt x="210367" y="4568"/>
                  </a:lnTo>
                  <a:lnTo>
                    <a:pt x="224472" y="3903"/>
                  </a:lnTo>
                  <a:lnTo>
                    <a:pt x="238555" y="2649"/>
                  </a:lnTo>
                  <a:lnTo>
                    <a:pt x="252623" y="1162"/>
                  </a:lnTo>
                  <a:lnTo>
                    <a:pt x="266681" y="157"/>
                  </a:lnTo>
                  <a:lnTo>
                    <a:pt x="280714" y="0"/>
                  </a:lnTo>
                  <a:lnTo>
                    <a:pt x="294119" y="563"/>
                  </a:lnTo>
                  <a:lnTo>
                    <a:pt x="307025" y="1460"/>
                  </a:lnTo>
                  <a:lnTo>
                    <a:pt x="320568" y="2775"/>
                  </a:lnTo>
                  <a:lnTo>
                    <a:pt x="336912" y="46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94193" y="4937865"/>
              <a:ext cx="176424" cy="279496"/>
            </a:xfrm>
            <a:custGeom>
              <a:avLst/>
              <a:gdLst/>
              <a:ahLst/>
              <a:cxnLst/>
              <a:rect l="0" t="0" r="0" b="0"/>
              <a:pathLst>
                <a:path w="176424" h="279496">
                  <a:moveTo>
                    <a:pt x="143050" y="0"/>
                  </a:moveTo>
                  <a:lnTo>
                    <a:pt x="131315" y="0"/>
                  </a:lnTo>
                  <a:lnTo>
                    <a:pt x="120186" y="0"/>
                  </a:lnTo>
                  <a:lnTo>
                    <a:pt x="108588" y="0"/>
                  </a:lnTo>
                  <a:lnTo>
                    <a:pt x="96427" y="0"/>
                  </a:lnTo>
                  <a:lnTo>
                    <a:pt x="83767" y="0"/>
                  </a:lnTo>
                  <a:lnTo>
                    <a:pt x="70715" y="5"/>
                  </a:lnTo>
                  <a:lnTo>
                    <a:pt x="57536" y="178"/>
                  </a:lnTo>
                  <a:lnTo>
                    <a:pt x="44619" y="826"/>
                  </a:lnTo>
                  <a:lnTo>
                    <a:pt x="32176" y="2088"/>
                  </a:lnTo>
                  <a:lnTo>
                    <a:pt x="20873" y="4260"/>
                  </a:lnTo>
                  <a:lnTo>
                    <a:pt x="11873" y="7853"/>
                  </a:lnTo>
                  <a:lnTo>
                    <a:pt x="5603" y="13015"/>
                  </a:lnTo>
                  <a:lnTo>
                    <a:pt x="1853" y="19584"/>
                  </a:lnTo>
                  <a:lnTo>
                    <a:pt x="150" y="27281"/>
                  </a:lnTo>
                  <a:lnTo>
                    <a:pt x="0" y="35828"/>
                  </a:lnTo>
                  <a:lnTo>
                    <a:pt x="979" y="44988"/>
                  </a:lnTo>
                  <a:lnTo>
                    <a:pt x="2756" y="54581"/>
                  </a:lnTo>
                  <a:lnTo>
                    <a:pt x="5088" y="64474"/>
                  </a:lnTo>
                  <a:lnTo>
                    <a:pt x="7802" y="74574"/>
                  </a:lnTo>
                  <a:lnTo>
                    <a:pt x="10776" y="84814"/>
                  </a:lnTo>
                  <a:lnTo>
                    <a:pt x="13939" y="95116"/>
                  </a:lnTo>
                  <a:lnTo>
                    <a:pt x="17719" y="104276"/>
                  </a:lnTo>
                  <a:lnTo>
                    <a:pt x="22982" y="109274"/>
                  </a:lnTo>
                  <a:lnTo>
                    <a:pt x="29622" y="109134"/>
                  </a:lnTo>
                  <a:lnTo>
                    <a:pt x="36935" y="106024"/>
                  </a:lnTo>
                  <a:lnTo>
                    <a:pt x="44828" y="101841"/>
                  </a:lnTo>
                  <a:lnTo>
                    <a:pt x="53311" y="98195"/>
                  </a:lnTo>
                  <a:lnTo>
                    <a:pt x="62322" y="95838"/>
                  </a:lnTo>
                  <a:lnTo>
                    <a:pt x="71760" y="95043"/>
                  </a:lnTo>
                  <a:lnTo>
                    <a:pt x="81524" y="95932"/>
                  </a:lnTo>
                  <a:lnTo>
                    <a:pt x="91523" y="98375"/>
                  </a:lnTo>
                  <a:lnTo>
                    <a:pt x="101689" y="102094"/>
                  </a:lnTo>
                  <a:lnTo>
                    <a:pt x="111971" y="106789"/>
                  </a:lnTo>
                  <a:lnTo>
                    <a:pt x="122324" y="112206"/>
                  </a:lnTo>
                  <a:lnTo>
                    <a:pt x="132395" y="118466"/>
                  </a:lnTo>
                  <a:lnTo>
                    <a:pt x="141551" y="126030"/>
                  </a:lnTo>
                  <a:lnTo>
                    <a:pt x="149522" y="135043"/>
                  </a:lnTo>
                  <a:lnTo>
                    <a:pt x="156366" y="145198"/>
                  </a:lnTo>
                  <a:lnTo>
                    <a:pt x="162279" y="155931"/>
                  </a:lnTo>
                  <a:lnTo>
                    <a:pt x="167471" y="166859"/>
                  </a:lnTo>
                  <a:lnTo>
                    <a:pt x="171807" y="177959"/>
                  </a:lnTo>
                  <a:lnTo>
                    <a:pt x="174824" y="189470"/>
                  </a:lnTo>
                  <a:lnTo>
                    <a:pt x="176368" y="201498"/>
                  </a:lnTo>
                  <a:lnTo>
                    <a:pt x="176423" y="213695"/>
                  </a:lnTo>
                  <a:lnTo>
                    <a:pt x="174940" y="225357"/>
                  </a:lnTo>
                  <a:lnTo>
                    <a:pt x="172047" y="236124"/>
                  </a:lnTo>
                  <a:lnTo>
                    <a:pt x="167834" y="245810"/>
                  </a:lnTo>
                  <a:lnTo>
                    <a:pt x="162265" y="254245"/>
                  </a:lnTo>
                  <a:lnTo>
                    <a:pt x="155443" y="261468"/>
                  </a:lnTo>
                  <a:lnTo>
                    <a:pt x="147422" y="267505"/>
                  </a:lnTo>
                  <a:lnTo>
                    <a:pt x="138137" y="272277"/>
                  </a:lnTo>
                  <a:lnTo>
                    <a:pt x="127672" y="275858"/>
                  </a:lnTo>
                  <a:lnTo>
                    <a:pt x="116391" y="278282"/>
                  </a:lnTo>
                  <a:lnTo>
                    <a:pt x="104827" y="279469"/>
                  </a:lnTo>
                  <a:lnTo>
                    <a:pt x="93320" y="279495"/>
                  </a:lnTo>
                  <a:lnTo>
                    <a:pt x="82256" y="278711"/>
                  </a:lnTo>
                  <a:lnTo>
                    <a:pt x="70971" y="277577"/>
                  </a:lnTo>
                  <a:lnTo>
                    <a:pt x="57359" y="275995"/>
                  </a:lnTo>
                  <a:lnTo>
                    <a:pt x="3776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05616" y="4508910"/>
              <a:ext cx="192150" cy="257738"/>
            </a:xfrm>
            <a:custGeom>
              <a:avLst/>
              <a:gdLst/>
              <a:ahLst/>
              <a:cxnLst/>
              <a:rect l="0" t="0" r="0" b="0"/>
              <a:pathLst>
                <a:path w="192150" h="257738">
                  <a:moveTo>
                    <a:pt x="147399" y="7815"/>
                  </a:moveTo>
                  <a:lnTo>
                    <a:pt x="138531" y="4948"/>
                  </a:lnTo>
                  <a:lnTo>
                    <a:pt x="129544" y="2807"/>
                  </a:lnTo>
                  <a:lnTo>
                    <a:pt x="119553" y="1208"/>
                  </a:lnTo>
                  <a:lnTo>
                    <a:pt x="108745" y="200"/>
                  </a:lnTo>
                  <a:lnTo>
                    <a:pt x="97582" y="0"/>
                  </a:lnTo>
                  <a:lnTo>
                    <a:pt x="86386" y="665"/>
                  </a:lnTo>
                  <a:lnTo>
                    <a:pt x="75620" y="2421"/>
                  </a:lnTo>
                  <a:lnTo>
                    <a:pt x="65932" y="5731"/>
                  </a:lnTo>
                  <a:lnTo>
                    <a:pt x="57577" y="10704"/>
                  </a:lnTo>
                  <a:lnTo>
                    <a:pt x="50631" y="17316"/>
                  </a:lnTo>
                  <a:lnTo>
                    <a:pt x="45175" y="25573"/>
                  </a:lnTo>
                  <a:lnTo>
                    <a:pt x="41100" y="35309"/>
                  </a:lnTo>
                  <a:lnTo>
                    <a:pt x="38326" y="46082"/>
                  </a:lnTo>
                  <a:lnTo>
                    <a:pt x="36898" y="57296"/>
                  </a:lnTo>
                  <a:lnTo>
                    <a:pt x="36733" y="68556"/>
                  </a:lnTo>
                  <a:lnTo>
                    <a:pt x="38444" y="78991"/>
                  </a:lnTo>
                  <a:lnTo>
                    <a:pt x="43158" y="86226"/>
                  </a:lnTo>
                  <a:lnTo>
                    <a:pt x="50009" y="88784"/>
                  </a:lnTo>
                  <a:lnTo>
                    <a:pt x="57145" y="87900"/>
                  </a:lnTo>
                  <a:lnTo>
                    <a:pt x="64286" y="85309"/>
                  </a:lnTo>
                  <a:lnTo>
                    <a:pt x="71796" y="82750"/>
                  </a:lnTo>
                  <a:lnTo>
                    <a:pt x="79889" y="81120"/>
                  </a:lnTo>
                  <a:lnTo>
                    <a:pt x="88574" y="80641"/>
                  </a:lnTo>
                  <a:lnTo>
                    <a:pt x="97762" y="81209"/>
                  </a:lnTo>
                  <a:lnTo>
                    <a:pt x="107338" y="82622"/>
                  </a:lnTo>
                  <a:lnTo>
                    <a:pt x="117034" y="84834"/>
                  </a:lnTo>
                  <a:lnTo>
                    <a:pt x="126462" y="87978"/>
                  </a:lnTo>
                  <a:lnTo>
                    <a:pt x="135423" y="92051"/>
                  </a:lnTo>
                  <a:lnTo>
                    <a:pt x="143745" y="97089"/>
                  </a:lnTo>
                  <a:lnTo>
                    <a:pt x="151187" y="103227"/>
                  </a:lnTo>
                  <a:lnTo>
                    <a:pt x="157712" y="110431"/>
                  </a:lnTo>
                  <a:lnTo>
                    <a:pt x="163433" y="118541"/>
                  </a:lnTo>
                  <a:lnTo>
                    <a:pt x="168518" y="127355"/>
                  </a:lnTo>
                  <a:lnTo>
                    <a:pt x="173128" y="136691"/>
                  </a:lnTo>
                  <a:lnTo>
                    <a:pt x="177396" y="146399"/>
                  </a:lnTo>
                  <a:lnTo>
                    <a:pt x="181423" y="156368"/>
                  </a:lnTo>
                  <a:lnTo>
                    <a:pt x="185274" y="166518"/>
                  </a:lnTo>
                  <a:lnTo>
                    <a:pt x="188675" y="176790"/>
                  </a:lnTo>
                  <a:lnTo>
                    <a:pt x="191048" y="187147"/>
                  </a:lnTo>
                  <a:lnTo>
                    <a:pt x="192149" y="197556"/>
                  </a:lnTo>
                  <a:lnTo>
                    <a:pt x="191733" y="207835"/>
                  </a:lnTo>
                  <a:lnTo>
                    <a:pt x="189401" y="217663"/>
                  </a:lnTo>
                  <a:lnTo>
                    <a:pt x="185120" y="226895"/>
                  </a:lnTo>
                  <a:lnTo>
                    <a:pt x="178990" y="235229"/>
                  </a:lnTo>
                  <a:lnTo>
                    <a:pt x="171064" y="242149"/>
                  </a:lnTo>
                  <a:lnTo>
                    <a:pt x="161549" y="247505"/>
                  </a:lnTo>
                  <a:lnTo>
                    <a:pt x="150756" y="251457"/>
                  </a:lnTo>
                  <a:lnTo>
                    <a:pt x="138996" y="254282"/>
                  </a:lnTo>
                  <a:lnTo>
                    <a:pt x="126539" y="256258"/>
                  </a:lnTo>
                  <a:lnTo>
                    <a:pt x="113752" y="257451"/>
                  </a:lnTo>
                  <a:lnTo>
                    <a:pt x="101096" y="257737"/>
                  </a:lnTo>
                  <a:lnTo>
                    <a:pt x="88801" y="257123"/>
                  </a:lnTo>
                  <a:lnTo>
                    <a:pt x="76750" y="255899"/>
                  </a:lnTo>
                  <a:lnTo>
                    <a:pt x="64584" y="254539"/>
                  </a:lnTo>
                  <a:lnTo>
                    <a:pt x="52117" y="253330"/>
                  </a:lnTo>
                  <a:lnTo>
                    <a:pt x="39918" y="252364"/>
                  </a:lnTo>
                  <a:lnTo>
                    <a:pt x="28025" y="251537"/>
                  </a:lnTo>
                  <a:lnTo>
                    <a:pt x="15389" y="250781"/>
                  </a:lnTo>
                  <a:lnTo>
                    <a:pt x="0" y="249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116227" y="473782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2560" y="68"/>
                  </a:lnTo>
                  <a:lnTo>
                    <a:pt x="62072" y="708"/>
                  </a:lnTo>
                  <a:lnTo>
                    <a:pt x="51779" y="2000"/>
                  </a:lnTo>
                  <a:lnTo>
                    <a:pt x="41759" y="3695"/>
                  </a:lnTo>
                  <a:lnTo>
                    <a:pt x="31392" y="5546"/>
                  </a:lnTo>
                  <a:lnTo>
                    <a:pt x="18646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26756" y="4790466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61910" y="2876"/>
                  </a:lnTo>
                  <a:lnTo>
                    <a:pt x="49477" y="5343"/>
                  </a:lnTo>
                  <a:lnTo>
                    <a:pt x="31389" y="770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421554" y="4443026"/>
            <a:ext cx="1745059" cy="768581"/>
            <a:chOff x="2421554" y="4443026"/>
            <a:chExt cx="1745059" cy="768581"/>
          </a:xfrm>
        </p:grpSpPr>
        <p:sp>
          <p:nvSpPr>
            <p:cNvPr id="81" name="Freeform 80"/>
            <p:cNvSpPr/>
            <p:nvPr/>
          </p:nvSpPr>
          <p:spPr>
            <a:xfrm>
              <a:off x="2454482" y="4465888"/>
              <a:ext cx="182957" cy="273650"/>
            </a:xfrm>
            <a:custGeom>
              <a:avLst/>
              <a:gdLst/>
              <a:ahLst/>
              <a:cxnLst/>
              <a:rect l="0" t="0" r="0" b="0"/>
              <a:pathLst>
                <a:path w="182957" h="273650">
                  <a:moveTo>
                    <a:pt x="40771" y="19252"/>
                  </a:moveTo>
                  <a:lnTo>
                    <a:pt x="34904" y="27986"/>
                  </a:lnTo>
                  <a:lnTo>
                    <a:pt x="29339" y="35693"/>
                  </a:lnTo>
                  <a:lnTo>
                    <a:pt x="23545" y="43099"/>
                  </a:lnTo>
                  <a:lnTo>
                    <a:pt x="17637" y="50533"/>
                  </a:lnTo>
                  <a:lnTo>
                    <a:pt x="11956" y="58360"/>
                  </a:lnTo>
                  <a:lnTo>
                    <a:pt x="6694" y="66665"/>
                  </a:lnTo>
                  <a:lnTo>
                    <a:pt x="2369" y="72853"/>
                  </a:lnTo>
                  <a:lnTo>
                    <a:pt x="0" y="73714"/>
                  </a:lnTo>
                  <a:lnTo>
                    <a:pt x="35" y="70318"/>
                  </a:lnTo>
                  <a:lnTo>
                    <a:pt x="2125" y="64213"/>
                  </a:lnTo>
                  <a:lnTo>
                    <a:pt x="5745" y="56615"/>
                  </a:lnTo>
                  <a:lnTo>
                    <a:pt x="10448" y="48475"/>
                  </a:lnTo>
                  <a:lnTo>
                    <a:pt x="15903" y="40311"/>
                  </a:lnTo>
                  <a:lnTo>
                    <a:pt x="22038" y="32324"/>
                  </a:lnTo>
                  <a:lnTo>
                    <a:pt x="28995" y="24557"/>
                  </a:lnTo>
                  <a:lnTo>
                    <a:pt x="36792" y="17003"/>
                  </a:lnTo>
                  <a:lnTo>
                    <a:pt x="45317" y="10111"/>
                  </a:lnTo>
                  <a:lnTo>
                    <a:pt x="54420" y="4763"/>
                  </a:lnTo>
                  <a:lnTo>
                    <a:pt x="63943" y="1325"/>
                  </a:lnTo>
                  <a:lnTo>
                    <a:pt x="73440" y="0"/>
                  </a:lnTo>
                  <a:lnTo>
                    <a:pt x="82203" y="1080"/>
                  </a:lnTo>
                  <a:lnTo>
                    <a:pt x="89903" y="4481"/>
                  </a:lnTo>
                  <a:lnTo>
                    <a:pt x="96393" y="10002"/>
                  </a:lnTo>
                  <a:lnTo>
                    <a:pt x="101536" y="17511"/>
                  </a:lnTo>
                  <a:lnTo>
                    <a:pt x="105397" y="26737"/>
                  </a:lnTo>
                  <a:lnTo>
                    <a:pt x="108026" y="37165"/>
                  </a:lnTo>
                  <a:lnTo>
                    <a:pt x="109358" y="48148"/>
                  </a:lnTo>
                  <a:lnTo>
                    <a:pt x="109475" y="59265"/>
                  </a:lnTo>
                  <a:lnTo>
                    <a:pt x="108421" y="70168"/>
                  </a:lnTo>
                  <a:lnTo>
                    <a:pt x="106119" y="80489"/>
                  </a:lnTo>
                  <a:lnTo>
                    <a:pt x="102704" y="90066"/>
                  </a:lnTo>
                  <a:lnTo>
                    <a:pt x="100444" y="97860"/>
                  </a:lnTo>
                  <a:lnTo>
                    <a:pt x="101930" y="102823"/>
                  </a:lnTo>
                  <a:lnTo>
                    <a:pt x="106314" y="105961"/>
                  </a:lnTo>
                  <a:lnTo>
                    <a:pt x="112487" y="108559"/>
                  </a:lnTo>
                  <a:lnTo>
                    <a:pt x="119521" y="111543"/>
                  </a:lnTo>
                  <a:lnTo>
                    <a:pt x="126869" y="115292"/>
                  </a:lnTo>
                  <a:lnTo>
                    <a:pt x="134272" y="119835"/>
                  </a:lnTo>
                  <a:lnTo>
                    <a:pt x="141628" y="125056"/>
                  </a:lnTo>
                  <a:lnTo>
                    <a:pt x="148909" y="130808"/>
                  </a:lnTo>
                  <a:lnTo>
                    <a:pt x="155953" y="137116"/>
                  </a:lnTo>
                  <a:lnTo>
                    <a:pt x="162466" y="144176"/>
                  </a:lnTo>
                  <a:lnTo>
                    <a:pt x="168326" y="152039"/>
                  </a:lnTo>
                  <a:lnTo>
                    <a:pt x="173416" y="160776"/>
                  </a:lnTo>
                  <a:lnTo>
                    <a:pt x="177537" y="170552"/>
                  </a:lnTo>
                  <a:lnTo>
                    <a:pt x="180669" y="181348"/>
                  </a:lnTo>
                  <a:lnTo>
                    <a:pt x="182620" y="192853"/>
                  </a:lnTo>
                  <a:lnTo>
                    <a:pt x="182956" y="204568"/>
                  </a:lnTo>
                  <a:lnTo>
                    <a:pt x="181579" y="216176"/>
                  </a:lnTo>
                  <a:lnTo>
                    <a:pt x="178367" y="227241"/>
                  </a:lnTo>
                  <a:lnTo>
                    <a:pt x="173011" y="237138"/>
                  </a:lnTo>
                  <a:lnTo>
                    <a:pt x="165556" y="245642"/>
                  </a:lnTo>
                  <a:lnTo>
                    <a:pt x="156313" y="252861"/>
                  </a:lnTo>
                  <a:lnTo>
                    <a:pt x="145675" y="259032"/>
                  </a:lnTo>
                  <a:lnTo>
                    <a:pt x="134010" y="264403"/>
                  </a:lnTo>
                  <a:lnTo>
                    <a:pt x="121774" y="268859"/>
                  </a:lnTo>
                  <a:lnTo>
                    <a:pt x="109495" y="271957"/>
                  </a:lnTo>
                  <a:lnTo>
                    <a:pt x="97462" y="273556"/>
                  </a:lnTo>
                  <a:lnTo>
                    <a:pt x="85757" y="273649"/>
                  </a:lnTo>
                  <a:lnTo>
                    <a:pt x="74357" y="272190"/>
                  </a:lnTo>
                  <a:lnTo>
                    <a:pt x="63218" y="269328"/>
                  </a:lnTo>
                  <a:lnTo>
                    <a:pt x="52733" y="265625"/>
                  </a:lnTo>
                  <a:lnTo>
                    <a:pt x="42708" y="261610"/>
                  </a:lnTo>
                  <a:lnTo>
                    <a:pt x="32260" y="256933"/>
                  </a:lnTo>
                  <a:lnTo>
                    <a:pt x="19715" y="250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57080" y="4443026"/>
              <a:ext cx="154770" cy="284270"/>
            </a:xfrm>
            <a:custGeom>
              <a:avLst/>
              <a:gdLst/>
              <a:ahLst/>
              <a:cxnLst/>
              <a:rect l="0" t="0" r="0" b="0"/>
              <a:pathLst>
                <a:path w="154770" h="284270">
                  <a:moveTo>
                    <a:pt x="132971" y="0"/>
                  </a:moveTo>
                  <a:lnTo>
                    <a:pt x="124103" y="2934"/>
                  </a:lnTo>
                  <a:lnTo>
                    <a:pt x="115116" y="5716"/>
                  </a:lnTo>
                  <a:lnTo>
                    <a:pt x="105121" y="8611"/>
                  </a:lnTo>
                  <a:lnTo>
                    <a:pt x="94140" y="11478"/>
                  </a:lnTo>
                  <a:lnTo>
                    <a:pt x="82329" y="13995"/>
                  </a:lnTo>
                  <a:lnTo>
                    <a:pt x="69880" y="16015"/>
                  </a:lnTo>
                  <a:lnTo>
                    <a:pt x="57288" y="17873"/>
                  </a:lnTo>
                  <a:lnTo>
                    <a:pt x="45303" y="20264"/>
                  </a:lnTo>
                  <a:lnTo>
                    <a:pt x="34297" y="23553"/>
                  </a:lnTo>
                  <a:lnTo>
                    <a:pt x="24605" y="28086"/>
                  </a:lnTo>
                  <a:lnTo>
                    <a:pt x="16693" y="34344"/>
                  </a:lnTo>
                  <a:lnTo>
                    <a:pt x="10632" y="42413"/>
                  </a:lnTo>
                  <a:lnTo>
                    <a:pt x="6189" y="52070"/>
                  </a:lnTo>
                  <a:lnTo>
                    <a:pt x="3024" y="62986"/>
                  </a:lnTo>
                  <a:lnTo>
                    <a:pt x="832" y="74824"/>
                  </a:lnTo>
                  <a:lnTo>
                    <a:pt x="0" y="86668"/>
                  </a:lnTo>
                  <a:lnTo>
                    <a:pt x="1554" y="97086"/>
                  </a:lnTo>
                  <a:lnTo>
                    <a:pt x="5857" y="105410"/>
                  </a:lnTo>
                  <a:lnTo>
                    <a:pt x="12510" y="111503"/>
                  </a:lnTo>
                  <a:lnTo>
                    <a:pt x="20728" y="115391"/>
                  </a:lnTo>
                  <a:lnTo>
                    <a:pt x="29884" y="117349"/>
                  </a:lnTo>
                  <a:lnTo>
                    <a:pt x="39588" y="118091"/>
                  </a:lnTo>
                  <a:lnTo>
                    <a:pt x="49613" y="118616"/>
                  </a:lnTo>
                  <a:lnTo>
                    <a:pt x="59829" y="119509"/>
                  </a:lnTo>
                  <a:lnTo>
                    <a:pt x="70161" y="121117"/>
                  </a:lnTo>
                  <a:lnTo>
                    <a:pt x="80564" y="123728"/>
                  </a:lnTo>
                  <a:lnTo>
                    <a:pt x="91007" y="127377"/>
                  </a:lnTo>
                  <a:lnTo>
                    <a:pt x="101310" y="131930"/>
                  </a:lnTo>
                  <a:lnTo>
                    <a:pt x="111155" y="137194"/>
                  </a:lnTo>
                  <a:lnTo>
                    <a:pt x="120404" y="142993"/>
                  </a:lnTo>
                  <a:lnTo>
                    <a:pt x="128919" y="149341"/>
                  </a:lnTo>
                  <a:lnTo>
                    <a:pt x="136493" y="156433"/>
                  </a:lnTo>
                  <a:lnTo>
                    <a:pt x="143096" y="164315"/>
                  </a:lnTo>
                  <a:lnTo>
                    <a:pt x="148531" y="172896"/>
                  </a:lnTo>
                  <a:lnTo>
                    <a:pt x="152359" y="182035"/>
                  </a:lnTo>
                  <a:lnTo>
                    <a:pt x="154480" y="191586"/>
                  </a:lnTo>
                  <a:lnTo>
                    <a:pt x="154769" y="201271"/>
                  </a:lnTo>
                  <a:lnTo>
                    <a:pt x="152918" y="210693"/>
                  </a:lnTo>
                  <a:lnTo>
                    <a:pt x="148968" y="219653"/>
                  </a:lnTo>
                  <a:lnTo>
                    <a:pt x="143232" y="227973"/>
                  </a:lnTo>
                  <a:lnTo>
                    <a:pt x="136102" y="235415"/>
                  </a:lnTo>
                  <a:lnTo>
                    <a:pt x="127942" y="241939"/>
                  </a:lnTo>
                  <a:lnTo>
                    <a:pt x="119041" y="247661"/>
                  </a:lnTo>
                  <a:lnTo>
                    <a:pt x="109623" y="252745"/>
                  </a:lnTo>
                  <a:lnTo>
                    <a:pt x="99846" y="257355"/>
                  </a:lnTo>
                  <a:lnTo>
                    <a:pt x="89825" y="261623"/>
                  </a:lnTo>
                  <a:lnTo>
                    <a:pt x="79638" y="265650"/>
                  </a:lnTo>
                  <a:lnTo>
                    <a:pt x="69352" y="269506"/>
                  </a:lnTo>
                  <a:lnTo>
                    <a:pt x="59459" y="273093"/>
                  </a:lnTo>
                  <a:lnTo>
                    <a:pt x="49904" y="276504"/>
                  </a:lnTo>
                  <a:lnTo>
                    <a:pt x="39848" y="280039"/>
                  </a:lnTo>
                  <a:lnTo>
                    <a:pt x="2768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21554" y="4832580"/>
              <a:ext cx="515897" cy="42115"/>
            </a:xfrm>
            <a:custGeom>
              <a:avLst/>
              <a:gdLst/>
              <a:ahLst/>
              <a:cxnLst/>
              <a:rect l="0" t="0" r="0" b="0"/>
              <a:pathLst>
                <a:path w="515897" h="42115">
                  <a:moveTo>
                    <a:pt x="515896" y="0"/>
                  </a:moveTo>
                  <a:lnTo>
                    <a:pt x="501295" y="2867"/>
                  </a:lnTo>
                  <a:lnTo>
                    <a:pt x="488024" y="5009"/>
                  </a:lnTo>
                  <a:lnTo>
                    <a:pt x="474822" y="6616"/>
                  </a:lnTo>
                  <a:lnTo>
                    <a:pt x="461481" y="7970"/>
                  </a:lnTo>
                  <a:lnTo>
                    <a:pt x="447972" y="9467"/>
                  </a:lnTo>
                  <a:lnTo>
                    <a:pt x="434314" y="11313"/>
                  </a:lnTo>
                  <a:lnTo>
                    <a:pt x="420375" y="13380"/>
                  </a:lnTo>
                  <a:lnTo>
                    <a:pt x="405877" y="15312"/>
                  </a:lnTo>
                  <a:lnTo>
                    <a:pt x="390711" y="16913"/>
                  </a:lnTo>
                  <a:lnTo>
                    <a:pt x="374762" y="18309"/>
                  </a:lnTo>
                  <a:lnTo>
                    <a:pt x="357839" y="19854"/>
                  </a:lnTo>
                  <a:lnTo>
                    <a:pt x="339932" y="21740"/>
                  </a:lnTo>
                  <a:lnTo>
                    <a:pt x="321178" y="23837"/>
                  </a:lnTo>
                  <a:lnTo>
                    <a:pt x="301757" y="25792"/>
                  </a:lnTo>
                  <a:lnTo>
                    <a:pt x="281845" y="27408"/>
                  </a:lnTo>
                  <a:lnTo>
                    <a:pt x="261746" y="28815"/>
                  </a:lnTo>
                  <a:lnTo>
                    <a:pt x="241874" y="30367"/>
                  </a:lnTo>
                  <a:lnTo>
                    <a:pt x="222429" y="32257"/>
                  </a:lnTo>
                  <a:lnTo>
                    <a:pt x="203270" y="34359"/>
                  </a:lnTo>
                  <a:lnTo>
                    <a:pt x="184026" y="36315"/>
                  </a:lnTo>
                  <a:lnTo>
                    <a:pt x="164487" y="37928"/>
                  </a:lnTo>
                  <a:lnTo>
                    <a:pt x="144769" y="39164"/>
                  </a:lnTo>
                  <a:lnTo>
                    <a:pt x="125218" y="40068"/>
                  </a:lnTo>
                  <a:lnTo>
                    <a:pt x="106035" y="40711"/>
                  </a:lnTo>
                  <a:lnTo>
                    <a:pt x="87425" y="41160"/>
                  </a:lnTo>
                  <a:lnTo>
                    <a:pt x="67540" y="41518"/>
                  </a:lnTo>
                  <a:lnTo>
                    <a:pt x="41279" y="418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516310" y="5011565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67" y="14668"/>
                  </a:lnTo>
                  <a:lnTo>
                    <a:pt x="707" y="28580"/>
                  </a:lnTo>
                  <a:lnTo>
                    <a:pt x="2000" y="43073"/>
                  </a:lnTo>
                  <a:lnTo>
                    <a:pt x="3686" y="58101"/>
                  </a:lnTo>
                  <a:lnTo>
                    <a:pt x="5355" y="73278"/>
                  </a:lnTo>
                  <a:lnTo>
                    <a:pt x="6768" y="88345"/>
                  </a:lnTo>
                  <a:lnTo>
                    <a:pt x="7866" y="103210"/>
                  </a:lnTo>
                  <a:lnTo>
                    <a:pt x="8677" y="117869"/>
                  </a:lnTo>
                  <a:lnTo>
                    <a:pt x="9256" y="132343"/>
                  </a:lnTo>
                  <a:lnTo>
                    <a:pt x="9663" y="146259"/>
                  </a:lnTo>
                  <a:lnTo>
                    <a:pt x="9987" y="160315"/>
                  </a:lnTo>
                  <a:lnTo>
                    <a:pt x="10260" y="176866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04926" y="4979979"/>
              <a:ext cx="92958" cy="207444"/>
            </a:xfrm>
            <a:custGeom>
              <a:avLst/>
              <a:gdLst/>
              <a:ahLst/>
              <a:cxnLst/>
              <a:rect l="0" t="0" r="0" b="0"/>
              <a:pathLst>
                <a:path w="92958" h="207444">
                  <a:moveTo>
                    <a:pt x="58783" y="10528"/>
                  </a:moveTo>
                  <a:lnTo>
                    <a:pt x="50049" y="13596"/>
                  </a:lnTo>
                  <a:lnTo>
                    <a:pt x="42343" y="17659"/>
                  </a:lnTo>
                  <a:lnTo>
                    <a:pt x="34945" y="23151"/>
                  </a:lnTo>
                  <a:lnTo>
                    <a:pt x="27857" y="29912"/>
                  </a:lnTo>
                  <a:lnTo>
                    <a:pt x="21327" y="37710"/>
                  </a:lnTo>
                  <a:lnTo>
                    <a:pt x="15459" y="46311"/>
                  </a:lnTo>
                  <a:lnTo>
                    <a:pt x="10367" y="55669"/>
                  </a:lnTo>
                  <a:lnTo>
                    <a:pt x="6245" y="65923"/>
                  </a:lnTo>
                  <a:lnTo>
                    <a:pt x="3108" y="77076"/>
                  </a:lnTo>
                  <a:lnTo>
                    <a:pt x="984" y="89004"/>
                  </a:lnTo>
                  <a:lnTo>
                    <a:pt x="0" y="101542"/>
                  </a:lnTo>
                  <a:lnTo>
                    <a:pt x="115" y="114529"/>
                  </a:lnTo>
                  <a:lnTo>
                    <a:pt x="1156" y="127673"/>
                  </a:lnTo>
                  <a:lnTo>
                    <a:pt x="2919" y="140570"/>
                  </a:lnTo>
                  <a:lnTo>
                    <a:pt x="5217" y="153017"/>
                  </a:lnTo>
                  <a:lnTo>
                    <a:pt x="8063" y="164832"/>
                  </a:lnTo>
                  <a:lnTo>
                    <a:pt x="11651" y="175774"/>
                  </a:lnTo>
                  <a:lnTo>
                    <a:pt x="16033" y="185787"/>
                  </a:lnTo>
                  <a:lnTo>
                    <a:pt x="21280" y="194495"/>
                  </a:lnTo>
                  <a:lnTo>
                    <a:pt x="27560" y="201141"/>
                  </a:lnTo>
                  <a:lnTo>
                    <a:pt x="34852" y="205490"/>
                  </a:lnTo>
                  <a:lnTo>
                    <a:pt x="42681" y="207443"/>
                  </a:lnTo>
                  <a:lnTo>
                    <a:pt x="50242" y="206793"/>
                  </a:lnTo>
                  <a:lnTo>
                    <a:pt x="57101" y="203688"/>
                  </a:lnTo>
                  <a:lnTo>
                    <a:pt x="63177" y="198539"/>
                  </a:lnTo>
                  <a:lnTo>
                    <a:pt x="68566" y="191810"/>
                  </a:lnTo>
                  <a:lnTo>
                    <a:pt x="73413" y="183922"/>
                  </a:lnTo>
                  <a:lnTo>
                    <a:pt x="77855" y="175205"/>
                  </a:lnTo>
                  <a:lnTo>
                    <a:pt x="82006" y="165912"/>
                  </a:lnTo>
                  <a:lnTo>
                    <a:pt x="85945" y="156219"/>
                  </a:lnTo>
                  <a:lnTo>
                    <a:pt x="89406" y="146254"/>
                  </a:lnTo>
                  <a:lnTo>
                    <a:pt x="91819" y="136104"/>
                  </a:lnTo>
                  <a:lnTo>
                    <a:pt x="92957" y="125829"/>
                  </a:lnTo>
                  <a:lnTo>
                    <a:pt x="92906" y="115471"/>
                  </a:lnTo>
                  <a:lnTo>
                    <a:pt x="91883" y="105056"/>
                  </a:lnTo>
                  <a:lnTo>
                    <a:pt x="90121" y="94604"/>
                  </a:lnTo>
                  <a:lnTo>
                    <a:pt x="87821" y="84127"/>
                  </a:lnTo>
                  <a:lnTo>
                    <a:pt x="85140" y="73631"/>
                  </a:lnTo>
                  <a:lnTo>
                    <a:pt x="82188" y="63131"/>
                  </a:lnTo>
                  <a:lnTo>
                    <a:pt x="78887" y="52790"/>
                  </a:lnTo>
                  <a:lnTo>
                    <a:pt x="74985" y="42919"/>
                  </a:lnTo>
                  <a:lnTo>
                    <a:pt x="70403" y="33660"/>
                  </a:lnTo>
                  <a:lnTo>
                    <a:pt x="65509" y="25279"/>
                  </a:lnTo>
                  <a:lnTo>
                    <a:pt x="60547" y="17435"/>
                  </a:lnTo>
                  <a:lnTo>
                    <a:pt x="55082" y="9439"/>
                  </a:lnTo>
                  <a:lnTo>
                    <a:pt x="482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45146" y="4969450"/>
              <a:ext cx="110324" cy="207709"/>
            </a:xfrm>
            <a:custGeom>
              <a:avLst/>
              <a:gdLst/>
              <a:ahLst/>
              <a:cxnLst/>
              <a:rect l="0" t="0" r="0" b="0"/>
              <a:pathLst>
                <a:path w="110324" h="207709">
                  <a:moveTo>
                    <a:pt x="44905" y="10529"/>
                  </a:moveTo>
                  <a:lnTo>
                    <a:pt x="39105" y="16464"/>
                  </a:lnTo>
                  <a:lnTo>
                    <a:pt x="34181" y="22668"/>
                  </a:lnTo>
                  <a:lnTo>
                    <a:pt x="29678" y="29764"/>
                  </a:lnTo>
                  <a:lnTo>
                    <a:pt x="25457" y="37704"/>
                  </a:lnTo>
                  <a:lnTo>
                    <a:pt x="21444" y="46350"/>
                  </a:lnTo>
                  <a:lnTo>
                    <a:pt x="17582" y="55550"/>
                  </a:lnTo>
                  <a:lnTo>
                    <a:pt x="13830" y="65322"/>
                  </a:lnTo>
                  <a:lnTo>
                    <a:pt x="10154" y="75860"/>
                  </a:lnTo>
                  <a:lnTo>
                    <a:pt x="6541" y="87202"/>
                  </a:lnTo>
                  <a:lnTo>
                    <a:pt x="3301" y="99088"/>
                  </a:lnTo>
                  <a:lnTo>
                    <a:pt x="1037" y="111066"/>
                  </a:lnTo>
                  <a:lnTo>
                    <a:pt x="0" y="122863"/>
                  </a:lnTo>
                  <a:lnTo>
                    <a:pt x="118" y="134395"/>
                  </a:lnTo>
                  <a:lnTo>
                    <a:pt x="1186" y="145671"/>
                  </a:lnTo>
                  <a:lnTo>
                    <a:pt x="2988" y="156733"/>
                  </a:lnTo>
                  <a:lnTo>
                    <a:pt x="5654" y="167466"/>
                  </a:lnTo>
                  <a:lnTo>
                    <a:pt x="9645" y="177608"/>
                  </a:lnTo>
                  <a:lnTo>
                    <a:pt x="15107" y="187048"/>
                  </a:lnTo>
                  <a:lnTo>
                    <a:pt x="21893" y="195355"/>
                  </a:lnTo>
                  <a:lnTo>
                    <a:pt x="29744" y="201724"/>
                  </a:lnTo>
                  <a:lnTo>
                    <a:pt x="38391" y="205883"/>
                  </a:lnTo>
                  <a:lnTo>
                    <a:pt x="47451" y="207708"/>
                  </a:lnTo>
                  <a:lnTo>
                    <a:pt x="56445" y="206972"/>
                  </a:lnTo>
                  <a:lnTo>
                    <a:pt x="65114" y="203808"/>
                  </a:lnTo>
                  <a:lnTo>
                    <a:pt x="73238" y="198618"/>
                  </a:lnTo>
                  <a:lnTo>
                    <a:pt x="80548" y="191864"/>
                  </a:lnTo>
                  <a:lnTo>
                    <a:pt x="86983" y="183957"/>
                  </a:lnTo>
                  <a:lnTo>
                    <a:pt x="92645" y="175230"/>
                  </a:lnTo>
                  <a:lnTo>
                    <a:pt x="97690" y="165928"/>
                  </a:lnTo>
                  <a:lnTo>
                    <a:pt x="102264" y="156226"/>
                  </a:lnTo>
                  <a:lnTo>
                    <a:pt x="106168" y="146085"/>
                  </a:lnTo>
                  <a:lnTo>
                    <a:pt x="108887" y="135284"/>
                  </a:lnTo>
                  <a:lnTo>
                    <a:pt x="110233" y="123759"/>
                  </a:lnTo>
                  <a:lnTo>
                    <a:pt x="110323" y="111747"/>
                  </a:lnTo>
                  <a:lnTo>
                    <a:pt x="109396" y="99683"/>
                  </a:lnTo>
                  <a:lnTo>
                    <a:pt x="107694" y="87832"/>
                  </a:lnTo>
                  <a:lnTo>
                    <a:pt x="105264" y="76433"/>
                  </a:lnTo>
                  <a:lnTo>
                    <a:pt x="101963" y="65779"/>
                  </a:lnTo>
                  <a:lnTo>
                    <a:pt x="97783" y="55948"/>
                  </a:lnTo>
                  <a:lnTo>
                    <a:pt x="92841" y="46855"/>
                  </a:lnTo>
                  <a:lnTo>
                    <a:pt x="87300" y="38354"/>
                  </a:lnTo>
                  <a:lnTo>
                    <a:pt x="81312" y="30306"/>
                  </a:lnTo>
                  <a:lnTo>
                    <a:pt x="74923" y="22891"/>
                  </a:lnTo>
                  <a:lnTo>
                    <a:pt x="67233" y="15872"/>
                  </a:lnTo>
                  <a:lnTo>
                    <a:pt x="55334" y="8631"/>
                  </a:lnTo>
                  <a:lnTo>
                    <a:pt x="343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53264" y="4748352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62031" y="2934"/>
                  </a:lnTo>
                  <a:lnTo>
                    <a:pt x="51542" y="5715"/>
                  </a:lnTo>
                  <a:lnTo>
                    <a:pt x="41254" y="8611"/>
                  </a:lnTo>
                  <a:lnTo>
                    <a:pt x="31436" y="11490"/>
                  </a:lnTo>
                  <a:lnTo>
                    <a:pt x="21971" y="14318"/>
                  </a:lnTo>
                  <a:lnTo>
                    <a:pt x="12023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74321" y="4822051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"/>
                  </a:moveTo>
                  <a:lnTo>
                    <a:pt x="83021" y="1"/>
                  </a:lnTo>
                  <a:lnTo>
                    <a:pt x="71892" y="0"/>
                  </a:lnTo>
                  <a:lnTo>
                    <a:pt x="60308" y="5"/>
                  </a:lnTo>
                  <a:lnTo>
                    <a:pt x="48592" y="207"/>
                  </a:lnTo>
                  <a:lnTo>
                    <a:pt x="36375" y="1108"/>
                  </a:lnTo>
                  <a:lnTo>
                    <a:pt x="21461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68196" y="4695709"/>
              <a:ext cx="254462" cy="404641"/>
            </a:xfrm>
            <a:custGeom>
              <a:avLst/>
              <a:gdLst/>
              <a:ahLst/>
              <a:cxnLst/>
              <a:rect l="0" t="0" r="0" b="0"/>
              <a:pathLst>
                <a:path w="254462" h="404641">
                  <a:moveTo>
                    <a:pt x="100923" y="0"/>
                  </a:moveTo>
                  <a:lnTo>
                    <a:pt x="92188" y="5935"/>
                  </a:lnTo>
                  <a:lnTo>
                    <a:pt x="84482" y="12140"/>
                  </a:lnTo>
                  <a:lnTo>
                    <a:pt x="77080" y="19231"/>
                  </a:lnTo>
                  <a:lnTo>
                    <a:pt x="69819" y="26998"/>
                  </a:lnTo>
                  <a:lnTo>
                    <a:pt x="62640" y="34997"/>
                  </a:lnTo>
                  <a:lnTo>
                    <a:pt x="55515" y="42947"/>
                  </a:lnTo>
                  <a:lnTo>
                    <a:pt x="48424" y="51067"/>
                  </a:lnTo>
                  <a:lnTo>
                    <a:pt x="41357" y="59956"/>
                  </a:lnTo>
                  <a:lnTo>
                    <a:pt x="34311" y="69900"/>
                  </a:lnTo>
                  <a:lnTo>
                    <a:pt x="27443" y="80866"/>
                  </a:lnTo>
                  <a:lnTo>
                    <a:pt x="21059" y="92684"/>
                  </a:lnTo>
                  <a:lnTo>
                    <a:pt x="15288" y="105165"/>
                  </a:lnTo>
                  <a:lnTo>
                    <a:pt x="10261" y="118463"/>
                  </a:lnTo>
                  <a:lnTo>
                    <a:pt x="6183" y="133053"/>
                  </a:lnTo>
                  <a:lnTo>
                    <a:pt x="3074" y="149082"/>
                  </a:lnTo>
                  <a:lnTo>
                    <a:pt x="971" y="166082"/>
                  </a:lnTo>
                  <a:lnTo>
                    <a:pt x="0" y="183186"/>
                  </a:lnTo>
                  <a:lnTo>
                    <a:pt x="123" y="199870"/>
                  </a:lnTo>
                  <a:lnTo>
                    <a:pt x="1171" y="215817"/>
                  </a:lnTo>
                  <a:lnTo>
                    <a:pt x="2936" y="230752"/>
                  </a:lnTo>
                  <a:lnTo>
                    <a:pt x="5232" y="244651"/>
                  </a:lnTo>
                  <a:lnTo>
                    <a:pt x="7908" y="257814"/>
                  </a:lnTo>
                  <a:lnTo>
                    <a:pt x="10849" y="270743"/>
                  </a:lnTo>
                  <a:lnTo>
                    <a:pt x="13978" y="283742"/>
                  </a:lnTo>
                  <a:lnTo>
                    <a:pt x="17400" y="296765"/>
                  </a:lnTo>
                  <a:lnTo>
                    <a:pt x="21383" y="309516"/>
                  </a:lnTo>
                  <a:lnTo>
                    <a:pt x="26033" y="321832"/>
                  </a:lnTo>
                  <a:lnTo>
                    <a:pt x="31463" y="333542"/>
                  </a:lnTo>
                  <a:lnTo>
                    <a:pt x="37865" y="344407"/>
                  </a:lnTo>
                  <a:lnTo>
                    <a:pt x="45244" y="354380"/>
                  </a:lnTo>
                  <a:lnTo>
                    <a:pt x="53302" y="363567"/>
                  </a:lnTo>
                  <a:lnTo>
                    <a:pt x="61548" y="372132"/>
                  </a:lnTo>
                  <a:lnTo>
                    <a:pt x="69697" y="380222"/>
                  </a:lnTo>
                  <a:lnTo>
                    <a:pt x="78135" y="387640"/>
                  </a:lnTo>
                  <a:lnTo>
                    <a:pt x="87776" y="393871"/>
                  </a:lnTo>
                  <a:lnTo>
                    <a:pt x="99036" y="398723"/>
                  </a:lnTo>
                  <a:lnTo>
                    <a:pt x="111532" y="402151"/>
                  </a:lnTo>
                  <a:lnTo>
                    <a:pt x="124385" y="404085"/>
                  </a:lnTo>
                  <a:lnTo>
                    <a:pt x="137025" y="404640"/>
                  </a:lnTo>
                  <a:lnTo>
                    <a:pt x="149088" y="403895"/>
                  </a:lnTo>
                  <a:lnTo>
                    <a:pt x="160255" y="401807"/>
                  </a:lnTo>
                  <a:lnTo>
                    <a:pt x="170462" y="398480"/>
                  </a:lnTo>
                  <a:lnTo>
                    <a:pt x="179824" y="394130"/>
                  </a:lnTo>
                  <a:lnTo>
                    <a:pt x="188512" y="388994"/>
                  </a:lnTo>
                  <a:lnTo>
                    <a:pt x="196698" y="383277"/>
                  </a:lnTo>
                  <a:lnTo>
                    <a:pt x="204522" y="376981"/>
                  </a:lnTo>
                  <a:lnTo>
                    <a:pt x="212090" y="369924"/>
                  </a:lnTo>
                  <a:lnTo>
                    <a:pt x="219477" y="362061"/>
                  </a:lnTo>
                  <a:lnTo>
                    <a:pt x="226575" y="353322"/>
                  </a:lnTo>
                  <a:lnTo>
                    <a:pt x="233115" y="343545"/>
                  </a:lnTo>
                  <a:lnTo>
                    <a:pt x="238990" y="332742"/>
                  </a:lnTo>
                  <a:lnTo>
                    <a:pt x="244086" y="321063"/>
                  </a:lnTo>
                  <a:lnTo>
                    <a:pt x="248212" y="308700"/>
                  </a:lnTo>
                  <a:lnTo>
                    <a:pt x="251351" y="295833"/>
                  </a:lnTo>
                  <a:lnTo>
                    <a:pt x="253477" y="282770"/>
                  </a:lnTo>
                  <a:lnTo>
                    <a:pt x="254461" y="269928"/>
                  </a:lnTo>
                  <a:lnTo>
                    <a:pt x="254347" y="257514"/>
                  </a:lnTo>
                  <a:lnTo>
                    <a:pt x="253305" y="245552"/>
                  </a:lnTo>
                  <a:lnTo>
                    <a:pt x="251544" y="233978"/>
                  </a:lnTo>
                  <a:lnTo>
                    <a:pt x="249250" y="222705"/>
                  </a:lnTo>
                  <a:lnTo>
                    <a:pt x="246577" y="211487"/>
                  </a:lnTo>
                  <a:lnTo>
                    <a:pt x="243637" y="199956"/>
                  </a:lnTo>
                  <a:lnTo>
                    <a:pt x="240509" y="187937"/>
                  </a:lnTo>
                  <a:lnTo>
                    <a:pt x="237087" y="175592"/>
                  </a:lnTo>
                  <a:lnTo>
                    <a:pt x="233104" y="163305"/>
                  </a:lnTo>
                  <a:lnTo>
                    <a:pt x="228459" y="151305"/>
                  </a:lnTo>
                  <a:lnTo>
                    <a:pt x="223202" y="139806"/>
                  </a:lnTo>
                  <a:lnTo>
                    <a:pt x="217449" y="129085"/>
                  </a:lnTo>
                  <a:lnTo>
                    <a:pt x="211318" y="119205"/>
                  </a:lnTo>
                  <a:lnTo>
                    <a:pt x="204914" y="109909"/>
                  </a:lnTo>
                  <a:lnTo>
                    <a:pt x="198316" y="100739"/>
                  </a:lnTo>
                  <a:lnTo>
                    <a:pt x="191582" y="91420"/>
                  </a:lnTo>
                  <a:lnTo>
                    <a:pt x="184756" y="82023"/>
                  </a:lnTo>
                  <a:lnTo>
                    <a:pt x="177868" y="72861"/>
                  </a:lnTo>
                  <a:lnTo>
                    <a:pt x="170932" y="64107"/>
                  </a:lnTo>
                  <a:lnTo>
                    <a:pt x="163798" y="55941"/>
                  </a:lnTo>
                  <a:lnTo>
                    <a:pt x="156170" y="48609"/>
                  </a:lnTo>
                  <a:lnTo>
                    <a:pt x="147924" y="42168"/>
                  </a:lnTo>
                  <a:lnTo>
                    <a:pt x="138977" y="36657"/>
                  </a:lnTo>
                  <a:lnTo>
                    <a:pt x="128010" y="31656"/>
                  </a:lnTo>
                  <a:lnTo>
                    <a:pt x="110703" y="26726"/>
                  </a:lnTo>
                  <a:lnTo>
                    <a:pt x="79866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11274" y="497997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701886" y="4674653"/>
              <a:ext cx="192181" cy="385119"/>
            </a:xfrm>
            <a:custGeom>
              <a:avLst/>
              <a:gdLst/>
              <a:ahLst/>
              <a:cxnLst/>
              <a:rect l="0" t="0" r="0" b="0"/>
              <a:pathLst>
                <a:path w="192181" h="385119">
                  <a:moveTo>
                    <a:pt x="25202" y="0"/>
                  </a:moveTo>
                  <a:lnTo>
                    <a:pt x="22268" y="8801"/>
                  </a:lnTo>
                  <a:lnTo>
                    <a:pt x="19486" y="17148"/>
                  </a:lnTo>
                  <a:lnTo>
                    <a:pt x="16582" y="25846"/>
                  </a:lnTo>
                  <a:lnTo>
                    <a:pt x="13369" y="34968"/>
                  </a:lnTo>
                  <a:lnTo>
                    <a:pt x="9555" y="44462"/>
                  </a:lnTo>
                  <a:lnTo>
                    <a:pt x="5074" y="54183"/>
                  </a:lnTo>
                  <a:lnTo>
                    <a:pt x="1246" y="61545"/>
                  </a:lnTo>
                  <a:lnTo>
                    <a:pt x="0" y="63360"/>
                  </a:lnTo>
                  <a:lnTo>
                    <a:pt x="1326" y="60602"/>
                  </a:lnTo>
                  <a:lnTo>
                    <a:pt x="4550" y="54887"/>
                  </a:lnTo>
                  <a:lnTo>
                    <a:pt x="9061" y="47522"/>
                  </a:lnTo>
                  <a:lnTo>
                    <a:pt x="14423" y="39522"/>
                  </a:lnTo>
                  <a:lnTo>
                    <a:pt x="20356" y="31452"/>
                  </a:lnTo>
                  <a:lnTo>
                    <a:pt x="26994" y="23863"/>
                  </a:lnTo>
                  <a:lnTo>
                    <a:pt x="34829" y="17426"/>
                  </a:lnTo>
                  <a:lnTo>
                    <a:pt x="44025" y="12394"/>
                  </a:lnTo>
                  <a:lnTo>
                    <a:pt x="54137" y="8994"/>
                  </a:lnTo>
                  <a:lnTo>
                    <a:pt x="64311" y="7600"/>
                  </a:lnTo>
                  <a:lnTo>
                    <a:pt x="74036" y="8222"/>
                  </a:lnTo>
                  <a:lnTo>
                    <a:pt x="83005" y="10738"/>
                  </a:lnTo>
                  <a:lnTo>
                    <a:pt x="90950" y="15084"/>
                  </a:lnTo>
                  <a:lnTo>
                    <a:pt x="97840" y="21046"/>
                  </a:lnTo>
                  <a:lnTo>
                    <a:pt x="103651" y="28470"/>
                  </a:lnTo>
                  <a:lnTo>
                    <a:pt x="108273" y="37348"/>
                  </a:lnTo>
                  <a:lnTo>
                    <a:pt x="111752" y="47539"/>
                  </a:lnTo>
                  <a:lnTo>
                    <a:pt x="114108" y="58805"/>
                  </a:lnTo>
                  <a:lnTo>
                    <a:pt x="115249" y="70891"/>
                  </a:lnTo>
                  <a:lnTo>
                    <a:pt x="115236" y="83566"/>
                  </a:lnTo>
                  <a:lnTo>
                    <a:pt x="114093" y="96330"/>
                  </a:lnTo>
                  <a:lnTo>
                    <a:pt x="111730" y="108441"/>
                  </a:lnTo>
                  <a:lnTo>
                    <a:pt x="108215" y="119551"/>
                  </a:lnTo>
                  <a:lnTo>
                    <a:pt x="103737" y="129823"/>
                  </a:lnTo>
                  <a:lnTo>
                    <a:pt x="98515" y="139723"/>
                  </a:lnTo>
                  <a:lnTo>
                    <a:pt x="92808" y="149503"/>
                  </a:lnTo>
                  <a:lnTo>
                    <a:pt x="88988" y="156892"/>
                  </a:lnTo>
                  <a:lnTo>
                    <a:pt x="90008" y="159767"/>
                  </a:lnTo>
                  <a:lnTo>
                    <a:pt x="95238" y="160513"/>
                  </a:lnTo>
                  <a:lnTo>
                    <a:pt x="103420" y="160921"/>
                  </a:lnTo>
                  <a:lnTo>
                    <a:pt x="113569" y="161733"/>
                  </a:lnTo>
                  <a:lnTo>
                    <a:pt x="124692" y="163464"/>
                  </a:lnTo>
                  <a:lnTo>
                    <a:pt x="135728" y="166696"/>
                  </a:lnTo>
                  <a:lnTo>
                    <a:pt x="146127" y="171589"/>
                  </a:lnTo>
                  <a:lnTo>
                    <a:pt x="155762" y="178133"/>
                  </a:lnTo>
                  <a:lnTo>
                    <a:pt x="164706" y="186339"/>
                  </a:lnTo>
                  <a:lnTo>
                    <a:pt x="173085" y="196036"/>
                  </a:lnTo>
                  <a:lnTo>
                    <a:pt x="180546" y="206781"/>
                  </a:lnTo>
                  <a:lnTo>
                    <a:pt x="186283" y="217977"/>
                  </a:lnTo>
                  <a:lnTo>
                    <a:pt x="189995" y="229242"/>
                  </a:lnTo>
                  <a:lnTo>
                    <a:pt x="191844" y="240414"/>
                  </a:lnTo>
                  <a:lnTo>
                    <a:pt x="192180" y="251447"/>
                  </a:lnTo>
                  <a:lnTo>
                    <a:pt x="191370" y="262351"/>
                  </a:lnTo>
                  <a:lnTo>
                    <a:pt x="189728" y="273148"/>
                  </a:lnTo>
                  <a:lnTo>
                    <a:pt x="187497" y="283865"/>
                  </a:lnTo>
                  <a:lnTo>
                    <a:pt x="184851" y="294519"/>
                  </a:lnTo>
                  <a:lnTo>
                    <a:pt x="181755" y="304963"/>
                  </a:lnTo>
                  <a:lnTo>
                    <a:pt x="177992" y="314904"/>
                  </a:lnTo>
                  <a:lnTo>
                    <a:pt x="173491" y="324220"/>
                  </a:lnTo>
                  <a:lnTo>
                    <a:pt x="168160" y="332951"/>
                  </a:lnTo>
                  <a:lnTo>
                    <a:pt x="161825" y="341202"/>
                  </a:lnTo>
                  <a:lnTo>
                    <a:pt x="154481" y="349082"/>
                  </a:lnTo>
                  <a:lnTo>
                    <a:pt x="146108" y="356527"/>
                  </a:lnTo>
                  <a:lnTo>
                    <a:pt x="136585" y="363309"/>
                  </a:lnTo>
                  <a:lnTo>
                    <a:pt x="125956" y="369349"/>
                  </a:lnTo>
                  <a:lnTo>
                    <a:pt x="114395" y="374558"/>
                  </a:lnTo>
                  <a:lnTo>
                    <a:pt x="102111" y="378760"/>
                  </a:lnTo>
                  <a:lnTo>
                    <a:pt x="89298" y="381951"/>
                  </a:lnTo>
                  <a:lnTo>
                    <a:pt x="76271" y="384110"/>
                  </a:lnTo>
                  <a:lnTo>
                    <a:pt x="63453" y="385118"/>
                  </a:lnTo>
                  <a:lnTo>
                    <a:pt x="51069" y="385024"/>
                  </a:lnTo>
                  <a:lnTo>
                    <a:pt x="39597" y="384159"/>
                  </a:lnTo>
                  <a:lnTo>
                    <a:pt x="28728" y="382961"/>
                  </a:lnTo>
                  <a:lnTo>
                    <a:pt x="17512" y="381329"/>
                  </a:lnTo>
                  <a:lnTo>
                    <a:pt x="414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20794" y="4716767"/>
              <a:ext cx="245819" cy="410612"/>
            </a:xfrm>
            <a:custGeom>
              <a:avLst/>
              <a:gdLst/>
              <a:ahLst/>
              <a:cxnLst/>
              <a:rect l="0" t="0" r="0" b="0"/>
              <a:pathLst>
                <a:path w="245819" h="410612">
                  <a:moveTo>
                    <a:pt x="122149" y="0"/>
                  </a:moveTo>
                  <a:lnTo>
                    <a:pt x="113347" y="2934"/>
                  </a:lnTo>
                  <a:lnTo>
                    <a:pt x="105001" y="5716"/>
                  </a:lnTo>
                  <a:lnTo>
                    <a:pt x="96298" y="8611"/>
                  </a:lnTo>
                  <a:lnTo>
                    <a:pt x="87004" y="11478"/>
                  </a:lnTo>
                  <a:lnTo>
                    <a:pt x="76860" y="13995"/>
                  </a:lnTo>
                  <a:lnTo>
                    <a:pt x="65820" y="16015"/>
                  </a:lnTo>
                  <a:lnTo>
                    <a:pt x="54153" y="17873"/>
                  </a:lnTo>
                  <a:lnTo>
                    <a:pt x="42331" y="20264"/>
                  </a:lnTo>
                  <a:lnTo>
                    <a:pt x="30660" y="23553"/>
                  </a:lnTo>
                  <a:lnTo>
                    <a:pt x="19894" y="28086"/>
                  </a:lnTo>
                  <a:lnTo>
                    <a:pt x="11262" y="34344"/>
                  </a:lnTo>
                  <a:lnTo>
                    <a:pt x="5243" y="42408"/>
                  </a:lnTo>
                  <a:lnTo>
                    <a:pt x="1662" y="51893"/>
                  </a:lnTo>
                  <a:lnTo>
                    <a:pt x="73" y="62160"/>
                  </a:lnTo>
                  <a:lnTo>
                    <a:pt x="0" y="72768"/>
                  </a:lnTo>
                  <a:lnTo>
                    <a:pt x="1030" y="83650"/>
                  </a:lnTo>
                  <a:lnTo>
                    <a:pt x="2842" y="95014"/>
                  </a:lnTo>
                  <a:lnTo>
                    <a:pt x="5207" y="106930"/>
                  </a:lnTo>
                  <a:lnTo>
                    <a:pt x="8282" y="118540"/>
                  </a:lnTo>
                  <a:lnTo>
                    <a:pt x="12563" y="128212"/>
                  </a:lnTo>
                  <a:lnTo>
                    <a:pt x="18221" y="135189"/>
                  </a:lnTo>
                  <a:lnTo>
                    <a:pt x="24972" y="139380"/>
                  </a:lnTo>
                  <a:lnTo>
                    <a:pt x="32268" y="140912"/>
                  </a:lnTo>
                  <a:lnTo>
                    <a:pt x="39735" y="140167"/>
                  </a:lnTo>
                  <a:lnTo>
                    <a:pt x="47357" y="137789"/>
                  </a:lnTo>
                  <a:lnTo>
                    <a:pt x="55381" y="134540"/>
                  </a:lnTo>
                  <a:lnTo>
                    <a:pt x="63924" y="130936"/>
                  </a:lnTo>
                  <a:lnTo>
                    <a:pt x="72966" y="127559"/>
                  </a:lnTo>
                  <a:lnTo>
                    <a:pt x="82422" y="125130"/>
                  </a:lnTo>
                  <a:lnTo>
                    <a:pt x="92194" y="123947"/>
                  </a:lnTo>
                  <a:lnTo>
                    <a:pt x="102198" y="123951"/>
                  </a:lnTo>
                  <a:lnTo>
                    <a:pt x="112367" y="124933"/>
                  </a:lnTo>
                  <a:lnTo>
                    <a:pt x="122647" y="126673"/>
                  </a:lnTo>
                  <a:lnTo>
                    <a:pt x="132838" y="129296"/>
                  </a:lnTo>
                  <a:lnTo>
                    <a:pt x="142606" y="133258"/>
                  </a:lnTo>
                  <a:lnTo>
                    <a:pt x="151811" y="138695"/>
                  </a:lnTo>
                  <a:lnTo>
                    <a:pt x="160637" y="145294"/>
                  </a:lnTo>
                  <a:lnTo>
                    <a:pt x="169484" y="152487"/>
                  </a:lnTo>
                  <a:lnTo>
                    <a:pt x="178578" y="159884"/>
                  </a:lnTo>
                  <a:lnTo>
                    <a:pt x="187652" y="167460"/>
                  </a:lnTo>
                  <a:lnTo>
                    <a:pt x="196067" y="175451"/>
                  </a:lnTo>
                  <a:lnTo>
                    <a:pt x="203508" y="183974"/>
                  </a:lnTo>
                  <a:lnTo>
                    <a:pt x="210149" y="193001"/>
                  </a:lnTo>
                  <a:lnTo>
                    <a:pt x="216451" y="202447"/>
                  </a:lnTo>
                  <a:lnTo>
                    <a:pt x="222718" y="212218"/>
                  </a:lnTo>
                  <a:lnTo>
                    <a:pt x="228759" y="222391"/>
                  </a:lnTo>
                  <a:lnTo>
                    <a:pt x="233989" y="233206"/>
                  </a:lnTo>
                  <a:lnTo>
                    <a:pt x="238140" y="244741"/>
                  </a:lnTo>
                  <a:lnTo>
                    <a:pt x="241250" y="256928"/>
                  </a:lnTo>
                  <a:lnTo>
                    <a:pt x="243494" y="269641"/>
                  </a:lnTo>
                  <a:lnTo>
                    <a:pt x="245067" y="282745"/>
                  </a:lnTo>
                  <a:lnTo>
                    <a:pt x="245818" y="295969"/>
                  </a:lnTo>
                  <a:lnTo>
                    <a:pt x="245274" y="308920"/>
                  </a:lnTo>
                  <a:lnTo>
                    <a:pt x="243279" y="321402"/>
                  </a:lnTo>
                  <a:lnTo>
                    <a:pt x="239974" y="333240"/>
                  </a:lnTo>
                  <a:lnTo>
                    <a:pt x="235615" y="344197"/>
                  </a:lnTo>
                  <a:lnTo>
                    <a:pt x="230455" y="354231"/>
                  </a:lnTo>
                  <a:lnTo>
                    <a:pt x="224551" y="363291"/>
                  </a:lnTo>
                  <a:lnTo>
                    <a:pt x="217764" y="371239"/>
                  </a:lnTo>
                  <a:lnTo>
                    <a:pt x="210089" y="378106"/>
                  </a:lnTo>
                  <a:lnTo>
                    <a:pt x="201648" y="384059"/>
                  </a:lnTo>
                  <a:lnTo>
                    <a:pt x="192605" y="389300"/>
                  </a:lnTo>
                  <a:lnTo>
                    <a:pt x="183108" y="394010"/>
                  </a:lnTo>
                  <a:lnTo>
                    <a:pt x="173120" y="398175"/>
                  </a:lnTo>
                  <a:lnTo>
                    <a:pt x="162430" y="401600"/>
                  </a:lnTo>
                  <a:lnTo>
                    <a:pt x="150979" y="404239"/>
                  </a:lnTo>
                  <a:lnTo>
                    <a:pt x="138848" y="406181"/>
                  </a:lnTo>
                  <a:lnTo>
                    <a:pt x="126172" y="407568"/>
                  </a:lnTo>
                  <a:lnTo>
                    <a:pt x="113088" y="408538"/>
                  </a:lnTo>
                  <a:lnTo>
                    <a:pt x="99709" y="409207"/>
                  </a:lnTo>
                  <a:lnTo>
                    <a:pt x="86121" y="409664"/>
                  </a:lnTo>
                  <a:lnTo>
                    <a:pt x="72407" y="409974"/>
                  </a:lnTo>
                  <a:lnTo>
                    <a:pt x="59218" y="410185"/>
                  </a:lnTo>
                  <a:lnTo>
                    <a:pt x="46480" y="410349"/>
                  </a:lnTo>
                  <a:lnTo>
                    <a:pt x="33075" y="410483"/>
                  </a:lnTo>
                  <a:lnTo>
                    <a:pt x="1686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3124184" y="195829"/>
            <a:ext cx="1317382" cy="888550"/>
          </a:xfrm>
          <a:custGeom>
            <a:avLst/>
            <a:gdLst/>
            <a:ahLst/>
            <a:cxnLst/>
            <a:rect l="0" t="0" r="0" b="0"/>
            <a:pathLst>
              <a:path w="1317382" h="888550">
                <a:moveTo>
                  <a:pt x="381805" y="46326"/>
                </a:moveTo>
                <a:lnTo>
                  <a:pt x="372937" y="49260"/>
                </a:lnTo>
                <a:lnTo>
                  <a:pt x="363950" y="52042"/>
                </a:lnTo>
                <a:lnTo>
                  <a:pt x="353954" y="54946"/>
                </a:lnTo>
                <a:lnTo>
                  <a:pt x="342974" y="58159"/>
                </a:lnTo>
                <a:lnTo>
                  <a:pt x="331163" y="61973"/>
                </a:lnTo>
                <a:lnTo>
                  <a:pt x="318708" y="66490"/>
                </a:lnTo>
                <a:lnTo>
                  <a:pt x="305944" y="71653"/>
                </a:lnTo>
                <a:lnTo>
                  <a:pt x="293311" y="77341"/>
                </a:lnTo>
                <a:lnTo>
                  <a:pt x="281038" y="83421"/>
                </a:lnTo>
                <a:lnTo>
                  <a:pt x="269003" y="89622"/>
                </a:lnTo>
                <a:lnTo>
                  <a:pt x="256849" y="95550"/>
                </a:lnTo>
                <a:lnTo>
                  <a:pt x="244373" y="101025"/>
                </a:lnTo>
                <a:lnTo>
                  <a:pt x="231534" y="106361"/>
                </a:lnTo>
                <a:lnTo>
                  <a:pt x="218375" y="112244"/>
                </a:lnTo>
                <a:lnTo>
                  <a:pt x="204968" y="119017"/>
                </a:lnTo>
                <a:lnTo>
                  <a:pt x="191539" y="126534"/>
                </a:lnTo>
                <a:lnTo>
                  <a:pt x="178450" y="134352"/>
                </a:lnTo>
                <a:lnTo>
                  <a:pt x="165870" y="142173"/>
                </a:lnTo>
                <a:lnTo>
                  <a:pt x="153798" y="150034"/>
                </a:lnTo>
                <a:lnTo>
                  <a:pt x="142150" y="158218"/>
                </a:lnTo>
                <a:lnTo>
                  <a:pt x="130836" y="166864"/>
                </a:lnTo>
                <a:lnTo>
                  <a:pt x="119932" y="175806"/>
                </a:lnTo>
                <a:lnTo>
                  <a:pt x="109675" y="184661"/>
                </a:lnTo>
                <a:lnTo>
                  <a:pt x="100143" y="193217"/>
                </a:lnTo>
                <a:lnTo>
                  <a:pt x="91267" y="201590"/>
                </a:lnTo>
                <a:lnTo>
                  <a:pt x="82918" y="210125"/>
                </a:lnTo>
                <a:lnTo>
                  <a:pt x="74967" y="219016"/>
                </a:lnTo>
                <a:lnTo>
                  <a:pt x="67304" y="228293"/>
                </a:lnTo>
                <a:lnTo>
                  <a:pt x="59844" y="237906"/>
                </a:lnTo>
                <a:lnTo>
                  <a:pt x="52531" y="247785"/>
                </a:lnTo>
                <a:lnTo>
                  <a:pt x="45483" y="257860"/>
                </a:lnTo>
                <a:lnTo>
                  <a:pt x="38976" y="268077"/>
                </a:lnTo>
                <a:lnTo>
                  <a:pt x="33119" y="278392"/>
                </a:lnTo>
                <a:lnTo>
                  <a:pt x="27864" y="288777"/>
                </a:lnTo>
                <a:lnTo>
                  <a:pt x="23101" y="299208"/>
                </a:lnTo>
                <a:lnTo>
                  <a:pt x="18711" y="309671"/>
                </a:lnTo>
                <a:lnTo>
                  <a:pt x="14591" y="320156"/>
                </a:lnTo>
                <a:lnTo>
                  <a:pt x="10665" y="330655"/>
                </a:lnTo>
                <a:lnTo>
                  <a:pt x="6881" y="341163"/>
                </a:lnTo>
                <a:lnTo>
                  <a:pt x="3525" y="351679"/>
                </a:lnTo>
                <a:lnTo>
                  <a:pt x="1183" y="362199"/>
                </a:lnTo>
                <a:lnTo>
                  <a:pt x="89" y="372735"/>
                </a:lnTo>
                <a:lnTo>
                  <a:pt x="0" y="383778"/>
                </a:lnTo>
                <a:lnTo>
                  <a:pt x="396" y="396249"/>
                </a:lnTo>
                <a:lnTo>
                  <a:pt x="924" y="410526"/>
                </a:lnTo>
                <a:lnTo>
                  <a:pt x="1581" y="426184"/>
                </a:lnTo>
                <a:lnTo>
                  <a:pt x="2620" y="442305"/>
                </a:lnTo>
                <a:lnTo>
                  <a:pt x="4169" y="458290"/>
                </a:lnTo>
                <a:lnTo>
                  <a:pt x="6208" y="473749"/>
                </a:lnTo>
                <a:lnTo>
                  <a:pt x="8655" y="488350"/>
                </a:lnTo>
                <a:lnTo>
                  <a:pt x="11420" y="502015"/>
                </a:lnTo>
                <a:lnTo>
                  <a:pt x="14583" y="514851"/>
                </a:lnTo>
                <a:lnTo>
                  <a:pt x="18385" y="527026"/>
                </a:lnTo>
                <a:lnTo>
                  <a:pt x="22900" y="538706"/>
                </a:lnTo>
                <a:lnTo>
                  <a:pt x="27898" y="550029"/>
                </a:lnTo>
                <a:lnTo>
                  <a:pt x="32946" y="561099"/>
                </a:lnTo>
                <a:lnTo>
                  <a:pt x="37788" y="571996"/>
                </a:lnTo>
                <a:lnTo>
                  <a:pt x="42513" y="582773"/>
                </a:lnTo>
                <a:lnTo>
                  <a:pt x="47446" y="593469"/>
                </a:lnTo>
                <a:lnTo>
                  <a:pt x="52769" y="604110"/>
                </a:lnTo>
                <a:lnTo>
                  <a:pt x="58667" y="614713"/>
                </a:lnTo>
                <a:lnTo>
                  <a:pt x="65391" y="625292"/>
                </a:lnTo>
                <a:lnTo>
                  <a:pt x="72990" y="635854"/>
                </a:lnTo>
                <a:lnTo>
                  <a:pt x="81195" y="646405"/>
                </a:lnTo>
                <a:lnTo>
                  <a:pt x="89542" y="656949"/>
                </a:lnTo>
                <a:lnTo>
                  <a:pt x="97750" y="667487"/>
                </a:lnTo>
                <a:lnTo>
                  <a:pt x="105887" y="678022"/>
                </a:lnTo>
                <a:lnTo>
                  <a:pt x="114262" y="688555"/>
                </a:lnTo>
                <a:lnTo>
                  <a:pt x="123046" y="699082"/>
                </a:lnTo>
                <a:lnTo>
                  <a:pt x="132250" y="709440"/>
                </a:lnTo>
                <a:lnTo>
                  <a:pt x="141815" y="719322"/>
                </a:lnTo>
                <a:lnTo>
                  <a:pt x="151666" y="728598"/>
                </a:lnTo>
                <a:lnTo>
                  <a:pt x="161892" y="737301"/>
                </a:lnTo>
                <a:lnTo>
                  <a:pt x="172743" y="745534"/>
                </a:lnTo>
                <a:lnTo>
                  <a:pt x="184297" y="753406"/>
                </a:lnTo>
                <a:lnTo>
                  <a:pt x="196328" y="761017"/>
                </a:lnTo>
                <a:lnTo>
                  <a:pt x="208402" y="768441"/>
                </a:lnTo>
                <a:lnTo>
                  <a:pt x="220270" y="775735"/>
                </a:lnTo>
                <a:lnTo>
                  <a:pt x="232019" y="782940"/>
                </a:lnTo>
                <a:lnTo>
                  <a:pt x="243973" y="790085"/>
                </a:lnTo>
                <a:lnTo>
                  <a:pt x="256312" y="797184"/>
                </a:lnTo>
                <a:lnTo>
                  <a:pt x="269057" y="804087"/>
                </a:lnTo>
                <a:lnTo>
                  <a:pt x="282153" y="810495"/>
                </a:lnTo>
                <a:lnTo>
                  <a:pt x="295522" y="816291"/>
                </a:lnTo>
                <a:lnTo>
                  <a:pt x="309095" y="821674"/>
                </a:lnTo>
                <a:lnTo>
                  <a:pt x="322813" y="827056"/>
                </a:lnTo>
                <a:lnTo>
                  <a:pt x="336637" y="832675"/>
                </a:lnTo>
                <a:lnTo>
                  <a:pt x="350700" y="838434"/>
                </a:lnTo>
                <a:lnTo>
                  <a:pt x="365286" y="844000"/>
                </a:lnTo>
                <a:lnTo>
                  <a:pt x="380506" y="849189"/>
                </a:lnTo>
                <a:lnTo>
                  <a:pt x="396152" y="853979"/>
                </a:lnTo>
                <a:lnTo>
                  <a:pt x="411808" y="858423"/>
                </a:lnTo>
                <a:lnTo>
                  <a:pt x="427233" y="862596"/>
                </a:lnTo>
                <a:lnTo>
                  <a:pt x="442523" y="866567"/>
                </a:lnTo>
                <a:lnTo>
                  <a:pt x="458008" y="870394"/>
                </a:lnTo>
                <a:lnTo>
                  <a:pt x="473867" y="874116"/>
                </a:lnTo>
                <a:lnTo>
                  <a:pt x="489959" y="877600"/>
                </a:lnTo>
                <a:lnTo>
                  <a:pt x="505922" y="880560"/>
                </a:lnTo>
                <a:lnTo>
                  <a:pt x="521556" y="882883"/>
                </a:lnTo>
                <a:lnTo>
                  <a:pt x="536988" y="884611"/>
                </a:lnTo>
                <a:lnTo>
                  <a:pt x="552569" y="885854"/>
                </a:lnTo>
                <a:lnTo>
                  <a:pt x="568497" y="886727"/>
                </a:lnTo>
                <a:lnTo>
                  <a:pt x="584805" y="887332"/>
                </a:lnTo>
                <a:lnTo>
                  <a:pt x="601445" y="887746"/>
                </a:lnTo>
                <a:lnTo>
                  <a:pt x="618348" y="888027"/>
                </a:lnTo>
                <a:lnTo>
                  <a:pt x="635446" y="888218"/>
                </a:lnTo>
                <a:lnTo>
                  <a:pt x="652684" y="888346"/>
                </a:lnTo>
                <a:lnTo>
                  <a:pt x="670021" y="888432"/>
                </a:lnTo>
                <a:lnTo>
                  <a:pt x="687425" y="888490"/>
                </a:lnTo>
                <a:lnTo>
                  <a:pt x="704876" y="888528"/>
                </a:lnTo>
                <a:lnTo>
                  <a:pt x="722354" y="888549"/>
                </a:lnTo>
                <a:lnTo>
                  <a:pt x="739685" y="888394"/>
                </a:lnTo>
                <a:lnTo>
                  <a:pt x="756555" y="887757"/>
                </a:lnTo>
                <a:lnTo>
                  <a:pt x="772834" y="886516"/>
                </a:lnTo>
                <a:lnTo>
                  <a:pt x="788716" y="884868"/>
                </a:lnTo>
                <a:lnTo>
                  <a:pt x="804607" y="883224"/>
                </a:lnTo>
                <a:lnTo>
                  <a:pt x="820741" y="881819"/>
                </a:lnTo>
                <a:lnTo>
                  <a:pt x="837019" y="880555"/>
                </a:lnTo>
                <a:lnTo>
                  <a:pt x="853108" y="879099"/>
                </a:lnTo>
                <a:lnTo>
                  <a:pt x="868826" y="877264"/>
                </a:lnTo>
                <a:lnTo>
                  <a:pt x="884315" y="874861"/>
                </a:lnTo>
                <a:lnTo>
                  <a:pt x="899934" y="871637"/>
                </a:lnTo>
                <a:lnTo>
                  <a:pt x="915878" y="867541"/>
                </a:lnTo>
                <a:lnTo>
                  <a:pt x="931857" y="862841"/>
                </a:lnTo>
                <a:lnTo>
                  <a:pt x="947212" y="858001"/>
                </a:lnTo>
                <a:lnTo>
                  <a:pt x="961620" y="853305"/>
                </a:lnTo>
                <a:lnTo>
                  <a:pt x="975245" y="848849"/>
                </a:lnTo>
                <a:lnTo>
                  <a:pt x="988542" y="844631"/>
                </a:lnTo>
                <a:lnTo>
                  <a:pt x="1001817" y="840605"/>
                </a:lnTo>
                <a:lnTo>
                  <a:pt x="1015038" y="836563"/>
                </a:lnTo>
                <a:lnTo>
                  <a:pt x="1027930" y="832155"/>
                </a:lnTo>
                <a:lnTo>
                  <a:pt x="1040352" y="827221"/>
                </a:lnTo>
                <a:lnTo>
                  <a:pt x="1052476" y="821770"/>
                </a:lnTo>
                <a:lnTo>
                  <a:pt x="1064682" y="815885"/>
                </a:lnTo>
                <a:lnTo>
                  <a:pt x="1077187" y="809666"/>
                </a:lnTo>
                <a:lnTo>
                  <a:pt x="1089873" y="803203"/>
                </a:lnTo>
                <a:lnTo>
                  <a:pt x="1102397" y="796565"/>
                </a:lnTo>
                <a:lnTo>
                  <a:pt x="1114564" y="789806"/>
                </a:lnTo>
                <a:lnTo>
                  <a:pt x="1126345" y="782962"/>
                </a:lnTo>
                <a:lnTo>
                  <a:pt x="1137789" y="776061"/>
                </a:lnTo>
                <a:lnTo>
                  <a:pt x="1148964" y="769117"/>
                </a:lnTo>
                <a:lnTo>
                  <a:pt x="1159772" y="761979"/>
                </a:lnTo>
                <a:lnTo>
                  <a:pt x="1169965" y="754347"/>
                </a:lnTo>
                <a:lnTo>
                  <a:pt x="1179457" y="746099"/>
                </a:lnTo>
                <a:lnTo>
                  <a:pt x="1188477" y="737270"/>
                </a:lnTo>
                <a:lnTo>
                  <a:pt x="1197454" y="727965"/>
                </a:lnTo>
                <a:lnTo>
                  <a:pt x="1206641" y="718298"/>
                </a:lnTo>
                <a:lnTo>
                  <a:pt x="1215948" y="708365"/>
                </a:lnTo>
                <a:lnTo>
                  <a:pt x="1225050" y="698245"/>
                </a:lnTo>
                <a:lnTo>
                  <a:pt x="1233767" y="687994"/>
                </a:lnTo>
                <a:lnTo>
                  <a:pt x="1242078" y="677653"/>
                </a:lnTo>
                <a:lnTo>
                  <a:pt x="1250038" y="667251"/>
                </a:lnTo>
                <a:lnTo>
                  <a:pt x="1257722" y="656807"/>
                </a:lnTo>
                <a:lnTo>
                  <a:pt x="1265033" y="646336"/>
                </a:lnTo>
                <a:lnTo>
                  <a:pt x="1271724" y="635845"/>
                </a:lnTo>
                <a:lnTo>
                  <a:pt x="1277707" y="625342"/>
                </a:lnTo>
                <a:lnTo>
                  <a:pt x="1283049" y="614831"/>
                </a:lnTo>
                <a:lnTo>
                  <a:pt x="1287872" y="604314"/>
                </a:lnTo>
                <a:lnTo>
                  <a:pt x="1292301" y="593793"/>
                </a:lnTo>
                <a:lnTo>
                  <a:pt x="1296447" y="583269"/>
                </a:lnTo>
                <a:lnTo>
                  <a:pt x="1300392" y="572744"/>
                </a:lnTo>
                <a:lnTo>
                  <a:pt x="1304192" y="562213"/>
                </a:lnTo>
                <a:lnTo>
                  <a:pt x="1307729" y="551513"/>
                </a:lnTo>
                <a:lnTo>
                  <a:pt x="1310724" y="540338"/>
                </a:lnTo>
                <a:lnTo>
                  <a:pt x="1313071" y="528547"/>
                </a:lnTo>
                <a:lnTo>
                  <a:pt x="1314815" y="515848"/>
                </a:lnTo>
                <a:lnTo>
                  <a:pt x="1316069" y="501727"/>
                </a:lnTo>
                <a:lnTo>
                  <a:pt x="1316945" y="486045"/>
                </a:lnTo>
                <a:lnTo>
                  <a:pt x="1317381" y="469293"/>
                </a:lnTo>
                <a:lnTo>
                  <a:pt x="1317150" y="452364"/>
                </a:lnTo>
                <a:lnTo>
                  <a:pt x="1316180" y="435796"/>
                </a:lnTo>
                <a:lnTo>
                  <a:pt x="1314547" y="419758"/>
                </a:lnTo>
                <a:lnTo>
                  <a:pt x="1312379" y="404230"/>
                </a:lnTo>
                <a:lnTo>
                  <a:pt x="1309805" y="389125"/>
                </a:lnTo>
                <a:lnTo>
                  <a:pt x="1306771" y="374506"/>
                </a:lnTo>
                <a:lnTo>
                  <a:pt x="1303058" y="360595"/>
                </a:lnTo>
                <a:lnTo>
                  <a:pt x="1298597" y="347454"/>
                </a:lnTo>
                <a:lnTo>
                  <a:pt x="1293465" y="334998"/>
                </a:lnTo>
                <a:lnTo>
                  <a:pt x="1287796" y="323093"/>
                </a:lnTo>
                <a:lnTo>
                  <a:pt x="1281718" y="311601"/>
                </a:lnTo>
                <a:lnTo>
                  <a:pt x="1275179" y="300407"/>
                </a:lnTo>
                <a:lnTo>
                  <a:pt x="1267958" y="289423"/>
                </a:lnTo>
                <a:lnTo>
                  <a:pt x="1259993" y="278586"/>
                </a:lnTo>
                <a:lnTo>
                  <a:pt x="1251526" y="267849"/>
                </a:lnTo>
                <a:lnTo>
                  <a:pt x="1242997" y="257180"/>
                </a:lnTo>
                <a:lnTo>
                  <a:pt x="1234663" y="246558"/>
                </a:lnTo>
                <a:lnTo>
                  <a:pt x="1226441" y="235966"/>
                </a:lnTo>
                <a:lnTo>
                  <a:pt x="1218006" y="225395"/>
                </a:lnTo>
                <a:lnTo>
                  <a:pt x="1209179" y="214839"/>
                </a:lnTo>
                <a:lnTo>
                  <a:pt x="1199776" y="204291"/>
                </a:lnTo>
                <a:lnTo>
                  <a:pt x="1189544" y="193750"/>
                </a:lnTo>
                <a:lnTo>
                  <a:pt x="1178433" y="183218"/>
                </a:lnTo>
                <a:lnTo>
                  <a:pt x="1166547" y="172857"/>
                </a:lnTo>
                <a:lnTo>
                  <a:pt x="1154042" y="162973"/>
                </a:lnTo>
                <a:lnTo>
                  <a:pt x="1141082" y="153690"/>
                </a:lnTo>
                <a:lnTo>
                  <a:pt x="1127956" y="144813"/>
                </a:lnTo>
                <a:lnTo>
                  <a:pt x="1115071" y="135931"/>
                </a:lnTo>
                <a:lnTo>
                  <a:pt x="1102620" y="126810"/>
                </a:lnTo>
                <a:lnTo>
                  <a:pt x="1090293" y="117546"/>
                </a:lnTo>
                <a:lnTo>
                  <a:pt x="1077411" y="108474"/>
                </a:lnTo>
                <a:lnTo>
                  <a:pt x="1063631" y="99776"/>
                </a:lnTo>
                <a:lnTo>
                  <a:pt x="1049103" y="91478"/>
                </a:lnTo>
                <a:lnTo>
                  <a:pt x="1034272" y="83526"/>
                </a:lnTo>
                <a:lnTo>
                  <a:pt x="1019441" y="75849"/>
                </a:lnTo>
                <a:lnTo>
                  <a:pt x="1004736" y="68541"/>
                </a:lnTo>
                <a:lnTo>
                  <a:pt x="990184" y="61853"/>
                </a:lnTo>
                <a:lnTo>
                  <a:pt x="975763" y="55866"/>
                </a:lnTo>
                <a:lnTo>
                  <a:pt x="961284" y="50353"/>
                </a:lnTo>
                <a:lnTo>
                  <a:pt x="946409" y="44883"/>
                </a:lnTo>
                <a:lnTo>
                  <a:pt x="930989" y="39210"/>
                </a:lnTo>
                <a:lnTo>
                  <a:pt x="915037" y="33585"/>
                </a:lnTo>
                <a:lnTo>
                  <a:pt x="898642" y="28640"/>
                </a:lnTo>
                <a:lnTo>
                  <a:pt x="881908" y="24681"/>
                </a:lnTo>
                <a:lnTo>
                  <a:pt x="864924" y="21532"/>
                </a:lnTo>
                <a:lnTo>
                  <a:pt x="847764" y="18729"/>
                </a:lnTo>
                <a:lnTo>
                  <a:pt x="830480" y="15958"/>
                </a:lnTo>
                <a:lnTo>
                  <a:pt x="813110" y="13249"/>
                </a:lnTo>
                <a:lnTo>
                  <a:pt x="795683" y="10875"/>
                </a:lnTo>
                <a:lnTo>
                  <a:pt x="778216" y="8975"/>
                </a:lnTo>
                <a:lnTo>
                  <a:pt x="760722" y="7375"/>
                </a:lnTo>
                <a:lnTo>
                  <a:pt x="743211" y="5693"/>
                </a:lnTo>
                <a:lnTo>
                  <a:pt x="725683" y="3720"/>
                </a:lnTo>
                <a:lnTo>
                  <a:pt x="707979" y="1734"/>
                </a:lnTo>
                <a:lnTo>
                  <a:pt x="689794" y="386"/>
                </a:lnTo>
                <a:lnTo>
                  <a:pt x="671005" y="0"/>
                </a:lnTo>
                <a:lnTo>
                  <a:pt x="651809" y="573"/>
                </a:lnTo>
                <a:lnTo>
                  <a:pt x="632617" y="1953"/>
                </a:lnTo>
                <a:lnTo>
                  <a:pt x="613664" y="3959"/>
                </a:lnTo>
                <a:lnTo>
                  <a:pt x="594852" y="6424"/>
                </a:lnTo>
                <a:lnTo>
                  <a:pt x="575849" y="9216"/>
                </a:lnTo>
                <a:lnTo>
                  <a:pt x="556471" y="12242"/>
                </a:lnTo>
                <a:lnTo>
                  <a:pt x="536694" y="15593"/>
                </a:lnTo>
                <a:lnTo>
                  <a:pt x="516571" y="19528"/>
                </a:lnTo>
                <a:lnTo>
                  <a:pt x="496186" y="24137"/>
                </a:lnTo>
                <a:lnTo>
                  <a:pt x="475936" y="29199"/>
                </a:lnTo>
                <a:lnTo>
                  <a:pt x="456493" y="34289"/>
                </a:lnTo>
                <a:lnTo>
                  <a:pt x="438163" y="39156"/>
                </a:lnTo>
                <a:lnTo>
                  <a:pt x="421077" y="43729"/>
                </a:lnTo>
                <a:lnTo>
                  <a:pt x="405360" y="48026"/>
                </a:lnTo>
                <a:lnTo>
                  <a:pt x="390949" y="52096"/>
                </a:lnTo>
                <a:lnTo>
                  <a:pt x="378075" y="55841"/>
                </a:lnTo>
                <a:lnTo>
                  <a:pt x="366097" y="59383"/>
                </a:lnTo>
                <a:lnTo>
                  <a:pt x="353959" y="63034"/>
                </a:lnTo>
                <a:lnTo>
                  <a:pt x="339691" y="673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3162307" y="2245839"/>
            <a:ext cx="1328928" cy="837851"/>
          </a:xfrm>
          <a:custGeom>
            <a:avLst/>
            <a:gdLst/>
            <a:ahLst/>
            <a:cxnLst/>
            <a:rect l="0" t="0" r="0" b="0"/>
            <a:pathLst>
              <a:path w="1328928" h="837851">
                <a:moveTo>
                  <a:pt x="764822" y="17787"/>
                </a:moveTo>
                <a:lnTo>
                  <a:pt x="750220" y="14854"/>
                </a:lnTo>
                <a:lnTo>
                  <a:pt x="736949" y="12072"/>
                </a:lnTo>
                <a:lnTo>
                  <a:pt x="723743" y="9177"/>
                </a:lnTo>
                <a:lnTo>
                  <a:pt x="710229" y="6309"/>
                </a:lnTo>
                <a:lnTo>
                  <a:pt x="696072" y="3792"/>
                </a:lnTo>
                <a:lnTo>
                  <a:pt x="681161" y="1786"/>
                </a:lnTo>
                <a:lnTo>
                  <a:pt x="665396" y="446"/>
                </a:lnTo>
                <a:lnTo>
                  <a:pt x="648602" y="0"/>
                </a:lnTo>
                <a:lnTo>
                  <a:pt x="630780" y="481"/>
                </a:lnTo>
                <a:lnTo>
                  <a:pt x="611913" y="1770"/>
                </a:lnTo>
                <a:lnTo>
                  <a:pt x="591885" y="3698"/>
                </a:lnTo>
                <a:lnTo>
                  <a:pt x="570762" y="6108"/>
                </a:lnTo>
                <a:lnTo>
                  <a:pt x="549375" y="9030"/>
                </a:lnTo>
                <a:lnTo>
                  <a:pt x="529164" y="12668"/>
                </a:lnTo>
                <a:lnTo>
                  <a:pt x="510831" y="17074"/>
                </a:lnTo>
                <a:lnTo>
                  <a:pt x="494236" y="21998"/>
                </a:lnTo>
                <a:lnTo>
                  <a:pt x="478781" y="26996"/>
                </a:lnTo>
                <a:lnTo>
                  <a:pt x="463979" y="31806"/>
                </a:lnTo>
                <a:lnTo>
                  <a:pt x="449695" y="36509"/>
                </a:lnTo>
                <a:lnTo>
                  <a:pt x="436074" y="41427"/>
                </a:lnTo>
                <a:lnTo>
                  <a:pt x="423155" y="46731"/>
                </a:lnTo>
                <a:lnTo>
                  <a:pt x="410695" y="52276"/>
                </a:lnTo>
                <a:lnTo>
                  <a:pt x="398261" y="57699"/>
                </a:lnTo>
                <a:lnTo>
                  <a:pt x="385600" y="62802"/>
                </a:lnTo>
                <a:lnTo>
                  <a:pt x="372639" y="67874"/>
                </a:lnTo>
                <a:lnTo>
                  <a:pt x="359398" y="73571"/>
                </a:lnTo>
                <a:lnTo>
                  <a:pt x="345937" y="80217"/>
                </a:lnTo>
                <a:lnTo>
                  <a:pt x="332472" y="87647"/>
                </a:lnTo>
                <a:lnTo>
                  <a:pt x="319359" y="95406"/>
                </a:lnTo>
                <a:lnTo>
                  <a:pt x="306759" y="103187"/>
                </a:lnTo>
                <a:lnTo>
                  <a:pt x="294503" y="111022"/>
                </a:lnTo>
                <a:lnTo>
                  <a:pt x="282200" y="119187"/>
                </a:lnTo>
                <a:lnTo>
                  <a:pt x="269628" y="127826"/>
                </a:lnTo>
                <a:lnTo>
                  <a:pt x="256895" y="136932"/>
                </a:lnTo>
                <a:lnTo>
                  <a:pt x="244340" y="146431"/>
                </a:lnTo>
                <a:lnTo>
                  <a:pt x="232146" y="156227"/>
                </a:lnTo>
                <a:lnTo>
                  <a:pt x="220177" y="166078"/>
                </a:lnTo>
                <a:lnTo>
                  <a:pt x="208075" y="175612"/>
                </a:lnTo>
                <a:lnTo>
                  <a:pt x="195645" y="184655"/>
                </a:lnTo>
                <a:lnTo>
                  <a:pt x="183179" y="193371"/>
                </a:lnTo>
                <a:lnTo>
                  <a:pt x="171335" y="202144"/>
                </a:lnTo>
                <a:lnTo>
                  <a:pt x="160437" y="211197"/>
                </a:lnTo>
                <a:lnTo>
                  <a:pt x="150324" y="220585"/>
                </a:lnTo>
                <a:lnTo>
                  <a:pt x="140537" y="230272"/>
                </a:lnTo>
                <a:lnTo>
                  <a:pt x="130772" y="240205"/>
                </a:lnTo>
                <a:lnTo>
                  <a:pt x="121060" y="250487"/>
                </a:lnTo>
                <a:lnTo>
                  <a:pt x="111678" y="261375"/>
                </a:lnTo>
                <a:lnTo>
                  <a:pt x="102774" y="272955"/>
                </a:lnTo>
                <a:lnTo>
                  <a:pt x="94506" y="285002"/>
                </a:lnTo>
                <a:lnTo>
                  <a:pt x="87106" y="297088"/>
                </a:lnTo>
                <a:lnTo>
                  <a:pt x="80608" y="308958"/>
                </a:lnTo>
                <a:lnTo>
                  <a:pt x="74737" y="320539"/>
                </a:lnTo>
                <a:lnTo>
                  <a:pt x="69020" y="331848"/>
                </a:lnTo>
                <a:lnTo>
                  <a:pt x="63167" y="342936"/>
                </a:lnTo>
                <a:lnTo>
                  <a:pt x="57082" y="353857"/>
                </a:lnTo>
                <a:lnTo>
                  <a:pt x="50763" y="364657"/>
                </a:lnTo>
                <a:lnTo>
                  <a:pt x="44254" y="375381"/>
                </a:lnTo>
                <a:lnTo>
                  <a:pt x="37764" y="386381"/>
                </a:lnTo>
                <a:lnTo>
                  <a:pt x="31641" y="398291"/>
                </a:lnTo>
                <a:lnTo>
                  <a:pt x="26045" y="411374"/>
                </a:lnTo>
                <a:lnTo>
                  <a:pt x="20966" y="425247"/>
                </a:lnTo>
                <a:lnTo>
                  <a:pt x="16322" y="439097"/>
                </a:lnTo>
                <a:lnTo>
                  <a:pt x="12016" y="452458"/>
                </a:lnTo>
                <a:lnTo>
                  <a:pt x="8123" y="465529"/>
                </a:lnTo>
                <a:lnTo>
                  <a:pt x="4881" y="478978"/>
                </a:lnTo>
                <a:lnTo>
                  <a:pt x="2370" y="493165"/>
                </a:lnTo>
                <a:lnTo>
                  <a:pt x="683" y="507812"/>
                </a:lnTo>
                <a:lnTo>
                  <a:pt x="0" y="522199"/>
                </a:lnTo>
                <a:lnTo>
                  <a:pt x="311" y="535921"/>
                </a:lnTo>
                <a:lnTo>
                  <a:pt x="1146" y="549069"/>
                </a:lnTo>
                <a:lnTo>
                  <a:pt x="1705" y="562037"/>
                </a:lnTo>
                <a:lnTo>
                  <a:pt x="1569" y="575084"/>
                </a:lnTo>
                <a:lnTo>
                  <a:pt x="1153" y="587982"/>
                </a:lnTo>
                <a:lnTo>
                  <a:pt x="1473" y="600123"/>
                </a:lnTo>
                <a:lnTo>
                  <a:pt x="3063" y="611219"/>
                </a:lnTo>
                <a:lnTo>
                  <a:pt x="5965" y="621298"/>
                </a:lnTo>
                <a:lnTo>
                  <a:pt x="9989" y="630529"/>
                </a:lnTo>
                <a:lnTo>
                  <a:pt x="14887" y="639108"/>
                </a:lnTo>
                <a:lnTo>
                  <a:pt x="20430" y="647209"/>
                </a:lnTo>
                <a:lnTo>
                  <a:pt x="26434" y="654971"/>
                </a:lnTo>
                <a:lnTo>
                  <a:pt x="32776" y="662500"/>
                </a:lnTo>
                <a:lnTo>
                  <a:pt x="39845" y="670033"/>
                </a:lnTo>
                <a:lnTo>
                  <a:pt x="48494" y="677931"/>
                </a:lnTo>
                <a:lnTo>
                  <a:pt x="59060" y="686358"/>
                </a:lnTo>
                <a:lnTo>
                  <a:pt x="71413" y="695307"/>
                </a:lnTo>
                <a:lnTo>
                  <a:pt x="85226" y="704691"/>
                </a:lnTo>
                <a:lnTo>
                  <a:pt x="100141" y="714404"/>
                </a:lnTo>
                <a:lnTo>
                  <a:pt x="115527" y="724027"/>
                </a:lnTo>
                <a:lnTo>
                  <a:pt x="130534" y="732874"/>
                </a:lnTo>
                <a:lnTo>
                  <a:pt x="144730" y="740635"/>
                </a:lnTo>
                <a:lnTo>
                  <a:pt x="158055" y="747335"/>
                </a:lnTo>
                <a:lnTo>
                  <a:pt x="170625" y="753151"/>
                </a:lnTo>
                <a:lnTo>
                  <a:pt x="182602" y="758292"/>
                </a:lnTo>
                <a:lnTo>
                  <a:pt x="194139" y="763103"/>
                </a:lnTo>
                <a:lnTo>
                  <a:pt x="205362" y="768035"/>
                </a:lnTo>
                <a:lnTo>
                  <a:pt x="216363" y="773320"/>
                </a:lnTo>
                <a:lnTo>
                  <a:pt x="227213" y="778839"/>
                </a:lnTo>
                <a:lnTo>
                  <a:pt x="237957" y="784236"/>
                </a:lnTo>
                <a:lnTo>
                  <a:pt x="248636" y="789310"/>
                </a:lnTo>
                <a:lnTo>
                  <a:pt x="259434" y="794021"/>
                </a:lnTo>
                <a:lnTo>
                  <a:pt x="270677" y="798410"/>
                </a:lnTo>
                <a:lnTo>
                  <a:pt x="282516" y="802546"/>
                </a:lnTo>
                <a:lnTo>
                  <a:pt x="295418" y="806493"/>
                </a:lnTo>
                <a:lnTo>
                  <a:pt x="310207" y="810304"/>
                </a:lnTo>
                <a:lnTo>
                  <a:pt x="327151" y="814014"/>
                </a:lnTo>
                <a:lnTo>
                  <a:pt x="345564" y="817490"/>
                </a:lnTo>
                <a:lnTo>
                  <a:pt x="364148" y="820446"/>
                </a:lnTo>
                <a:lnTo>
                  <a:pt x="382122" y="822770"/>
                </a:lnTo>
                <a:lnTo>
                  <a:pt x="399255" y="824669"/>
                </a:lnTo>
                <a:lnTo>
                  <a:pt x="415593" y="826559"/>
                </a:lnTo>
                <a:lnTo>
                  <a:pt x="431282" y="828680"/>
                </a:lnTo>
                <a:lnTo>
                  <a:pt x="446479" y="830936"/>
                </a:lnTo>
                <a:lnTo>
                  <a:pt x="461319" y="832998"/>
                </a:lnTo>
                <a:lnTo>
                  <a:pt x="475919" y="834682"/>
                </a:lnTo>
                <a:lnTo>
                  <a:pt x="490848" y="835965"/>
                </a:lnTo>
                <a:lnTo>
                  <a:pt x="507083" y="836901"/>
                </a:lnTo>
                <a:lnTo>
                  <a:pt x="525036" y="837560"/>
                </a:lnTo>
                <a:lnTo>
                  <a:pt x="544146" y="837850"/>
                </a:lnTo>
                <a:lnTo>
                  <a:pt x="563205" y="837520"/>
                </a:lnTo>
                <a:lnTo>
                  <a:pt x="581503" y="836488"/>
                </a:lnTo>
                <a:lnTo>
                  <a:pt x="598853" y="834983"/>
                </a:lnTo>
                <a:lnTo>
                  <a:pt x="615338" y="833433"/>
                </a:lnTo>
                <a:lnTo>
                  <a:pt x="631125" y="832098"/>
                </a:lnTo>
                <a:lnTo>
                  <a:pt x="646388" y="831050"/>
                </a:lnTo>
                <a:lnTo>
                  <a:pt x="661272" y="830272"/>
                </a:lnTo>
                <a:lnTo>
                  <a:pt x="675888" y="829709"/>
                </a:lnTo>
                <a:lnTo>
                  <a:pt x="690318" y="829145"/>
                </a:lnTo>
                <a:lnTo>
                  <a:pt x="704621" y="828226"/>
                </a:lnTo>
                <a:lnTo>
                  <a:pt x="718837" y="826787"/>
                </a:lnTo>
                <a:lnTo>
                  <a:pt x="732995" y="824836"/>
                </a:lnTo>
                <a:lnTo>
                  <a:pt x="747113" y="822454"/>
                </a:lnTo>
                <a:lnTo>
                  <a:pt x="761218" y="819741"/>
                </a:lnTo>
                <a:lnTo>
                  <a:pt x="775811" y="816784"/>
                </a:lnTo>
                <a:lnTo>
                  <a:pt x="791817" y="813654"/>
                </a:lnTo>
                <a:lnTo>
                  <a:pt x="809618" y="810403"/>
                </a:lnTo>
                <a:lnTo>
                  <a:pt x="828624" y="807068"/>
                </a:lnTo>
                <a:lnTo>
                  <a:pt x="847614" y="803676"/>
                </a:lnTo>
                <a:lnTo>
                  <a:pt x="865861" y="800246"/>
                </a:lnTo>
                <a:lnTo>
                  <a:pt x="883008" y="796789"/>
                </a:lnTo>
                <a:lnTo>
                  <a:pt x="898823" y="793315"/>
                </a:lnTo>
                <a:lnTo>
                  <a:pt x="913349" y="789829"/>
                </a:lnTo>
                <a:lnTo>
                  <a:pt x="926949" y="786336"/>
                </a:lnTo>
                <a:lnTo>
                  <a:pt x="940179" y="782837"/>
                </a:lnTo>
                <a:lnTo>
                  <a:pt x="953383" y="779335"/>
                </a:lnTo>
                <a:lnTo>
                  <a:pt x="966545" y="775830"/>
                </a:lnTo>
                <a:lnTo>
                  <a:pt x="979389" y="772323"/>
                </a:lnTo>
                <a:lnTo>
                  <a:pt x="991777" y="768812"/>
                </a:lnTo>
                <a:lnTo>
                  <a:pt x="1003877" y="765131"/>
                </a:lnTo>
                <a:lnTo>
                  <a:pt x="1016067" y="760974"/>
                </a:lnTo>
                <a:lnTo>
                  <a:pt x="1028569" y="756207"/>
                </a:lnTo>
                <a:lnTo>
                  <a:pt x="1041593" y="750700"/>
                </a:lnTo>
                <a:lnTo>
                  <a:pt x="1055408" y="744246"/>
                </a:lnTo>
                <a:lnTo>
                  <a:pt x="1070068" y="736836"/>
                </a:lnTo>
                <a:lnTo>
                  <a:pt x="1085152" y="728929"/>
                </a:lnTo>
                <a:lnTo>
                  <a:pt x="1099891" y="721315"/>
                </a:lnTo>
                <a:lnTo>
                  <a:pt x="1113869" y="714417"/>
                </a:lnTo>
                <a:lnTo>
                  <a:pt x="1126864" y="708144"/>
                </a:lnTo>
                <a:lnTo>
                  <a:pt x="1138671" y="702091"/>
                </a:lnTo>
                <a:lnTo>
                  <a:pt x="1149320" y="695981"/>
                </a:lnTo>
                <a:lnTo>
                  <a:pt x="1159149" y="689706"/>
                </a:lnTo>
                <a:lnTo>
                  <a:pt x="1168686" y="683253"/>
                </a:lnTo>
                <a:lnTo>
                  <a:pt x="1178259" y="676642"/>
                </a:lnTo>
                <a:lnTo>
                  <a:pt x="1187999" y="669742"/>
                </a:lnTo>
                <a:lnTo>
                  <a:pt x="1197924" y="662279"/>
                </a:lnTo>
                <a:lnTo>
                  <a:pt x="1208012" y="654146"/>
                </a:lnTo>
                <a:lnTo>
                  <a:pt x="1218228" y="645397"/>
                </a:lnTo>
                <a:lnTo>
                  <a:pt x="1228539" y="636145"/>
                </a:lnTo>
                <a:lnTo>
                  <a:pt x="1238913" y="626519"/>
                </a:lnTo>
                <a:lnTo>
                  <a:pt x="1249167" y="616783"/>
                </a:lnTo>
                <a:lnTo>
                  <a:pt x="1258977" y="607327"/>
                </a:lnTo>
                <a:lnTo>
                  <a:pt x="1268206" y="598332"/>
                </a:lnTo>
                <a:lnTo>
                  <a:pt x="1276878" y="589478"/>
                </a:lnTo>
                <a:lnTo>
                  <a:pt x="1285089" y="580081"/>
                </a:lnTo>
                <a:lnTo>
                  <a:pt x="1292942" y="569786"/>
                </a:lnTo>
                <a:lnTo>
                  <a:pt x="1300370" y="558411"/>
                </a:lnTo>
                <a:lnTo>
                  <a:pt x="1307140" y="545785"/>
                </a:lnTo>
                <a:lnTo>
                  <a:pt x="1313172" y="531952"/>
                </a:lnTo>
                <a:lnTo>
                  <a:pt x="1318376" y="517102"/>
                </a:lnTo>
                <a:lnTo>
                  <a:pt x="1322574" y="501464"/>
                </a:lnTo>
                <a:lnTo>
                  <a:pt x="1325762" y="485253"/>
                </a:lnTo>
                <a:lnTo>
                  <a:pt x="1327920" y="468964"/>
                </a:lnTo>
                <a:lnTo>
                  <a:pt x="1328927" y="453335"/>
                </a:lnTo>
                <a:lnTo>
                  <a:pt x="1328824" y="438706"/>
                </a:lnTo>
                <a:lnTo>
                  <a:pt x="1327619" y="424747"/>
                </a:lnTo>
                <a:lnTo>
                  <a:pt x="1325215" y="410687"/>
                </a:lnTo>
                <a:lnTo>
                  <a:pt x="1321673" y="396087"/>
                </a:lnTo>
                <a:lnTo>
                  <a:pt x="1317177" y="381329"/>
                </a:lnTo>
                <a:lnTo>
                  <a:pt x="1311943" y="367400"/>
                </a:lnTo>
                <a:lnTo>
                  <a:pt x="1306169" y="354802"/>
                </a:lnTo>
                <a:lnTo>
                  <a:pt x="1300175" y="343394"/>
                </a:lnTo>
                <a:lnTo>
                  <a:pt x="1294385" y="332664"/>
                </a:lnTo>
                <a:lnTo>
                  <a:pt x="1289003" y="322229"/>
                </a:lnTo>
                <a:lnTo>
                  <a:pt x="1283729" y="312051"/>
                </a:lnTo>
                <a:lnTo>
                  <a:pt x="1277888" y="302349"/>
                </a:lnTo>
                <a:lnTo>
                  <a:pt x="1271142" y="293223"/>
                </a:lnTo>
                <a:lnTo>
                  <a:pt x="1263644" y="284634"/>
                </a:lnTo>
                <a:lnTo>
                  <a:pt x="1255839" y="276485"/>
                </a:lnTo>
                <a:lnTo>
                  <a:pt x="1248026" y="268667"/>
                </a:lnTo>
                <a:lnTo>
                  <a:pt x="1240170" y="260925"/>
                </a:lnTo>
                <a:lnTo>
                  <a:pt x="1231991" y="252881"/>
                </a:lnTo>
                <a:lnTo>
                  <a:pt x="1223347" y="244357"/>
                </a:lnTo>
                <a:lnTo>
                  <a:pt x="1214407" y="235512"/>
                </a:lnTo>
                <a:lnTo>
                  <a:pt x="1205553" y="226728"/>
                </a:lnTo>
                <a:lnTo>
                  <a:pt x="1196997" y="218228"/>
                </a:lnTo>
                <a:lnTo>
                  <a:pt x="1188625" y="210064"/>
                </a:lnTo>
                <a:lnTo>
                  <a:pt x="1180089" y="202202"/>
                </a:lnTo>
                <a:lnTo>
                  <a:pt x="1171199" y="194582"/>
                </a:lnTo>
                <a:lnTo>
                  <a:pt x="1161922" y="187142"/>
                </a:lnTo>
                <a:lnTo>
                  <a:pt x="1152309" y="179833"/>
                </a:lnTo>
                <a:lnTo>
                  <a:pt x="1142431" y="172616"/>
                </a:lnTo>
                <a:lnTo>
                  <a:pt x="1132356" y="165462"/>
                </a:lnTo>
                <a:lnTo>
                  <a:pt x="1122139" y="158352"/>
                </a:lnTo>
                <a:lnTo>
                  <a:pt x="1111823" y="151272"/>
                </a:lnTo>
                <a:lnTo>
                  <a:pt x="1101439" y="144212"/>
                </a:lnTo>
                <a:lnTo>
                  <a:pt x="1091007" y="137166"/>
                </a:lnTo>
                <a:lnTo>
                  <a:pt x="1080544" y="130128"/>
                </a:lnTo>
                <a:lnTo>
                  <a:pt x="1070060" y="123097"/>
                </a:lnTo>
                <a:lnTo>
                  <a:pt x="1059561" y="116070"/>
                </a:lnTo>
                <a:lnTo>
                  <a:pt x="1049047" y="109050"/>
                </a:lnTo>
                <a:lnTo>
                  <a:pt x="1038360" y="102200"/>
                </a:lnTo>
                <a:lnTo>
                  <a:pt x="1027191" y="95827"/>
                </a:lnTo>
                <a:lnTo>
                  <a:pt x="1015420" y="90060"/>
                </a:lnTo>
                <a:lnTo>
                  <a:pt x="1003243" y="84865"/>
                </a:lnTo>
                <a:lnTo>
                  <a:pt x="991069" y="80142"/>
                </a:lnTo>
                <a:lnTo>
                  <a:pt x="979130" y="75778"/>
                </a:lnTo>
                <a:lnTo>
                  <a:pt x="967164" y="71677"/>
                </a:lnTo>
                <a:lnTo>
                  <a:pt x="954532" y="67763"/>
                </a:lnTo>
                <a:lnTo>
                  <a:pt x="940924" y="63978"/>
                </a:lnTo>
                <a:lnTo>
                  <a:pt x="926513" y="60282"/>
                </a:lnTo>
                <a:lnTo>
                  <a:pt x="911760" y="56647"/>
                </a:lnTo>
                <a:lnTo>
                  <a:pt x="896982" y="53058"/>
                </a:lnTo>
                <a:lnTo>
                  <a:pt x="882312" y="49664"/>
                </a:lnTo>
                <a:lnTo>
                  <a:pt x="867784" y="46766"/>
                </a:lnTo>
                <a:lnTo>
                  <a:pt x="853384" y="44484"/>
                </a:lnTo>
                <a:lnTo>
                  <a:pt x="839088" y="42783"/>
                </a:lnTo>
                <a:lnTo>
                  <a:pt x="824869" y="41559"/>
                </a:lnTo>
                <a:lnTo>
                  <a:pt x="810707" y="40698"/>
                </a:lnTo>
                <a:lnTo>
                  <a:pt x="796584" y="40101"/>
                </a:lnTo>
                <a:lnTo>
                  <a:pt x="782488" y="39693"/>
                </a:lnTo>
                <a:lnTo>
                  <a:pt x="768406" y="39415"/>
                </a:lnTo>
                <a:lnTo>
                  <a:pt x="754170" y="39228"/>
                </a:lnTo>
                <a:lnTo>
                  <a:pt x="739465" y="39101"/>
                </a:lnTo>
                <a:lnTo>
                  <a:pt x="724167" y="39021"/>
                </a:lnTo>
                <a:lnTo>
                  <a:pt x="708469" y="39137"/>
                </a:lnTo>
                <a:lnTo>
                  <a:pt x="692777" y="39747"/>
                </a:lnTo>
                <a:lnTo>
                  <a:pt x="677333" y="40970"/>
                </a:lnTo>
                <a:lnTo>
                  <a:pt x="662199" y="42606"/>
                </a:lnTo>
                <a:lnTo>
                  <a:pt x="647352" y="44243"/>
                </a:lnTo>
                <a:lnTo>
                  <a:pt x="632740" y="45643"/>
                </a:lnTo>
                <a:lnTo>
                  <a:pt x="618469" y="46903"/>
                </a:lnTo>
                <a:lnTo>
                  <a:pt x="604799" y="48356"/>
                </a:lnTo>
                <a:lnTo>
                  <a:pt x="591827" y="50181"/>
                </a:lnTo>
                <a:lnTo>
                  <a:pt x="579559" y="52246"/>
                </a:lnTo>
                <a:lnTo>
                  <a:pt x="566581" y="54395"/>
                </a:lnTo>
                <a:lnTo>
                  <a:pt x="549518" y="56821"/>
                </a:lnTo>
                <a:lnTo>
                  <a:pt x="522667" y="5990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3092854" y="4424900"/>
            <a:ext cx="1272092" cy="860346"/>
          </a:xfrm>
          <a:custGeom>
            <a:avLst/>
            <a:gdLst/>
            <a:ahLst/>
            <a:cxnLst/>
            <a:rect l="0" t="0" r="0" b="0"/>
            <a:pathLst>
              <a:path w="1272092" h="860346">
                <a:moveTo>
                  <a:pt x="613177" y="28654"/>
                </a:moveTo>
                <a:lnTo>
                  <a:pt x="604308" y="25788"/>
                </a:lnTo>
                <a:lnTo>
                  <a:pt x="595322" y="23645"/>
                </a:lnTo>
                <a:lnTo>
                  <a:pt x="585326" y="22047"/>
                </a:lnTo>
                <a:lnTo>
                  <a:pt x="574346" y="21039"/>
                </a:lnTo>
                <a:lnTo>
                  <a:pt x="562534" y="20839"/>
                </a:lnTo>
                <a:lnTo>
                  <a:pt x="550076" y="21494"/>
                </a:lnTo>
                <a:lnTo>
                  <a:pt x="537138" y="22906"/>
                </a:lnTo>
                <a:lnTo>
                  <a:pt x="523857" y="24918"/>
                </a:lnTo>
                <a:lnTo>
                  <a:pt x="510331" y="27381"/>
                </a:lnTo>
                <a:lnTo>
                  <a:pt x="496470" y="30168"/>
                </a:lnTo>
                <a:lnTo>
                  <a:pt x="482020" y="33185"/>
                </a:lnTo>
                <a:lnTo>
                  <a:pt x="466896" y="36360"/>
                </a:lnTo>
                <a:lnTo>
                  <a:pt x="451484" y="39643"/>
                </a:lnTo>
                <a:lnTo>
                  <a:pt x="436518" y="43000"/>
                </a:lnTo>
                <a:lnTo>
                  <a:pt x="422378" y="46408"/>
                </a:lnTo>
                <a:lnTo>
                  <a:pt x="409105" y="49849"/>
                </a:lnTo>
                <a:lnTo>
                  <a:pt x="396577" y="53313"/>
                </a:lnTo>
                <a:lnTo>
                  <a:pt x="384622" y="56796"/>
                </a:lnTo>
                <a:lnTo>
                  <a:pt x="372761" y="60458"/>
                </a:lnTo>
                <a:lnTo>
                  <a:pt x="360257" y="64602"/>
                </a:lnTo>
                <a:lnTo>
                  <a:pt x="346760" y="69360"/>
                </a:lnTo>
                <a:lnTo>
                  <a:pt x="332267" y="74862"/>
                </a:lnTo>
                <a:lnTo>
                  <a:pt x="316935" y="81312"/>
                </a:lnTo>
                <a:lnTo>
                  <a:pt x="300953" y="88728"/>
                </a:lnTo>
                <a:lnTo>
                  <a:pt x="284492" y="96980"/>
                </a:lnTo>
                <a:lnTo>
                  <a:pt x="267691" y="105889"/>
                </a:lnTo>
                <a:lnTo>
                  <a:pt x="250665" y="115284"/>
                </a:lnTo>
                <a:lnTo>
                  <a:pt x="233980" y="124862"/>
                </a:lnTo>
                <a:lnTo>
                  <a:pt x="218610" y="134211"/>
                </a:lnTo>
                <a:lnTo>
                  <a:pt x="204973" y="143126"/>
                </a:lnTo>
                <a:lnTo>
                  <a:pt x="192833" y="151586"/>
                </a:lnTo>
                <a:lnTo>
                  <a:pt x="181597" y="159655"/>
                </a:lnTo>
                <a:lnTo>
                  <a:pt x="170816" y="167418"/>
                </a:lnTo>
                <a:lnTo>
                  <a:pt x="160402" y="174954"/>
                </a:lnTo>
                <a:lnTo>
                  <a:pt x="150541" y="182329"/>
                </a:lnTo>
                <a:lnTo>
                  <a:pt x="141307" y="189590"/>
                </a:lnTo>
                <a:lnTo>
                  <a:pt x="132645" y="196774"/>
                </a:lnTo>
                <a:lnTo>
                  <a:pt x="124448" y="203904"/>
                </a:lnTo>
                <a:lnTo>
                  <a:pt x="116607" y="211002"/>
                </a:lnTo>
                <a:lnTo>
                  <a:pt x="109189" y="218244"/>
                </a:lnTo>
                <a:lnTo>
                  <a:pt x="102427" y="225945"/>
                </a:lnTo>
                <a:lnTo>
                  <a:pt x="96391" y="234235"/>
                </a:lnTo>
                <a:lnTo>
                  <a:pt x="90846" y="242922"/>
                </a:lnTo>
                <a:lnTo>
                  <a:pt x="85354" y="251599"/>
                </a:lnTo>
                <a:lnTo>
                  <a:pt x="79656" y="260027"/>
                </a:lnTo>
                <a:lnTo>
                  <a:pt x="73676" y="268143"/>
                </a:lnTo>
                <a:lnTo>
                  <a:pt x="67428" y="275973"/>
                </a:lnTo>
                <a:lnTo>
                  <a:pt x="60963" y="283581"/>
                </a:lnTo>
                <a:lnTo>
                  <a:pt x="54332" y="291352"/>
                </a:lnTo>
                <a:lnTo>
                  <a:pt x="47582" y="299948"/>
                </a:lnTo>
                <a:lnTo>
                  <a:pt x="40752" y="309665"/>
                </a:lnTo>
                <a:lnTo>
                  <a:pt x="34030" y="320465"/>
                </a:lnTo>
                <a:lnTo>
                  <a:pt x="27744" y="332165"/>
                </a:lnTo>
                <a:lnTo>
                  <a:pt x="22035" y="344555"/>
                </a:lnTo>
                <a:lnTo>
                  <a:pt x="16880" y="357451"/>
                </a:lnTo>
                <a:lnTo>
                  <a:pt x="12183" y="370706"/>
                </a:lnTo>
                <a:lnTo>
                  <a:pt x="7846" y="384206"/>
                </a:lnTo>
                <a:lnTo>
                  <a:pt x="4102" y="397711"/>
                </a:lnTo>
                <a:lnTo>
                  <a:pt x="1492" y="410857"/>
                </a:lnTo>
                <a:lnTo>
                  <a:pt x="214" y="423483"/>
                </a:lnTo>
                <a:lnTo>
                  <a:pt x="0" y="435759"/>
                </a:lnTo>
                <a:lnTo>
                  <a:pt x="312" y="448076"/>
                </a:lnTo>
                <a:lnTo>
                  <a:pt x="783" y="460662"/>
                </a:lnTo>
                <a:lnTo>
                  <a:pt x="1402" y="473575"/>
                </a:lnTo>
                <a:lnTo>
                  <a:pt x="2417" y="486783"/>
                </a:lnTo>
                <a:lnTo>
                  <a:pt x="3948" y="500228"/>
                </a:lnTo>
                <a:lnTo>
                  <a:pt x="5975" y="513851"/>
                </a:lnTo>
                <a:lnTo>
                  <a:pt x="8415" y="527603"/>
                </a:lnTo>
                <a:lnTo>
                  <a:pt x="11179" y="541446"/>
                </a:lnTo>
                <a:lnTo>
                  <a:pt x="14512" y="555351"/>
                </a:lnTo>
                <a:lnTo>
                  <a:pt x="18959" y="569299"/>
                </a:lnTo>
                <a:lnTo>
                  <a:pt x="24727" y="583278"/>
                </a:lnTo>
                <a:lnTo>
                  <a:pt x="31549" y="597275"/>
                </a:lnTo>
                <a:lnTo>
                  <a:pt x="38893" y="611286"/>
                </a:lnTo>
                <a:lnTo>
                  <a:pt x="46391" y="625306"/>
                </a:lnTo>
                <a:lnTo>
                  <a:pt x="54034" y="639331"/>
                </a:lnTo>
                <a:lnTo>
                  <a:pt x="62071" y="653361"/>
                </a:lnTo>
                <a:lnTo>
                  <a:pt x="70619" y="667385"/>
                </a:lnTo>
                <a:lnTo>
                  <a:pt x="79494" y="681073"/>
                </a:lnTo>
                <a:lnTo>
                  <a:pt x="88305" y="693812"/>
                </a:lnTo>
                <a:lnTo>
                  <a:pt x="96832" y="705347"/>
                </a:lnTo>
                <a:lnTo>
                  <a:pt x="105185" y="715905"/>
                </a:lnTo>
                <a:lnTo>
                  <a:pt x="113707" y="725998"/>
                </a:lnTo>
                <a:lnTo>
                  <a:pt x="122598" y="735972"/>
                </a:lnTo>
                <a:lnTo>
                  <a:pt x="132215" y="745827"/>
                </a:lnTo>
                <a:lnTo>
                  <a:pt x="143121" y="755303"/>
                </a:lnTo>
                <a:lnTo>
                  <a:pt x="155499" y="764276"/>
                </a:lnTo>
                <a:lnTo>
                  <a:pt x="169051" y="772759"/>
                </a:lnTo>
                <a:lnTo>
                  <a:pt x="183211" y="780838"/>
                </a:lnTo>
                <a:lnTo>
                  <a:pt x="197584" y="788603"/>
                </a:lnTo>
                <a:lnTo>
                  <a:pt x="211979" y="796140"/>
                </a:lnTo>
                <a:lnTo>
                  <a:pt x="226322" y="803514"/>
                </a:lnTo>
                <a:lnTo>
                  <a:pt x="240602" y="810770"/>
                </a:lnTo>
                <a:lnTo>
                  <a:pt x="254988" y="817780"/>
                </a:lnTo>
                <a:lnTo>
                  <a:pt x="269799" y="824260"/>
                </a:lnTo>
                <a:lnTo>
                  <a:pt x="285177" y="830100"/>
                </a:lnTo>
                <a:lnTo>
                  <a:pt x="301100" y="835344"/>
                </a:lnTo>
                <a:lnTo>
                  <a:pt x="317476" y="840099"/>
                </a:lnTo>
                <a:lnTo>
                  <a:pt x="334198" y="844480"/>
                </a:lnTo>
                <a:lnTo>
                  <a:pt x="351173" y="848423"/>
                </a:lnTo>
                <a:lnTo>
                  <a:pt x="368328" y="851699"/>
                </a:lnTo>
                <a:lnTo>
                  <a:pt x="385609" y="854238"/>
                </a:lnTo>
                <a:lnTo>
                  <a:pt x="402976" y="856112"/>
                </a:lnTo>
                <a:lnTo>
                  <a:pt x="420401" y="857453"/>
                </a:lnTo>
                <a:lnTo>
                  <a:pt x="437867" y="858393"/>
                </a:lnTo>
                <a:lnTo>
                  <a:pt x="455360" y="859042"/>
                </a:lnTo>
                <a:lnTo>
                  <a:pt x="472871" y="859486"/>
                </a:lnTo>
                <a:lnTo>
                  <a:pt x="490393" y="859788"/>
                </a:lnTo>
                <a:lnTo>
                  <a:pt x="507925" y="859991"/>
                </a:lnTo>
                <a:lnTo>
                  <a:pt x="525461" y="860128"/>
                </a:lnTo>
                <a:lnTo>
                  <a:pt x="543001" y="860220"/>
                </a:lnTo>
                <a:lnTo>
                  <a:pt x="560544" y="860281"/>
                </a:lnTo>
                <a:lnTo>
                  <a:pt x="578088" y="860322"/>
                </a:lnTo>
                <a:lnTo>
                  <a:pt x="595625" y="860345"/>
                </a:lnTo>
                <a:lnTo>
                  <a:pt x="612825" y="860191"/>
                </a:lnTo>
                <a:lnTo>
                  <a:pt x="629075" y="859555"/>
                </a:lnTo>
                <a:lnTo>
                  <a:pt x="644120" y="858310"/>
                </a:lnTo>
                <a:lnTo>
                  <a:pt x="658189" y="856490"/>
                </a:lnTo>
                <a:lnTo>
                  <a:pt x="671791" y="854197"/>
                </a:lnTo>
                <a:lnTo>
                  <a:pt x="685284" y="851543"/>
                </a:lnTo>
                <a:lnTo>
                  <a:pt x="698994" y="848627"/>
                </a:lnTo>
                <a:lnTo>
                  <a:pt x="713277" y="845524"/>
                </a:lnTo>
                <a:lnTo>
                  <a:pt x="728265" y="842290"/>
                </a:lnTo>
                <a:lnTo>
                  <a:pt x="743910" y="838967"/>
                </a:lnTo>
                <a:lnTo>
                  <a:pt x="760090" y="835583"/>
                </a:lnTo>
                <a:lnTo>
                  <a:pt x="776673" y="832159"/>
                </a:lnTo>
                <a:lnTo>
                  <a:pt x="793383" y="828706"/>
                </a:lnTo>
                <a:lnTo>
                  <a:pt x="809827" y="825234"/>
                </a:lnTo>
                <a:lnTo>
                  <a:pt x="825817" y="821745"/>
                </a:lnTo>
                <a:lnTo>
                  <a:pt x="841503" y="818080"/>
                </a:lnTo>
                <a:lnTo>
                  <a:pt x="857261" y="813934"/>
                </a:lnTo>
                <a:lnTo>
                  <a:pt x="873307" y="809178"/>
                </a:lnTo>
                <a:lnTo>
                  <a:pt x="889526" y="803848"/>
                </a:lnTo>
                <a:lnTo>
                  <a:pt x="905575" y="798045"/>
                </a:lnTo>
                <a:lnTo>
                  <a:pt x="921262" y="791882"/>
                </a:lnTo>
                <a:lnTo>
                  <a:pt x="936560" y="785456"/>
                </a:lnTo>
                <a:lnTo>
                  <a:pt x="951520" y="778843"/>
                </a:lnTo>
                <a:lnTo>
                  <a:pt x="966211" y="772095"/>
                </a:lnTo>
                <a:lnTo>
                  <a:pt x="980705" y="765090"/>
                </a:lnTo>
                <a:lnTo>
                  <a:pt x="995056" y="757549"/>
                </a:lnTo>
                <a:lnTo>
                  <a:pt x="1009308" y="749365"/>
                </a:lnTo>
                <a:lnTo>
                  <a:pt x="1023491" y="740751"/>
                </a:lnTo>
                <a:lnTo>
                  <a:pt x="1037627" y="732121"/>
                </a:lnTo>
                <a:lnTo>
                  <a:pt x="1051726" y="723725"/>
                </a:lnTo>
                <a:lnTo>
                  <a:pt x="1065636" y="715630"/>
                </a:lnTo>
                <a:lnTo>
                  <a:pt x="1079055" y="707815"/>
                </a:lnTo>
                <a:lnTo>
                  <a:pt x="1091860" y="700221"/>
                </a:lnTo>
                <a:lnTo>
                  <a:pt x="1104085" y="692629"/>
                </a:lnTo>
                <a:lnTo>
                  <a:pt x="1115836" y="684685"/>
                </a:lnTo>
                <a:lnTo>
                  <a:pt x="1127223" y="676224"/>
                </a:lnTo>
                <a:lnTo>
                  <a:pt x="1138347" y="667251"/>
                </a:lnTo>
                <a:lnTo>
                  <a:pt x="1149283" y="657849"/>
                </a:lnTo>
                <a:lnTo>
                  <a:pt x="1160084" y="648112"/>
                </a:lnTo>
                <a:lnTo>
                  <a:pt x="1170627" y="637962"/>
                </a:lnTo>
                <a:lnTo>
                  <a:pt x="1180634" y="627164"/>
                </a:lnTo>
                <a:lnTo>
                  <a:pt x="1189994" y="615640"/>
                </a:lnTo>
                <a:lnTo>
                  <a:pt x="1198753" y="603460"/>
                </a:lnTo>
                <a:lnTo>
                  <a:pt x="1207023" y="590753"/>
                </a:lnTo>
                <a:lnTo>
                  <a:pt x="1214921" y="577648"/>
                </a:lnTo>
                <a:lnTo>
                  <a:pt x="1222549" y="564254"/>
                </a:lnTo>
                <a:lnTo>
                  <a:pt x="1229984" y="550656"/>
                </a:lnTo>
                <a:lnTo>
                  <a:pt x="1237281" y="536922"/>
                </a:lnTo>
                <a:lnTo>
                  <a:pt x="1244319" y="523259"/>
                </a:lnTo>
                <a:lnTo>
                  <a:pt x="1250818" y="510005"/>
                </a:lnTo>
                <a:lnTo>
                  <a:pt x="1256666" y="497308"/>
                </a:lnTo>
                <a:lnTo>
                  <a:pt x="1261745" y="484983"/>
                </a:lnTo>
                <a:lnTo>
                  <a:pt x="1265858" y="472634"/>
                </a:lnTo>
                <a:lnTo>
                  <a:pt x="1268989" y="460026"/>
                </a:lnTo>
                <a:lnTo>
                  <a:pt x="1271109" y="447100"/>
                </a:lnTo>
                <a:lnTo>
                  <a:pt x="1272091" y="433882"/>
                </a:lnTo>
                <a:lnTo>
                  <a:pt x="1271974" y="420430"/>
                </a:lnTo>
                <a:lnTo>
                  <a:pt x="1270930" y="406803"/>
                </a:lnTo>
                <a:lnTo>
                  <a:pt x="1269168" y="393048"/>
                </a:lnTo>
                <a:lnTo>
                  <a:pt x="1266869" y="379208"/>
                </a:lnTo>
                <a:lnTo>
                  <a:pt x="1264023" y="365474"/>
                </a:lnTo>
                <a:lnTo>
                  <a:pt x="1260434" y="352173"/>
                </a:lnTo>
                <a:lnTo>
                  <a:pt x="1256052" y="339443"/>
                </a:lnTo>
                <a:lnTo>
                  <a:pt x="1250804" y="327098"/>
                </a:lnTo>
                <a:lnTo>
                  <a:pt x="1244525" y="314735"/>
                </a:lnTo>
                <a:lnTo>
                  <a:pt x="1237223" y="302118"/>
                </a:lnTo>
                <a:lnTo>
                  <a:pt x="1229049" y="289185"/>
                </a:lnTo>
                <a:lnTo>
                  <a:pt x="1220191" y="275963"/>
                </a:lnTo>
                <a:lnTo>
                  <a:pt x="1210821" y="262513"/>
                </a:lnTo>
                <a:lnTo>
                  <a:pt x="1200921" y="249056"/>
                </a:lnTo>
                <a:lnTo>
                  <a:pt x="1190290" y="235949"/>
                </a:lnTo>
                <a:lnTo>
                  <a:pt x="1178879" y="223352"/>
                </a:lnTo>
                <a:lnTo>
                  <a:pt x="1166774" y="211098"/>
                </a:lnTo>
                <a:lnTo>
                  <a:pt x="1154117" y="198796"/>
                </a:lnTo>
                <a:lnTo>
                  <a:pt x="1141055" y="186229"/>
                </a:lnTo>
                <a:lnTo>
                  <a:pt x="1128029" y="173670"/>
                </a:lnTo>
                <a:lnTo>
                  <a:pt x="1115743" y="161763"/>
                </a:lnTo>
                <a:lnTo>
                  <a:pt x="1104507" y="150823"/>
                </a:lnTo>
                <a:lnTo>
                  <a:pt x="1093810" y="140680"/>
                </a:lnTo>
                <a:lnTo>
                  <a:pt x="1082561" y="130874"/>
                </a:lnTo>
                <a:lnTo>
                  <a:pt x="1070179" y="121101"/>
                </a:lnTo>
                <a:lnTo>
                  <a:pt x="1056910" y="111552"/>
                </a:lnTo>
                <a:lnTo>
                  <a:pt x="1043530" y="102814"/>
                </a:lnTo>
                <a:lnTo>
                  <a:pt x="1030527" y="95150"/>
                </a:lnTo>
                <a:lnTo>
                  <a:pt x="1018050" y="88360"/>
                </a:lnTo>
                <a:lnTo>
                  <a:pt x="1006072" y="81957"/>
                </a:lnTo>
                <a:lnTo>
                  <a:pt x="994503" y="75617"/>
                </a:lnTo>
                <a:lnTo>
                  <a:pt x="983244" y="69358"/>
                </a:lnTo>
                <a:lnTo>
                  <a:pt x="972210" y="63448"/>
                </a:lnTo>
                <a:lnTo>
                  <a:pt x="961335" y="58024"/>
                </a:lnTo>
                <a:lnTo>
                  <a:pt x="950572" y="53076"/>
                </a:lnTo>
                <a:lnTo>
                  <a:pt x="939885" y="48525"/>
                </a:lnTo>
                <a:lnTo>
                  <a:pt x="929244" y="44281"/>
                </a:lnTo>
                <a:lnTo>
                  <a:pt x="918472" y="40261"/>
                </a:lnTo>
                <a:lnTo>
                  <a:pt x="907246" y="36402"/>
                </a:lnTo>
                <a:lnTo>
                  <a:pt x="895418" y="32654"/>
                </a:lnTo>
                <a:lnTo>
                  <a:pt x="882524" y="28983"/>
                </a:lnTo>
                <a:lnTo>
                  <a:pt x="867740" y="25365"/>
                </a:lnTo>
                <a:lnTo>
                  <a:pt x="850800" y="21787"/>
                </a:lnTo>
                <a:lnTo>
                  <a:pt x="832388" y="18402"/>
                </a:lnTo>
                <a:lnTo>
                  <a:pt x="813807" y="15508"/>
                </a:lnTo>
                <a:lnTo>
                  <a:pt x="795833" y="13224"/>
                </a:lnTo>
                <a:lnTo>
                  <a:pt x="778701" y="11353"/>
                </a:lnTo>
                <a:lnTo>
                  <a:pt x="762363" y="9482"/>
                </a:lnTo>
                <a:lnTo>
                  <a:pt x="746656" y="7374"/>
                </a:lnTo>
                <a:lnTo>
                  <a:pt x="730768" y="5126"/>
                </a:lnTo>
                <a:lnTo>
                  <a:pt x="713335" y="3070"/>
                </a:lnTo>
                <a:lnTo>
                  <a:pt x="693736" y="1394"/>
                </a:lnTo>
                <a:lnTo>
                  <a:pt x="672023" y="287"/>
                </a:lnTo>
                <a:lnTo>
                  <a:pt x="648548" y="0"/>
                </a:lnTo>
                <a:lnTo>
                  <a:pt x="623735" y="591"/>
                </a:lnTo>
                <a:lnTo>
                  <a:pt x="598600" y="1954"/>
                </a:lnTo>
                <a:lnTo>
                  <a:pt x="574661" y="3933"/>
                </a:lnTo>
                <a:lnTo>
                  <a:pt x="552649" y="6373"/>
                </a:lnTo>
                <a:lnTo>
                  <a:pt x="532586" y="9144"/>
                </a:lnTo>
                <a:lnTo>
                  <a:pt x="514175" y="12150"/>
                </a:lnTo>
                <a:lnTo>
                  <a:pt x="497045" y="15321"/>
                </a:lnTo>
                <a:lnTo>
                  <a:pt x="480858" y="18773"/>
                </a:lnTo>
                <a:lnTo>
                  <a:pt x="465345" y="22776"/>
                </a:lnTo>
                <a:lnTo>
                  <a:pt x="450302" y="27430"/>
                </a:lnTo>
                <a:lnTo>
                  <a:pt x="435584" y="32522"/>
                </a:lnTo>
                <a:lnTo>
                  <a:pt x="421087" y="37633"/>
                </a:lnTo>
                <a:lnTo>
                  <a:pt x="406750" y="42514"/>
                </a:lnTo>
                <a:lnTo>
                  <a:pt x="392744" y="47139"/>
                </a:lnTo>
                <a:lnTo>
                  <a:pt x="377880" y="52177"/>
                </a:lnTo>
                <a:lnTo>
                  <a:pt x="358615" y="59185"/>
                </a:lnTo>
                <a:lnTo>
                  <a:pt x="328907" y="707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6231489" y="1022251"/>
            <a:ext cx="1031793" cy="738334"/>
            <a:chOff x="6231489" y="1022251"/>
            <a:chExt cx="1031793" cy="738334"/>
          </a:xfrm>
        </p:grpSpPr>
        <p:sp>
          <p:nvSpPr>
            <p:cNvPr id="97" name="Freeform 96"/>
            <p:cNvSpPr/>
            <p:nvPr/>
          </p:nvSpPr>
          <p:spPr>
            <a:xfrm>
              <a:off x="6231489" y="1327577"/>
              <a:ext cx="126342" cy="168457"/>
            </a:xfrm>
            <a:custGeom>
              <a:avLst/>
              <a:gdLst/>
              <a:ahLst/>
              <a:cxnLst/>
              <a:rect l="0" t="0" r="0" b="0"/>
              <a:pathLst>
                <a:path w="126342" h="168457">
                  <a:moveTo>
                    <a:pt x="126341" y="0"/>
                  </a:moveTo>
                  <a:lnTo>
                    <a:pt x="120474" y="5935"/>
                  </a:lnTo>
                  <a:lnTo>
                    <a:pt x="114910" y="12139"/>
                  </a:lnTo>
                  <a:lnTo>
                    <a:pt x="109110" y="19235"/>
                  </a:lnTo>
                  <a:lnTo>
                    <a:pt x="103029" y="27176"/>
                  </a:lnTo>
                  <a:lnTo>
                    <a:pt x="96699" y="35822"/>
                  </a:lnTo>
                  <a:lnTo>
                    <a:pt x="90172" y="45012"/>
                  </a:lnTo>
                  <a:lnTo>
                    <a:pt x="83496" y="54439"/>
                  </a:lnTo>
                  <a:lnTo>
                    <a:pt x="76713" y="63680"/>
                  </a:lnTo>
                  <a:lnTo>
                    <a:pt x="69856" y="72524"/>
                  </a:lnTo>
                  <a:lnTo>
                    <a:pt x="62946" y="81105"/>
                  </a:lnTo>
                  <a:lnTo>
                    <a:pt x="56001" y="89786"/>
                  </a:lnTo>
                  <a:lnTo>
                    <a:pt x="49031" y="98778"/>
                  </a:lnTo>
                  <a:lnTo>
                    <a:pt x="42046" y="108124"/>
                  </a:lnTo>
                  <a:lnTo>
                    <a:pt x="35049" y="117784"/>
                  </a:lnTo>
                  <a:lnTo>
                    <a:pt x="28054" y="127681"/>
                  </a:lnTo>
                  <a:lnTo>
                    <a:pt x="21367" y="137295"/>
                  </a:lnTo>
                  <a:lnTo>
                    <a:pt x="14925" y="146624"/>
                  </a:lnTo>
                  <a:lnTo>
                    <a:pt x="8163" y="15648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231489" y="1338106"/>
              <a:ext cx="105285" cy="178985"/>
            </a:xfrm>
            <a:custGeom>
              <a:avLst/>
              <a:gdLst/>
              <a:ahLst/>
              <a:cxnLst/>
              <a:rect l="0" t="0" r="0" b="0"/>
              <a:pathLst>
                <a:path w="105285" h="178985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4" y="25847"/>
                  </a:lnTo>
                  <a:lnTo>
                    <a:pt x="15342" y="34968"/>
                  </a:lnTo>
                  <a:lnTo>
                    <a:pt x="20174" y="44463"/>
                  </a:lnTo>
                  <a:lnTo>
                    <a:pt x="24856" y="54255"/>
                  </a:lnTo>
                  <a:lnTo>
                    <a:pt x="29466" y="64269"/>
                  </a:lnTo>
                  <a:lnTo>
                    <a:pt x="34316" y="74442"/>
                  </a:lnTo>
                  <a:lnTo>
                    <a:pt x="39577" y="84729"/>
                  </a:lnTo>
                  <a:lnTo>
                    <a:pt x="45263" y="95093"/>
                  </a:lnTo>
                  <a:lnTo>
                    <a:pt x="51312" y="105511"/>
                  </a:lnTo>
                  <a:lnTo>
                    <a:pt x="57644" y="115960"/>
                  </a:lnTo>
                  <a:lnTo>
                    <a:pt x="64185" y="126265"/>
                  </a:lnTo>
                  <a:lnTo>
                    <a:pt x="70875" y="136112"/>
                  </a:lnTo>
                  <a:lnTo>
                    <a:pt x="77661" y="145356"/>
                  </a:lnTo>
                  <a:lnTo>
                    <a:pt x="84207" y="153726"/>
                  </a:lnTo>
                  <a:lnTo>
                    <a:pt x="90537" y="161562"/>
                  </a:lnTo>
                  <a:lnTo>
                    <a:pt x="97209" y="169551"/>
                  </a:lnTo>
                  <a:lnTo>
                    <a:pt x="105284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68400" y="1359163"/>
              <a:ext cx="431669" cy="4613"/>
            </a:xfrm>
            <a:custGeom>
              <a:avLst/>
              <a:gdLst/>
              <a:ahLst/>
              <a:cxnLst/>
              <a:rect l="0" t="0" r="0" b="0"/>
              <a:pathLst>
                <a:path w="431669" h="4613">
                  <a:moveTo>
                    <a:pt x="0" y="0"/>
                  </a:moveTo>
                  <a:lnTo>
                    <a:pt x="11668" y="2800"/>
                  </a:lnTo>
                  <a:lnTo>
                    <a:pt x="22157" y="4301"/>
                  </a:lnTo>
                  <a:lnTo>
                    <a:pt x="32468" y="4612"/>
                  </a:lnTo>
                  <a:lnTo>
                    <a:pt x="43115" y="4106"/>
                  </a:lnTo>
                  <a:lnTo>
                    <a:pt x="54756" y="3286"/>
                  </a:lnTo>
                  <a:lnTo>
                    <a:pt x="67651" y="2471"/>
                  </a:lnTo>
                  <a:lnTo>
                    <a:pt x="81731" y="1787"/>
                  </a:lnTo>
                  <a:lnTo>
                    <a:pt x="96782" y="1261"/>
                  </a:lnTo>
                  <a:lnTo>
                    <a:pt x="112574" y="874"/>
                  </a:lnTo>
                  <a:lnTo>
                    <a:pt x="128905" y="600"/>
                  </a:lnTo>
                  <a:lnTo>
                    <a:pt x="145621" y="408"/>
                  </a:lnTo>
                  <a:lnTo>
                    <a:pt x="162601" y="276"/>
                  </a:lnTo>
                  <a:lnTo>
                    <a:pt x="179766" y="186"/>
                  </a:lnTo>
                  <a:lnTo>
                    <a:pt x="197056" y="125"/>
                  </a:lnTo>
                  <a:lnTo>
                    <a:pt x="214430" y="84"/>
                  </a:lnTo>
                  <a:lnTo>
                    <a:pt x="231861" y="56"/>
                  </a:lnTo>
                  <a:lnTo>
                    <a:pt x="249331" y="37"/>
                  </a:lnTo>
                  <a:lnTo>
                    <a:pt x="266826" y="25"/>
                  </a:lnTo>
                  <a:lnTo>
                    <a:pt x="284339" y="17"/>
                  </a:lnTo>
                  <a:lnTo>
                    <a:pt x="301864" y="11"/>
                  </a:lnTo>
                  <a:lnTo>
                    <a:pt x="319391" y="7"/>
                  </a:lnTo>
                  <a:lnTo>
                    <a:pt x="336756" y="5"/>
                  </a:lnTo>
                  <a:lnTo>
                    <a:pt x="353648" y="3"/>
                  </a:lnTo>
                  <a:lnTo>
                    <a:pt x="369919" y="2"/>
                  </a:lnTo>
                  <a:lnTo>
                    <a:pt x="384999" y="1"/>
                  </a:lnTo>
                  <a:lnTo>
                    <a:pt x="399295" y="1"/>
                  </a:lnTo>
                  <a:lnTo>
                    <a:pt x="414060" y="0"/>
                  </a:lnTo>
                  <a:lnTo>
                    <a:pt x="4316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665510" y="1464448"/>
              <a:ext cx="198844" cy="296137"/>
            </a:xfrm>
            <a:custGeom>
              <a:avLst/>
              <a:gdLst/>
              <a:ahLst/>
              <a:cxnLst/>
              <a:rect l="0" t="0" r="0" b="0"/>
              <a:pathLst>
                <a:path w="198844" h="296137">
                  <a:moveTo>
                    <a:pt x="155574" y="0"/>
                  </a:moveTo>
                  <a:lnTo>
                    <a:pt x="143906" y="67"/>
                  </a:lnTo>
                  <a:lnTo>
                    <a:pt x="133418" y="707"/>
                  </a:lnTo>
                  <a:lnTo>
                    <a:pt x="123115" y="1994"/>
                  </a:lnTo>
                  <a:lnTo>
                    <a:pt x="112814" y="3509"/>
                  </a:lnTo>
                  <a:lnTo>
                    <a:pt x="102470" y="4528"/>
                  </a:lnTo>
                  <a:lnTo>
                    <a:pt x="92077" y="4697"/>
                  </a:lnTo>
                  <a:lnTo>
                    <a:pt x="81475" y="4316"/>
                  </a:lnTo>
                  <a:lnTo>
                    <a:pt x="70369" y="4126"/>
                  </a:lnTo>
                  <a:lnTo>
                    <a:pt x="58650" y="4565"/>
                  </a:lnTo>
                  <a:lnTo>
                    <a:pt x="46847" y="6049"/>
                  </a:lnTo>
                  <a:lnTo>
                    <a:pt x="35991" y="9115"/>
                  </a:lnTo>
                  <a:lnTo>
                    <a:pt x="26586" y="13895"/>
                  </a:lnTo>
                  <a:lnTo>
                    <a:pt x="18799" y="20362"/>
                  </a:lnTo>
                  <a:lnTo>
                    <a:pt x="12711" y="28516"/>
                  </a:lnTo>
                  <a:lnTo>
                    <a:pt x="8174" y="38183"/>
                  </a:lnTo>
                  <a:lnTo>
                    <a:pt x="4906" y="49078"/>
                  </a:lnTo>
                  <a:lnTo>
                    <a:pt x="2605" y="60907"/>
                  </a:lnTo>
                  <a:lnTo>
                    <a:pt x="1014" y="73410"/>
                  </a:lnTo>
                  <a:lnTo>
                    <a:pt x="95" y="86228"/>
                  </a:lnTo>
                  <a:lnTo>
                    <a:pt x="0" y="98905"/>
                  </a:lnTo>
                  <a:lnTo>
                    <a:pt x="763" y="111178"/>
                  </a:lnTo>
                  <a:lnTo>
                    <a:pt x="2689" y="121882"/>
                  </a:lnTo>
                  <a:lnTo>
                    <a:pt x="6342" y="127926"/>
                  </a:lnTo>
                  <a:lnTo>
                    <a:pt x="11325" y="127998"/>
                  </a:lnTo>
                  <a:lnTo>
                    <a:pt x="16764" y="124176"/>
                  </a:lnTo>
                  <a:lnTo>
                    <a:pt x="22800" y="118492"/>
                  </a:lnTo>
                  <a:lnTo>
                    <a:pt x="30058" y="112741"/>
                  </a:lnTo>
                  <a:lnTo>
                    <a:pt x="38784" y="107845"/>
                  </a:lnTo>
                  <a:lnTo>
                    <a:pt x="48874" y="104201"/>
                  </a:lnTo>
                  <a:lnTo>
                    <a:pt x="60075" y="102030"/>
                  </a:lnTo>
                  <a:lnTo>
                    <a:pt x="72115" y="101272"/>
                  </a:lnTo>
                  <a:lnTo>
                    <a:pt x="84602" y="101858"/>
                  </a:lnTo>
                  <a:lnTo>
                    <a:pt x="97047" y="103829"/>
                  </a:lnTo>
                  <a:lnTo>
                    <a:pt x="109186" y="107072"/>
                  </a:lnTo>
                  <a:lnTo>
                    <a:pt x="120792" y="111364"/>
                  </a:lnTo>
                  <a:lnTo>
                    <a:pt x="131592" y="116459"/>
                  </a:lnTo>
                  <a:lnTo>
                    <a:pt x="141525" y="122148"/>
                  </a:lnTo>
                  <a:lnTo>
                    <a:pt x="150688" y="128425"/>
                  </a:lnTo>
                  <a:lnTo>
                    <a:pt x="159237" y="135469"/>
                  </a:lnTo>
                  <a:lnTo>
                    <a:pt x="167321" y="143325"/>
                  </a:lnTo>
                  <a:lnTo>
                    <a:pt x="174906" y="152058"/>
                  </a:lnTo>
                  <a:lnTo>
                    <a:pt x="181781" y="161831"/>
                  </a:lnTo>
                  <a:lnTo>
                    <a:pt x="187879" y="172626"/>
                  </a:lnTo>
                  <a:lnTo>
                    <a:pt x="192958" y="184131"/>
                  </a:lnTo>
                  <a:lnTo>
                    <a:pt x="196540" y="195845"/>
                  </a:lnTo>
                  <a:lnTo>
                    <a:pt x="198495" y="207458"/>
                  </a:lnTo>
                  <a:lnTo>
                    <a:pt x="198843" y="218695"/>
                  </a:lnTo>
                  <a:lnTo>
                    <a:pt x="197562" y="229240"/>
                  </a:lnTo>
                  <a:lnTo>
                    <a:pt x="194813" y="238998"/>
                  </a:lnTo>
                  <a:lnTo>
                    <a:pt x="190868" y="248042"/>
                  </a:lnTo>
                  <a:lnTo>
                    <a:pt x="186011" y="256510"/>
                  </a:lnTo>
                  <a:lnTo>
                    <a:pt x="180481" y="264541"/>
                  </a:lnTo>
                  <a:lnTo>
                    <a:pt x="174143" y="272089"/>
                  </a:lnTo>
                  <a:lnTo>
                    <a:pt x="166525" y="278939"/>
                  </a:lnTo>
                  <a:lnTo>
                    <a:pt x="157467" y="285022"/>
                  </a:lnTo>
                  <a:lnTo>
                    <a:pt x="146942" y="290090"/>
                  </a:lnTo>
                  <a:lnTo>
                    <a:pt x="134896" y="293664"/>
                  </a:lnTo>
                  <a:lnTo>
                    <a:pt x="121455" y="295620"/>
                  </a:lnTo>
                  <a:lnTo>
                    <a:pt x="106869" y="296136"/>
                  </a:lnTo>
                  <a:lnTo>
                    <a:pt x="91409" y="295502"/>
                  </a:lnTo>
                  <a:lnTo>
                    <a:pt x="75332" y="294009"/>
                  </a:lnTo>
                  <a:lnTo>
                    <a:pt x="59581" y="292052"/>
                  </a:lnTo>
                  <a:lnTo>
                    <a:pt x="44241" y="289929"/>
                  </a:lnTo>
                  <a:lnTo>
                    <a:pt x="27968" y="287459"/>
                  </a:lnTo>
                  <a:lnTo>
                    <a:pt x="817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631571" y="1022251"/>
              <a:ext cx="243918" cy="280426"/>
            </a:xfrm>
            <a:custGeom>
              <a:avLst/>
              <a:gdLst/>
              <a:ahLst/>
              <a:cxnLst/>
              <a:rect l="0" t="0" r="0" b="0"/>
              <a:pathLst>
                <a:path w="243918" h="280426">
                  <a:moveTo>
                    <a:pt x="200043" y="0"/>
                  </a:moveTo>
                  <a:lnTo>
                    <a:pt x="188307" y="0"/>
                  </a:lnTo>
                  <a:lnTo>
                    <a:pt x="177177" y="0"/>
                  </a:lnTo>
                  <a:lnTo>
                    <a:pt x="165580" y="0"/>
                  </a:lnTo>
                  <a:lnTo>
                    <a:pt x="153418" y="0"/>
                  </a:lnTo>
                  <a:lnTo>
                    <a:pt x="140758" y="0"/>
                  </a:lnTo>
                  <a:lnTo>
                    <a:pt x="127703" y="4"/>
                  </a:lnTo>
                  <a:lnTo>
                    <a:pt x="114350" y="177"/>
                  </a:lnTo>
                  <a:lnTo>
                    <a:pt x="100785" y="826"/>
                  </a:lnTo>
                  <a:lnTo>
                    <a:pt x="87093" y="2088"/>
                  </a:lnTo>
                  <a:lnTo>
                    <a:pt x="74139" y="4259"/>
                  </a:lnTo>
                  <a:lnTo>
                    <a:pt x="63490" y="7852"/>
                  </a:lnTo>
                  <a:lnTo>
                    <a:pt x="55817" y="13015"/>
                  </a:lnTo>
                  <a:lnTo>
                    <a:pt x="50974" y="19584"/>
                  </a:lnTo>
                  <a:lnTo>
                    <a:pt x="48463" y="27282"/>
                  </a:lnTo>
                  <a:lnTo>
                    <a:pt x="47731" y="35832"/>
                  </a:lnTo>
                  <a:lnTo>
                    <a:pt x="48131" y="45165"/>
                  </a:lnTo>
                  <a:lnTo>
                    <a:pt x="48981" y="55406"/>
                  </a:lnTo>
                  <a:lnTo>
                    <a:pt x="49873" y="66549"/>
                  </a:lnTo>
                  <a:lnTo>
                    <a:pt x="50805" y="78301"/>
                  </a:lnTo>
                  <a:lnTo>
                    <a:pt x="52044" y="90189"/>
                  </a:lnTo>
                  <a:lnTo>
                    <a:pt x="53740" y="101908"/>
                  </a:lnTo>
                  <a:lnTo>
                    <a:pt x="56222" y="112708"/>
                  </a:lnTo>
                  <a:lnTo>
                    <a:pt x="60032" y="121364"/>
                  </a:lnTo>
                  <a:lnTo>
                    <a:pt x="65344" y="127400"/>
                  </a:lnTo>
                  <a:lnTo>
                    <a:pt x="72015" y="130992"/>
                  </a:lnTo>
                  <a:lnTo>
                    <a:pt x="79783" y="132588"/>
                  </a:lnTo>
                  <a:lnTo>
                    <a:pt x="88380" y="132671"/>
                  </a:lnTo>
                  <a:lnTo>
                    <a:pt x="97745" y="131817"/>
                  </a:lnTo>
                  <a:lnTo>
                    <a:pt x="108007" y="130656"/>
                  </a:lnTo>
                  <a:lnTo>
                    <a:pt x="119162" y="129560"/>
                  </a:lnTo>
                  <a:lnTo>
                    <a:pt x="130924" y="128830"/>
                  </a:lnTo>
                  <a:lnTo>
                    <a:pt x="142818" y="128791"/>
                  </a:lnTo>
                  <a:lnTo>
                    <a:pt x="154560" y="129544"/>
                  </a:lnTo>
                  <a:lnTo>
                    <a:pt x="166055" y="131016"/>
                  </a:lnTo>
                  <a:lnTo>
                    <a:pt x="177307" y="133066"/>
                  </a:lnTo>
                  <a:lnTo>
                    <a:pt x="188347" y="135561"/>
                  </a:lnTo>
                  <a:lnTo>
                    <a:pt x="198897" y="138710"/>
                  </a:lnTo>
                  <a:lnTo>
                    <a:pt x="208383" y="143033"/>
                  </a:lnTo>
                  <a:lnTo>
                    <a:pt x="216579" y="148721"/>
                  </a:lnTo>
                  <a:lnTo>
                    <a:pt x="223575" y="155660"/>
                  </a:lnTo>
                  <a:lnTo>
                    <a:pt x="229591" y="163613"/>
                  </a:lnTo>
                  <a:lnTo>
                    <a:pt x="234852" y="172334"/>
                  </a:lnTo>
                  <a:lnTo>
                    <a:pt x="239235" y="181613"/>
                  </a:lnTo>
                  <a:lnTo>
                    <a:pt x="242283" y="191287"/>
                  </a:lnTo>
                  <a:lnTo>
                    <a:pt x="243848" y="201230"/>
                  </a:lnTo>
                  <a:lnTo>
                    <a:pt x="243917" y="211193"/>
                  </a:lnTo>
                  <a:lnTo>
                    <a:pt x="242443" y="220809"/>
                  </a:lnTo>
                  <a:lnTo>
                    <a:pt x="239556" y="229902"/>
                  </a:lnTo>
                  <a:lnTo>
                    <a:pt x="235347" y="238313"/>
                  </a:lnTo>
                  <a:lnTo>
                    <a:pt x="229779" y="245817"/>
                  </a:lnTo>
                  <a:lnTo>
                    <a:pt x="222964" y="252383"/>
                  </a:lnTo>
                  <a:lnTo>
                    <a:pt x="215118" y="258132"/>
                  </a:lnTo>
                  <a:lnTo>
                    <a:pt x="206482" y="263236"/>
                  </a:lnTo>
                  <a:lnTo>
                    <a:pt x="197261" y="267854"/>
                  </a:lnTo>
                  <a:lnTo>
                    <a:pt x="187460" y="271958"/>
                  </a:lnTo>
                  <a:lnTo>
                    <a:pt x="176897" y="275342"/>
                  </a:lnTo>
                  <a:lnTo>
                    <a:pt x="165535" y="277949"/>
                  </a:lnTo>
                  <a:lnTo>
                    <a:pt x="153633" y="279700"/>
                  </a:lnTo>
                  <a:lnTo>
                    <a:pt x="141644" y="280425"/>
                  </a:lnTo>
                  <a:lnTo>
                    <a:pt x="129839" y="280134"/>
                  </a:lnTo>
                  <a:lnTo>
                    <a:pt x="118302" y="278972"/>
                  </a:lnTo>
                  <a:lnTo>
                    <a:pt x="107022" y="277129"/>
                  </a:lnTo>
                  <a:lnTo>
                    <a:pt x="95943" y="274781"/>
                  </a:lnTo>
                  <a:lnTo>
                    <a:pt x="84690" y="272070"/>
                  </a:lnTo>
                  <a:lnTo>
                    <a:pt x="72602" y="269106"/>
                  </a:lnTo>
                  <a:lnTo>
                    <a:pt x="59410" y="265970"/>
                  </a:lnTo>
                  <a:lnTo>
                    <a:pt x="45919" y="262871"/>
                  </a:lnTo>
                  <a:lnTo>
                    <a:pt x="32495" y="259841"/>
                  </a:lnTo>
                  <a:lnTo>
                    <a:pt x="17954" y="25661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47468" y="125387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4079" y="2867"/>
                  </a:lnTo>
                  <a:lnTo>
                    <a:pt x="92949" y="5009"/>
                  </a:lnTo>
                  <a:lnTo>
                    <a:pt x="81355" y="6612"/>
                  </a:lnTo>
                  <a:lnTo>
                    <a:pt x="69236" y="7795"/>
                  </a:lnTo>
                  <a:lnTo>
                    <a:pt x="55216" y="8773"/>
                  </a:lnTo>
                  <a:lnTo>
                    <a:pt x="34706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179053" y="1338106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69693" y="10461"/>
                  </a:lnTo>
                  <a:lnTo>
                    <a:pt x="57062" y="9821"/>
                  </a:lnTo>
                  <a:lnTo>
                    <a:pt x="45171" y="8529"/>
                  </a:lnTo>
                  <a:lnTo>
                    <a:pt x="34169" y="6833"/>
                  </a:lnTo>
                  <a:lnTo>
                    <a:pt x="23726" y="4983"/>
                  </a:lnTo>
                  <a:lnTo>
                    <a:pt x="12918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7526494" y="974520"/>
            <a:ext cx="2166267" cy="771116"/>
            <a:chOff x="7526494" y="974520"/>
            <a:chExt cx="2166267" cy="771116"/>
          </a:xfrm>
        </p:grpSpPr>
        <p:sp>
          <p:nvSpPr>
            <p:cNvPr id="105" name="Freeform 104"/>
            <p:cNvSpPr/>
            <p:nvPr/>
          </p:nvSpPr>
          <p:spPr>
            <a:xfrm>
              <a:off x="7621250" y="974520"/>
              <a:ext cx="173617" cy="284225"/>
            </a:xfrm>
            <a:custGeom>
              <a:avLst/>
              <a:gdLst/>
              <a:ahLst/>
              <a:cxnLst/>
              <a:rect l="0" t="0" r="0" b="0"/>
              <a:pathLst>
                <a:path w="173617" h="284225">
                  <a:moveTo>
                    <a:pt x="21057" y="16145"/>
                  </a:moveTo>
                  <a:lnTo>
                    <a:pt x="15446" y="21185"/>
                  </a:lnTo>
                  <a:lnTo>
                    <a:pt x="12679" y="20430"/>
                  </a:lnTo>
                  <a:lnTo>
                    <a:pt x="13129" y="16772"/>
                  </a:lnTo>
                  <a:lnTo>
                    <a:pt x="16350" y="12422"/>
                  </a:lnTo>
                  <a:lnTo>
                    <a:pt x="21885" y="8228"/>
                  </a:lnTo>
                  <a:lnTo>
                    <a:pt x="29475" y="4668"/>
                  </a:lnTo>
                  <a:lnTo>
                    <a:pt x="38785" y="1897"/>
                  </a:lnTo>
                  <a:lnTo>
                    <a:pt x="49117" y="181"/>
                  </a:lnTo>
                  <a:lnTo>
                    <a:pt x="59511" y="0"/>
                  </a:lnTo>
                  <a:lnTo>
                    <a:pt x="69423" y="1470"/>
                  </a:lnTo>
                  <a:lnTo>
                    <a:pt x="78705" y="4404"/>
                  </a:lnTo>
                  <a:lnTo>
                    <a:pt x="87401" y="8507"/>
                  </a:lnTo>
                  <a:lnTo>
                    <a:pt x="95612" y="13495"/>
                  </a:lnTo>
                  <a:lnTo>
                    <a:pt x="103127" y="19453"/>
                  </a:lnTo>
                  <a:lnTo>
                    <a:pt x="109430" y="26807"/>
                  </a:lnTo>
                  <a:lnTo>
                    <a:pt x="114332" y="35675"/>
                  </a:lnTo>
                  <a:lnTo>
                    <a:pt x="117624" y="45732"/>
                  </a:lnTo>
                  <a:lnTo>
                    <a:pt x="118936" y="56399"/>
                  </a:lnTo>
                  <a:lnTo>
                    <a:pt x="118255" y="67268"/>
                  </a:lnTo>
                  <a:lnTo>
                    <a:pt x="115695" y="77819"/>
                  </a:lnTo>
                  <a:lnTo>
                    <a:pt x="111319" y="87365"/>
                  </a:lnTo>
                  <a:lnTo>
                    <a:pt x="105389" y="95635"/>
                  </a:lnTo>
                  <a:lnTo>
                    <a:pt x="99903" y="102873"/>
                  </a:lnTo>
                  <a:lnTo>
                    <a:pt x="97908" y="108962"/>
                  </a:lnTo>
                  <a:lnTo>
                    <a:pt x="99901" y="113640"/>
                  </a:lnTo>
                  <a:lnTo>
                    <a:pt x="104897" y="117793"/>
                  </a:lnTo>
                  <a:lnTo>
                    <a:pt x="111871" y="122150"/>
                  </a:lnTo>
                  <a:lnTo>
                    <a:pt x="119943" y="127166"/>
                  </a:lnTo>
                  <a:lnTo>
                    <a:pt x="128343" y="133180"/>
                  </a:lnTo>
                  <a:lnTo>
                    <a:pt x="136650" y="140253"/>
                  </a:lnTo>
                  <a:lnTo>
                    <a:pt x="144548" y="148419"/>
                  </a:lnTo>
                  <a:lnTo>
                    <a:pt x="151716" y="157790"/>
                  </a:lnTo>
                  <a:lnTo>
                    <a:pt x="158057" y="168311"/>
                  </a:lnTo>
                  <a:lnTo>
                    <a:pt x="163487" y="179796"/>
                  </a:lnTo>
                  <a:lnTo>
                    <a:pt x="167845" y="192028"/>
                  </a:lnTo>
                  <a:lnTo>
                    <a:pt x="171141" y="204802"/>
                  </a:lnTo>
                  <a:lnTo>
                    <a:pt x="173204" y="217631"/>
                  </a:lnTo>
                  <a:lnTo>
                    <a:pt x="173616" y="229785"/>
                  </a:lnTo>
                  <a:lnTo>
                    <a:pt x="172290" y="240914"/>
                  </a:lnTo>
                  <a:lnTo>
                    <a:pt x="169111" y="250860"/>
                  </a:lnTo>
                  <a:lnTo>
                    <a:pt x="163779" y="259476"/>
                  </a:lnTo>
                  <a:lnTo>
                    <a:pt x="156334" y="266823"/>
                  </a:lnTo>
                  <a:lnTo>
                    <a:pt x="146929" y="272945"/>
                  </a:lnTo>
                  <a:lnTo>
                    <a:pt x="135650" y="277775"/>
                  </a:lnTo>
                  <a:lnTo>
                    <a:pt x="122737" y="281390"/>
                  </a:lnTo>
                  <a:lnTo>
                    <a:pt x="108678" y="283668"/>
                  </a:lnTo>
                  <a:lnTo>
                    <a:pt x="94104" y="284224"/>
                  </a:lnTo>
                  <a:lnTo>
                    <a:pt x="79425" y="283005"/>
                  </a:lnTo>
                  <a:lnTo>
                    <a:pt x="65149" y="280237"/>
                  </a:lnTo>
                  <a:lnTo>
                    <a:pt x="51940" y="276245"/>
                  </a:lnTo>
                  <a:lnTo>
                    <a:pt x="40069" y="271349"/>
                  </a:lnTo>
                  <a:lnTo>
                    <a:pt x="29745" y="266111"/>
                  </a:lnTo>
                  <a:lnTo>
                    <a:pt x="20295" y="260816"/>
                  </a:lnTo>
                  <a:lnTo>
                    <a:pt x="10891" y="255006"/>
                  </a:lnTo>
                  <a:lnTo>
                    <a:pt x="0" y="247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07325" y="1009338"/>
              <a:ext cx="208593" cy="248202"/>
            </a:xfrm>
            <a:custGeom>
              <a:avLst/>
              <a:gdLst/>
              <a:ahLst/>
              <a:cxnLst/>
              <a:rect l="0" t="0" r="0" b="0"/>
              <a:pathLst>
                <a:path w="208593" h="248202">
                  <a:moveTo>
                    <a:pt x="119251" y="23441"/>
                  </a:moveTo>
                  <a:lnTo>
                    <a:pt x="110451" y="29242"/>
                  </a:lnTo>
                  <a:lnTo>
                    <a:pt x="102103" y="34166"/>
                  </a:lnTo>
                  <a:lnTo>
                    <a:pt x="93409" y="38673"/>
                  </a:lnTo>
                  <a:lnTo>
                    <a:pt x="84461" y="43067"/>
                  </a:lnTo>
                  <a:lnTo>
                    <a:pt x="75614" y="47729"/>
                  </a:lnTo>
                  <a:lnTo>
                    <a:pt x="67076" y="52848"/>
                  </a:lnTo>
                  <a:lnTo>
                    <a:pt x="58887" y="58599"/>
                  </a:lnTo>
                  <a:lnTo>
                    <a:pt x="51010" y="65219"/>
                  </a:lnTo>
                  <a:lnTo>
                    <a:pt x="43380" y="72755"/>
                  </a:lnTo>
                  <a:lnTo>
                    <a:pt x="35933" y="81257"/>
                  </a:lnTo>
                  <a:lnTo>
                    <a:pt x="28620" y="90867"/>
                  </a:lnTo>
                  <a:lnTo>
                    <a:pt x="21410" y="101555"/>
                  </a:lnTo>
                  <a:lnTo>
                    <a:pt x="14600" y="113154"/>
                  </a:lnTo>
                  <a:lnTo>
                    <a:pt x="8786" y="125464"/>
                  </a:lnTo>
                  <a:lnTo>
                    <a:pt x="4221" y="138299"/>
                  </a:lnTo>
                  <a:lnTo>
                    <a:pt x="1157" y="151510"/>
                  </a:lnTo>
                  <a:lnTo>
                    <a:pt x="0" y="164985"/>
                  </a:lnTo>
                  <a:lnTo>
                    <a:pt x="785" y="178632"/>
                  </a:lnTo>
                  <a:lnTo>
                    <a:pt x="3414" y="192066"/>
                  </a:lnTo>
                  <a:lnTo>
                    <a:pt x="7837" y="204635"/>
                  </a:lnTo>
                  <a:lnTo>
                    <a:pt x="13856" y="216041"/>
                  </a:lnTo>
                  <a:lnTo>
                    <a:pt x="21487" y="226004"/>
                  </a:lnTo>
                  <a:lnTo>
                    <a:pt x="31036" y="234100"/>
                  </a:lnTo>
                  <a:lnTo>
                    <a:pt x="42487" y="240280"/>
                  </a:lnTo>
                  <a:lnTo>
                    <a:pt x="55243" y="244635"/>
                  </a:lnTo>
                  <a:lnTo>
                    <a:pt x="68336" y="247207"/>
                  </a:lnTo>
                  <a:lnTo>
                    <a:pt x="81174" y="248201"/>
                  </a:lnTo>
                  <a:lnTo>
                    <a:pt x="93555" y="247924"/>
                  </a:lnTo>
                  <a:lnTo>
                    <a:pt x="105475" y="246683"/>
                  </a:lnTo>
                  <a:lnTo>
                    <a:pt x="117006" y="244739"/>
                  </a:lnTo>
                  <a:lnTo>
                    <a:pt x="128072" y="242131"/>
                  </a:lnTo>
                  <a:lnTo>
                    <a:pt x="138445" y="238704"/>
                  </a:lnTo>
                  <a:lnTo>
                    <a:pt x="148052" y="234430"/>
                  </a:lnTo>
                  <a:lnTo>
                    <a:pt x="156811" y="229255"/>
                  </a:lnTo>
                  <a:lnTo>
                    <a:pt x="164550" y="223024"/>
                  </a:lnTo>
                  <a:lnTo>
                    <a:pt x="171278" y="215755"/>
                  </a:lnTo>
                  <a:lnTo>
                    <a:pt x="177306" y="207601"/>
                  </a:lnTo>
                  <a:lnTo>
                    <a:pt x="183129" y="198758"/>
                  </a:lnTo>
                  <a:lnTo>
                    <a:pt x="189044" y="189394"/>
                  </a:lnTo>
                  <a:lnTo>
                    <a:pt x="194832" y="179327"/>
                  </a:lnTo>
                  <a:lnTo>
                    <a:pt x="199885" y="168052"/>
                  </a:lnTo>
                  <a:lnTo>
                    <a:pt x="203909" y="155400"/>
                  </a:lnTo>
                  <a:lnTo>
                    <a:pt x="206761" y="141817"/>
                  </a:lnTo>
                  <a:lnTo>
                    <a:pt x="208302" y="128161"/>
                  </a:lnTo>
                  <a:lnTo>
                    <a:pt x="208592" y="114941"/>
                  </a:lnTo>
                  <a:lnTo>
                    <a:pt x="207838" y="102303"/>
                  </a:lnTo>
                  <a:lnTo>
                    <a:pt x="206277" y="90209"/>
                  </a:lnTo>
                  <a:lnTo>
                    <a:pt x="204116" y="78563"/>
                  </a:lnTo>
                  <a:lnTo>
                    <a:pt x="201363" y="67420"/>
                  </a:lnTo>
                  <a:lnTo>
                    <a:pt x="197839" y="56996"/>
                  </a:lnTo>
                  <a:lnTo>
                    <a:pt x="193500" y="47354"/>
                  </a:lnTo>
                  <a:lnTo>
                    <a:pt x="188281" y="38571"/>
                  </a:lnTo>
                  <a:lnTo>
                    <a:pt x="182022" y="30816"/>
                  </a:lnTo>
                  <a:lnTo>
                    <a:pt x="174734" y="24082"/>
                  </a:lnTo>
                  <a:lnTo>
                    <a:pt x="166567" y="18220"/>
                  </a:lnTo>
                  <a:lnTo>
                    <a:pt x="157715" y="13041"/>
                  </a:lnTo>
                  <a:lnTo>
                    <a:pt x="148350" y="8377"/>
                  </a:lnTo>
                  <a:lnTo>
                    <a:pt x="138452" y="4413"/>
                  </a:lnTo>
                  <a:lnTo>
                    <a:pt x="127823" y="1654"/>
                  </a:lnTo>
                  <a:lnTo>
                    <a:pt x="116426" y="276"/>
                  </a:lnTo>
                  <a:lnTo>
                    <a:pt x="104768" y="0"/>
                  </a:lnTo>
                  <a:lnTo>
                    <a:pt x="92561" y="233"/>
                  </a:lnTo>
                  <a:lnTo>
                    <a:pt x="77615" y="998"/>
                  </a:lnTo>
                  <a:lnTo>
                    <a:pt x="56081" y="2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26494" y="1285463"/>
              <a:ext cx="621182" cy="21058"/>
            </a:xfrm>
            <a:custGeom>
              <a:avLst/>
              <a:gdLst/>
              <a:ahLst/>
              <a:cxnLst/>
              <a:rect l="0" t="0" r="0" b="0"/>
              <a:pathLst>
                <a:path w="621182" h="21058">
                  <a:moveTo>
                    <a:pt x="621181" y="21057"/>
                  </a:moveTo>
                  <a:lnTo>
                    <a:pt x="612312" y="18191"/>
                  </a:lnTo>
                  <a:lnTo>
                    <a:pt x="603325" y="16049"/>
                  </a:lnTo>
                  <a:lnTo>
                    <a:pt x="593325" y="14446"/>
                  </a:lnTo>
                  <a:lnTo>
                    <a:pt x="582172" y="13265"/>
                  </a:lnTo>
                  <a:lnTo>
                    <a:pt x="569713" y="12416"/>
                  </a:lnTo>
                  <a:lnTo>
                    <a:pt x="556006" y="11819"/>
                  </a:lnTo>
                  <a:lnTo>
                    <a:pt x="541415" y="11405"/>
                  </a:lnTo>
                  <a:lnTo>
                    <a:pt x="526485" y="11120"/>
                  </a:lnTo>
                  <a:lnTo>
                    <a:pt x="511561" y="10927"/>
                  </a:lnTo>
                  <a:lnTo>
                    <a:pt x="496781" y="10796"/>
                  </a:lnTo>
                  <a:lnTo>
                    <a:pt x="482171" y="10708"/>
                  </a:lnTo>
                  <a:lnTo>
                    <a:pt x="467708" y="10644"/>
                  </a:lnTo>
                  <a:lnTo>
                    <a:pt x="453199" y="10432"/>
                  </a:lnTo>
                  <a:lnTo>
                    <a:pt x="438305" y="9757"/>
                  </a:lnTo>
                  <a:lnTo>
                    <a:pt x="422875" y="8490"/>
                  </a:lnTo>
                  <a:lnTo>
                    <a:pt x="407086" y="6826"/>
                  </a:lnTo>
                  <a:lnTo>
                    <a:pt x="391334" y="5169"/>
                  </a:lnTo>
                  <a:lnTo>
                    <a:pt x="375843" y="3761"/>
                  </a:lnTo>
                  <a:lnTo>
                    <a:pt x="360509" y="2665"/>
                  </a:lnTo>
                  <a:lnTo>
                    <a:pt x="344995" y="1855"/>
                  </a:lnTo>
                  <a:lnTo>
                    <a:pt x="329112" y="1275"/>
                  </a:lnTo>
                  <a:lnTo>
                    <a:pt x="312836" y="869"/>
                  </a:lnTo>
                  <a:lnTo>
                    <a:pt x="296215" y="589"/>
                  </a:lnTo>
                  <a:lnTo>
                    <a:pt x="279326" y="397"/>
                  </a:lnTo>
                  <a:lnTo>
                    <a:pt x="262238" y="267"/>
                  </a:lnTo>
                  <a:lnTo>
                    <a:pt x="245006" y="179"/>
                  </a:lnTo>
                  <a:lnTo>
                    <a:pt x="227677" y="120"/>
                  </a:lnTo>
                  <a:lnTo>
                    <a:pt x="210449" y="81"/>
                  </a:lnTo>
                  <a:lnTo>
                    <a:pt x="193648" y="54"/>
                  </a:lnTo>
                  <a:lnTo>
                    <a:pt x="177415" y="36"/>
                  </a:lnTo>
                  <a:lnTo>
                    <a:pt x="161564" y="24"/>
                  </a:lnTo>
                  <a:lnTo>
                    <a:pt x="145695" y="16"/>
                  </a:lnTo>
                  <a:lnTo>
                    <a:pt x="129575" y="11"/>
                  </a:lnTo>
                  <a:lnTo>
                    <a:pt x="113306" y="7"/>
                  </a:lnTo>
                  <a:lnTo>
                    <a:pt x="97225" y="5"/>
                  </a:lnTo>
                  <a:lnTo>
                    <a:pt x="81523" y="3"/>
                  </a:lnTo>
                  <a:lnTo>
                    <a:pt x="66445" y="2"/>
                  </a:lnTo>
                  <a:lnTo>
                    <a:pt x="50672" y="2"/>
                  </a:lnTo>
                  <a:lnTo>
                    <a:pt x="30583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21250" y="1485505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67"/>
                  </a:lnTo>
                  <a:lnTo>
                    <a:pt x="10528" y="46801"/>
                  </a:lnTo>
                  <a:lnTo>
                    <a:pt x="10528" y="60109"/>
                  </a:lnTo>
                  <a:lnTo>
                    <a:pt x="10528" y="74414"/>
                  </a:lnTo>
                  <a:lnTo>
                    <a:pt x="10528" y="89418"/>
                  </a:lnTo>
                  <a:lnTo>
                    <a:pt x="10528" y="104632"/>
                  </a:lnTo>
                  <a:lnTo>
                    <a:pt x="10523" y="119745"/>
                  </a:lnTo>
                  <a:lnTo>
                    <a:pt x="10351" y="134484"/>
                  </a:lnTo>
                  <a:lnTo>
                    <a:pt x="9703" y="148534"/>
                  </a:lnTo>
                  <a:lnTo>
                    <a:pt x="8454" y="161783"/>
                  </a:lnTo>
                  <a:lnTo>
                    <a:pt x="6792" y="173856"/>
                  </a:lnTo>
                  <a:lnTo>
                    <a:pt x="4966" y="185201"/>
                  </a:lnTo>
                  <a:lnTo>
                    <a:pt x="2811" y="19681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688147" y="1506562"/>
              <a:ext cx="119357" cy="197969"/>
            </a:xfrm>
            <a:custGeom>
              <a:avLst/>
              <a:gdLst/>
              <a:ahLst/>
              <a:cxnLst/>
              <a:rect l="0" t="0" r="0" b="0"/>
              <a:pathLst>
                <a:path w="119357" h="197969">
                  <a:moveTo>
                    <a:pt x="59445" y="0"/>
                  </a:moveTo>
                  <a:lnTo>
                    <a:pt x="53578" y="5934"/>
                  </a:lnTo>
                  <a:lnTo>
                    <a:pt x="48013" y="12139"/>
                  </a:lnTo>
                  <a:lnTo>
                    <a:pt x="42218" y="19235"/>
                  </a:lnTo>
                  <a:lnTo>
                    <a:pt x="36311" y="27175"/>
                  </a:lnTo>
                  <a:lnTo>
                    <a:pt x="30629" y="35821"/>
                  </a:lnTo>
                  <a:lnTo>
                    <a:pt x="25355" y="45016"/>
                  </a:lnTo>
                  <a:lnTo>
                    <a:pt x="20504" y="54616"/>
                  </a:lnTo>
                  <a:lnTo>
                    <a:pt x="16018" y="64505"/>
                  </a:lnTo>
                  <a:lnTo>
                    <a:pt x="11820" y="74603"/>
                  </a:lnTo>
                  <a:lnTo>
                    <a:pt x="8002" y="85009"/>
                  </a:lnTo>
                  <a:lnTo>
                    <a:pt x="4810" y="95987"/>
                  </a:lnTo>
                  <a:lnTo>
                    <a:pt x="2333" y="107630"/>
                  </a:lnTo>
                  <a:lnTo>
                    <a:pt x="668" y="119722"/>
                  </a:lnTo>
                  <a:lnTo>
                    <a:pt x="0" y="131838"/>
                  </a:lnTo>
                  <a:lnTo>
                    <a:pt x="336" y="143724"/>
                  </a:lnTo>
                  <a:lnTo>
                    <a:pt x="1697" y="155146"/>
                  </a:lnTo>
                  <a:lnTo>
                    <a:pt x="4206" y="165816"/>
                  </a:lnTo>
                  <a:lnTo>
                    <a:pt x="7828" y="175644"/>
                  </a:lnTo>
                  <a:lnTo>
                    <a:pt x="12717" y="184225"/>
                  </a:lnTo>
                  <a:lnTo>
                    <a:pt x="19280" y="190787"/>
                  </a:lnTo>
                  <a:lnTo>
                    <a:pt x="27581" y="195087"/>
                  </a:lnTo>
                  <a:lnTo>
                    <a:pt x="37241" y="197348"/>
                  </a:lnTo>
                  <a:lnTo>
                    <a:pt x="47633" y="197968"/>
                  </a:lnTo>
                  <a:lnTo>
                    <a:pt x="58318" y="197344"/>
                  </a:lnTo>
                  <a:lnTo>
                    <a:pt x="68915" y="195487"/>
                  </a:lnTo>
                  <a:lnTo>
                    <a:pt x="79023" y="192047"/>
                  </a:lnTo>
                  <a:lnTo>
                    <a:pt x="88475" y="186955"/>
                  </a:lnTo>
                  <a:lnTo>
                    <a:pt x="96972" y="180248"/>
                  </a:lnTo>
                  <a:lnTo>
                    <a:pt x="104008" y="171920"/>
                  </a:lnTo>
                  <a:lnTo>
                    <a:pt x="109446" y="162128"/>
                  </a:lnTo>
                  <a:lnTo>
                    <a:pt x="113455" y="151146"/>
                  </a:lnTo>
                  <a:lnTo>
                    <a:pt x="116320" y="139258"/>
                  </a:lnTo>
                  <a:lnTo>
                    <a:pt x="118316" y="126710"/>
                  </a:lnTo>
                  <a:lnTo>
                    <a:pt x="119356" y="113692"/>
                  </a:lnTo>
                  <a:lnTo>
                    <a:pt x="119005" y="100348"/>
                  </a:lnTo>
                  <a:lnTo>
                    <a:pt x="117140" y="86788"/>
                  </a:lnTo>
                  <a:lnTo>
                    <a:pt x="113923" y="73412"/>
                  </a:lnTo>
                  <a:lnTo>
                    <a:pt x="109621" y="60883"/>
                  </a:lnTo>
                  <a:lnTo>
                    <a:pt x="104506" y="49494"/>
                  </a:lnTo>
                  <a:lnTo>
                    <a:pt x="98801" y="39202"/>
                  </a:lnTo>
                  <a:lnTo>
                    <a:pt x="92681" y="29821"/>
                  </a:lnTo>
                  <a:lnTo>
                    <a:pt x="86270" y="21151"/>
                  </a:lnTo>
                  <a:lnTo>
                    <a:pt x="79581" y="13499"/>
                  </a:lnTo>
                  <a:lnTo>
                    <a:pt x="71651" y="7033"/>
                  </a:lnTo>
                  <a:lnTo>
                    <a:pt x="59549" y="2298"/>
                  </a:lnTo>
                  <a:lnTo>
                    <a:pt x="383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837013" y="1496033"/>
              <a:ext cx="148308" cy="249603"/>
            </a:xfrm>
            <a:custGeom>
              <a:avLst/>
              <a:gdLst/>
              <a:ahLst/>
              <a:cxnLst/>
              <a:rect l="0" t="0" r="0" b="0"/>
              <a:pathLst>
                <a:path w="148308" h="249603">
                  <a:moveTo>
                    <a:pt x="79035" y="21057"/>
                  </a:moveTo>
                  <a:lnTo>
                    <a:pt x="70301" y="24125"/>
                  </a:lnTo>
                  <a:lnTo>
                    <a:pt x="62595" y="28188"/>
                  </a:lnTo>
                  <a:lnTo>
                    <a:pt x="55192" y="33680"/>
                  </a:lnTo>
                  <a:lnTo>
                    <a:pt x="47931" y="40440"/>
                  </a:lnTo>
                  <a:lnTo>
                    <a:pt x="40753" y="48238"/>
                  </a:lnTo>
                  <a:lnTo>
                    <a:pt x="33632" y="56844"/>
                  </a:lnTo>
                  <a:lnTo>
                    <a:pt x="26713" y="66375"/>
                  </a:lnTo>
                  <a:lnTo>
                    <a:pt x="20295" y="77277"/>
                  </a:lnTo>
                  <a:lnTo>
                    <a:pt x="14503" y="89679"/>
                  </a:lnTo>
                  <a:lnTo>
                    <a:pt x="9461" y="103260"/>
                  </a:lnTo>
                  <a:lnTo>
                    <a:pt x="5372" y="117446"/>
                  </a:lnTo>
                  <a:lnTo>
                    <a:pt x="2261" y="131835"/>
                  </a:lnTo>
                  <a:lnTo>
                    <a:pt x="326" y="146072"/>
                  </a:lnTo>
                  <a:lnTo>
                    <a:pt x="0" y="159778"/>
                  </a:lnTo>
                  <a:lnTo>
                    <a:pt x="1375" y="172808"/>
                  </a:lnTo>
                  <a:lnTo>
                    <a:pt x="4247" y="185200"/>
                  </a:lnTo>
                  <a:lnTo>
                    <a:pt x="8308" y="197070"/>
                  </a:lnTo>
                  <a:lnTo>
                    <a:pt x="13264" y="208532"/>
                  </a:lnTo>
                  <a:lnTo>
                    <a:pt x="19030" y="219368"/>
                  </a:lnTo>
                  <a:lnTo>
                    <a:pt x="25723" y="229047"/>
                  </a:lnTo>
                  <a:lnTo>
                    <a:pt x="33335" y="237359"/>
                  </a:lnTo>
                  <a:lnTo>
                    <a:pt x="41733" y="243924"/>
                  </a:lnTo>
                  <a:lnTo>
                    <a:pt x="50750" y="248052"/>
                  </a:lnTo>
                  <a:lnTo>
                    <a:pt x="60218" y="249602"/>
                  </a:lnTo>
                  <a:lnTo>
                    <a:pt x="69848" y="248880"/>
                  </a:lnTo>
                  <a:lnTo>
                    <a:pt x="79233" y="246352"/>
                  </a:lnTo>
                  <a:lnTo>
                    <a:pt x="88173" y="242472"/>
                  </a:lnTo>
                  <a:lnTo>
                    <a:pt x="96649" y="237617"/>
                  </a:lnTo>
                  <a:lnTo>
                    <a:pt x="104729" y="232077"/>
                  </a:lnTo>
                  <a:lnTo>
                    <a:pt x="112494" y="226056"/>
                  </a:lnTo>
                  <a:lnTo>
                    <a:pt x="119863" y="219542"/>
                  </a:lnTo>
                  <a:lnTo>
                    <a:pt x="126593" y="212330"/>
                  </a:lnTo>
                  <a:lnTo>
                    <a:pt x="132598" y="204359"/>
                  </a:lnTo>
                  <a:lnTo>
                    <a:pt x="137785" y="195547"/>
                  </a:lnTo>
                  <a:lnTo>
                    <a:pt x="141971" y="185720"/>
                  </a:lnTo>
                  <a:lnTo>
                    <a:pt x="145151" y="174888"/>
                  </a:lnTo>
                  <a:lnTo>
                    <a:pt x="147304" y="163359"/>
                  </a:lnTo>
                  <a:lnTo>
                    <a:pt x="148307" y="151629"/>
                  </a:lnTo>
                  <a:lnTo>
                    <a:pt x="148205" y="140000"/>
                  </a:lnTo>
                  <a:lnTo>
                    <a:pt x="147172" y="128583"/>
                  </a:lnTo>
                  <a:lnTo>
                    <a:pt x="145416" y="117384"/>
                  </a:lnTo>
                  <a:lnTo>
                    <a:pt x="143122" y="106375"/>
                  </a:lnTo>
                  <a:lnTo>
                    <a:pt x="140279" y="95676"/>
                  </a:lnTo>
                  <a:lnTo>
                    <a:pt x="136693" y="85558"/>
                  </a:lnTo>
                  <a:lnTo>
                    <a:pt x="132317" y="76119"/>
                  </a:lnTo>
                  <a:lnTo>
                    <a:pt x="127243" y="67305"/>
                  </a:lnTo>
                  <a:lnTo>
                    <a:pt x="121612" y="58998"/>
                  </a:lnTo>
                  <a:lnTo>
                    <a:pt x="115559" y="51079"/>
                  </a:lnTo>
                  <a:lnTo>
                    <a:pt x="109037" y="43607"/>
                  </a:lnTo>
                  <a:lnTo>
                    <a:pt x="101828" y="36809"/>
                  </a:lnTo>
                  <a:lnTo>
                    <a:pt x="93875" y="30752"/>
                  </a:lnTo>
                  <a:lnTo>
                    <a:pt x="85525" y="25318"/>
                  </a:lnTo>
                  <a:lnTo>
                    <a:pt x="76511" y="19639"/>
                  </a:lnTo>
                  <a:lnTo>
                    <a:pt x="64924" y="12100"/>
                  </a:lnTo>
                  <a:lnTo>
                    <a:pt x="474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231903" y="1264406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83088" y="67"/>
                  </a:lnTo>
                  <a:lnTo>
                    <a:pt x="72600" y="707"/>
                  </a:lnTo>
                  <a:lnTo>
                    <a:pt x="62303" y="1999"/>
                  </a:lnTo>
                  <a:lnTo>
                    <a:pt x="52082" y="3695"/>
                  </a:lnTo>
                  <a:lnTo>
                    <a:pt x="40813" y="5545"/>
                  </a:lnTo>
                  <a:lnTo>
                    <a:pt x="25268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252960" y="133810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0616" y="67"/>
                  </a:lnTo>
                  <a:lnTo>
                    <a:pt x="76705" y="707"/>
                  </a:lnTo>
                  <a:lnTo>
                    <a:pt x="62230" y="1999"/>
                  </a:lnTo>
                  <a:lnTo>
                    <a:pt x="47837" y="3694"/>
                  </a:lnTo>
                  <a:lnTo>
                    <a:pt x="33693" y="5545"/>
                  </a:lnTo>
                  <a:lnTo>
                    <a:pt x="18549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498947" y="1205284"/>
              <a:ext cx="303814" cy="373824"/>
            </a:xfrm>
            <a:custGeom>
              <a:avLst/>
              <a:gdLst/>
              <a:ahLst/>
              <a:cxnLst/>
              <a:rect l="0" t="0" r="0" b="0"/>
              <a:pathLst>
                <a:path w="303814" h="373824">
                  <a:moveTo>
                    <a:pt x="154096" y="6480"/>
                  </a:moveTo>
                  <a:lnTo>
                    <a:pt x="145295" y="9481"/>
                  </a:lnTo>
                  <a:lnTo>
                    <a:pt x="136948" y="12903"/>
                  </a:lnTo>
                  <a:lnTo>
                    <a:pt x="128253" y="17104"/>
                  </a:lnTo>
                  <a:lnTo>
                    <a:pt x="119306" y="22177"/>
                  </a:lnTo>
                  <a:lnTo>
                    <a:pt x="110460" y="28306"/>
                  </a:lnTo>
                  <a:lnTo>
                    <a:pt x="101916" y="35490"/>
                  </a:lnTo>
                  <a:lnTo>
                    <a:pt x="93555" y="43577"/>
                  </a:lnTo>
                  <a:lnTo>
                    <a:pt x="85029" y="52372"/>
                  </a:lnTo>
                  <a:lnTo>
                    <a:pt x="76150" y="61693"/>
                  </a:lnTo>
                  <a:lnTo>
                    <a:pt x="67051" y="71390"/>
                  </a:lnTo>
                  <a:lnTo>
                    <a:pt x="58089" y="81351"/>
                  </a:lnTo>
                  <a:lnTo>
                    <a:pt x="49471" y="91495"/>
                  </a:lnTo>
                  <a:lnTo>
                    <a:pt x="41395" y="101764"/>
                  </a:lnTo>
                  <a:lnTo>
                    <a:pt x="34125" y="112118"/>
                  </a:lnTo>
                  <a:lnTo>
                    <a:pt x="27720" y="122534"/>
                  </a:lnTo>
                  <a:lnTo>
                    <a:pt x="22080" y="133157"/>
                  </a:lnTo>
                  <a:lnTo>
                    <a:pt x="17051" y="144281"/>
                  </a:lnTo>
                  <a:lnTo>
                    <a:pt x="12483" y="156028"/>
                  </a:lnTo>
                  <a:lnTo>
                    <a:pt x="8412" y="168359"/>
                  </a:lnTo>
                  <a:lnTo>
                    <a:pt x="5050" y="181168"/>
                  </a:lnTo>
                  <a:lnTo>
                    <a:pt x="2459" y="194342"/>
                  </a:lnTo>
                  <a:lnTo>
                    <a:pt x="718" y="207782"/>
                  </a:lnTo>
                  <a:lnTo>
                    <a:pt x="0" y="221410"/>
                  </a:lnTo>
                  <a:lnTo>
                    <a:pt x="300" y="235165"/>
                  </a:lnTo>
                  <a:lnTo>
                    <a:pt x="1638" y="248842"/>
                  </a:lnTo>
                  <a:lnTo>
                    <a:pt x="4130" y="262105"/>
                  </a:lnTo>
                  <a:lnTo>
                    <a:pt x="7734" y="274800"/>
                  </a:lnTo>
                  <a:lnTo>
                    <a:pt x="12270" y="286782"/>
                  </a:lnTo>
                  <a:lnTo>
                    <a:pt x="17531" y="297837"/>
                  </a:lnTo>
                  <a:lnTo>
                    <a:pt x="23333" y="307941"/>
                  </a:lnTo>
                  <a:lnTo>
                    <a:pt x="29685" y="317218"/>
                  </a:lnTo>
                  <a:lnTo>
                    <a:pt x="36779" y="325843"/>
                  </a:lnTo>
                  <a:lnTo>
                    <a:pt x="44664" y="333983"/>
                  </a:lnTo>
                  <a:lnTo>
                    <a:pt x="53247" y="341775"/>
                  </a:lnTo>
                  <a:lnTo>
                    <a:pt x="62387" y="349321"/>
                  </a:lnTo>
                  <a:lnTo>
                    <a:pt x="71953" y="356684"/>
                  </a:lnTo>
                  <a:lnTo>
                    <a:pt x="82157" y="363425"/>
                  </a:lnTo>
                  <a:lnTo>
                    <a:pt x="93524" y="368662"/>
                  </a:lnTo>
                  <a:lnTo>
                    <a:pt x="106239" y="372030"/>
                  </a:lnTo>
                  <a:lnTo>
                    <a:pt x="119864" y="373645"/>
                  </a:lnTo>
                  <a:lnTo>
                    <a:pt x="133547" y="373823"/>
                  </a:lnTo>
                  <a:lnTo>
                    <a:pt x="146786" y="372903"/>
                  </a:lnTo>
                  <a:lnTo>
                    <a:pt x="159436" y="371016"/>
                  </a:lnTo>
                  <a:lnTo>
                    <a:pt x="171539" y="368087"/>
                  </a:lnTo>
                  <a:lnTo>
                    <a:pt x="183200" y="364156"/>
                  </a:lnTo>
                  <a:lnTo>
                    <a:pt x="194692" y="359213"/>
                  </a:lnTo>
                  <a:lnTo>
                    <a:pt x="206415" y="353140"/>
                  </a:lnTo>
                  <a:lnTo>
                    <a:pt x="218561" y="345977"/>
                  </a:lnTo>
                  <a:lnTo>
                    <a:pt x="230824" y="337895"/>
                  </a:lnTo>
                  <a:lnTo>
                    <a:pt x="242524" y="329099"/>
                  </a:lnTo>
                  <a:lnTo>
                    <a:pt x="253313" y="319772"/>
                  </a:lnTo>
                  <a:lnTo>
                    <a:pt x="263012" y="309899"/>
                  </a:lnTo>
                  <a:lnTo>
                    <a:pt x="271456" y="299287"/>
                  </a:lnTo>
                  <a:lnTo>
                    <a:pt x="278688" y="287892"/>
                  </a:lnTo>
                  <a:lnTo>
                    <a:pt x="284902" y="275969"/>
                  </a:lnTo>
                  <a:lnTo>
                    <a:pt x="290325" y="263966"/>
                  </a:lnTo>
                  <a:lnTo>
                    <a:pt x="295156" y="252147"/>
                  </a:lnTo>
                  <a:lnTo>
                    <a:pt x="299233" y="240430"/>
                  </a:lnTo>
                  <a:lnTo>
                    <a:pt x="302070" y="228498"/>
                  </a:lnTo>
                  <a:lnTo>
                    <a:pt x="303497" y="216172"/>
                  </a:lnTo>
                  <a:lnTo>
                    <a:pt x="303813" y="203437"/>
                  </a:lnTo>
                  <a:lnTo>
                    <a:pt x="303570" y="190348"/>
                  </a:lnTo>
                  <a:lnTo>
                    <a:pt x="303140" y="176982"/>
                  </a:lnTo>
                  <a:lnTo>
                    <a:pt x="302379" y="163413"/>
                  </a:lnTo>
                  <a:lnTo>
                    <a:pt x="300736" y="149697"/>
                  </a:lnTo>
                  <a:lnTo>
                    <a:pt x="297965" y="135883"/>
                  </a:lnTo>
                  <a:lnTo>
                    <a:pt x="294121" y="122166"/>
                  </a:lnTo>
                  <a:lnTo>
                    <a:pt x="289390" y="108877"/>
                  </a:lnTo>
                  <a:lnTo>
                    <a:pt x="283984" y="96160"/>
                  </a:lnTo>
                  <a:lnTo>
                    <a:pt x="278082" y="83993"/>
                  </a:lnTo>
                  <a:lnTo>
                    <a:pt x="271828" y="72281"/>
                  </a:lnTo>
                  <a:lnTo>
                    <a:pt x="265325" y="60929"/>
                  </a:lnTo>
                  <a:lnTo>
                    <a:pt x="258485" y="50168"/>
                  </a:lnTo>
                  <a:lnTo>
                    <a:pt x="251054" y="40540"/>
                  </a:lnTo>
                  <a:lnTo>
                    <a:pt x="242942" y="32249"/>
                  </a:lnTo>
                  <a:lnTo>
                    <a:pt x="234204" y="25189"/>
                  </a:lnTo>
                  <a:lnTo>
                    <a:pt x="224960" y="19131"/>
                  </a:lnTo>
                  <a:lnTo>
                    <a:pt x="215328" y="13837"/>
                  </a:lnTo>
                  <a:lnTo>
                    <a:pt x="205250" y="9262"/>
                  </a:lnTo>
                  <a:lnTo>
                    <a:pt x="194499" y="5554"/>
                  </a:lnTo>
                  <a:lnTo>
                    <a:pt x="183012" y="2727"/>
                  </a:lnTo>
                  <a:lnTo>
                    <a:pt x="171026" y="827"/>
                  </a:lnTo>
                  <a:lnTo>
                    <a:pt x="158981" y="0"/>
                  </a:lnTo>
                  <a:lnTo>
                    <a:pt x="147148" y="224"/>
                  </a:lnTo>
                  <a:lnTo>
                    <a:pt x="135864" y="1377"/>
                  </a:lnTo>
                  <a:lnTo>
                    <a:pt x="124406" y="3543"/>
                  </a:lnTo>
                  <a:lnTo>
                    <a:pt x="110653" y="8029"/>
                  </a:lnTo>
                  <a:lnTo>
                    <a:pt x="90925" y="17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884670" y="155920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053126" y="1196535"/>
              <a:ext cx="236230" cy="400103"/>
            </a:xfrm>
            <a:custGeom>
              <a:avLst/>
              <a:gdLst/>
              <a:ahLst/>
              <a:cxnLst/>
              <a:rect l="0" t="0" r="0" b="0"/>
              <a:pathLst>
                <a:path w="236230" h="400103">
                  <a:moveTo>
                    <a:pt x="0" y="46814"/>
                  </a:moveTo>
                  <a:lnTo>
                    <a:pt x="5867" y="38080"/>
                  </a:lnTo>
                  <a:lnTo>
                    <a:pt x="11432" y="30373"/>
                  </a:lnTo>
                  <a:lnTo>
                    <a:pt x="17240" y="22980"/>
                  </a:lnTo>
                  <a:lnTo>
                    <a:pt x="23666" y="16065"/>
                  </a:lnTo>
                  <a:lnTo>
                    <a:pt x="31293" y="10183"/>
                  </a:lnTo>
                  <a:lnTo>
                    <a:pt x="40323" y="5568"/>
                  </a:lnTo>
                  <a:lnTo>
                    <a:pt x="50478" y="2302"/>
                  </a:lnTo>
                  <a:lnTo>
                    <a:pt x="61204" y="477"/>
                  </a:lnTo>
                  <a:lnTo>
                    <a:pt x="72115" y="0"/>
                  </a:lnTo>
                  <a:lnTo>
                    <a:pt x="82863" y="968"/>
                  </a:lnTo>
                  <a:lnTo>
                    <a:pt x="93073" y="3736"/>
                  </a:lnTo>
                  <a:lnTo>
                    <a:pt x="102597" y="8343"/>
                  </a:lnTo>
                  <a:lnTo>
                    <a:pt x="111312" y="14706"/>
                  </a:lnTo>
                  <a:lnTo>
                    <a:pt x="119028" y="22797"/>
                  </a:lnTo>
                  <a:lnTo>
                    <a:pt x="125730" y="32421"/>
                  </a:lnTo>
                  <a:lnTo>
                    <a:pt x="131231" y="43118"/>
                  </a:lnTo>
                  <a:lnTo>
                    <a:pt x="135106" y="54283"/>
                  </a:lnTo>
                  <a:lnTo>
                    <a:pt x="137267" y="65527"/>
                  </a:lnTo>
                  <a:lnTo>
                    <a:pt x="137923" y="76685"/>
                  </a:lnTo>
                  <a:lnTo>
                    <a:pt x="137383" y="87710"/>
                  </a:lnTo>
                  <a:lnTo>
                    <a:pt x="135944" y="98603"/>
                  </a:lnTo>
                  <a:lnTo>
                    <a:pt x="133693" y="109223"/>
                  </a:lnTo>
                  <a:lnTo>
                    <a:pt x="130513" y="119289"/>
                  </a:lnTo>
                  <a:lnTo>
                    <a:pt x="126413" y="128698"/>
                  </a:lnTo>
                  <a:lnTo>
                    <a:pt x="121525" y="137661"/>
                  </a:lnTo>
                  <a:lnTo>
                    <a:pt x="116020" y="146601"/>
                  </a:lnTo>
                  <a:lnTo>
                    <a:pt x="110052" y="155749"/>
                  </a:lnTo>
                  <a:lnTo>
                    <a:pt x="103587" y="164521"/>
                  </a:lnTo>
                  <a:lnTo>
                    <a:pt x="96416" y="171666"/>
                  </a:lnTo>
                  <a:lnTo>
                    <a:pt x="88501" y="176597"/>
                  </a:lnTo>
                  <a:lnTo>
                    <a:pt x="80738" y="178718"/>
                  </a:lnTo>
                  <a:lnTo>
                    <a:pt x="75794" y="177562"/>
                  </a:lnTo>
                  <a:lnTo>
                    <a:pt x="75386" y="174816"/>
                  </a:lnTo>
                  <a:lnTo>
                    <a:pt x="78484" y="172807"/>
                  </a:lnTo>
                  <a:lnTo>
                    <a:pt x="83989" y="172133"/>
                  </a:lnTo>
                  <a:lnTo>
                    <a:pt x="91128" y="172648"/>
                  </a:lnTo>
                  <a:lnTo>
                    <a:pt x="99376" y="174074"/>
                  </a:lnTo>
                  <a:lnTo>
                    <a:pt x="108374" y="176322"/>
                  </a:lnTo>
                  <a:lnTo>
                    <a:pt x="117877" y="179503"/>
                  </a:lnTo>
                  <a:lnTo>
                    <a:pt x="127720" y="183605"/>
                  </a:lnTo>
                  <a:lnTo>
                    <a:pt x="137790" y="188494"/>
                  </a:lnTo>
                  <a:lnTo>
                    <a:pt x="148013" y="194001"/>
                  </a:lnTo>
                  <a:lnTo>
                    <a:pt x="158333" y="199970"/>
                  </a:lnTo>
                  <a:lnTo>
                    <a:pt x="168552" y="206437"/>
                  </a:lnTo>
                  <a:lnTo>
                    <a:pt x="178340" y="213609"/>
                  </a:lnTo>
                  <a:lnTo>
                    <a:pt x="187555" y="221550"/>
                  </a:lnTo>
                  <a:lnTo>
                    <a:pt x="196217" y="230341"/>
                  </a:lnTo>
                  <a:lnTo>
                    <a:pt x="204423" y="240153"/>
                  </a:lnTo>
                  <a:lnTo>
                    <a:pt x="212268" y="250979"/>
                  </a:lnTo>
                  <a:lnTo>
                    <a:pt x="219521" y="262673"/>
                  </a:lnTo>
                  <a:lnTo>
                    <a:pt x="225640" y="275048"/>
                  </a:lnTo>
                  <a:lnTo>
                    <a:pt x="230418" y="287921"/>
                  </a:lnTo>
                  <a:lnTo>
                    <a:pt x="233796" y="300989"/>
                  </a:lnTo>
                  <a:lnTo>
                    <a:pt x="235696" y="313834"/>
                  </a:lnTo>
                  <a:lnTo>
                    <a:pt x="236229" y="326246"/>
                  </a:lnTo>
                  <a:lnTo>
                    <a:pt x="235469" y="338037"/>
                  </a:lnTo>
                  <a:lnTo>
                    <a:pt x="233370" y="348963"/>
                  </a:lnTo>
                  <a:lnTo>
                    <a:pt x="230032" y="358974"/>
                  </a:lnTo>
                  <a:lnTo>
                    <a:pt x="225505" y="368021"/>
                  </a:lnTo>
                  <a:lnTo>
                    <a:pt x="219718" y="375959"/>
                  </a:lnTo>
                  <a:lnTo>
                    <a:pt x="212746" y="382815"/>
                  </a:lnTo>
                  <a:lnTo>
                    <a:pt x="204625" y="388591"/>
                  </a:lnTo>
                  <a:lnTo>
                    <a:pt x="195269" y="393181"/>
                  </a:lnTo>
                  <a:lnTo>
                    <a:pt x="184749" y="396635"/>
                  </a:lnTo>
                  <a:lnTo>
                    <a:pt x="173091" y="398974"/>
                  </a:lnTo>
                  <a:lnTo>
                    <a:pt x="160209" y="400102"/>
                  </a:lnTo>
                  <a:lnTo>
                    <a:pt x="146186" y="400085"/>
                  </a:lnTo>
                  <a:lnTo>
                    <a:pt x="131588" y="399072"/>
                  </a:lnTo>
                  <a:lnTo>
                    <a:pt x="115740" y="397015"/>
                  </a:lnTo>
                  <a:lnTo>
                    <a:pt x="95016" y="392618"/>
                  </a:lnTo>
                  <a:lnTo>
                    <a:pt x="63171" y="383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356186" y="1258567"/>
              <a:ext cx="336575" cy="369812"/>
            </a:xfrm>
            <a:custGeom>
              <a:avLst/>
              <a:gdLst/>
              <a:ahLst/>
              <a:cxnLst/>
              <a:rect l="0" t="0" r="0" b="0"/>
              <a:pathLst>
                <a:path w="336575" h="369812">
                  <a:moveTo>
                    <a:pt x="170722" y="26896"/>
                  </a:moveTo>
                  <a:lnTo>
                    <a:pt x="164787" y="21297"/>
                  </a:lnTo>
                  <a:lnTo>
                    <a:pt x="158583" y="18293"/>
                  </a:lnTo>
                  <a:lnTo>
                    <a:pt x="151482" y="17685"/>
                  </a:lnTo>
                  <a:lnTo>
                    <a:pt x="143369" y="19216"/>
                  </a:lnTo>
                  <a:lnTo>
                    <a:pt x="134074" y="22800"/>
                  </a:lnTo>
                  <a:lnTo>
                    <a:pt x="123635" y="28187"/>
                  </a:lnTo>
                  <a:lnTo>
                    <a:pt x="112556" y="34858"/>
                  </a:lnTo>
                  <a:lnTo>
                    <a:pt x="101666" y="42152"/>
                  </a:lnTo>
                  <a:lnTo>
                    <a:pt x="91424" y="49643"/>
                  </a:lnTo>
                  <a:lnTo>
                    <a:pt x="81923" y="57295"/>
                  </a:lnTo>
                  <a:lnTo>
                    <a:pt x="73082" y="65344"/>
                  </a:lnTo>
                  <a:lnTo>
                    <a:pt x="64766" y="73912"/>
                  </a:lnTo>
                  <a:lnTo>
                    <a:pt x="56841" y="83142"/>
                  </a:lnTo>
                  <a:lnTo>
                    <a:pt x="49198" y="93257"/>
                  </a:lnTo>
                  <a:lnTo>
                    <a:pt x="41756" y="104285"/>
                  </a:lnTo>
                  <a:lnTo>
                    <a:pt x="34621" y="115947"/>
                  </a:lnTo>
                  <a:lnTo>
                    <a:pt x="28055" y="127768"/>
                  </a:lnTo>
                  <a:lnTo>
                    <a:pt x="22158" y="139462"/>
                  </a:lnTo>
                  <a:lnTo>
                    <a:pt x="16878" y="151092"/>
                  </a:lnTo>
                  <a:lnTo>
                    <a:pt x="12096" y="162967"/>
                  </a:lnTo>
                  <a:lnTo>
                    <a:pt x="7702" y="175257"/>
                  </a:lnTo>
                  <a:lnTo>
                    <a:pt x="3921" y="188139"/>
                  </a:lnTo>
                  <a:lnTo>
                    <a:pt x="1285" y="201859"/>
                  </a:lnTo>
                  <a:lnTo>
                    <a:pt x="0" y="216461"/>
                  </a:lnTo>
                  <a:lnTo>
                    <a:pt x="120" y="231675"/>
                  </a:lnTo>
                  <a:lnTo>
                    <a:pt x="1721" y="247034"/>
                  </a:lnTo>
                  <a:lnTo>
                    <a:pt x="4690" y="262243"/>
                  </a:lnTo>
                  <a:lnTo>
                    <a:pt x="8783" y="276877"/>
                  </a:lnTo>
                  <a:lnTo>
                    <a:pt x="13739" y="290324"/>
                  </a:lnTo>
                  <a:lnTo>
                    <a:pt x="19328" y="302365"/>
                  </a:lnTo>
                  <a:lnTo>
                    <a:pt x="25365" y="313111"/>
                  </a:lnTo>
                  <a:lnTo>
                    <a:pt x="31716" y="322805"/>
                  </a:lnTo>
                  <a:lnTo>
                    <a:pt x="38289" y="331697"/>
                  </a:lnTo>
                  <a:lnTo>
                    <a:pt x="45176" y="339842"/>
                  </a:lnTo>
                  <a:lnTo>
                    <a:pt x="52639" y="347101"/>
                  </a:lnTo>
                  <a:lnTo>
                    <a:pt x="60782" y="353465"/>
                  </a:lnTo>
                  <a:lnTo>
                    <a:pt x="69882" y="358894"/>
                  </a:lnTo>
                  <a:lnTo>
                    <a:pt x="80431" y="363243"/>
                  </a:lnTo>
                  <a:lnTo>
                    <a:pt x="92567" y="366533"/>
                  </a:lnTo>
                  <a:lnTo>
                    <a:pt x="105956" y="368759"/>
                  </a:lnTo>
                  <a:lnTo>
                    <a:pt x="120006" y="369811"/>
                  </a:lnTo>
                  <a:lnTo>
                    <a:pt x="134301" y="369737"/>
                  </a:lnTo>
                  <a:lnTo>
                    <a:pt x="148474" y="368553"/>
                  </a:lnTo>
                  <a:lnTo>
                    <a:pt x="162134" y="366164"/>
                  </a:lnTo>
                  <a:lnTo>
                    <a:pt x="175139" y="362631"/>
                  </a:lnTo>
                  <a:lnTo>
                    <a:pt x="187684" y="358141"/>
                  </a:lnTo>
                  <a:lnTo>
                    <a:pt x="200188" y="352910"/>
                  </a:lnTo>
                  <a:lnTo>
                    <a:pt x="212900" y="347135"/>
                  </a:lnTo>
                  <a:lnTo>
                    <a:pt x="225729" y="340970"/>
                  </a:lnTo>
                  <a:lnTo>
                    <a:pt x="238349" y="334533"/>
                  </a:lnTo>
                  <a:lnTo>
                    <a:pt x="250577" y="327903"/>
                  </a:lnTo>
                  <a:lnTo>
                    <a:pt x="262228" y="320977"/>
                  </a:lnTo>
                  <a:lnTo>
                    <a:pt x="273054" y="313488"/>
                  </a:lnTo>
                  <a:lnTo>
                    <a:pt x="282999" y="305331"/>
                  </a:lnTo>
                  <a:lnTo>
                    <a:pt x="292170" y="296394"/>
                  </a:lnTo>
                  <a:lnTo>
                    <a:pt x="300722" y="286484"/>
                  </a:lnTo>
                  <a:lnTo>
                    <a:pt x="308803" y="275591"/>
                  </a:lnTo>
                  <a:lnTo>
                    <a:pt x="316216" y="263852"/>
                  </a:lnTo>
                  <a:lnTo>
                    <a:pt x="322444" y="251448"/>
                  </a:lnTo>
                  <a:lnTo>
                    <a:pt x="327299" y="238550"/>
                  </a:lnTo>
                  <a:lnTo>
                    <a:pt x="330899" y="225297"/>
                  </a:lnTo>
                  <a:lnTo>
                    <a:pt x="333479" y="211794"/>
                  </a:lnTo>
                  <a:lnTo>
                    <a:pt x="335286" y="198119"/>
                  </a:lnTo>
                  <a:lnTo>
                    <a:pt x="336365" y="184325"/>
                  </a:lnTo>
                  <a:lnTo>
                    <a:pt x="336574" y="170452"/>
                  </a:lnTo>
                  <a:lnTo>
                    <a:pt x="335899" y="156525"/>
                  </a:lnTo>
                  <a:lnTo>
                    <a:pt x="334294" y="142561"/>
                  </a:lnTo>
                  <a:lnTo>
                    <a:pt x="331614" y="128572"/>
                  </a:lnTo>
                  <a:lnTo>
                    <a:pt x="327878" y="114572"/>
                  </a:lnTo>
                  <a:lnTo>
                    <a:pt x="323080" y="100729"/>
                  </a:lnTo>
                  <a:lnTo>
                    <a:pt x="317111" y="87354"/>
                  </a:lnTo>
                  <a:lnTo>
                    <a:pt x="310021" y="74584"/>
                  </a:lnTo>
                  <a:lnTo>
                    <a:pt x="301990" y="62551"/>
                  </a:lnTo>
                  <a:lnTo>
                    <a:pt x="293228" y="51462"/>
                  </a:lnTo>
                  <a:lnTo>
                    <a:pt x="283929" y="41340"/>
                  </a:lnTo>
                  <a:lnTo>
                    <a:pt x="274244" y="32221"/>
                  </a:lnTo>
                  <a:lnTo>
                    <a:pt x="264291" y="24234"/>
                  </a:lnTo>
                  <a:lnTo>
                    <a:pt x="254148" y="17345"/>
                  </a:lnTo>
                  <a:lnTo>
                    <a:pt x="243710" y="11547"/>
                  </a:lnTo>
                  <a:lnTo>
                    <a:pt x="232710" y="6943"/>
                  </a:lnTo>
                  <a:lnTo>
                    <a:pt x="221042" y="3478"/>
                  </a:lnTo>
                  <a:lnTo>
                    <a:pt x="208595" y="1133"/>
                  </a:lnTo>
                  <a:lnTo>
                    <a:pt x="195175" y="0"/>
                  </a:lnTo>
                  <a:lnTo>
                    <a:pt x="180786" y="15"/>
                  </a:lnTo>
                  <a:lnTo>
                    <a:pt x="165942" y="1026"/>
                  </a:lnTo>
                  <a:lnTo>
                    <a:pt x="149900" y="3081"/>
                  </a:lnTo>
                  <a:lnTo>
                    <a:pt x="129019" y="7477"/>
                  </a:lnTo>
                  <a:lnTo>
                    <a:pt x="97023" y="16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9337395" y="1138064"/>
            <a:ext cx="379027" cy="673825"/>
            <a:chOff x="9337395" y="1138064"/>
            <a:chExt cx="379027" cy="673825"/>
          </a:xfrm>
        </p:grpSpPr>
        <p:sp>
          <p:nvSpPr>
            <p:cNvPr id="118" name="Freeform 117"/>
            <p:cNvSpPr/>
            <p:nvPr/>
          </p:nvSpPr>
          <p:spPr>
            <a:xfrm>
              <a:off x="9337395" y="1169650"/>
              <a:ext cx="379027" cy="547483"/>
            </a:xfrm>
            <a:custGeom>
              <a:avLst/>
              <a:gdLst/>
              <a:ahLst/>
              <a:cxnLst/>
              <a:rect l="0" t="0" r="0" b="0"/>
              <a:pathLst>
                <a:path w="379027" h="547483">
                  <a:moveTo>
                    <a:pt x="379026" y="0"/>
                  </a:moveTo>
                  <a:lnTo>
                    <a:pt x="373158" y="11735"/>
                  </a:lnTo>
                  <a:lnTo>
                    <a:pt x="367594" y="22864"/>
                  </a:lnTo>
                  <a:lnTo>
                    <a:pt x="361795" y="34453"/>
                  </a:lnTo>
                  <a:lnTo>
                    <a:pt x="355714" y="46269"/>
                  </a:lnTo>
                  <a:lnTo>
                    <a:pt x="349385" y="57632"/>
                  </a:lnTo>
                  <a:lnTo>
                    <a:pt x="342852" y="68191"/>
                  </a:lnTo>
                  <a:lnTo>
                    <a:pt x="336003" y="78237"/>
                  </a:lnTo>
                  <a:lnTo>
                    <a:pt x="328572" y="88506"/>
                  </a:lnTo>
                  <a:lnTo>
                    <a:pt x="320466" y="99411"/>
                  </a:lnTo>
                  <a:lnTo>
                    <a:pt x="311904" y="110871"/>
                  </a:lnTo>
                  <a:lnTo>
                    <a:pt x="303311" y="122497"/>
                  </a:lnTo>
                  <a:lnTo>
                    <a:pt x="294934" y="134027"/>
                  </a:lnTo>
                  <a:lnTo>
                    <a:pt x="286684" y="145362"/>
                  </a:lnTo>
                  <a:lnTo>
                    <a:pt x="278230" y="156500"/>
                  </a:lnTo>
                  <a:lnTo>
                    <a:pt x="269398" y="167470"/>
                  </a:lnTo>
                  <a:lnTo>
                    <a:pt x="260333" y="178310"/>
                  </a:lnTo>
                  <a:lnTo>
                    <a:pt x="251391" y="189055"/>
                  </a:lnTo>
                  <a:lnTo>
                    <a:pt x="242783" y="199732"/>
                  </a:lnTo>
                  <a:lnTo>
                    <a:pt x="234543" y="210362"/>
                  </a:lnTo>
                  <a:lnTo>
                    <a:pt x="226631" y="220958"/>
                  </a:lnTo>
                  <a:lnTo>
                    <a:pt x="218972" y="231533"/>
                  </a:lnTo>
                  <a:lnTo>
                    <a:pt x="211337" y="242093"/>
                  </a:lnTo>
                  <a:lnTo>
                    <a:pt x="203364" y="252642"/>
                  </a:lnTo>
                  <a:lnTo>
                    <a:pt x="194888" y="263184"/>
                  </a:lnTo>
                  <a:lnTo>
                    <a:pt x="186076" y="273722"/>
                  </a:lnTo>
                  <a:lnTo>
                    <a:pt x="177314" y="284257"/>
                  </a:lnTo>
                  <a:lnTo>
                    <a:pt x="168827" y="294789"/>
                  </a:lnTo>
                  <a:lnTo>
                    <a:pt x="160673" y="305321"/>
                  </a:lnTo>
                  <a:lnTo>
                    <a:pt x="152816" y="315851"/>
                  </a:lnTo>
                  <a:lnTo>
                    <a:pt x="145200" y="326381"/>
                  </a:lnTo>
                  <a:lnTo>
                    <a:pt x="137763" y="336910"/>
                  </a:lnTo>
                  <a:lnTo>
                    <a:pt x="130456" y="347439"/>
                  </a:lnTo>
                  <a:lnTo>
                    <a:pt x="123240" y="357968"/>
                  </a:lnTo>
                  <a:lnTo>
                    <a:pt x="116087" y="368497"/>
                  </a:lnTo>
                  <a:lnTo>
                    <a:pt x="108979" y="379026"/>
                  </a:lnTo>
                  <a:lnTo>
                    <a:pt x="101899" y="389563"/>
                  </a:lnTo>
                  <a:lnTo>
                    <a:pt x="94840" y="400437"/>
                  </a:lnTo>
                  <a:lnTo>
                    <a:pt x="87794" y="412263"/>
                  </a:lnTo>
                  <a:lnTo>
                    <a:pt x="80755" y="425284"/>
                  </a:lnTo>
                  <a:lnTo>
                    <a:pt x="73724" y="438945"/>
                  </a:lnTo>
                  <a:lnTo>
                    <a:pt x="66697" y="452122"/>
                  </a:lnTo>
                  <a:lnTo>
                    <a:pt x="59677" y="464207"/>
                  </a:lnTo>
                  <a:lnTo>
                    <a:pt x="52826" y="475268"/>
                  </a:lnTo>
                  <a:lnTo>
                    <a:pt x="46454" y="485764"/>
                  </a:lnTo>
                  <a:lnTo>
                    <a:pt x="40682" y="496037"/>
                  </a:lnTo>
                  <a:lnTo>
                    <a:pt x="35242" y="506002"/>
                  </a:lnTo>
                  <a:lnTo>
                    <a:pt x="28814" y="516298"/>
                  </a:lnTo>
                  <a:lnTo>
                    <a:pt x="18602" y="528956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438077" y="1138064"/>
              <a:ext cx="215174" cy="673825"/>
            </a:xfrm>
            <a:custGeom>
              <a:avLst/>
              <a:gdLst/>
              <a:ahLst/>
              <a:cxnLst/>
              <a:rect l="0" t="0" r="0" b="0"/>
              <a:pathLst>
                <a:path w="215174" h="673825">
                  <a:moveTo>
                    <a:pt x="4603" y="0"/>
                  </a:moveTo>
                  <a:lnTo>
                    <a:pt x="1804" y="11668"/>
                  </a:lnTo>
                  <a:lnTo>
                    <a:pt x="302" y="22157"/>
                  </a:lnTo>
                  <a:lnTo>
                    <a:pt x="0" y="32473"/>
                  </a:lnTo>
                  <a:lnTo>
                    <a:pt x="852" y="43292"/>
                  </a:lnTo>
                  <a:lnTo>
                    <a:pt x="2968" y="55581"/>
                  </a:lnTo>
                  <a:lnTo>
                    <a:pt x="6290" y="69717"/>
                  </a:lnTo>
                  <a:lnTo>
                    <a:pt x="10625" y="85103"/>
                  </a:lnTo>
                  <a:lnTo>
                    <a:pt x="15744" y="100506"/>
                  </a:lnTo>
                  <a:lnTo>
                    <a:pt x="21438" y="115194"/>
                  </a:lnTo>
                  <a:lnTo>
                    <a:pt x="27377" y="128967"/>
                  </a:lnTo>
                  <a:lnTo>
                    <a:pt x="33129" y="141897"/>
                  </a:lnTo>
                  <a:lnTo>
                    <a:pt x="38481" y="154149"/>
                  </a:lnTo>
                  <a:lnTo>
                    <a:pt x="43564" y="166055"/>
                  </a:lnTo>
                  <a:lnTo>
                    <a:pt x="48745" y="178063"/>
                  </a:lnTo>
                  <a:lnTo>
                    <a:pt x="54228" y="190414"/>
                  </a:lnTo>
                  <a:lnTo>
                    <a:pt x="59898" y="203154"/>
                  </a:lnTo>
                  <a:lnTo>
                    <a:pt x="65404" y="216240"/>
                  </a:lnTo>
                  <a:lnTo>
                    <a:pt x="70558" y="229604"/>
                  </a:lnTo>
                  <a:lnTo>
                    <a:pt x="75495" y="243342"/>
                  </a:lnTo>
                  <a:lnTo>
                    <a:pt x="80567" y="257702"/>
                  </a:lnTo>
                  <a:lnTo>
                    <a:pt x="85977" y="272766"/>
                  </a:lnTo>
                  <a:lnTo>
                    <a:pt x="91593" y="288306"/>
                  </a:lnTo>
                  <a:lnTo>
                    <a:pt x="97061" y="303890"/>
                  </a:lnTo>
                  <a:lnTo>
                    <a:pt x="102187" y="319267"/>
                  </a:lnTo>
                  <a:lnTo>
                    <a:pt x="106934" y="334525"/>
                  </a:lnTo>
                  <a:lnTo>
                    <a:pt x="111349" y="349988"/>
                  </a:lnTo>
                  <a:lnTo>
                    <a:pt x="115506" y="365837"/>
                  </a:lnTo>
                  <a:lnTo>
                    <a:pt x="119638" y="382092"/>
                  </a:lnTo>
                  <a:lnTo>
                    <a:pt x="124106" y="398697"/>
                  </a:lnTo>
                  <a:lnTo>
                    <a:pt x="129079" y="415580"/>
                  </a:lnTo>
                  <a:lnTo>
                    <a:pt x="134557" y="432835"/>
                  </a:lnTo>
                  <a:lnTo>
                    <a:pt x="140459" y="450711"/>
                  </a:lnTo>
                  <a:lnTo>
                    <a:pt x="146686" y="469288"/>
                  </a:lnTo>
                  <a:lnTo>
                    <a:pt x="152984" y="488341"/>
                  </a:lnTo>
                  <a:lnTo>
                    <a:pt x="158979" y="507437"/>
                  </a:lnTo>
                  <a:lnTo>
                    <a:pt x="164493" y="526315"/>
                  </a:lnTo>
                  <a:lnTo>
                    <a:pt x="169686" y="544738"/>
                  </a:lnTo>
                  <a:lnTo>
                    <a:pt x="174940" y="562415"/>
                  </a:lnTo>
                  <a:lnTo>
                    <a:pt x="180474" y="579263"/>
                  </a:lnTo>
                  <a:lnTo>
                    <a:pt x="186175" y="595203"/>
                  </a:lnTo>
                  <a:lnTo>
                    <a:pt x="191703" y="610076"/>
                  </a:lnTo>
                  <a:lnTo>
                    <a:pt x="196862" y="623886"/>
                  </a:lnTo>
                  <a:lnTo>
                    <a:pt x="201477" y="636338"/>
                  </a:lnTo>
                  <a:lnTo>
                    <a:pt x="205763" y="647980"/>
                  </a:lnTo>
                  <a:lnTo>
                    <a:pt x="210095" y="659836"/>
                  </a:lnTo>
                  <a:lnTo>
                    <a:pt x="215173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220960" y="3097708"/>
            <a:ext cx="852809" cy="683049"/>
            <a:chOff x="6220960" y="3097708"/>
            <a:chExt cx="852809" cy="683049"/>
          </a:xfrm>
        </p:grpSpPr>
        <p:sp>
          <p:nvSpPr>
            <p:cNvPr id="121" name="Freeform 120"/>
            <p:cNvSpPr/>
            <p:nvPr/>
          </p:nvSpPr>
          <p:spPr>
            <a:xfrm>
              <a:off x="6220960" y="3401691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88306" y="0"/>
                  </a:lnTo>
                  <a:lnTo>
                    <a:pt x="177177" y="0"/>
                  </a:lnTo>
                  <a:lnTo>
                    <a:pt x="165583" y="5"/>
                  </a:lnTo>
                  <a:lnTo>
                    <a:pt x="153595" y="177"/>
                  </a:lnTo>
                  <a:lnTo>
                    <a:pt x="141583" y="826"/>
                  </a:lnTo>
                  <a:lnTo>
                    <a:pt x="129781" y="2070"/>
                  </a:lnTo>
                  <a:lnTo>
                    <a:pt x="118254" y="3550"/>
                  </a:lnTo>
                  <a:lnTo>
                    <a:pt x="106985" y="4550"/>
                  </a:lnTo>
                  <a:lnTo>
                    <a:pt x="95921" y="4708"/>
                  </a:lnTo>
                  <a:lnTo>
                    <a:pt x="84848" y="4322"/>
                  </a:lnTo>
                  <a:lnTo>
                    <a:pt x="73414" y="4129"/>
                  </a:lnTo>
                  <a:lnTo>
                    <a:pt x="61470" y="4553"/>
                  </a:lnTo>
                  <a:lnTo>
                    <a:pt x="49441" y="5525"/>
                  </a:lnTo>
                  <a:lnTo>
                    <a:pt x="36944" y="6748"/>
                  </a:lnTo>
                  <a:lnTo>
                    <a:pt x="21762" y="8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242017" y="329640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315716" y="34964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564639" y="3097708"/>
              <a:ext cx="161689" cy="262552"/>
            </a:xfrm>
            <a:custGeom>
              <a:avLst/>
              <a:gdLst/>
              <a:ahLst/>
              <a:cxnLst/>
              <a:rect l="0" t="0" r="0" b="0"/>
              <a:pathLst>
                <a:path w="161689" h="262552">
                  <a:moveTo>
                    <a:pt x="35347" y="9185"/>
                  </a:moveTo>
                  <a:lnTo>
                    <a:pt x="29546" y="15187"/>
                  </a:lnTo>
                  <a:lnTo>
                    <a:pt x="24622" y="22032"/>
                  </a:lnTo>
                  <a:lnTo>
                    <a:pt x="20134" y="30330"/>
                  </a:lnTo>
                  <a:lnTo>
                    <a:pt x="16483" y="36626"/>
                  </a:lnTo>
                  <a:lnTo>
                    <a:pt x="14671" y="36993"/>
                  </a:lnTo>
                  <a:lnTo>
                    <a:pt x="15082" y="33250"/>
                  </a:lnTo>
                  <a:lnTo>
                    <a:pt x="17406" y="27440"/>
                  </a:lnTo>
                  <a:lnTo>
                    <a:pt x="21337" y="20881"/>
                  </a:lnTo>
                  <a:lnTo>
                    <a:pt x="26770" y="14439"/>
                  </a:lnTo>
                  <a:lnTo>
                    <a:pt x="33524" y="8508"/>
                  </a:lnTo>
                  <a:lnTo>
                    <a:pt x="41343" y="3649"/>
                  </a:lnTo>
                  <a:lnTo>
                    <a:pt x="49968" y="718"/>
                  </a:lnTo>
                  <a:lnTo>
                    <a:pt x="59170" y="0"/>
                  </a:lnTo>
                  <a:lnTo>
                    <a:pt x="68450" y="1462"/>
                  </a:lnTo>
                  <a:lnTo>
                    <a:pt x="77069" y="5024"/>
                  </a:lnTo>
                  <a:lnTo>
                    <a:pt x="84677" y="10422"/>
                  </a:lnTo>
                  <a:lnTo>
                    <a:pt x="91275" y="17450"/>
                  </a:lnTo>
                  <a:lnTo>
                    <a:pt x="97024" y="26053"/>
                  </a:lnTo>
                  <a:lnTo>
                    <a:pt x="102109" y="36057"/>
                  </a:lnTo>
                  <a:lnTo>
                    <a:pt x="106544" y="47195"/>
                  </a:lnTo>
                  <a:lnTo>
                    <a:pt x="110159" y="59195"/>
                  </a:lnTo>
                  <a:lnTo>
                    <a:pt x="112929" y="71826"/>
                  </a:lnTo>
                  <a:lnTo>
                    <a:pt x="114961" y="85070"/>
                  </a:lnTo>
                  <a:lnTo>
                    <a:pt x="116407" y="99100"/>
                  </a:lnTo>
                  <a:lnTo>
                    <a:pt x="117413" y="113938"/>
                  </a:lnTo>
                  <a:lnTo>
                    <a:pt x="117937" y="129156"/>
                  </a:lnTo>
                  <a:lnTo>
                    <a:pt x="117765" y="143993"/>
                  </a:lnTo>
                  <a:lnTo>
                    <a:pt x="116829" y="158045"/>
                  </a:lnTo>
                  <a:lnTo>
                    <a:pt x="115049" y="171261"/>
                  </a:lnTo>
                  <a:lnTo>
                    <a:pt x="112251" y="183750"/>
                  </a:lnTo>
                  <a:lnTo>
                    <a:pt x="108440" y="195665"/>
                  </a:lnTo>
                  <a:lnTo>
                    <a:pt x="103763" y="206990"/>
                  </a:lnTo>
                  <a:lnTo>
                    <a:pt x="98405" y="217537"/>
                  </a:lnTo>
                  <a:lnTo>
                    <a:pt x="92540" y="227262"/>
                  </a:lnTo>
                  <a:lnTo>
                    <a:pt x="86145" y="236100"/>
                  </a:lnTo>
                  <a:lnTo>
                    <a:pt x="79022" y="243891"/>
                  </a:lnTo>
                  <a:lnTo>
                    <a:pt x="71117" y="250641"/>
                  </a:lnTo>
                  <a:lnTo>
                    <a:pt x="62522" y="256174"/>
                  </a:lnTo>
                  <a:lnTo>
                    <a:pt x="53374" y="260068"/>
                  </a:lnTo>
                  <a:lnTo>
                    <a:pt x="43819" y="262233"/>
                  </a:lnTo>
                  <a:lnTo>
                    <a:pt x="34303" y="262551"/>
                  </a:lnTo>
                  <a:lnTo>
                    <a:pt x="25526" y="260720"/>
                  </a:lnTo>
                  <a:lnTo>
                    <a:pt x="17818" y="256778"/>
                  </a:lnTo>
                  <a:lnTo>
                    <a:pt x="11322" y="250879"/>
                  </a:lnTo>
                  <a:lnTo>
                    <a:pt x="6175" y="243107"/>
                  </a:lnTo>
                  <a:lnTo>
                    <a:pt x="2319" y="233705"/>
                  </a:lnTo>
                  <a:lnTo>
                    <a:pt x="36" y="223327"/>
                  </a:lnTo>
                  <a:lnTo>
                    <a:pt x="0" y="212910"/>
                  </a:lnTo>
                  <a:lnTo>
                    <a:pt x="2384" y="202999"/>
                  </a:lnTo>
                  <a:lnTo>
                    <a:pt x="6916" y="194230"/>
                  </a:lnTo>
                  <a:lnTo>
                    <a:pt x="13161" y="187477"/>
                  </a:lnTo>
                  <a:lnTo>
                    <a:pt x="20693" y="183020"/>
                  </a:lnTo>
                  <a:lnTo>
                    <a:pt x="29155" y="180808"/>
                  </a:lnTo>
                  <a:lnTo>
                    <a:pt x="38271" y="180745"/>
                  </a:lnTo>
                  <a:lnTo>
                    <a:pt x="47841" y="182549"/>
                  </a:lnTo>
                  <a:lnTo>
                    <a:pt x="57722" y="185841"/>
                  </a:lnTo>
                  <a:lnTo>
                    <a:pt x="67815" y="190249"/>
                  </a:lnTo>
                  <a:lnTo>
                    <a:pt x="78047" y="195466"/>
                  </a:lnTo>
                  <a:lnTo>
                    <a:pt x="88207" y="201253"/>
                  </a:lnTo>
                  <a:lnTo>
                    <a:pt x="97955" y="207435"/>
                  </a:lnTo>
                  <a:lnTo>
                    <a:pt x="107143" y="213884"/>
                  </a:lnTo>
                  <a:lnTo>
                    <a:pt x="115874" y="220402"/>
                  </a:lnTo>
                  <a:lnTo>
                    <a:pt x="125478" y="227456"/>
                  </a:lnTo>
                  <a:lnTo>
                    <a:pt x="139037" y="236781"/>
                  </a:lnTo>
                  <a:lnTo>
                    <a:pt x="161688" y="251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484172" y="3391163"/>
              <a:ext cx="336913" cy="15142"/>
            </a:xfrm>
            <a:custGeom>
              <a:avLst/>
              <a:gdLst/>
              <a:ahLst/>
              <a:cxnLst/>
              <a:rect l="0" t="0" r="0" b="0"/>
              <a:pathLst>
                <a:path w="336913" h="15142">
                  <a:moveTo>
                    <a:pt x="336912" y="10528"/>
                  </a:moveTo>
                  <a:lnTo>
                    <a:pt x="325178" y="13329"/>
                  </a:lnTo>
                  <a:lnTo>
                    <a:pt x="314048" y="14830"/>
                  </a:lnTo>
                  <a:lnTo>
                    <a:pt x="302450" y="15141"/>
                  </a:lnTo>
                  <a:lnTo>
                    <a:pt x="290288" y="14635"/>
                  </a:lnTo>
                  <a:lnTo>
                    <a:pt x="277629" y="13815"/>
                  </a:lnTo>
                  <a:lnTo>
                    <a:pt x="264568" y="12999"/>
                  </a:lnTo>
                  <a:lnTo>
                    <a:pt x="251043" y="12316"/>
                  </a:lnTo>
                  <a:lnTo>
                    <a:pt x="236830" y="11789"/>
                  </a:lnTo>
                  <a:lnTo>
                    <a:pt x="221866" y="11403"/>
                  </a:lnTo>
                  <a:lnTo>
                    <a:pt x="206394" y="11128"/>
                  </a:lnTo>
                  <a:lnTo>
                    <a:pt x="190856" y="10937"/>
                  </a:lnTo>
                  <a:lnTo>
                    <a:pt x="175514" y="10805"/>
                  </a:lnTo>
                  <a:lnTo>
                    <a:pt x="160451" y="10715"/>
                  </a:lnTo>
                  <a:lnTo>
                    <a:pt x="145649" y="10654"/>
                  </a:lnTo>
                  <a:lnTo>
                    <a:pt x="131059" y="10613"/>
                  </a:lnTo>
                  <a:lnTo>
                    <a:pt x="116463" y="10585"/>
                  </a:lnTo>
                  <a:lnTo>
                    <a:pt x="101511" y="10566"/>
                  </a:lnTo>
                  <a:lnTo>
                    <a:pt x="86051" y="10549"/>
                  </a:lnTo>
                  <a:lnTo>
                    <a:pt x="70466" y="10339"/>
                  </a:lnTo>
                  <a:lnTo>
                    <a:pt x="53841" y="9431"/>
                  </a:lnTo>
                  <a:lnTo>
                    <a:pt x="32472" y="66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583391" y="3463825"/>
              <a:ext cx="279808" cy="316932"/>
            </a:xfrm>
            <a:custGeom>
              <a:avLst/>
              <a:gdLst/>
              <a:ahLst/>
              <a:cxnLst/>
              <a:rect l="0" t="0" r="0" b="0"/>
              <a:pathLst>
                <a:path w="279808" h="316932">
                  <a:moveTo>
                    <a:pt x="16595" y="22094"/>
                  </a:moveTo>
                  <a:lnTo>
                    <a:pt x="13661" y="33763"/>
                  </a:lnTo>
                  <a:lnTo>
                    <a:pt x="10879" y="44251"/>
                  </a:lnTo>
                  <a:lnTo>
                    <a:pt x="7974" y="54481"/>
                  </a:lnTo>
                  <a:lnTo>
                    <a:pt x="4780" y="62139"/>
                  </a:lnTo>
                  <a:lnTo>
                    <a:pt x="1813" y="64139"/>
                  </a:lnTo>
                  <a:lnTo>
                    <a:pt x="188" y="61492"/>
                  </a:lnTo>
                  <a:lnTo>
                    <a:pt x="0" y="55840"/>
                  </a:lnTo>
                  <a:lnTo>
                    <a:pt x="1109" y="48510"/>
                  </a:lnTo>
                  <a:lnTo>
                    <a:pt x="3506" y="40530"/>
                  </a:lnTo>
                  <a:lnTo>
                    <a:pt x="7081" y="32467"/>
                  </a:lnTo>
                  <a:lnTo>
                    <a:pt x="11784" y="24712"/>
                  </a:lnTo>
                  <a:lnTo>
                    <a:pt x="17697" y="17630"/>
                  </a:lnTo>
                  <a:lnTo>
                    <a:pt x="24752" y="11348"/>
                  </a:lnTo>
                  <a:lnTo>
                    <a:pt x="32764" y="6124"/>
                  </a:lnTo>
                  <a:lnTo>
                    <a:pt x="41511" y="2435"/>
                  </a:lnTo>
                  <a:lnTo>
                    <a:pt x="50797" y="401"/>
                  </a:lnTo>
                  <a:lnTo>
                    <a:pt x="60304" y="0"/>
                  </a:lnTo>
                  <a:lnTo>
                    <a:pt x="69606" y="1242"/>
                  </a:lnTo>
                  <a:lnTo>
                    <a:pt x="78489" y="3966"/>
                  </a:lnTo>
                  <a:lnTo>
                    <a:pt x="86927" y="7894"/>
                  </a:lnTo>
                  <a:lnTo>
                    <a:pt x="94981" y="12738"/>
                  </a:lnTo>
                  <a:lnTo>
                    <a:pt x="102730" y="18256"/>
                  </a:lnTo>
                  <a:lnTo>
                    <a:pt x="110088" y="24416"/>
                  </a:lnTo>
                  <a:lnTo>
                    <a:pt x="116810" y="31382"/>
                  </a:lnTo>
                  <a:lnTo>
                    <a:pt x="122815" y="39180"/>
                  </a:lnTo>
                  <a:lnTo>
                    <a:pt x="128171" y="47705"/>
                  </a:lnTo>
                  <a:lnTo>
                    <a:pt x="133003" y="56805"/>
                  </a:lnTo>
                  <a:lnTo>
                    <a:pt x="137435" y="66341"/>
                  </a:lnTo>
                  <a:lnTo>
                    <a:pt x="141413" y="76355"/>
                  </a:lnTo>
                  <a:lnTo>
                    <a:pt x="144711" y="87062"/>
                  </a:lnTo>
                  <a:lnTo>
                    <a:pt x="147265" y="98525"/>
                  </a:lnTo>
                  <a:lnTo>
                    <a:pt x="149150" y="110664"/>
                  </a:lnTo>
                  <a:lnTo>
                    <a:pt x="150498" y="123345"/>
                  </a:lnTo>
                  <a:lnTo>
                    <a:pt x="151438" y="136428"/>
                  </a:lnTo>
                  <a:lnTo>
                    <a:pt x="151918" y="149637"/>
                  </a:lnTo>
                  <a:lnTo>
                    <a:pt x="151715" y="162578"/>
                  </a:lnTo>
                  <a:lnTo>
                    <a:pt x="150765" y="175058"/>
                  </a:lnTo>
                  <a:lnTo>
                    <a:pt x="149144" y="187064"/>
                  </a:lnTo>
                  <a:lnTo>
                    <a:pt x="146985" y="198668"/>
                  </a:lnTo>
                  <a:lnTo>
                    <a:pt x="144416" y="209957"/>
                  </a:lnTo>
                  <a:lnTo>
                    <a:pt x="141387" y="221014"/>
                  </a:lnTo>
                  <a:lnTo>
                    <a:pt x="137676" y="231906"/>
                  </a:lnTo>
                  <a:lnTo>
                    <a:pt x="133220" y="242682"/>
                  </a:lnTo>
                  <a:lnTo>
                    <a:pt x="128263" y="253379"/>
                  </a:lnTo>
                  <a:lnTo>
                    <a:pt x="123243" y="264020"/>
                  </a:lnTo>
                  <a:lnTo>
                    <a:pt x="118415" y="274616"/>
                  </a:lnTo>
                  <a:lnTo>
                    <a:pt x="113528" y="284850"/>
                  </a:lnTo>
                  <a:lnTo>
                    <a:pt x="107957" y="294115"/>
                  </a:lnTo>
                  <a:lnTo>
                    <a:pt x="101390" y="302151"/>
                  </a:lnTo>
                  <a:lnTo>
                    <a:pt x="93843" y="308698"/>
                  </a:lnTo>
                  <a:lnTo>
                    <a:pt x="85473" y="313347"/>
                  </a:lnTo>
                  <a:lnTo>
                    <a:pt x="76473" y="316059"/>
                  </a:lnTo>
                  <a:lnTo>
                    <a:pt x="67176" y="316931"/>
                  </a:lnTo>
                  <a:lnTo>
                    <a:pt x="58022" y="316013"/>
                  </a:lnTo>
                  <a:lnTo>
                    <a:pt x="49246" y="313506"/>
                  </a:lnTo>
                  <a:lnTo>
                    <a:pt x="41049" y="309554"/>
                  </a:lnTo>
                  <a:lnTo>
                    <a:pt x="33691" y="304162"/>
                  </a:lnTo>
                  <a:lnTo>
                    <a:pt x="27233" y="297463"/>
                  </a:lnTo>
                  <a:lnTo>
                    <a:pt x="21895" y="289695"/>
                  </a:lnTo>
                  <a:lnTo>
                    <a:pt x="18133" y="281111"/>
                  </a:lnTo>
                  <a:lnTo>
                    <a:pt x="16055" y="271940"/>
                  </a:lnTo>
                  <a:lnTo>
                    <a:pt x="15796" y="262682"/>
                  </a:lnTo>
                  <a:lnTo>
                    <a:pt x="17666" y="254079"/>
                  </a:lnTo>
                  <a:lnTo>
                    <a:pt x="21629" y="246482"/>
                  </a:lnTo>
                  <a:lnTo>
                    <a:pt x="27373" y="239891"/>
                  </a:lnTo>
                  <a:lnTo>
                    <a:pt x="34508" y="234148"/>
                  </a:lnTo>
                  <a:lnTo>
                    <a:pt x="42678" y="229070"/>
                  </a:lnTo>
                  <a:lnTo>
                    <a:pt x="51754" y="224811"/>
                  </a:lnTo>
                  <a:lnTo>
                    <a:pt x="61823" y="221845"/>
                  </a:lnTo>
                  <a:lnTo>
                    <a:pt x="72849" y="220330"/>
                  </a:lnTo>
                  <a:lnTo>
                    <a:pt x="84523" y="220125"/>
                  </a:lnTo>
                  <a:lnTo>
                    <a:pt x="96359" y="220975"/>
                  </a:lnTo>
                  <a:lnTo>
                    <a:pt x="108061" y="222620"/>
                  </a:lnTo>
                  <a:lnTo>
                    <a:pt x="119530" y="224842"/>
                  </a:lnTo>
                  <a:lnTo>
                    <a:pt x="130764" y="227471"/>
                  </a:lnTo>
                  <a:lnTo>
                    <a:pt x="141802" y="230382"/>
                  </a:lnTo>
                  <a:lnTo>
                    <a:pt x="152690" y="233488"/>
                  </a:lnTo>
                  <a:lnTo>
                    <a:pt x="163466" y="236725"/>
                  </a:lnTo>
                  <a:lnTo>
                    <a:pt x="174171" y="240048"/>
                  </a:lnTo>
                  <a:lnTo>
                    <a:pt x="184988" y="243262"/>
                  </a:lnTo>
                  <a:lnTo>
                    <a:pt x="196244" y="246041"/>
                  </a:lnTo>
                  <a:lnTo>
                    <a:pt x="208070" y="248239"/>
                  </a:lnTo>
                  <a:lnTo>
                    <a:pt x="220216" y="249687"/>
                  </a:lnTo>
                  <a:lnTo>
                    <a:pt x="233549" y="250156"/>
                  </a:lnTo>
                  <a:lnTo>
                    <a:pt x="251475" y="248564"/>
                  </a:lnTo>
                  <a:lnTo>
                    <a:pt x="279807" y="2431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979011" y="3359577"/>
              <a:ext cx="63173" cy="10530"/>
            </a:xfrm>
            <a:custGeom>
              <a:avLst/>
              <a:gdLst/>
              <a:ahLst/>
              <a:cxnLst/>
              <a:rect l="0" t="0" r="0" b="0"/>
              <a:pathLst>
                <a:path w="63173" h="10530">
                  <a:moveTo>
                    <a:pt x="63172" y="0"/>
                  </a:moveTo>
                  <a:lnTo>
                    <a:pt x="51479" y="96"/>
                  </a:lnTo>
                  <a:lnTo>
                    <a:pt x="39900" y="951"/>
                  </a:lnTo>
                  <a:lnTo>
                    <a:pt x="24687" y="382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968483" y="340169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0683" y="18123"/>
                  </a:lnTo>
                  <a:lnTo>
                    <a:pt x="77412" y="15341"/>
                  </a:lnTo>
                  <a:lnTo>
                    <a:pt x="64224" y="12447"/>
                  </a:lnTo>
                  <a:lnTo>
                    <a:pt x="51325" y="9568"/>
                  </a:lnTo>
                  <a:lnTo>
                    <a:pt x="38130" y="6739"/>
                  </a:lnTo>
                  <a:lnTo>
                    <a:pt x="22355" y="37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7242224" y="2959494"/>
            <a:ext cx="1876201" cy="779110"/>
            <a:chOff x="7242224" y="2959494"/>
            <a:chExt cx="1876201" cy="779110"/>
          </a:xfrm>
        </p:grpSpPr>
        <p:sp>
          <p:nvSpPr>
            <p:cNvPr id="130" name="Freeform 129"/>
            <p:cNvSpPr/>
            <p:nvPr/>
          </p:nvSpPr>
          <p:spPr>
            <a:xfrm>
              <a:off x="7347509" y="2959494"/>
              <a:ext cx="219334" cy="321186"/>
            </a:xfrm>
            <a:custGeom>
              <a:avLst/>
              <a:gdLst/>
              <a:ahLst/>
              <a:cxnLst/>
              <a:rect l="0" t="0" r="0" b="0"/>
              <a:pathLst>
                <a:path w="219334" h="321186">
                  <a:moveTo>
                    <a:pt x="94756" y="0"/>
                  </a:moveTo>
                  <a:lnTo>
                    <a:pt x="88956" y="8802"/>
                  </a:lnTo>
                  <a:lnTo>
                    <a:pt x="84031" y="17148"/>
                  </a:lnTo>
                  <a:lnTo>
                    <a:pt x="79534" y="25856"/>
                  </a:lnTo>
                  <a:lnTo>
                    <a:pt x="75485" y="35323"/>
                  </a:lnTo>
                  <a:lnTo>
                    <a:pt x="72120" y="46115"/>
                  </a:lnTo>
                  <a:lnTo>
                    <a:pt x="69503" y="58399"/>
                  </a:lnTo>
                  <a:lnTo>
                    <a:pt x="67230" y="71546"/>
                  </a:lnTo>
                  <a:lnTo>
                    <a:pt x="64554" y="84368"/>
                  </a:lnTo>
                  <a:lnTo>
                    <a:pt x="61070" y="96177"/>
                  </a:lnTo>
                  <a:lnTo>
                    <a:pt x="56298" y="105771"/>
                  </a:lnTo>
                  <a:lnTo>
                    <a:pt x="49884" y="110566"/>
                  </a:lnTo>
                  <a:lnTo>
                    <a:pt x="42734" y="110058"/>
                  </a:lnTo>
                  <a:lnTo>
                    <a:pt x="35891" y="106621"/>
                  </a:lnTo>
                  <a:lnTo>
                    <a:pt x="30006" y="101363"/>
                  </a:lnTo>
                  <a:lnTo>
                    <a:pt x="26097" y="94335"/>
                  </a:lnTo>
                  <a:lnTo>
                    <a:pt x="24557" y="85625"/>
                  </a:lnTo>
                  <a:lnTo>
                    <a:pt x="25213" y="75815"/>
                  </a:lnTo>
                  <a:lnTo>
                    <a:pt x="27660" y="65830"/>
                  </a:lnTo>
                  <a:lnTo>
                    <a:pt x="31473" y="56225"/>
                  </a:lnTo>
                  <a:lnTo>
                    <a:pt x="36443" y="47334"/>
                  </a:lnTo>
                  <a:lnTo>
                    <a:pt x="42589" y="39440"/>
                  </a:lnTo>
                  <a:lnTo>
                    <a:pt x="49832" y="32588"/>
                  </a:lnTo>
                  <a:lnTo>
                    <a:pt x="58151" y="26970"/>
                  </a:lnTo>
                  <a:lnTo>
                    <a:pt x="67644" y="23012"/>
                  </a:lnTo>
                  <a:lnTo>
                    <a:pt x="78247" y="20800"/>
                  </a:lnTo>
                  <a:lnTo>
                    <a:pt x="89453" y="20448"/>
                  </a:lnTo>
                  <a:lnTo>
                    <a:pt x="100434" y="22256"/>
                  </a:lnTo>
                  <a:lnTo>
                    <a:pt x="110746" y="26182"/>
                  </a:lnTo>
                  <a:lnTo>
                    <a:pt x="120465" y="32071"/>
                  </a:lnTo>
                  <a:lnTo>
                    <a:pt x="129984" y="39836"/>
                  </a:lnTo>
                  <a:lnTo>
                    <a:pt x="139558" y="49237"/>
                  </a:lnTo>
                  <a:lnTo>
                    <a:pt x="148631" y="59784"/>
                  </a:lnTo>
                  <a:lnTo>
                    <a:pt x="155988" y="70847"/>
                  </a:lnTo>
                  <a:lnTo>
                    <a:pt x="161079" y="82023"/>
                  </a:lnTo>
                  <a:lnTo>
                    <a:pt x="163835" y="93135"/>
                  </a:lnTo>
                  <a:lnTo>
                    <a:pt x="164322" y="104129"/>
                  </a:lnTo>
                  <a:lnTo>
                    <a:pt x="162831" y="115001"/>
                  </a:lnTo>
                  <a:lnTo>
                    <a:pt x="159764" y="125608"/>
                  </a:lnTo>
                  <a:lnTo>
                    <a:pt x="155512" y="135665"/>
                  </a:lnTo>
                  <a:lnTo>
                    <a:pt x="150465" y="145031"/>
                  </a:lnTo>
                  <a:lnTo>
                    <a:pt x="147007" y="152656"/>
                  </a:lnTo>
                  <a:lnTo>
                    <a:pt x="148008" y="157483"/>
                  </a:lnTo>
                  <a:lnTo>
                    <a:pt x="152892" y="160537"/>
                  </a:lnTo>
                  <a:lnTo>
                    <a:pt x="160276" y="163255"/>
                  </a:lnTo>
                  <a:lnTo>
                    <a:pt x="168708" y="166858"/>
                  </a:lnTo>
                  <a:lnTo>
                    <a:pt x="177315" y="171848"/>
                  </a:lnTo>
                  <a:lnTo>
                    <a:pt x="185728" y="178380"/>
                  </a:lnTo>
                  <a:lnTo>
                    <a:pt x="193843" y="186540"/>
                  </a:lnTo>
                  <a:lnTo>
                    <a:pt x="201664" y="196193"/>
                  </a:lnTo>
                  <a:lnTo>
                    <a:pt x="208749" y="207070"/>
                  </a:lnTo>
                  <a:lnTo>
                    <a:pt x="214233" y="218881"/>
                  </a:lnTo>
                  <a:lnTo>
                    <a:pt x="217770" y="231372"/>
                  </a:lnTo>
                  <a:lnTo>
                    <a:pt x="219333" y="244179"/>
                  </a:lnTo>
                  <a:lnTo>
                    <a:pt x="218947" y="256849"/>
                  </a:lnTo>
                  <a:lnTo>
                    <a:pt x="216825" y="269138"/>
                  </a:lnTo>
                  <a:lnTo>
                    <a:pt x="212978" y="280677"/>
                  </a:lnTo>
                  <a:lnTo>
                    <a:pt x="207129" y="290901"/>
                  </a:lnTo>
                  <a:lnTo>
                    <a:pt x="199310" y="299624"/>
                  </a:lnTo>
                  <a:lnTo>
                    <a:pt x="189810" y="306822"/>
                  </a:lnTo>
                  <a:lnTo>
                    <a:pt x="178991" y="312447"/>
                  </a:lnTo>
                  <a:lnTo>
                    <a:pt x="167195" y="316637"/>
                  </a:lnTo>
                  <a:lnTo>
                    <a:pt x="154702" y="319487"/>
                  </a:lnTo>
                  <a:lnTo>
                    <a:pt x="141716" y="320968"/>
                  </a:lnTo>
                  <a:lnTo>
                    <a:pt x="128391" y="321185"/>
                  </a:lnTo>
                  <a:lnTo>
                    <a:pt x="114834" y="320198"/>
                  </a:lnTo>
                  <a:lnTo>
                    <a:pt x="101120" y="317941"/>
                  </a:lnTo>
                  <a:lnTo>
                    <a:pt x="87303" y="314502"/>
                  </a:lnTo>
                  <a:lnTo>
                    <a:pt x="73584" y="310245"/>
                  </a:lnTo>
                  <a:lnTo>
                    <a:pt x="60292" y="305703"/>
                  </a:lnTo>
                  <a:lnTo>
                    <a:pt x="47585" y="301212"/>
                  </a:lnTo>
                  <a:lnTo>
                    <a:pt x="35895" y="297049"/>
                  </a:lnTo>
                  <a:lnTo>
                    <a:pt x="24856" y="293115"/>
                  </a:lnTo>
                  <a:lnTo>
                    <a:pt x="13500" y="289072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242224" y="3327992"/>
              <a:ext cx="463255" cy="10529"/>
            </a:xfrm>
            <a:custGeom>
              <a:avLst/>
              <a:gdLst/>
              <a:ahLst/>
              <a:cxnLst/>
              <a:rect l="0" t="0" r="0" b="0"/>
              <a:pathLst>
                <a:path w="463255" h="10529">
                  <a:moveTo>
                    <a:pt x="463254" y="10528"/>
                  </a:moveTo>
                  <a:lnTo>
                    <a:pt x="454318" y="7661"/>
                  </a:lnTo>
                  <a:lnTo>
                    <a:pt x="444691" y="5519"/>
                  </a:lnTo>
                  <a:lnTo>
                    <a:pt x="433400" y="3917"/>
                  </a:lnTo>
                  <a:lnTo>
                    <a:pt x="420560" y="2736"/>
                  </a:lnTo>
                  <a:lnTo>
                    <a:pt x="406431" y="1887"/>
                  </a:lnTo>
                  <a:lnTo>
                    <a:pt x="391306" y="1290"/>
                  </a:lnTo>
                  <a:lnTo>
                    <a:pt x="375445" y="876"/>
                  </a:lnTo>
                  <a:lnTo>
                    <a:pt x="359056" y="592"/>
                  </a:lnTo>
                  <a:lnTo>
                    <a:pt x="342304" y="398"/>
                  </a:lnTo>
                  <a:lnTo>
                    <a:pt x="325464" y="267"/>
                  </a:lnTo>
                  <a:lnTo>
                    <a:pt x="308926" y="179"/>
                  </a:lnTo>
                  <a:lnTo>
                    <a:pt x="292866" y="120"/>
                  </a:lnTo>
                  <a:lnTo>
                    <a:pt x="276961" y="80"/>
                  </a:lnTo>
                  <a:lnTo>
                    <a:pt x="260522" y="53"/>
                  </a:lnTo>
                  <a:lnTo>
                    <a:pt x="243202" y="35"/>
                  </a:lnTo>
                  <a:lnTo>
                    <a:pt x="225144" y="24"/>
                  </a:lnTo>
                  <a:lnTo>
                    <a:pt x="206788" y="16"/>
                  </a:lnTo>
                  <a:lnTo>
                    <a:pt x="188438" y="11"/>
                  </a:lnTo>
                  <a:lnTo>
                    <a:pt x="170218" y="7"/>
                  </a:lnTo>
                  <a:lnTo>
                    <a:pt x="152151" y="5"/>
                  </a:lnTo>
                  <a:lnTo>
                    <a:pt x="134228" y="3"/>
                  </a:lnTo>
                  <a:lnTo>
                    <a:pt x="116583" y="2"/>
                  </a:lnTo>
                  <a:lnTo>
                    <a:pt x="99495" y="1"/>
                  </a:lnTo>
                  <a:lnTo>
                    <a:pt x="83079" y="0"/>
                  </a:lnTo>
                  <a:lnTo>
                    <a:pt x="67503" y="0"/>
                  </a:lnTo>
                  <a:lnTo>
                    <a:pt x="51333" y="0"/>
                  </a:lnTo>
                  <a:lnTo>
                    <a:pt x="309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284338" y="3528033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9" y="34468"/>
                  </a:lnTo>
                  <a:lnTo>
                    <a:pt x="10529" y="46802"/>
                  </a:lnTo>
                  <a:lnTo>
                    <a:pt x="10529" y="60110"/>
                  </a:lnTo>
                  <a:lnTo>
                    <a:pt x="10524" y="74410"/>
                  </a:lnTo>
                  <a:lnTo>
                    <a:pt x="10351" y="89242"/>
                  </a:lnTo>
                  <a:lnTo>
                    <a:pt x="9702" y="103807"/>
                  </a:lnTo>
                  <a:lnTo>
                    <a:pt x="8454" y="117676"/>
                  </a:lnTo>
                  <a:lnTo>
                    <a:pt x="6802" y="130935"/>
                  </a:lnTo>
                  <a:lnTo>
                    <a:pt x="5153" y="143985"/>
                  </a:lnTo>
                  <a:lnTo>
                    <a:pt x="3750" y="157081"/>
                  </a:lnTo>
                  <a:lnTo>
                    <a:pt x="2655" y="169719"/>
                  </a:lnTo>
                  <a:lnTo>
                    <a:pt x="1727" y="181963"/>
                  </a:lnTo>
                  <a:lnTo>
                    <a:pt x="888" y="19489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365890" y="3479881"/>
              <a:ext cx="186915" cy="253049"/>
            </a:xfrm>
            <a:custGeom>
              <a:avLst/>
              <a:gdLst/>
              <a:ahLst/>
              <a:cxnLst/>
              <a:rect l="0" t="0" r="0" b="0"/>
              <a:pathLst>
                <a:path w="186915" h="253049">
                  <a:moveTo>
                    <a:pt x="76375" y="27095"/>
                  </a:moveTo>
                  <a:lnTo>
                    <a:pt x="67641" y="30163"/>
                  </a:lnTo>
                  <a:lnTo>
                    <a:pt x="59935" y="34226"/>
                  </a:lnTo>
                  <a:lnTo>
                    <a:pt x="52537" y="39723"/>
                  </a:lnTo>
                  <a:lnTo>
                    <a:pt x="45449" y="46656"/>
                  </a:lnTo>
                  <a:lnTo>
                    <a:pt x="38918" y="55102"/>
                  </a:lnTo>
                  <a:lnTo>
                    <a:pt x="33046" y="64947"/>
                  </a:lnTo>
                  <a:lnTo>
                    <a:pt x="27781" y="75785"/>
                  </a:lnTo>
                  <a:lnTo>
                    <a:pt x="23011" y="87039"/>
                  </a:lnTo>
                  <a:lnTo>
                    <a:pt x="18616" y="98346"/>
                  </a:lnTo>
                  <a:lnTo>
                    <a:pt x="14494" y="109714"/>
                  </a:lnTo>
                  <a:lnTo>
                    <a:pt x="10565" y="121411"/>
                  </a:lnTo>
                  <a:lnTo>
                    <a:pt x="6780" y="133578"/>
                  </a:lnTo>
                  <a:lnTo>
                    <a:pt x="3424" y="146208"/>
                  </a:lnTo>
                  <a:lnTo>
                    <a:pt x="1082" y="159226"/>
                  </a:lnTo>
                  <a:lnTo>
                    <a:pt x="0" y="172535"/>
                  </a:lnTo>
                  <a:lnTo>
                    <a:pt x="429" y="185727"/>
                  </a:lnTo>
                  <a:lnTo>
                    <a:pt x="2770" y="198125"/>
                  </a:lnTo>
                  <a:lnTo>
                    <a:pt x="7053" y="209418"/>
                  </a:lnTo>
                  <a:lnTo>
                    <a:pt x="13013" y="219474"/>
                  </a:lnTo>
                  <a:lnTo>
                    <a:pt x="20294" y="228164"/>
                  </a:lnTo>
                  <a:lnTo>
                    <a:pt x="28562" y="235560"/>
                  </a:lnTo>
                  <a:lnTo>
                    <a:pt x="37704" y="241715"/>
                  </a:lnTo>
                  <a:lnTo>
                    <a:pt x="47817" y="246567"/>
                  </a:lnTo>
                  <a:lnTo>
                    <a:pt x="58872" y="250197"/>
                  </a:lnTo>
                  <a:lnTo>
                    <a:pt x="70566" y="252484"/>
                  </a:lnTo>
                  <a:lnTo>
                    <a:pt x="82415" y="253048"/>
                  </a:lnTo>
                  <a:lnTo>
                    <a:pt x="94122" y="251832"/>
                  </a:lnTo>
                  <a:lnTo>
                    <a:pt x="105422" y="249067"/>
                  </a:lnTo>
                  <a:lnTo>
                    <a:pt x="116013" y="245077"/>
                  </a:lnTo>
                  <a:lnTo>
                    <a:pt x="125800" y="240165"/>
                  </a:lnTo>
                  <a:lnTo>
                    <a:pt x="134863" y="234258"/>
                  </a:lnTo>
                  <a:lnTo>
                    <a:pt x="143345" y="226937"/>
                  </a:lnTo>
                  <a:lnTo>
                    <a:pt x="151385" y="218086"/>
                  </a:lnTo>
                  <a:lnTo>
                    <a:pt x="158939" y="207872"/>
                  </a:lnTo>
                  <a:lnTo>
                    <a:pt x="165794" y="196567"/>
                  </a:lnTo>
                  <a:lnTo>
                    <a:pt x="171884" y="184436"/>
                  </a:lnTo>
                  <a:lnTo>
                    <a:pt x="177127" y="171546"/>
                  </a:lnTo>
                  <a:lnTo>
                    <a:pt x="181350" y="157761"/>
                  </a:lnTo>
                  <a:lnTo>
                    <a:pt x="184552" y="143092"/>
                  </a:lnTo>
                  <a:lnTo>
                    <a:pt x="186548" y="127988"/>
                  </a:lnTo>
                  <a:lnTo>
                    <a:pt x="186914" y="113228"/>
                  </a:lnTo>
                  <a:lnTo>
                    <a:pt x="185566" y="99232"/>
                  </a:lnTo>
                  <a:lnTo>
                    <a:pt x="182713" y="86225"/>
                  </a:lnTo>
                  <a:lnTo>
                    <a:pt x="178664" y="74408"/>
                  </a:lnTo>
                  <a:lnTo>
                    <a:pt x="173721" y="63756"/>
                  </a:lnTo>
                  <a:lnTo>
                    <a:pt x="168133" y="54095"/>
                  </a:lnTo>
                  <a:lnTo>
                    <a:pt x="162091" y="45203"/>
                  </a:lnTo>
                  <a:lnTo>
                    <a:pt x="155726" y="36885"/>
                  </a:lnTo>
                  <a:lnTo>
                    <a:pt x="148808" y="29143"/>
                  </a:lnTo>
                  <a:lnTo>
                    <a:pt x="140793" y="22162"/>
                  </a:lnTo>
                  <a:lnTo>
                    <a:pt x="131470" y="15988"/>
                  </a:lnTo>
                  <a:lnTo>
                    <a:pt x="120936" y="10688"/>
                  </a:lnTo>
                  <a:lnTo>
                    <a:pt x="109414" y="6427"/>
                  </a:lnTo>
                  <a:lnTo>
                    <a:pt x="97158" y="3195"/>
                  </a:lnTo>
                  <a:lnTo>
                    <a:pt x="84786" y="1033"/>
                  </a:lnTo>
                  <a:lnTo>
                    <a:pt x="71956" y="0"/>
                  </a:lnTo>
                  <a:lnTo>
                    <a:pt x="56429" y="1124"/>
                  </a:lnTo>
                  <a:lnTo>
                    <a:pt x="34262" y="6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884462" y="3260208"/>
              <a:ext cx="94758" cy="4614"/>
            </a:xfrm>
            <a:custGeom>
              <a:avLst/>
              <a:gdLst/>
              <a:ahLst/>
              <a:cxnLst/>
              <a:rect l="0" t="0" r="0" b="0"/>
              <a:pathLst>
                <a:path w="94758" h="4614">
                  <a:moveTo>
                    <a:pt x="94757" y="4613"/>
                  </a:moveTo>
                  <a:lnTo>
                    <a:pt x="85956" y="1813"/>
                  </a:lnTo>
                  <a:lnTo>
                    <a:pt x="77609" y="311"/>
                  </a:lnTo>
                  <a:lnTo>
                    <a:pt x="68910" y="0"/>
                  </a:lnTo>
                  <a:lnTo>
                    <a:pt x="59669" y="513"/>
                  </a:lnTo>
                  <a:lnTo>
                    <a:pt x="48478" y="1385"/>
                  </a:lnTo>
                  <a:lnTo>
                    <a:pt x="30996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905519" y="3338521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2270" y="0"/>
                  </a:lnTo>
                  <a:lnTo>
                    <a:pt x="108999" y="0"/>
                  </a:lnTo>
                  <a:lnTo>
                    <a:pt x="95797" y="0"/>
                  </a:lnTo>
                  <a:lnTo>
                    <a:pt x="82455" y="0"/>
                  </a:lnTo>
                  <a:lnTo>
                    <a:pt x="68946" y="0"/>
                  </a:lnTo>
                  <a:lnTo>
                    <a:pt x="55311" y="0"/>
                  </a:lnTo>
                  <a:lnTo>
                    <a:pt x="42188" y="0"/>
                  </a:lnTo>
                  <a:lnTo>
                    <a:pt x="29506" y="0"/>
                  </a:lnTo>
                  <a:lnTo>
                    <a:pt x="161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255810" y="3209424"/>
              <a:ext cx="331958" cy="408151"/>
            </a:xfrm>
            <a:custGeom>
              <a:avLst/>
              <a:gdLst/>
              <a:ahLst/>
              <a:cxnLst/>
              <a:rect l="0" t="0" r="0" b="0"/>
              <a:pathLst>
                <a:path w="331958" h="408151">
                  <a:moveTo>
                    <a:pt x="165606" y="13283"/>
                  </a:moveTo>
                  <a:lnTo>
                    <a:pt x="156804" y="16284"/>
                  </a:lnTo>
                  <a:lnTo>
                    <a:pt x="148457" y="19706"/>
                  </a:lnTo>
                  <a:lnTo>
                    <a:pt x="139763" y="23907"/>
                  </a:lnTo>
                  <a:lnTo>
                    <a:pt x="130816" y="28980"/>
                  </a:lnTo>
                  <a:lnTo>
                    <a:pt x="121969" y="35110"/>
                  </a:lnTo>
                  <a:lnTo>
                    <a:pt x="113431" y="42289"/>
                  </a:lnTo>
                  <a:lnTo>
                    <a:pt x="105242" y="50203"/>
                  </a:lnTo>
                  <a:lnTo>
                    <a:pt x="97364" y="58350"/>
                  </a:lnTo>
                  <a:lnTo>
                    <a:pt x="89734" y="66421"/>
                  </a:lnTo>
                  <a:lnTo>
                    <a:pt x="82288" y="74465"/>
                  </a:lnTo>
                  <a:lnTo>
                    <a:pt x="74974" y="82778"/>
                  </a:lnTo>
                  <a:lnTo>
                    <a:pt x="67754" y="91524"/>
                  </a:lnTo>
                  <a:lnTo>
                    <a:pt x="60600" y="100873"/>
                  </a:lnTo>
                  <a:lnTo>
                    <a:pt x="53489" y="111068"/>
                  </a:lnTo>
                  <a:lnTo>
                    <a:pt x="46408" y="122155"/>
                  </a:lnTo>
                  <a:lnTo>
                    <a:pt x="39348" y="134025"/>
                  </a:lnTo>
                  <a:lnTo>
                    <a:pt x="32301" y="146518"/>
                  </a:lnTo>
                  <a:lnTo>
                    <a:pt x="25272" y="159481"/>
                  </a:lnTo>
                  <a:lnTo>
                    <a:pt x="18587" y="172948"/>
                  </a:lnTo>
                  <a:lnTo>
                    <a:pt x="12856" y="187126"/>
                  </a:lnTo>
                  <a:lnTo>
                    <a:pt x="8338" y="202067"/>
                  </a:lnTo>
                  <a:lnTo>
                    <a:pt x="4966" y="217525"/>
                  </a:lnTo>
                  <a:lnTo>
                    <a:pt x="2538" y="233055"/>
                  </a:lnTo>
                  <a:lnTo>
                    <a:pt x="839" y="248386"/>
                  </a:lnTo>
                  <a:lnTo>
                    <a:pt x="0" y="263274"/>
                  </a:lnTo>
                  <a:lnTo>
                    <a:pt x="486" y="277424"/>
                  </a:lnTo>
                  <a:lnTo>
                    <a:pt x="2442" y="290751"/>
                  </a:lnTo>
                  <a:lnTo>
                    <a:pt x="5720" y="303175"/>
                  </a:lnTo>
                  <a:lnTo>
                    <a:pt x="10062" y="314533"/>
                  </a:lnTo>
                  <a:lnTo>
                    <a:pt x="15211" y="324844"/>
                  </a:lnTo>
                  <a:lnTo>
                    <a:pt x="21108" y="334261"/>
                  </a:lnTo>
                  <a:lnTo>
                    <a:pt x="27888" y="342982"/>
                  </a:lnTo>
                  <a:lnTo>
                    <a:pt x="35563" y="351186"/>
                  </a:lnTo>
                  <a:lnTo>
                    <a:pt x="44174" y="359020"/>
                  </a:lnTo>
                  <a:lnTo>
                    <a:pt x="53864" y="366595"/>
                  </a:lnTo>
                  <a:lnTo>
                    <a:pt x="64610" y="373986"/>
                  </a:lnTo>
                  <a:lnTo>
                    <a:pt x="76250" y="381086"/>
                  </a:lnTo>
                  <a:lnTo>
                    <a:pt x="88587" y="387627"/>
                  </a:lnTo>
                  <a:lnTo>
                    <a:pt x="101441" y="393503"/>
                  </a:lnTo>
                  <a:lnTo>
                    <a:pt x="114665" y="398601"/>
                  </a:lnTo>
                  <a:lnTo>
                    <a:pt x="128148" y="402726"/>
                  </a:lnTo>
                  <a:lnTo>
                    <a:pt x="141809" y="405861"/>
                  </a:lnTo>
                  <a:lnTo>
                    <a:pt x="155593" y="407813"/>
                  </a:lnTo>
                  <a:lnTo>
                    <a:pt x="169461" y="408150"/>
                  </a:lnTo>
                  <a:lnTo>
                    <a:pt x="183380" y="406778"/>
                  </a:lnTo>
                  <a:lnTo>
                    <a:pt x="197168" y="403738"/>
                  </a:lnTo>
                  <a:lnTo>
                    <a:pt x="210507" y="399032"/>
                  </a:lnTo>
                  <a:lnTo>
                    <a:pt x="223258" y="392830"/>
                  </a:lnTo>
                  <a:lnTo>
                    <a:pt x="235448" y="385413"/>
                  </a:lnTo>
                  <a:lnTo>
                    <a:pt x="247173" y="377072"/>
                  </a:lnTo>
                  <a:lnTo>
                    <a:pt x="258540" y="368054"/>
                  </a:lnTo>
                  <a:lnTo>
                    <a:pt x="269479" y="358390"/>
                  </a:lnTo>
                  <a:lnTo>
                    <a:pt x="279760" y="347919"/>
                  </a:lnTo>
                  <a:lnTo>
                    <a:pt x="289304" y="336609"/>
                  </a:lnTo>
                  <a:lnTo>
                    <a:pt x="298019" y="324404"/>
                  </a:lnTo>
                  <a:lnTo>
                    <a:pt x="305726" y="311146"/>
                  </a:lnTo>
                  <a:lnTo>
                    <a:pt x="312425" y="296857"/>
                  </a:lnTo>
                  <a:lnTo>
                    <a:pt x="318093" y="281855"/>
                  </a:lnTo>
                  <a:lnTo>
                    <a:pt x="322609" y="266638"/>
                  </a:lnTo>
                  <a:lnTo>
                    <a:pt x="326020" y="251516"/>
                  </a:lnTo>
                  <a:lnTo>
                    <a:pt x="328497" y="236600"/>
                  </a:lnTo>
                  <a:lnTo>
                    <a:pt x="330252" y="221899"/>
                  </a:lnTo>
                  <a:lnTo>
                    <a:pt x="331464" y="207381"/>
                  </a:lnTo>
                  <a:lnTo>
                    <a:pt x="331957" y="193003"/>
                  </a:lnTo>
                  <a:lnTo>
                    <a:pt x="331231" y="178729"/>
                  </a:lnTo>
                  <a:lnTo>
                    <a:pt x="329112" y="164529"/>
                  </a:lnTo>
                  <a:lnTo>
                    <a:pt x="325723" y="150380"/>
                  </a:lnTo>
                  <a:lnTo>
                    <a:pt x="321305" y="136268"/>
                  </a:lnTo>
                  <a:lnTo>
                    <a:pt x="316110" y="122189"/>
                  </a:lnTo>
                  <a:lnTo>
                    <a:pt x="310353" y="108463"/>
                  </a:lnTo>
                  <a:lnTo>
                    <a:pt x="304197" y="95699"/>
                  </a:lnTo>
                  <a:lnTo>
                    <a:pt x="297754" y="84147"/>
                  </a:lnTo>
                  <a:lnTo>
                    <a:pt x="290786" y="73577"/>
                  </a:lnTo>
                  <a:lnTo>
                    <a:pt x="282737" y="63477"/>
                  </a:lnTo>
                  <a:lnTo>
                    <a:pt x="273390" y="53498"/>
                  </a:lnTo>
                  <a:lnTo>
                    <a:pt x="262839" y="43641"/>
                  </a:lnTo>
                  <a:lnTo>
                    <a:pt x="251308" y="34162"/>
                  </a:lnTo>
                  <a:lnTo>
                    <a:pt x="239026" y="25197"/>
                  </a:lnTo>
                  <a:lnTo>
                    <a:pt x="226033" y="17057"/>
                  </a:lnTo>
                  <a:lnTo>
                    <a:pt x="212181" y="10275"/>
                  </a:lnTo>
                  <a:lnTo>
                    <a:pt x="197465" y="5025"/>
                  </a:lnTo>
                  <a:lnTo>
                    <a:pt x="182331" y="1485"/>
                  </a:lnTo>
                  <a:lnTo>
                    <a:pt x="167551" y="0"/>
                  </a:lnTo>
                  <a:lnTo>
                    <a:pt x="153551" y="549"/>
                  </a:lnTo>
                  <a:lnTo>
                    <a:pt x="140838" y="2523"/>
                  </a:lnTo>
                  <a:lnTo>
                    <a:pt x="128928" y="5108"/>
                  </a:lnTo>
                  <a:lnTo>
                    <a:pt x="116780" y="8528"/>
                  </a:lnTo>
                  <a:lnTo>
                    <a:pt x="102435" y="132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705685" y="355961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789913" y="3208928"/>
              <a:ext cx="328512" cy="392806"/>
            </a:xfrm>
            <a:custGeom>
              <a:avLst/>
              <a:gdLst/>
              <a:ahLst/>
              <a:cxnLst/>
              <a:rect l="0" t="0" r="0" b="0"/>
              <a:pathLst>
                <a:path w="328512" h="392806">
                  <a:moveTo>
                    <a:pt x="157928" y="13779"/>
                  </a:moveTo>
                  <a:lnTo>
                    <a:pt x="152061" y="22513"/>
                  </a:lnTo>
                  <a:lnTo>
                    <a:pt x="146497" y="30219"/>
                  </a:lnTo>
                  <a:lnTo>
                    <a:pt x="140701" y="37626"/>
                  </a:lnTo>
                  <a:lnTo>
                    <a:pt x="134794" y="45060"/>
                  </a:lnTo>
                  <a:lnTo>
                    <a:pt x="129112" y="52887"/>
                  </a:lnTo>
                  <a:lnTo>
                    <a:pt x="123833" y="61261"/>
                  </a:lnTo>
                  <a:lnTo>
                    <a:pt x="118809" y="70005"/>
                  </a:lnTo>
                  <a:lnTo>
                    <a:pt x="113675" y="78720"/>
                  </a:lnTo>
                  <a:lnTo>
                    <a:pt x="108231" y="87116"/>
                  </a:lnTo>
                  <a:lnTo>
                    <a:pt x="102823" y="93136"/>
                  </a:lnTo>
                  <a:lnTo>
                    <a:pt x="98587" y="93952"/>
                  </a:lnTo>
                  <a:lnTo>
                    <a:pt x="96513" y="90058"/>
                  </a:lnTo>
                  <a:lnTo>
                    <a:pt x="96685" y="83157"/>
                  </a:lnTo>
                  <a:lnTo>
                    <a:pt x="98754" y="74579"/>
                  </a:lnTo>
                  <a:lnTo>
                    <a:pt x="102284" y="65269"/>
                  </a:lnTo>
                  <a:lnTo>
                    <a:pt x="106884" y="55958"/>
                  </a:lnTo>
                  <a:lnTo>
                    <a:pt x="112245" y="46999"/>
                  </a:lnTo>
                  <a:lnTo>
                    <a:pt x="118135" y="38475"/>
                  </a:lnTo>
                  <a:lnTo>
                    <a:pt x="124391" y="30347"/>
                  </a:lnTo>
                  <a:lnTo>
                    <a:pt x="130910" y="22545"/>
                  </a:lnTo>
                  <a:lnTo>
                    <a:pt x="138102" y="15317"/>
                  </a:lnTo>
                  <a:lnTo>
                    <a:pt x="146835" y="9213"/>
                  </a:lnTo>
                  <a:lnTo>
                    <a:pt x="157449" y="4448"/>
                  </a:lnTo>
                  <a:lnTo>
                    <a:pt x="169495" y="1249"/>
                  </a:lnTo>
                  <a:lnTo>
                    <a:pt x="182037" y="0"/>
                  </a:lnTo>
                  <a:lnTo>
                    <a:pt x="194462" y="723"/>
                  </a:lnTo>
                  <a:lnTo>
                    <a:pt x="206209" y="3311"/>
                  </a:lnTo>
                  <a:lnTo>
                    <a:pt x="216631" y="7706"/>
                  </a:lnTo>
                  <a:lnTo>
                    <a:pt x="225515" y="13701"/>
                  </a:lnTo>
                  <a:lnTo>
                    <a:pt x="232834" y="21147"/>
                  </a:lnTo>
                  <a:lnTo>
                    <a:pt x="238549" y="30039"/>
                  </a:lnTo>
                  <a:lnTo>
                    <a:pt x="242797" y="40236"/>
                  </a:lnTo>
                  <a:lnTo>
                    <a:pt x="245519" y="51336"/>
                  </a:lnTo>
                  <a:lnTo>
                    <a:pt x="246380" y="62778"/>
                  </a:lnTo>
                  <a:lnTo>
                    <a:pt x="245369" y="74208"/>
                  </a:lnTo>
                  <a:lnTo>
                    <a:pt x="242743" y="85322"/>
                  </a:lnTo>
                  <a:lnTo>
                    <a:pt x="238848" y="95786"/>
                  </a:lnTo>
                  <a:lnTo>
                    <a:pt x="234007" y="105489"/>
                  </a:lnTo>
                  <a:lnTo>
                    <a:pt x="228488" y="114496"/>
                  </a:lnTo>
                  <a:lnTo>
                    <a:pt x="222493" y="122940"/>
                  </a:lnTo>
                  <a:lnTo>
                    <a:pt x="216214" y="130950"/>
                  </a:lnTo>
                  <a:lnTo>
                    <a:pt x="211387" y="138323"/>
                  </a:lnTo>
                  <a:lnTo>
                    <a:pt x="210498" y="144064"/>
                  </a:lnTo>
                  <a:lnTo>
                    <a:pt x="213467" y="147834"/>
                  </a:lnTo>
                  <a:lnTo>
                    <a:pt x="219182" y="150896"/>
                  </a:lnTo>
                  <a:lnTo>
                    <a:pt x="226658" y="154248"/>
                  </a:lnTo>
                  <a:lnTo>
                    <a:pt x="235242" y="158450"/>
                  </a:lnTo>
                  <a:lnTo>
                    <a:pt x="244519" y="163847"/>
                  </a:lnTo>
                  <a:lnTo>
                    <a:pt x="254233" y="170464"/>
                  </a:lnTo>
                  <a:lnTo>
                    <a:pt x="264059" y="177968"/>
                  </a:lnTo>
                  <a:lnTo>
                    <a:pt x="273593" y="185823"/>
                  </a:lnTo>
                  <a:lnTo>
                    <a:pt x="282635" y="193691"/>
                  </a:lnTo>
                  <a:lnTo>
                    <a:pt x="291014" y="201595"/>
                  </a:lnTo>
                  <a:lnTo>
                    <a:pt x="298498" y="209813"/>
                  </a:lnTo>
                  <a:lnTo>
                    <a:pt x="305051" y="218495"/>
                  </a:lnTo>
                  <a:lnTo>
                    <a:pt x="310791" y="227800"/>
                  </a:lnTo>
                  <a:lnTo>
                    <a:pt x="315889" y="237965"/>
                  </a:lnTo>
                  <a:lnTo>
                    <a:pt x="320499" y="249027"/>
                  </a:lnTo>
                  <a:lnTo>
                    <a:pt x="324427" y="260712"/>
                  </a:lnTo>
                  <a:lnTo>
                    <a:pt x="327163" y="272548"/>
                  </a:lnTo>
                  <a:lnTo>
                    <a:pt x="328511" y="284247"/>
                  </a:lnTo>
                  <a:lnTo>
                    <a:pt x="328262" y="295711"/>
                  </a:lnTo>
                  <a:lnTo>
                    <a:pt x="326043" y="306942"/>
                  </a:lnTo>
                  <a:lnTo>
                    <a:pt x="321833" y="317968"/>
                  </a:lnTo>
                  <a:lnTo>
                    <a:pt x="315581" y="328509"/>
                  </a:lnTo>
                  <a:lnTo>
                    <a:pt x="307041" y="337988"/>
                  </a:lnTo>
                  <a:lnTo>
                    <a:pt x="296295" y="346180"/>
                  </a:lnTo>
                  <a:lnTo>
                    <a:pt x="283692" y="353173"/>
                  </a:lnTo>
                  <a:lnTo>
                    <a:pt x="269646" y="359186"/>
                  </a:lnTo>
                  <a:lnTo>
                    <a:pt x="254530" y="364451"/>
                  </a:lnTo>
                  <a:lnTo>
                    <a:pt x="238483" y="369005"/>
                  </a:lnTo>
                  <a:lnTo>
                    <a:pt x="221429" y="372700"/>
                  </a:lnTo>
                  <a:lnTo>
                    <a:pt x="203401" y="375523"/>
                  </a:lnTo>
                  <a:lnTo>
                    <a:pt x="184550" y="377590"/>
                  </a:lnTo>
                  <a:lnTo>
                    <a:pt x="165055" y="379061"/>
                  </a:lnTo>
                  <a:lnTo>
                    <a:pt x="145095" y="380088"/>
                  </a:lnTo>
                  <a:lnTo>
                    <a:pt x="125134" y="380795"/>
                  </a:lnTo>
                  <a:lnTo>
                    <a:pt x="105883" y="381278"/>
                  </a:lnTo>
                  <a:lnTo>
                    <a:pt x="87687" y="381610"/>
                  </a:lnTo>
                  <a:lnTo>
                    <a:pt x="70747" y="382033"/>
                  </a:lnTo>
                  <a:lnTo>
                    <a:pt x="53430" y="383108"/>
                  </a:lnTo>
                  <a:lnTo>
                    <a:pt x="31985" y="386047"/>
                  </a:lnTo>
                  <a:lnTo>
                    <a:pt x="0" y="392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40" name="Straight Connector 139"/>
          <p:cNvCxnSpPr/>
          <p:nvPr/>
        </p:nvCxnSpPr>
        <p:spPr>
          <a:xfrm>
            <a:off x="4664124" y="0"/>
            <a:ext cx="0" cy="648555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89678" y="525596"/>
            <a:ext cx="484312" cy="855454"/>
            <a:chOff x="989678" y="525596"/>
            <a:chExt cx="484312" cy="855454"/>
          </a:xfrm>
        </p:grpSpPr>
        <p:sp>
          <p:nvSpPr>
            <p:cNvPr id="2" name="Freeform 1"/>
            <p:cNvSpPr/>
            <p:nvPr/>
          </p:nvSpPr>
          <p:spPr>
            <a:xfrm>
              <a:off x="1084435" y="525596"/>
              <a:ext cx="293529" cy="343590"/>
            </a:xfrm>
            <a:custGeom>
              <a:avLst/>
              <a:gdLst/>
              <a:ahLst/>
              <a:cxnLst/>
              <a:rect l="0" t="0" r="0" b="0"/>
              <a:pathLst>
                <a:path w="293529" h="343590">
                  <a:moveTo>
                    <a:pt x="147399" y="828"/>
                  </a:moveTo>
                  <a:lnTo>
                    <a:pt x="141531" y="6830"/>
                  </a:lnTo>
                  <a:lnTo>
                    <a:pt x="135967" y="13675"/>
                  </a:lnTo>
                  <a:lnTo>
                    <a:pt x="130167" y="22058"/>
                  </a:lnTo>
                  <a:lnTo>
                    <a:pt x="124087" y="31512"/>
                  </a:lnTo>
                  <a:lnTo>
                    <a:pt x="117757" y="41179"/>
                  </a:lnTo>
                  <a:lnTo>
                    <a:pt x="111229" y="50538"/>
                  </a:lnTo>
                  <a:lnTo>
                    <a:pt x="104553" y="59583"/>
                  </a:lnTo>
                  <a:lnTo>
                    <a:pt x="97770" y="68635"/>
                  </a:lnTo>
                  <a:lnTo>
                    <a:pt x="90913" y="77905"/>
                  </a:lnTo>
                  <a:lnTo>
                    <a:pt x="84003" y="87451"/>
                  </a:lnTo>
                  <a:lnTo>
                    <a:pt x="77058" y="97252"/>
                  </a:lnTo>
                  <a:lnTo>
                    <a:pt x="70100" y="107189"/>
                  </a:lnTo>
                  <a:lnTo>
                    <a:pt x="63534" y="114708"/>
                  </a:lnTo>
                  <a:lnTo>
                    <a:pt x="58617" y="116640"/>
                  </a:lnTo>
                  <a:lnTo>
                    <a:pt x="56239" y="113959"/>
                  </a:lnTo>
                  <a:lnTo>
                    <a:pt x="55942" y="108290"/>
                  </a:lnTo>
                  <a:lnTo>
                    <a:pt x="57204" y="100952"/>
                  </a:lnTo>
                  <a:lnTo>
                    <a:pt x="59821" y="92968"/>
                  </a:lnTo>
                  <a:lnTo>
                    <a:pt x="63596" y="84893"/>
                  </a:lnTo>
                  <a:lnTo>
                    <a:pt x="68292" y="76792"/>
                  </a:lnTo>
                  <a:lnTo>
                    <a:pt x="73683" y="68413"/>
                  </a:lnTo>
                  <a:lnTo>
                    <a:pt x="79576" y="59620"/>
                  </a:lnTo>
                  <a:lnTo>
                    <a:pt x="85825" y="50571"/>
                  </a:lnTo>
                  <a:lnTo>
                    <a:pt x="92321" y="41641"/>
                  </a:lnTo>
                  <a:lnTo>
                    <a:pt x="98991" y="33041"/>
                  </a:lnTo>
                  <a:lnTo>
                    <a:pt x="105945" y="24978"/>
                  </a:lnTo>
                  <a:lnTo>
                    <a:pt x="113452" y="17715"/>
                  </a:lnTo>
                  <a:lnTo>
                    <a:pt x="121618" y="11323"/>
                  </a:lnTo>
                  <a:lnTo>
                    <a:pt x="130390" y="6032"/>
                  </a:lnTo>
                  <a:lnTo>
                    <a:pt x="139658" y="2301"/>
                  </a:lnTo>
                  <a:lnTo>
                    <a:pt x="149292" y="245"/>
                  </a:lnTo>
                  <a:lnTo>
                    <a:pt x="158862" y="0"/>
                  </a:lnTo>
                  <a:lnTo>
                    <a:pt x="167675" y="1880"/>
                  </a:lnTo>
                  <a:lnTo>
                    <a:pt x="175407" y="5858"/>
                  </a:lnTo>
                  <a:lnTo>
                    <a:pt x="181919" y="11953"/>
                  </a:lnTo>
                  <a:lnTo>
                    <a:pt x="187077" y="20388"/>
                  </a:lnTo>
                  <a:lnTo>
                    <a:pt x="190948" y="31052"/>
                  </a:lnTo>
                  <a:lnTo>
                    <a:pt x="193583" y="43262"/>
                  </a:lnTo>
                  <a:lnTo>
                    <a:pt x="194919" y="55979"/>
                  </a:lnTo>
                  <a:lnTo>
                    <a:pt x="195039" y="68563"/>
                  </a:lnTo>
                  <a:lnTo>
                    <a:pt x="193987" y="80771"/>
                  </a:lnTo>
                  <a:lnTo>
                    <a:pt x="191687" y="92575"/>
                  </a:lnTo>
                  <a:lnTo>
                    <a:pt x="188214" y="104027"/>
                  </a:lnTo>
                  <a:lnTo>
                    <a:pt x="183764" y="115039"/>
                  </a:lnTo>
                  <a:lnTo>
                    <a:pt x="178560" y="125376"/>
                  </a:lnTo>
                  <a:lnTo>
                    <a:pt x="172815" y="134914"/>
                  </a:lnTo>
                  <a:lnTo>
                    <a:pt x="167145" y="141944"/>
                  </a:lnTo>
                  <a:lnTo>
                    <a:pt x="163569" y="144695"/>
                  </a:lnTo>
                  <a:lnTo>
                    <a:pt x="164204" y="144693"/>
                  </a:lnTo>
                  <a:lnTo>
                    <a:pt x="169152" y="143582"/>
                  </a:lnTo>
                  <a:lnTo>
                    <a:pt x="177171" y="142580"/>
                  </a:lnTo>
                  <a:lnTo>
                    <a:pt x="186468" y="142671"/>
                  </a:lnTo>
                  <a:lnTo>
                    <a:pt x="195910" y="144216"/>
                  </a:lnTo>
                  <a:lnTo>
                    <a:pt x="205183" y="146981"/>
                  </a:lnTo>
                  <a:lnTo>
                    <a:pt x="214473" y="150412"/>
                  </a:lnTo>
                  <a:lnTo>
                    <a:pt x="223940" y="154119"/>
                  </a:lnTo>
                  <a:lnTo>
                    <a:pt x="233470" y="158226"/>
                  </a:lnTo>
                  <a:lnTo>
                    <a:pt x="242737" y="163264"/>
                  </a:lnTo>
                  <a:lnTo>
                    <a:pt x="251573" y="169471"/>
                  </a:lnTo>
                  <a:lnTo>
                    <a:pt x="259968" y="176944"/>
                  </a:lnTo>
                  <a:lnTo>
                    <a:pt x="267987" y="185797"/>
                  </a:lnTo>
                  <a:lnTo>
                    <a:pt x="275700" y="195943"/>
                  </a:lnTo>
                  <a:lnTo>
                    <a:pt x="282693" y="207164"/>
                  </a:lnTo>
                  <a:lnTo>
                    <a:pt x="288106" y="219213"/>
                  </a:lnTo>
                  <a:lnTo>
                    <a:pt x="291595" y="231865"/>
                  </a:lnTo>
                  <a:lnTo>
                    <a:pt x="293294" y="244782"/>
                  </a:lnTo>
                  <a:lnTo>
                    <a:pt x="293528" y="257526"/>
                  </a:lnTo>
                  <a:lnTo>
                    <a:pt x="292641" y="269869"/>
                  </a:lnTo>
                  <a:lnTo>
                    <a:pt x="290607" y="281614"/>
                  </a:lnTo>
                  <a:lnTo>
                    <a:pt x="287047" y="292510"/>
                  </a:lnTo>
                  <a:lnTo>
                    <a:pt x="281879" y="302501"/>
                  </a:lnTo>
                  <a:lnTo>
                    <a:pt x="275291" y="311534"/>
                  </a:lnTo>
                  <a:lnTo>
                    <a:pt x="267575" y="319463"/>
                  </a:lnTo>
                  <a:lnTo>
                    <a:pt x="259008" y="326313"/>
                  </a:lnTo>
                  <a:lnTo>
                    <a:pt x="249662" y="332085"/>
                  </a:lnTo>
                  <a:lnTo>
                    <a:pt x="239412" y="336672"/>
                  </a:lnTo>
                  <a:lnTo>
                    <a:pt x="228263" y="340125"/>
                  </a:lnTo>
                  <a:lnTo>
                    <a:pt x="216507" y="342462"/>
                  </a:lnTo>
                  <a:lnTo>
                    <a:pt x="204615" y="343589"/>
                  </a:lnTo>
                  <a:lnTo>
                    <a:pt x="192871" y="343571"/>
                  </a:lnTo>
                  <a:lnTo>
                    <a:pt x="181206" y="342594"/>
                  </a:lnTo>
                  <a:lnTo>
                    <a:pt x="169307" y="340876"/>
                  </a:lnTo>
                  <a:lnTo>
                    <a:pt x="157004" y="338611"/>
                  </a:lnTo>
                  <a:lnTo>
                    <a:pt x="144284" y="335957"/>
                  </a:lnTo>
                  <a:lnTo>
                    <a:pt x="131205" y="333030"/>
                  </a:lnTo>
                  <a:lnTo>
                    <a:pt x="117846" y="329915"/>
                  </a:lnTo>
                  <a:lnTo>
                    <a:pt x="104281" y="326671"/>
                  </a:lnTo>
                  <a:lnTo>
                    <a:pt x="90568" y="323340"/>
                  </a:lnTo>
                  <a:lnTo>
                    <a:pt x="76761" y="319951"/>
                  </a:lnTo>
                  <a:lnTo>
                    <a:pt x="63112" y="316481"/>
                  </a:lnTo>
                  <a:lnTo>
                    <a:pt x="48527" y="312417"/>
                  </a:lnTo>
                  <a:lnTo>
                    <a:pt x="29490" y="306285"/>
                  </a:lnTo>
                  <a:lnTo>
                    <a:pt x="0" y="295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89678" y="938081"/>
              <a:ext cx="484312" cy="9484"/>
            </a:xfrm>
            <a:custGeom>
              <a:avLst/>
              <a:gdLst/>
              <a:ahLst/>
              <a:cxnLst/>
              <a:rect l="0" t="0" r="0" b="0"/>
              <a:pathLst>
                <a:path w="484312" h="9484">
                  <a:moveTo>
                    <a:pt x="484311" y="9483"/>
                  </a:moveTo>
                  <a:lnTo>
                    <a:pt x="469642" y="9416"/>
                  </a:lnTo>
                  <a:lnTo>
                    <a:pt x="455731" y="8776"/>
                  </a:lnTo>
                  <a:lnTo>
                    <a:pt x="441233" y="7484"/>
                  </a:lnTo>
                  <a:lnTo>
                    <a:pt x="426032" y="5797"/>
                  </a:lnTo>
                  <a:lnTo>
                    <a:pt x="410207" y="4129"/>
                  </a:lnTo>
                  <a:lnTo>
                    <a:pt x="393887" y="2716"/>
                  </a:lnTo>
                  <a:lnTo>
                    <a:pt x="377197" y="1618"/>
                  </a:lnTo>
                  <a:lnTo>
                    <a:pt x="360240" y="807"/>
                  </a:lnTo>
                  <a:lnTo>
                    <a:pt x="343106" y="232"/>
                  </a:lnTo>
                  <a:lnTo>
                    <a:pt x="326177" y="0"/>
                  </a:lnTo>
                  <a:lnTo>
                    <a:pt x="310111" y="368"/>
                  </a:lnTo>
                  <a:lnTo>
                    <a:pt x="295181" y="1425"/>
                  </a:lnTo>
                  <a:lnTo>
                    <a:pt x="280849" y="2948"/>
                  </a:lnTo>
                  <a:lnTo>
                    <a:pt x="266006" y="4509"/>
                  </a:lnTo>
                  <a:lnTo>
                    <a:pt x="250048" y="5852"/>
                  </a:lnTo>
                  <a:lnTo>
                    <a:pt x="232886" y="6906"/>
                  </a:lnTo>
                  <a:lnTo>
                    <a:pt x="214674" y="7687"/>
                  </a:lnTo>
                  <a:lnTo>
                    <a:pt x="195643" y="8247"/>
                  </a:lnTo>
                  <a:lnTo>
                    <a:pt x="176167" y="8640"/>
                  </a:lnTo>
                  <a:lnTo>
                    <a:pt x="156727" y="8912"/>
                  </a:lnTo>
                  <a:lnTo>
                    <a:pt x="137585" y="9098"/>
                  </a:lnTo>
                  <a:lnTo>
                    <a:pt x="118801" y="9224"/>
                  </a:lnTo>
                  <a:lnTo>
                    <a:pt x="100343" y="9310"/>
                  </a:lnTo>
                  <a:lnTo>
                    <a:pt x="82163" y="9367"/>
                  </a:lnTo>
                  <a:lnTo>
                    <a:pt x="64762" y="9406"/>
                  </a:lnTo>
                  <a:lnTo>
                    <a:pt x="47372" y="9436"/>
                  </a:lnTo>
                  <a:lnTo>
                    <a:pt x="27347" y="9460"/>
                  </a:lnTo>
                  <a:lnTo>
                    <a:pt x="0" y="9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5014" y="971251"/>
              <a:ext cx="200902" cy="409799"/>
            </a:xfrm>
            <a:custGeom>
              <a:avLst/>
              <a:gdLst/>
              <a:ahLst/>
              <a:cxnLst/>
              <a:rect l="0" t="0" r="0" b="0"/>
              <a:pathLst>
                <a:path w="200902" h="409799">
                  <a:moveTo>
                    <a:pt x="190519" y="113184"/>
                  </a:moveTo>
                  <a:lnTo>
                    <a:pt x="181785" y="119051"/>
                  </a:lnTo>
                  <a:lnTo>
                    <a:pt x="174078" y="124616"/>
                  </a:lnTo>
                  <a:lnTo>
                    <a:pt x="166672" y="130415"/>
                  </a:lnTo>
                  <a:lnTo>
                    <a:pt x="159238" y="136496"/>
                  </a:lnTo>
                  <a:lnTo>
                    <a:pt x="151411" y="142825"/>
                  </a:lnTo>
                  <a:lnTo>
                    <a:pt x="143037" y="149358"/>
                  </a:lnTo>
                  <a:lnTo>
                    <a:pt x="134294" y="156207"/>
                  </a:lnTo>
                  <a:lnTo>
                    <a:pt x="125579" y="163638"/>
                  </a:lnTo>
                  <a:lnTo>
                    <a:pt x="117125" y="171749"/>
                  </a:lnTo>
                  <a:lnTo>
                    <a:pt x="108992" y="180484"/>
                  </a:lnTo>
                  <a:lnTo>
                    <a:pt x="101151" y="189725"/>
                  </a:lnTo>
                  <a:lnTo>
                    <a:pt x="93544" y="199350"/>
                  </a:lnTo>
                  <a:lnTo>
                    <a:pt x="86114" y="209255"/>
                  </a:lnTo>
                  <a:lnTo>
                    <a:pt x="78811" y="219356"/>
                  </a:lnTo>
                  <a:lnTo>
                    <a:pt x="71598" y="229598"/>
                  </a:lnTo>
                  <a:lnTo>
                    <a:pt x="64447" y="240103"/>
                  </a:lnTo>
                  <a:lnTo>
                    <a:pt x="57339" y="251148"/>
                  </a:lnTo>
                  <a:lnTo>
                    <a:pt x="50261" y="262837"/>
                  </a:lnTo>
                  <a:lnTo>
                    <a:pt x="43201" y="274958"/>
                  </a:lnTo>
                  <a:lnTo>
                    <a:pt x="36155" y="287095"/>
                  </a:lnTo>
                  <a:lnTo>
                    <a:pt x="29123" y="299000"/>
                  </a:lnTo>
                  <a:lnTo>
                    <a:pt x="22265" y="310603"/>
                  </a:lnTo>
                  <a:lnTo>
                    <a:pt x="15886" y="321928"/>
                  </a:lnTo>
                  <a:lnTo>
                    <a:pt x="10124" y="333031"/>
                  </a:lnTo>
                  <a:lnTo>
                    <a:pt x="5273" y="344132"/>
                  </a:lnTo>
                  <a:lnTo>
                    <a:pt x="1845" y="355585"/>
                  </a:lnTo>
                  <a:lnTo>
                    <a:pt x="0" y="367537"/>
                  </a:lnTo>
                  <a:lnTo>
                    <a:pt x="68" y="379328"/>
                  </a:lnTo>
                  <a:lnTo>
                    <a:pt x="2691" y="389646"/>
                  </a:lnTo>
                  <a:lnTo>
                    <a:pt x="7972" y="397872"/>
                  </a:lnTo>
                  <a:lnTo>
                    <a:pt x="15417" y="403883"/>
                  </a:lnTo>
                  <a:lnTo>
                    <a:pt x="24232" y="407707"/>
                  </a:lnTo>
                  <a:lnTo>
                    <a:pt x="33816" y="409606"/>
                  </a:lnTo>
                  <a:lnTo>
                    <a:pt x="43653" y="409798"/>
                  </a:lnTo>
                  <a:lnTo>
                    <a:pt x="53243" y="408355"/>
                  </a:lnTo>
                  <a:lnTo>
                    <a:pt x="62356" y="405469"/>
                  </a:lnTo>
                  <a:lnTo>
                    <a:pt x="71134" y="401417"/>
                  </a:lnTo>
                  <a:lnTo>
                    <a:pt x="79956" y="396482"/>
                  </a:lnTo>
                  <a:lnTo>
                    <a:pt x="89042" y="390905"/>
                  </a:lnTo>
                  <a:lnTo>
                    <a:pt x="98283" y="384874"/>
                  </a:lnTo>
                  <a:lnTo>
                    <a:pt x="107341" y="378526"/>
                  </a:lnTo>
                  <a:lnTo>
                    <a:pt x="116024" y="371956"/>
                  </a:lnTo>
                  <a:lnTo>
                    <a:pt x="124144" y="365070"/>
                  </a:lnTo>
                  <a:lnTo>
                    <a:pt x="131444" y="357608"/>
                  </a:lnTo>
                  <a:lnTo>
                    <a:pt x="137870" y="349473"/>
                  </a:lnTo>
                  <a:lnTo>
                    <a:pt x="143523" y="340721"/>
                  </a:lnTo>
                  <a:lnTo>
                    <a:pt x="148562" y="331467"/>
                  </a:lnTo>
                  <a:lnTo>
                    <a:pt x="153132" y="321833"/>
                  </a:lnTo>
                  <a:lnTo>
                    <a:pt x="157033" y="311923"/>
                  </a:lnTo>
                  <a:lnTo>
                    <a:pt x="159749" y="301818"/>
                  </a:lnTo>
                  <a:lnTo>
                    <a:pt x="161094" y="291577"/>
                  </a:lnTo>
                  <a:lnTo>
                    <a:pt x="161183" y="281243"/>
                  </a:lnTo>
                  <a:lnTo>
                    <a:pt x="160255" y="270846"/>
                  </a:lnTo>
                  <a:lnTo>
                    <a:pt x="158552" y="260405"/>
                  </a:lnTo>
                  <a:lnTo>
                    <a:pt x="156122" y="249936"/>
                  </a:lnTo>
                  <a:lnTo>
                    <a:pt x="152821" y="239446"/>
                  </a:lnTo>
                  <a:lnTo>
                    <a:pt x="148636" y="228949"/>
                  </a:lnTo>
                  <a:lnTo>
                    <a:pt x="143521" y="218611"/>
                  </a:lnTo>
                  <a:lnTo>
                    <a:pt x="137332" y="208742"/>
                  </a:lnTo>
                  <a:lnTo>
                    <a:pt x="130091" y="199475"/>
                  </a:lnTo>
                  <a:lnTo>
                    <a:pt x="121957" y="190777"/>
                  </a:lnTo>
                  <a:lnTo>
                    <a:pt x="113126" y="182549"/>
                  </a:lnTo>
                  <a:lnTo>
                    <a:pt x="103780" y="174683"/>
                  </a:lnTo>
                  <a:lnTo>
                    <a:pt x="94064" y="167247"/>
                  </a:lnTo>
                  <a:lnTo>
                    <a:pt x="84090" y="160473"/>
                  </a:lnTo>
                  <a:lnTo>
                    <a:pt x="73942" y="154428"/>
                  </a:lnTo>
                  <a:lnTo>
                    <a:pt x="63839" y="148876"/>
                  </a:lnTo>
                  <a:lnTo>
                    <a:pt x="54130" y="143380"/>
                  </a:lnTo>
                  <a:lnTo>
                    <a:pt x="44969" y="137679"/>
                  </a:lnTo>
                  <a:lnTo>
                    <a:pt x="36342" y="131697"/>
                  </a:lnTo>
                  <a:lnTo>
                    <a:pt x="28161" y="125448"/>
                  </a:lnTo>
                  <a:lnTo>
                    <a:pt x="20337" y="118973"/>
                  </a:lnTo>
                  <a:lnTo>
                    <a:pt x="13268" y="111996"/>
                  </a:lnTo>
                  <a:lnTo>
                    <a:pt x="7804" y="103949"/>
                  </a:lnTo>
                  <a:lnTo>
                    <a:pt x="4284" y="94616"/>
                  </a:lnTo>
                  <a:lnTo>
                    <a:pt x="2735" y="84416"/>
                  </a:lnTo>
                  <a:lnTo>
                    <a:pt x="3133" y="74185"/>
                  </a:lnTo>
                  <a:lnTo>
                    <a:pt x="5259" y="64422"/>
                  </a:lnTo>
                  <a:lnTo>
                    <a:pt x="8939" y="55428"/>
                  </a:lnTo>
                  <a:lnTo>
                    <a:pt x="14141" y="47467"/>
                  </a:lnTo>
                  <a:lnTo>
                    <a:pt x="20710" y="40558"/>
                  </a:lnTo>
                  <a:lnTo>
                    <a:pt x="28388" y="34393"/>
                  </a:lnTo>
                  <a:lnTo>
                    <a:pt x="36911" y="28471"/>
                  </a:lnTo>
                  <a:lnTo>
                    <a:pt x="46055" y="22487"/>
                  </a:lnTo>
                  <a:lnTo>
                    <a:pt x="55805" y="16650"/>
                  </a:lnTo>
                  <a:lnTo>
                    <a:pt x="66334" y="11563"/>
                  </a:lnTo>
                  <a:lnTo>
                    <a:pt x="77678" y="7512"/>
                  </a:lnTo>
                  <a:lnTo>
                    <a:pt x="89737" y="4471"/>
                  </a:lnTo>
                  <a:lnTo>
                    <a:pt x="102364" y="2272"/>
                  </a:lnTo>
                  <a:lnTo>
                    <a:pt x="115411" y="730"/>
                  </a:lnTo>
                  <a:lnTo>
                    <a:pt x="128596" y="0"/>
                  </a:lnTo>
                  <a:lnTo>
                    <a:pt x="141522" y="558"/>
                  </a:lnTo>
                  <a:lnTo>
                    <a:pt x="153982" y="2567"/>
                  </a:lnTo>
                  <a:lnTo>
                    <a:pt x="165636" y="6051"/>
                  </a:lnTo>
                  <a:lnTo>
                    <a:pt x="175938" y="11063"/>
                  </a:lnTo>
                  <a:lnTo>
                    <a:pt x="184708" y="17475"/>
                  </a:lnTo>
                  <a:lnTo>
                    <a:pt x="191767" y="25034"/>
                  </a:lnTo>
                  <a:lnTo>
                    <a:pt x="196768" y="33470"/>
                  </a:lnTo>
                  <a:lnTo>
                    <a:pt x="199724" y="42543"/>
                  </a:lnTo>
                  <a:lnTo>
                    <a:pt x="200901" y="51997"/>
                  </a:lnTo>
                  <a:lnTo>
                    <a:pt x="200642" y="62689"/>
                  </a:lnTo>
                  <a:lnTo>
                    <a:pt x="197809" y="77789"/>
                  </a:lnTo>
                  <a:lnTo>
                    <a:pt x="190519" y="102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631479" y="905452"/>
            <a:ext cx="1990739" cy="631709"/>
            <a:chOff x="3631479" y="905452"/>
            <a:chExt cx="1990739" cy="631709"/>
          </a:xfrm>
        </p:grpSpPr>
        <p:sp>
          <p:nvSpPr>
            <p:cNvPr id="6" name="Freeform 5"/>
            <p:cNvSpPr/>
            <p:nvPr/>
          </p:nvSpPr>
          <p:spPr>
            <a:xfrm>
              <a:off x="4179379" y="1015977"/>
              <a:ext cx="322935" cy="457037"/>
            </a:xfrm>
            <a:custGeom>
              <a:avLst/>
              <a:gdLst/>
              <a:ahLst/>
              <a:cxnLst/>
              <a:rect l="0" t="0" r="0" b="0"/>
              <a:pathLst>
                <a:path w="322935" h="457037">
                  <a:moveTo>
                    <a:pt x="116247" y="36872"/>
                  </a:moveTo>
                  <a:lnTo>
                    <a:pt x="110380" y="45674"/>
                  </a:lnTo>
                  <a:lnTo>
                    <a:pt x="104816" y="54020"/>
                  </a:lnTo>
                  <a:lnTo>
                    <a:pt x="99017" y="62714"/>
                  </a:lnTo>
                  <a:lnTo>
                    <a:pt x="92936" y="71663"/>
                  </a:lnTo>
                  <a:lnTo>
                    <a:pt x="86606" y="80509"/>
                  </a:lnTo>
                  <a:lnTo>
                    <a:pt x="80078" y="89048"/>
                  </a:lnTo>
                  <a:lnTo>
                    <a:pt x="73402" y="97236"/>
                  </a:lnTo>
                  <a:lnTo>
                    <a:pt x="66619" y="105114"/>
                  </a:lnTo>
                  <a:lnTo>
                    <a:pt x="59757" y="112744"/>
                  </a:lnTo>
                  <a:lnTo>
                    <a:pt x="52675" y="120190"/>
                  </a:lnTo>
                  <a:lnTo>
                    <a:pt x="45081" y="127503"/>
                  </a:lnTo>
                  <a:lnTo>
                    <a:pt x="36868" y="134700"/>
                  </a:lnTo>
                  <a:lnTo>
                    <a:pt x="28402" y="140991"/>
                  </a:lnTo>
                  <a:lnTo>
                    <a:pt x="20406" y="144861"/>
                  </a:lnTo>
                  <a:lnTo>
                    <a:pt x="13261" y="145675"/>
                  </a:lnTo>
                  <a:lnTo>
                    <a:pt x="7331" y="143608"/>
                  </a:lnTo>
                  <a:lnTo>
                    <a:pt x="3104" y="139172"/>
                  </a:lnTo>
                  <a:lnTo>
                    <a:pt x="678" y="132935"/>
                  </a:lnTo>
                  <a:lnTo>
                    <a:pt x="0" y="125547"/>
                  </a:lnTo>
                  <a:lnTo>
                    <a:pt x="1049" y="117700"/>
                  </a:lnTo>
                  <a:lnTo>
                    <a:pt x="3639" y="109803"/>
                  </a:lnTo>
                  <a:lnTo>
                    <a:pt x="7477" y="101862"/>
                  </a:lnTo>
                  <a:lnTo>
                    <a:pt x="12260" y="93612"/>
                  </a:lnTo>
                  <a:lnTo>
                    <a:pt x="17733" y="84914"/>
                  </a:lnTo>
                  <a:lnTo>
                    <a:pt x="23692" y="75934"/>
                  </a:lnTo>
                  <a:lnTo>
                    <a:pt x="29991" y="67052"/>
                  </a:lnTo>
                  <a:lnTo>
                    <a:pt x="36528" y="58482"/>
                  </a:lnTo>
                  <a:lnTo>
                    <a:pt x="43391" y="50268"/>
                  </a:lnTo>
                  <a:lnTo>
                    <a:pt x="50838" y="42373"/>
                  </a:lnTo>
                  <a:lnTo>
                    <a:pt x="58963" y="34734"/>
                  </a:lnTo>
                  <a:lnTo>
                    <a:pt x="67708" y="27451"/>
                  </a:lnTo>
                  <a:lnTo>
                    <a:pt x="76958" y="20780"/>
                  </a:lnTo>
                  <a:lnTo>
                    <a:pt x="86593" y="14814"/>
                  </a:lnTo>
                  <a:lnTo>
                    <a:pt x="96674" y="9654"/>
                  </a:lnTo>
                  <a:lnTo>
                    <a:pt x="107426" y="5486"/>
                  </a:lnTo>
                  <a:lnTo>
                    <a:pt x="118910" y="2322"/>
                  </a:lnTo>
                  <a:lnTo>
                    <a:pt x="130723" y="350"/>
                  </a:lnTo>
                  <a:lnTo>
                    <a:pt x="142120" y="0"/>
                  </a:lnTo>
                  <a:lnTo>
                    <a:pt x="152705" y="1363"/>
                  </a:lnTo>
                  <a:lnTo>
                    <a:pt x="162269" y="4397"/>
                  </a:lnTo>
                  <a:lnTo>
                    <a:pt x="170622" y="9100"/>
                  </a:lnTo>
                  <a:lnTo>
                    <a:pt x="177788" y="15304"/>
                  </a:lnTo>
                  <a:lnTo>
                    <a:pt x="183787" y="22893"/>
                  </a:lnTo>
                  <a:lnTo>
                    <a:pt x="188534" y="31881"/>
                  </a:lnTo>
                  <a:lnTo>
                    <a:pt x="192098" y="42142"/>
                  </a:lnTo>
                  <a:lnTo>
                    <a:pt x="194511" y="53285"/>
                  </a:lnTo>
                  <a:lnTo>
                    <a:pt x="195690" y="64756"/>
                  </a:lnTo>
                  <a:lnTo>
                    <a:pt x="195703" y="76205"/>
                  </a:lnTo>
                  <a:lnTo>
                    <a:pt x="194576" y="87332"/>
                  </a:lnTo>
                  <a:lnTo>
                    <a:pt x="192225" y="97805"/>
                  </a:lnTo>
                  <a:lnTo>
                    <a:pt x="188718" y="107518"/>
                  </a:lnTo>
                  <a:lnTo>
                    <a:pt x="184245" y="116702"/>
                  </a:lnTo>
                  <a:lnTo>
                    <a:pt x="179026" y="125797"/>
                  </a:lnTo>
                  <a:lnTo>
                    <a:pt x="173258" y="135066"/>
                  </a:lnTo>
                  <a:lnTo>
                    <a:pt x="167098" y="144429"/>
                  </a:lnTo>
                  <a:lnTo>
                    <a:pt x="160665" y="153570"/>
                  </a:lnTo>
                  <a:lnTo>
                    <a:pt x="154042" y="162295"/>
                  </a:lnTo>
                  <a:lnTo>
                    <a:pt x="147290" y="169932"/>
                  </a:lnTo>
                  <a:lnTo>
                    <a:pt x="140451" y="175312"/>
                  </a:lnTo>
                  <a:lnTo>
                    <a:pt x="133574" y="177975"/>
                  </a:lnTo>
                  <a:lnTo>
                    <a:pt x="127447" y="177446"/>
                  </a:lnTo>
                  <a:lnTo>
                    <a:pt x="123626" y="173941"/>
                  </a:lnTo>
                  <a:lnTo>
                    <a:pt x="122868" y="169219"/>
                  </a:lnTo>
                  <a:lnTo>
                    <a:pt x="125011" y="164294"/>
                  </a:lnTo>
                  <a:lnTo>
                    <a:pt x="129528" y="159547"/>
                  </a:lnTo>
                  <a:lnTo>
                    <a:pt x="136008" y="155236"/>
                  </a:lnTo>
                  <a:lnTo>
                    <a:pt x="144267" y="151653"/>
                  </a:lnTo>
                  <a:lnTo>
                    <a:pt x="154058" y="148885"/>
                  </a:lnTo>
                  <a:lnTo>
                    <a:pt x="165228" y="147013"/>
                  </a:lnTo>
                  <a:lnTo>
                    <a:pt x="177785" y="146198"/>
                  </a:lnTo>
                  <a:lnTo>
                    <a:pt x="191597" y="146432"/>
                  </a:lnTo>
                  <a:lnTo>
                    <a:pt x="206109" y="147724"/>
                  </a:lnTo>
                  <a:lnTo>
                    <a:pt x="220464" y="150185"/>
                  </a:lnTo>
                  <a:lnTo>
                    <a:pt x="234186" y="153766"/>
                  </a:lnTo>
                  <a:lnTo>
                    <a:pt x="247008" y="158289"/>
                  </a:lnTo>
                  <a:lnTo>
                    <a:pt x="258700" y="163540"/>
                  </a:lnTo>
                  <a:lnTo>
                    <a:pt x="269263" y="169335"/>
                  </a:lnTo>
                  <a:lnTo>
                    <a:pt x="278696" y="175682"/>
                  </a:lnTo>
                  <a:lnTo>
                    <a:pt x="286902" y="182774"/>
                  </a:lnTo>
                  <a:lnTo>
                    <a:pt x="293946" y="190657"/>
                  </a:lnTo>
                  <a:lnTo>
                    <a:pt x="300018" y="199239"/>
                  </a:lnTo>
                  <a:lnTo>
                    <a:pt x="305341" y="208377"/>
                  </a:lnTo>
                  <a:lnTo>
                    <a:pt x="310106" y="217938"/>
                  </a:lnTo>
                  <a:lnTo>
                    <a:pt x="314307" y="227969"/>
                  </a:lnTo>
                  <a:lnTo>
                    <a:pt x="317758" y="238688"/>
                  </a:lnTo>
                  <a:lnTo>
                    <a:pt x="320409" y="250163"/>
                  </a:lnTo>
                  <a:lnTo>
                    <a:pt x="322189" y="262480"/>
                  </a:lnTo>
                  <a:lnTo>
                    <a:pt x="322934" y="275812"/>
                  </a:lnTo>
                  <a:lnTo>
                    <a:pt x="322656" y="290146"/>
                  </a:lnTo>
                  <a:lnTo>
                    <a:pt x="321503" y="305009"/>
                  </a:lnTo>
                  <a:lnTo>
                    <a:pt x="319666" y="319600"/>
                  </a:lnTo>
                  <a:lnTo>
                    <a:pt x="317312" y="333483"/>
                  </a:lnTo>
                  <a:lnTo>
                    <a:pt x="314259" y="346583"/>
                  </a:lnTo>
                  <a:lnTo>
                    <a:pt x="309999" y="358995"/>
                  </a:lnTo>
                  <a:lnTo>
                    <a:pt x="304354" y="370858"/>
                  </a:lnTo>
                  <a:lnTo>
                    <a:pt x="297443" y="382147"/>
                  </a:lnTo>
                  <a:lnTo>
                    <a:pt x="289509" y="392670"/>
                  </a:lnTo>
                  <a:lnTo>
                    <a:pt x="280800" y="402384"/>
                  </a:lnTo>
                  <a:lnTo>
                    <a:pt x="271529" y="411385"/>
                  </a:lnTo>
                  <a:lnTo>
                    <a:pt x="261861" y="419817"/>
                  </a:lnTo>
                  <a:lnTo>
                    <a:pt x="251913" y="427816"/>
                  </a:lnTo>
                  <a:lnTo>
                    <a:pt x="241606" y="435171"/>
                  </a:lnTo>
                  <a:lnTo>
                    <a:pt x="230696" y="441359"/>
                  </a:lnTo>
                  <a:lnTo>
                    <a:pt x="219092" y="446187"/>
                  </a:lnTo>
                  <a:lnTo>
                    <a:pt x="206858" y="449769"/>
                  </a:lnTo>
                  <a:lnTo>
                    <a:pt x="194113" y="452338"/>
                  </a:lnTo>
                  <a:lnTo>
                    <a:pt x="180983" y="454141"/>
                  </a:lnTo>
                  <a:lnTo>
                    <a:pt x="167571" y="455388"/>
                  </a:lnTo>
                  <a:lnTo>
                    <a:pt x="153963" y="456242"/>
                  </a:lnTo>
                  <a:lnTo>
                    <a:pt x="140215" y="456817"/>
                  </a:lnTo>
                  <a:lnTo>
                    <a:pt x="126374" y="457036"/>
                  </a:lnTo>
                  <a:lnTo>
                    <a:pt x="112469" y="456651"/>
                  </a:lnTo>
                  <a:lnTo>
                    <a:pt x="98525" y="455575"/>
                  </a:lnTo>
                  <a:lnTo>
                    <a:pt x="84720" y="453868"/>
                  </a:lnTo>
                  <a:lnTo>
                    <a:pt x="71370" y="451651"/>
                  </a:lnTo>
                  <a:lnTo>
                    <a:pt x="58626" y="449053"/>
                  </a:lnTo>
                  <a:lnTo>
                    <a:pt x="46909" y="446332"/>
                  </a:lnTo>
                  <a:lnTo>
                    <a:pt x="35850" y="443605"/>
                  </a:lnTo>
                  <a:lnTo>
                    <a:pt x="24479" y="440634"/>
                  </a:lnTo>
                  <a:lnTo>
                    <a:pt x="10963" y="4369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99553" y="905452"/>
              <a:ext cx="1622665" cy="631709"/>
            </a:xfrm>
            <a:custGeom>
              <a:avLst/>
              <a:gdLst/>
              <a:ahLst/>
              <a:cxnLst/>
              <a:rect l="0" t="0" r="0" b="0"/>
              <a:pathLst>
                <a:path w="1622665" h="631709">
                  <a:moveTo>
                    <a:pt x="1276" y="631708"/>
                  </a:moveTo>
                  <a:lnTo>
                    <a:pt x="7143" y="625841"/>
                  </a:lnTo>
                  <a:lnTo>
                    <a:pt x="12708" y="620276"/>
                  </a:lnTo>
                  <a:lnTo>
                    <a:pt x="18503" y="614472"/>
                  </a:lnTo>
                  <a:lnTo>
                    <a:pt x="24411" y="608219"/>
                  </a:lnTo>
                  <a:lnTo>
                    <a:pt x="30092" y="601241"/>
                  </a:lnTo>
                  <a:lnTo>
                    <a:pt x="35371" y="593459"/>
                  </a:lnTo>
                  <a:lnTo>
                    <a:pt x="40394" y="584958"/>
                  </a:lnTo>
                  <a:lnTo>
                    <a:pt x="45529" y="575879"/>
                  </a:lnTo>
                  <a:lnTo>
                    <a:pt x="50984" y="566365"/>
                  </a:lnTo>
                  <a:lnTo>
                    <a:pt x="56800" y="556538"/>
                  </a:lnTo>
                  <a:lnTo>
                    <a:pt x="62938" y="546488"/>
                  </a:lnTo>
                  <a:lnTo>
                    <a:pt x="69324" y="536284"/>
                  </a:lnTo>
                  <a:lnTo>
                    <a:pt x="75732" y="525976"/>
                  </a:lnTo>
                  <a:lnTo>
                    <a:pt x="81800" y="515595"/>
                  </a:lnTo>
                  <a:lnTo>
                    <a:pt x="87360" y="505166"/>
                  </a:lnTo>
                  <a:lnTo>
                    <a:pt x="92414" y="494704"/>
                  </a:lnTo>
                  <a:lnTo>
                    <a:pt x="97042" y="484220"/>
                  </a:lnTo>
                  <a:lnTo>
                    <a:pt x="101342" y="473716"/>
                  </a:lnTo>
                  <a:lnTo>
                    <a:pt x="105400" y="463035"/>
                  </a:lnTo>
                  <a:lnTo>
                    <a:pt x="109286" y="451871"/>
                  </a:lnTo>
                  <a:lnTo>
                    <a:pt x="113047" y="440099"/>
                  </a:lnTo>
                  <a:lnTo>
                    <a:pt x="116557" y="427751"/>
                  </a:lnTo>
                  <a:lnTo>
                    <a:pt x="119535" y="414930"/>
                  </a:lnTo>
                  <a:lnTo>
                    <a:pt x="121870" y="401748"/>
                  </a:lnTo>
                  <a:lnTo>
                    <a:pt x="123607" y="388302"/>
                  </a:lnTo>
                  <a:lnTo>
                    <a:pt x="124855" y="374671"/>
                  </a:lnTo>
                  <a:lnTo>
                    <a:pt x="125732" y="360904"/>
                  </a:lnTo>
                  <a:lnTo>
                    <a:pt x="126339" y="346880"/>
                  </a:lnTo>
                  <a:lnTo>
                    <a:pt x="126755" y="332320"/>
                  </a:lnTo>
                  <a:lnTo>
                    <a:pt x="127033" y="317117"/>
                  </a:lnTo>
                  <a:lnTo>
                    <a:pt x="127051" y="301484"/>
                  </a:lnTo>
                  <a:lnTo>
                    <a:pt x="126531" y="285835"/>
                  </a:lnTo>
                  <a:lnTo>
                    <a:pt x="125360" y="270420"/>
                  </a:lnTo>
                  <a:lnTo>
                    <a:pt x="123420" y="255306"/>
                  </a:lnTo>
                  <a:lnTo>
                    <a:pt x="120513" y="240471"/>
                  </a:lnTo>
                  <a:lnTo>
                    <a:pt x="116634" y="225863"/>
                  </a:lnTo>
                  <a:lnTo>
                    <a:pt x="112081" y="211425"/>
                  </a:lnTo>
                  <a:lnTo>
                    <a:pt x="107340" y="197111"/>
                  </a:lnTo>
                  <a:lnTo>
                    <a:pt x="102706" y="182893"/>
                  </a:lnTo>
                  <a:lnTo>
                    <a:pt x="98122" y="169072"/>
                  </a:lnTo>
                  <a:lnTo>
                    <a:pt x="93285" y="156244"/>
                  </a:lnTo>
                  <a:lnTo>
                    <a:pt x="88030" y="144655"/>
                  </a:lnTo>
                  <a:lnTo>
                    <a:pt x="82349" y="134228"/>
                  </a:lnTo>
                  <a:lnTo>
                    <a:pt x="76302" y="124757"/>
                  </a:lnTo>
                  <a:lnTo>
                    <a:pt x="69971" y="116014"/>
                  </a:lnTo>
                  <a:lnTo>
                    <a:pt x="63431" y="107801"/>
                  </a:lnTo>
                  <a:lnTo>
                    <a:pt x="56741" y="99964"/>
                  </a:lnTo>
                  <a:lnTo>
                    <a:pt x="49946" y="92389"/>
                  </a:lnTo>
                  <a:lnTo>
                    <a:pt x="43079" y="84994"/>
                  </a:lnTo>
                  <a:lnTo>
                    <a:pt x="36163" y="77721"/>
                  </a:lnTo>
                  <a:lnTo>
                    <a:pt x="29212" y="70532"/>
                  </a:lnTo>
                  <a:lnTo>
                    <a:pt x="22239" y="63399"/>
                  </a:lnTo>
                  <a:lnTo>
                    <a:pt x="15251" y="56304"/>
                  </a:lnTo>
                  <a:lnTo>
                    <a:pt x="8286" y="49218"/>
                  </a:lnTo>
                  <a:lnTo>
                    <a:pt x="2541" y="41623"/>
                  </a:lnTo>
                  <a:lnTo>
                    <a:pt x="0" y="33733"/>
                  </a:lnTo>
                  <a:lnTo>
                    <a:pt x="1155" y="27088"/>
                  </a:lnTo>
                  <a:lnTo>
                    <a:pt x="5655" y="22069"/>
                  </a:lnTo>
                  <a:lnTo>
                    <a:pt x="12855" y="18460"/>
                  </a:lnTo>
                  <a:lnTo>
                    <a:pt x="22096" y="15931"/>
                  </a:lnTo>
                  <a:lnTo>
                    <a:pt x="32818" y="14186"/>
                  </a:lnTo>
                  <a:lnTo>
                    <a:pt x="44587" y="12994"/>
                  </a:lnTo>
                  <a:lnTo>
                    <a:pt x="57084" y="12185"/>
                  </a:lnTo>
                  <a:lnTo>
                    <a:pt x="70080" y="11639"/>
                  </a:lnTo>
                  <a:lnTo>
                    <a:pt x="83417" y="11272"/>
                  </a:lnTo>
                  <a:lnTo>
                    <a:pt x="96984" y="11025"/>
                  </a:lnTo>
                  <a:lnTo>
                    <a:pt x="110706" y="10860"/>
                  </a:lnTo>
                  <a:lnTo>
                    <a:pt x="124538" y="10749"/>
                  </a:lnTo>
                  <a:lnTo>
                    <a:pt x="138607" y="10675"/>
                  </a:lnTo>
                  <a:lnTo>
                    <a:pt x="153199" y="10626"/>
                  </a:lnTo>
                  <a:lnTo>
                    <a:pt x="168427" y="10597"/>
                  </a:lnTo>
                  <a:lnTo>
                    <a:pt x="184248" y="10748"/>
                  </a:lnTo>
                  <a:lnTo>
                    <a:pt x="200555" y="11382"/>
                  </a:lnTo>
                  <a:lnTo>
                    <a:pt x="217235" y="12621"/>
                  </a:lnTo>
                  <a:lnTo>
                    <a:pt x="234352" y="14267"/>
                  </a:lnTo>
                  <a:lnTo>
                    <a:pt x="252134" y="15911"/>
                  </a:lnTo>
                  <a:lnTo>
                    <a:pt x="270654" y="17315"/>
                  </a:lnTo>
                  <a:lnTo>
                    <a:pt x="289837" y="18579"/>
                  </a:lnTo>
                  <a:lnTo>
                    <a:pt x="309553" y="20034"/>
                  </a:lnTo>
                  <a:lnTo>
                    <a:pt x="329675" y="21860"/>
                  </a:lnTo>
                  <a:lnTo>
                    <a:pt x="350256" y="23917"/>
                  </a:lnTo>
                  <a:lnTo>
                    <a:pt x="371518" y="25844"/>
                  </a:lnTo>
                  <a:lnTo>
                    <a:pt x="393522" y="27438"/>
                  </a:lnTo>
                  <a:lnTo>
                    <a:pt x="416029" y="28660"/>
                  </a:lnTo>
                  <a:lnTo>
                    <a:pt x="438597" y="29556"/>
                  </a:lnTo>
                  <a:lnTo>
                    <a:pt x="460956" y="30193"/>
                  </a:lnTo>
                  <a:lnTo>
                    <a:pt x="482699" y="30637"/>
                  </a:lnTo>
                  <a:lnTo>
                    <a:pt x="503226" y="30943"/>
                  </a:lnTo>
                  <a:lnTo>
                    <a:pt x="522341" y="31148"/>
                  </a:lnTo>
                  <a:lnTo>
                    <a:pt x="540652" y="31116"/>
                  </a:lnTo>
                  <a:lnTo>
                    <a:pt x="559328" y="30564"/>
                  </a:lnTo>
                  <a:lnTo>
                    <a:pt x="579001" y="29379"/>
                  </a:lnTo>
                  <a:lnTo>
                    <a:pt x="599304" y="27770"/>
                  </a:lnTo>
                  <a:lnTo>
                    <a:pt x="619181" y="26150"/>
                  </a:lnTo>
                  <a:lnTo>
                    <a:pt x="638034" y="24767"/>
                  </a:lnTo>
                  <a:lnTo>
                    <a:pt x="655761" y="23687"/>
                  </a:lnTo>
                  <a:lnTo>
                    <a:pt x="672499" y="22888"/>
                  </a:lnTo>
                  <a:lnTo>
                    <a:pt x="688457" y="22315"/>
                  </a:lnTo>
                  <a:lnTo>
                    <a:pt x="703834" y="21914"/>
                  </a:lnTo>
                  <a:lnTo>
                    <a:pt x="718795" y="21637"/>
                  </a:lnTo>
                  <a:lnTo>
                    <a:pt x="733461" y="21448"/>
                  </a:lnTo>
                  <a:lnTo>
                    <a:pt x="747926" y="21319"/>
                  </a:lnTo>
                  <a:lnTo>
                    <a:pt x="762252" y="21232"/>
                  </a:lnTo>
                  <a:lnTo>
                    <a:pt x="776488" y="21174"/>
                  </a:lnTo>
                  <a:lnTo>
                    <a:pt x="790828" y="21135"/>
                  </a:lnTo>
                  <a:lnTo>
                    <a:pt x="805602" y="21108"/>
                  </a:lnTo>
                  <a:lnTo>
                    <a:pt x="820946" y="21086"/>
                  </a:lnTo>
                  <a:lnTo>
                    <a:pt x="836676" y="20902"/>
                  </a:lnTo>
                  <a:lnTo>
                    <a:pt x="852389" y="20245"/>
                  </a:lnTo>
                  <a:lnTo>
                    <a:pt x="867851" y="18991"/>
                  </a:lnTo>
                  <a:lnTo>
                    <a:pt x="883166" y="17335"/>
                  </a:lnTo>
                  <a:lnTo>
                    <a:pt x="898668" y="15685"/>
                  </a:lnTo>
                  <a:lnTo>
                    <a:pt x="914547" y="14280"/>
                  </a:lnTo>
                  <a:lnTo>
                    <a:pt x="930992" y="13186"/>
                  </a:lnTo>
                  <a:lnTo>
                    <a:pt x="948257" y="12378"/>
                  </a:lnTo>
                  <a:lnTo>
                    <a:pt x="966392" y="11795"/>
                  </a:lnTo>
                  <a:lnTo>
                    <a:pt x="985131" y="11217"/>
                  </a:lnTo>
                  <a:lnTo>
                    <a:pt x="1004010" y="10289"/>
                  </a:lnTo>
                  <a:lnTo>
                    <a:pt x="1022745" y="8849"/>
                  </a:lnTo>
                  <a:lnTo>
                    <a:pt x="1041238" y="7066"/>
                  </a:lnTo>
                  <a:lnTo>
                    <a:pt x="1059495" y="5330"/>
                  </a:lnTo>
                  <a:lnTo>
                    <a:pt x="1077559" y="3868"/>
                  </a:lnTo>
                  <a:lnTo>
                    <a:pt x="1095640" y="2736"/>
                  </a:lnTo>
                  <a:lnTo>
                    <a:pt x="1114086" y="1901"/>
                  </a:lnTo>
                  <a:lnTo>
                    <a:pt x="1133058" y="1306"/>
                  </a:lnTo>
                  <a:lnTo>
                    <a:pt x="1152547" y="889"/>
                  </a:lnTo>
                  <a:lnTo>
                    <a:pt x="1172470" y="601"/>
                  </a:lnTo>
                  <a:lnTo>
                    <a:pt x="1192726" y="405"/>
                  </a:lnTo>
                  <a:lnTo>
                    <a:pt x="1213228" y="272"/>
                  </a:lnTo>
                  <a:lnTo>
                    <a:pt x="1233903" y="182"/>
                  </a:lnTo>
                  <a:lnTo>
                    <a:pt x="1254706" y="121"/>
                  </a:lnTo>
                  <a:lnTo>
                    <a:pt x="1275760" y="81"/>
                  </a:lnTo>
                  <a:lnTo>
                    <a:pt x="1297347" y="53"/>
                  </a:lnTo>
                  <a:lnTo>
                    <a:pt x="1319573" y="35"/>
                  </a:lnTo>
                  <a:lnTo>
                    <a:pt x="1342230" y="23"/>
                  </a:lnTo>
                  <a:lnTo>
                    <a:pt x="1364899" y="15"/>
                  </a:lnTo>
                  <a:lnTo>
                    <a:pt x="1387335" y="9"/>
                  </a:lnTo>
                  <a:lnTo>
                    <a:pt x="1409469" y="6"/>
                  </a:lnTo>
                  <a:lnTo>
                    <a:pt x="1431323" y="3"/>
                  </a:lnTo>
                  <a:lnTo>
                    <a:pt x="1452947" y="2"/>
                  </a:lnTo>
                  <a:lnTo>
                    <a:pt x="1474231" y="0"/>
                  </a:lnTo>
                  <a:lnTo>
                    <a:pt x="1494917" y="0"/>
                  </a:lnTo>
                  <a:lnTo>
                    <a:pt x="1514900" y="4"/>
                  </a:lnTo>
                  <a:lnTo>
                    <a:pt x="1533914" y="176"/>
                  </a:lnTo>
                  <a:lnTo>
                    <a:pt x="1551464" y="825"/>
                  </a:lnTo>
                  <a:lnTo>
                    <a:pt x="1567404" y="2073"/>
                  </a:lnTo>
                  <a:lnTo>
                    <a:pt x="1581457" y="3734"/>
                  </a:lnTo>
                  <a:lnTo>
                    <a:pt x="1594428" y="5561"/>
                  </a:lnTo>
                  <a:lnTo>
                    <a:pt x="1607458" y="7715"/>
                  </a:lnTo>
                  <a:lnTo>
                    <a:pt x="1622664" y="105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31479" y="1023260"/>
              <a:ext cx="257576" cy="429901"/>
            </a:xfrm>
            <a:custGeom>
              <a:avLst/>
              <a:gdLst/>
              <a:ahLst/>
              <a:cxnLst/>
              <a:rect l="0" t="0" r="0" b="0"/>
              <a:pathLst>
                <a:path w="257576" h="429901">
                  <a:moveTo>
                    <a:pt x="253536" y="113817"/>
                  </a:moveTo>
                  <a:lnTo>
                    <a:pt x="247669" y="122552"/>
                  </a:lnTo>
                  <a:lnTo>
                    <a:pt x="242104" y="130258"/>
                  </a:lnTo>
                  <a:lnTo>
                    <a:pt x="236305" y="137660"/>
                  </a:lnTo>
                  <a:lnTo>
                    <a:pt x="230224" y="144921"/>
                  </a:lnTo>
                  <a:lnTo>
                    <a:pt x="223894" y="152100"/>
                  </a:lnTo>
                  <a:lnTo>
                    <a:pt x="217366" y="159230"/>
                  </a:lnTo>
                  <a:lnTo>
                    <a:pt x="210690" y="166493"/>
                  </a:lnTo>
                  <a:lnTo>
                    <a:pt x="203908" y="174208"/>
                  </a:lnTo>
                  <a:lnTo>
                    <a:pt x="197046" y="182513"/>
                  </a:lnTo>
                  <a:lnTo>
                    <a:pt x="189964" y="191378"/>
                  </a:lnTo>
                  <a:lnTo>
                    <a:pt x="182370" y="200708"/>
                  </a:lnTo>
                  <a:lnTo>
                    <a:pt x="174153" y="210388"/>
                  </a:lnTo>
                  <a:lnTo>
                    <a:pt x="165514" y="220159"/>
                  </a:lnTo>
                  <a:lnTo>
                    <a:pt x="156869" y="229638"/>
                  </a:lnTo>
                  <a:lnTo>
                    <a:pt x="148463" y="238646"/>
                  </a:lnTo>
                  <a:lnTo>
                    <a:pt x="140360" y="247337"/>
                  </a:lnTo>
                  <a:lnTo>
                    <a:pt x="132540" y="256093"/>
                  </a:lnTo>
                  <a:lnTo>
                    <a:pt x="124947" y="265135"/>
                  </a:lnTo>
                  <a:lnTo>
                    <a:pt x="117527" y="274515"/>
                  </a:lnTo>
                  <a:lnTo>
                    <a:pt x="110230" y="284198"/>
                  </a:lnTo>
                  <a:lnTo>
                    <a:pt x="103026" y="294124"/>
                  </a:lnTo>
                  <a:lnTo>
                    <a:pt x="96050" y="304230"/>
                  </a:lnTo>
                  <a:lnTo>
                    <a:pt x="89593" y="314468"/>
                  </a:lnTo>
                  <a:lnTo>
                    <a:pt x="83769" y="324798"/>
                  </a:lnTo>
                  <a:lnTo>
                    <a:pt x="78536" y="335192"/>
                  </a:lnTo>
                  <a:lnTo>
                    <a:pt x="73787" y="345629"/>
                  </a:lnTo>
                  <a:lnTo>
                    <a:pt x="69415" y="356097"/>
                  </a:lnTo>
                  <a:lnTo>
                    <a:pt x="65649" y="366584"/>
                  </a:lnTo>
                  <a:lnTo>
                    <a:pt x="63023" y="377085"/>
                  </a:lnTo>
                  <a:lnTo>
                    <a:pt x="61748" y="387586"/>
                  </a:lnTo>
                  <a:lnTo>
                    <a:pt x="62045" y="397757"/>
                  </a:lnTo>
                  <a:lnTo>
                    <a:pt x="64298" y="406980"/>
                  </a:lnTo>
                  <a:lnTo>
                    <a:pt x="68521" y="414988"/>
                  </a:lnTo>
                  <a:lnTo>
                    <a:pt x="74442" y="421516"/>
                  </a:lnTo>
                  <a:lnTo>
                    <a:pt x="81696" y="426152"/>
                  </a:lnTo>
                  <a:lnTo>
                    <a:pt x="89941" y="428861"/>
                  </a:lnTo>
                  <a:lnTo>
                    <a:pt x="98897" y="429900"/>
                  </a:lnTo>
                  <a:lnTo>
                    <a:pt x="108353" y="429626"/>
                  </a:lnTo>
                  <a:lnTo>
                    <a:pt x="118155" y="428369"/>
                  </a:lnTo>
                  <a:lnTo>
                    <a:pt x="128193" y="426241"/>
                  </a:lnTo>
                  <a:lnTo>
                    <a:pt x="138391" y="423144"/>
                  </a:lnTo>
                  <a:lnTo>
                    <a:pt x="148693" y="419101"/>
                  </a:lnTo>
                  <a:lnTo>
                    <a:pt x="158901" y="414251"/>
                  </a:lnTo>
                  <a:lnTo>
                    <a:pt x="168682" y="408772"/>
                  </a:lnTo>
                  <a:lnTo>
                    <a:pt x="177891" y="402825"/>
                  </a:lnTo>
                  <a:lnTo>
                    <a:pt x="186549" y="396544"/>
                  </a:lnTo>
                  <a:lnTo>
                    <a:pt x="194752" y="390029"/>
                  </a:lnTo>
                  <a:lnTo>
                    <a:pt x="202600" y="383346"/>
                  </a:lnTo>
                  <a:lnTo>
                    <a:pt x="210024" y="376384"/>
                  </a:lnTo>
                  <a:lnTo>
                    <a:pt x="216791" y="368872"/>
                  </a:lnTo>
                  <a:lnTo>
                    <a:pt x="222822" y="360699"/>
                  </a:lnTo>
                  <a:lnTo>
                    <a:pt x="228024" y="351751"/>
                  </a:lnTo>
                  <a:lnTo>
                    <a:pt x="232221" y="341834"/>
                  </a:lnTo>
                  <a:lnTo>
                    <a:pt x="235410" y="330941"/>
                  </a:lnTo>
                  <a:lnTo>
                    <a:pt x="237567" y="319372"/>
                  </a:lnTo>
                  <a:lnTo>
                    <a:pt x="238574" y="307614"/>
                  </a:lnTo>
                  <a:lnTo>
                    <a:pt x="238470" y="295972"/>
                  </a:lnTo>
                  <a:lnTo>
                    <a:pt x="237265" y="284716"/>
                  </a:lnTo>
                  <a:lnTo>
                    <a:pt x="234862" y="274157"/>
                  </a:lnTo>
                  <a:lnTo>
                    <a:pt x="231315" y="264395"/>
                  </a:lnTo>
                  <a:lnTo>
                    <a:pt x="226646" y="255519"/>
                  </a:lnTo>
                  <a:lnTo>
                    <a:pt x="220764" y="247694"/>
                  </a:lnTo>
                  <a:lnTo>
                    <a:pt x="213732" y="240906"/>
                  </a:lnTo>
                  <a:lnTo>
                    <a:pt x="205740" y="234836"/>
                  </a:lnTo>
                  <a:lnTo>
                    <a:pt x="197005" y="228984"/>
                  </a:lnTo>
                  <a:lnTo>
                    <a:pt x="187723" y="223046"/>
                  </a:lnTo>
                  <a:lnTo>
                    <a:pt x="178051" y="217072"/>
                  </a:lnTo>
                  <a:lnTo>
                    <a:pt x="168106" y="211361"/>
                  </a:lnTo>
                  <a:lnTo>
                    <a:pt x="157972" y="206073"/>
                  </a:lnTo>
                  <a:lnTo>
                    <a:pt x="147710" y="201218"/>
                  </a:lnTo>
                  <a:lnTo>
                    <a:pt x="137361" y="196730"/>
                  </a:lnTo>
                  <a:lnTo>
                    <a:pt x="126952" y="192524"/>
                  </a:lnTo>
                  <a:lnTo>
                    <a:pt x="116504" y="188360"/>
                  </a:lnTo>
                  <a:lnTo>
                    <a:pt x="106030" y="183872"/>
                  </a:lnTo>
                  <a:lnTo>
                    <a:pt x="95537" y="178883"/>
                  </a:lnTo>
                  <a:lnTo>
                    <a:pt x="85032" y="173396"/>
                  </a:lnTo>
                  <a:lnTo>
                    <a:pt x="74520" y="167487"/>
                  </a:lnTo>
                  <a:lnTo>
                    <a:pt x="64002" y="161252"/>
                  </a:lnTo>
                  <a:lnTo>
                    <a:pt x="53481" y="154778"/>
                  </a:lnTo>
                  <a:lnTo>
                    <a:pt x="42957" y="148133"/>
                  </a:lnTo>
                  <a:lnTo>
                    <a:pt x="32445" y="141359"/>
                  </a:lnTo>
                  <a:lnTo>
                    <a:pt x="22437" y="134167"/>
                  </a:lnTo>
                  <a:lnTo>
                    <a:pt x="13855" y="125968"/>
                  </a:lnTo>
                  <a:lnTo>
                    <a:pt x="7096" y="116530"/>
                  </a:lnTo>
                  <a:lnTo>
                    <a:pt x="2391" y="106258"/>
                  </a:lnTo>
                  <a:lnTo>
                    <a:pt x="49" y="95977"/>
                  </a:lnTo>
                  <a:lnTo>
                    <a:pt x="0" y="86176"/>
                  </a:lnTo>
                  <a:lnTo>
                    <a:pt x="2050" y="76987"/>
                  </a:lnTo>
                  <a:lnTo>
                    <a:pt x="6077" y="68363"/>
                  </a:lnTo>
                  <a:lnTo>
                    <a:pt x="11820" y="60194"/>
                  </a:lnTo>
                  <a:lnTo>
                    <a:pt x="19097" y="52370"/>
                  </a:lnTo>
                  <a:lnTo>
                    <a:pt x="27874" y="44795"/>
                  </a:lnTo>
                  <a:lnTo>
                    <a:pt x="37998" y="37401"/>
                  </a:lnTo>
                  <a:lnTo>
                    <a:pt x="49219" y="30296"/>
                  </a:lnTo>
                  <a:lnTo>
                    <a:pt x="61275" y="23751"/>
                  </a:lnTo>
                  <a:lnTo>
                    <a:pt x="73940" y="17873"/>
                  </a:lnTo>
                  <a:lnTo>
                    <a:pt x="87037" y="12773"/>
                  </a:lnTo>
                  <a:lnTo>
                    <a:pt x="100435" y="8646"/>
                  </a:lnTo>
                  <a:lnTo>
                    <a:pt x="114040" y="5501"/>
                  </a:lnTo>
                  <a:lnTo>
                    <a:pt x="127786" y="3203"/>
                  </a:lnTo>
                  <a:lnTo>
                    <a:pt x="141628" y="1569"/>
                  </a:lnTo>
                  <a:lnTo>
                    <a:pt x="155530" y="438"/>
                  </a:lnTo>
                  <a:lnTo>
                    <a:pt x="169308" y="0"/>
                  </a:lnTo>
                  <a:lnTo>
                    <a:pt x="182639" y="761"/>
                  </a:lnTo>
                  <a:lnTo>
                    <a:pt x="195380" y="2905"/>
                  </a:lnTo>
                  <a:lnTo>
                    <a:pt x="207393" y="6311"/>
                  </a:lnTo>
                  <a:lnTo>
                    <a:pt x="218469" y="10739"/>
                  </a:lnTo>
                  <a:lnTo>
                    <a:pt x="228577" y="15950"/>
                  </a:lnTo>
                  <a:lnTo>
                    <a:pt x="237517" y="22058"/>
                  </a:lnTo>
                  <a:lnTo>
                    <a:pt x="244852" y="29514"/>
                  </a:lnTo>
                  <a:lnTo>
                    <a:pt x="250486" y="38451"/>
                  </a:lnTo>
                  <a:lnTo>
                    <a:pt x="254456" y="48554"/>
                  </a:lnTo>
                  <a:lnTo>
                    <a:pt x="256763" y="59252"/>
                  </a:lnTo>
                  <a:lnTo>
                    <a:pt x="257575" y="70147"/>
                  </a:lnTo>
                  <a:lnTo>
                    <a:pt x="257139" y="80980"/>
                  </a:lnTo>
                  <a:lnTo>
                    <a:pt x="255540" y="92823"/>
                  </a:lnTo>
                  <a:lnTo>
                    <a:pt x="251525" y="108944"/>
                  </a:lnTo>
                  <a:lnTo>
                    <a:pt x="243008" y="1348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618177" y="766357"/>
            <a:ext cx="1006370" cy="724819"/>
            <a:chOff x="4618177" y="766357"/>
            <a:chExt cx="1006370" cy="724819"/>
          </a:xfrm>
        </p:grpSpPr>
        <p:sp>
          <p:nvSpPr>
            <p:cNvPr id="10" name="Freeform 9"/>
            <p:cNvSpPr/>
            <p:nvPr/>
          </p:nvSpPr>
          <p:spPr>
            <a:xfrm>
              <a:off x="4618177" y="1408590"/>
              <a:ext cx="85507" cy="75452"/>
            </a:xfrm>
            <a:custGeom>
              <a:avLst/>
              <a:gdLst/>
              <a:ahLst/>
              <a:cxnLst/>
              <a:rect l="0" t="0" r="0" b="0"/>
              <a:pathLst>
                <a:path w="85507" h="75452">
                  <a:moveTo>
                    <a:pt x="45947" y="2228"/>
                  </a:moveTo>
                  <a:lnTo>
                    <a:pt x="34413" y="2429"/>
                  </a:lnTo>
                  <a:lnTo>
                    <a:pt x="25205" y="4350"/>
                  </a:lnTo>
                  <a:lnTo>
                    <a:pt x="17500" y="8244"/>
                  </a:lnTo>
                  <a:lnTo>
                    <a:pt x="11091" y="13996"/>
                  </a:lnTo>
                  <a:lnTo>
                    <a:pt x="6029" y="21594"/>
                  </a:lnTo>
                  <a:lnTo>
                    <a:pt x="2240" y="30833"/>
                  </a:lnTo>
                  <a:lnTo>
                    <a:pt x="2" y="40911"/>
                  </a:lnTo>
                  <a:lnTo>
                    <a:pt x="0" y="50584"/>
                  </a:lnTo>
                  <a:lnTo>
                    <a:pt x="2407" y="59177"/>
                  </a:lnTo>
                  <a:lnTo>
                    <a:pt x="6954" y="66245"/>
                  </a:lnTo>
                  <a:lnTo>
                    <a:pt x="13212" y="71316"/>
                  </a:lnTo>
                  <a:lnTo>
                    <a:pt x="20747" y="74347"/>
                  </a:lnTo>
                  <a:lnTo>
                    <a:pt x="29040" y="75451"/>
                  </a:lnTo>
                  <a:lnTo>
                    <a:pt x="37512" y="74696"/>
                  </a:lnTo>
                  <a:lnTo>
                    <a:pt x="45821" y="72297"/>
                  </a:lnTo>
                  <a:lnTo>
                    <a:pt x="53532" y="68250"/>
                  </a:lnTo>
                  <a:lnTo>
                    <a:pt x="60033" y="62262"/>
                  </a:lnTo>
                  <a:lnTo>
                    <a:pt x="65093" y="54359"/>
                  </a:lnTo>
                  <a:lnTo>
                    <a:pt x="68338" y="45309"/>
                  </a:lnTo>
                  <a:lnTo>
                    <a:pt x="69093" y="36390"/>
                  </a:lnTo>
                  <a:lnTo>
                    <a:pt x="67229" y="28338"/>
                  </a:lnTo>
                  <a:lnTo>
                    <a:pt x="63062" y="21818"/>
                  </a:lnTo>
                  <a:lnTo>
                    <a:pt x="57069" y="17653"/>
                  </a:lnTo>
                  <a:lnTo>
                    <a:pt x="49719" y="16051"/>
                  </a:lnTo>
                  <a:lnTo>
                    <a:pt x="41722" y="16893"/>
                  </a:lnTo>
                  <a:lnTo>
                    <a:pt x="33982" y="20026"/>
                  </a:lnTo>
                  <a:lnTo>
                    <a:pt x="26986" y="25121"/>
                  </a:lnTo>
                  <a:lnTo>
                    <a:pt x="21311" y="31604"/>
                  </a:lnTo>
                  <a:lnTo>
                    <a:pt x="17780" y="38776"/>
                  </a:lnTo>
                  <a:lnTo>
                    <a:pt x="16636" y="46169"/>
                  </a:lnTo>
                  <a:lnTo>
                    <a:pt x="17801" y="53077"/>
                  </a:lnTo>
                  <a:lnTo>
                    <a:pt x="21158" y="58498"/>
                  </a:lnTo>
                  <a:lnTo>
                    <a:pt x="26411" y="62021"/>
                  </a:lnTo>
                  <a:lnTo>
                    <a:pt x="33172" y="63588"/>
                  </a:lnTo>
                  <a:lnTo>
                    <a:pt x="41062" y="63210"/>
                  </a:lnTo>
                  <a:lnTo>
                    <a:pt x="49761" y="61101"/>
                  </a:lnTo>
                  <a:lnTo>
                    <a:pt x="58699" y="57435"/>
                  </a:lnTo>
                  <a:lnTo>
                    <a:pt x="67087" y="52242"/>
                  </a:lnTo>
                  <a:lnTo>
                    <a:pt x="74524" y="45685"/>
                  </a:lnTo>
                  <a:lnTo>
                    <a:pt x="80499" y="38184"/>
                  </a:lnTo>
                  <a:lnTo>
                    <a:pt x="84231" y="30313"/>
                  </a:lnTo>
                  <a:lnTo>
                    <a:pt x="85506" y="22438"/>
                  </a:lnTo>
                  <a:lnTo>
                    <a:pt x="84260" y="15034"/>
                  </a:lnTo>
                  <a:lnTo>
                    <a:pt x="80316" y="8747"/>
                  </a:lnTo>
                  <a:lnTo>
                    <a:pt x="73859" y="3833"/>
                  </a:lnTo>
                  <a:lnTo>
                    <a:pt x="65647" y="688"/>
                  </a:lnTo>
                  <a:lnTo>
                    <a:pt x="56774" y="0"/>
                  </a:lnTo>
                  <a:lnTo>
                    <a:pt x="47943" y="1911"/>
                  </a:lnTo>
                  <a:lnTo>
                    <a:pt x="39918" y="6108"/>
                  </a:lnTo>
                  <a:lnTo>
                    <a:pt x="33673" y="12122"/>
                  </a:lnTo>
                  <a:lnTo>
                    <a:pt x="29589" y="19485"/>
                  </a:lnTo>
                  <a:lnTo>
                    <a:pt x="28618" y="27454"/>
                  </a:lnTo>
                  <a:lnTo>
                    <a:pt x="31402" y="34316"/>
                  </a:lnTo>
                  <a:lnTo>
                    <a:pt x="36469" y="38422"/>
                  </a:lnTo>
                  <a:lnTo>
                    <a:pt x="42659" y="39652"/>
                  </a:lnTo>
                  <a:lnTo>
                    <a:pt x="49352" y="38513"/>
                  </a:lnTo>
                  <a:lnTo>
                    <a:pt x="55766" y="35428"/>
                  </a:lnTo>
                  <a:lnTo>
                    <a:pt x="60841" y="30588"/>
                  </a:lnTo>
                  <a:lnTo>
                    <a:pt x="64098" y="24254"/>
                  </a:lnTo>
                  <a:lnTo>
                    <a:pt x="64475" y="17135"/>
                  </a:lnTo>
                  <a:lnTo>
                    <a:pt x="61260" y="10946"/>
                  </a:lnTo>
                  <a:lnTo>
                    <a:pt x="55910" y="7307"/>
                  </a:lnTo>
                  <a:lnTo>
                    <a:pt x="49542" y="6377"/>
                  </a:lnTo>
                  <a:lnTo>
                    <a:pt x="42732" y="7713"/>
                  </a:lnTo>
                  <a:lnTo>
                    <a:pt x="36076" y="11093"/>
                  </a:lnTo>
                  <a:lnTo>
                    <a:pt x="30309" y="16660"/>
                  </a:lnTo>
                  <a:lnTo>
                    <a:pt x="25756" y="24290"/>
                  </a:lnTo>
                  <a:lnTo>
                    <a:pt x="23026" y="32996"/>
                  </a:lnTo>
                  <a:lnTo>
                    <a:pt x="23152" y="41154"/>
                  </a:lnTo>
                  <a:lnTo>
                    <a:pt x="26417" y="47885"/>
                  </a:lnTo>
                  <a:lnTo>
                    <a:pt x="32169" y="52704"/>
                  </a:lnTo>
                  <a:lnTo>
                    <a:pt x="39232" y="55189"/>
                  </a:lnTo>
                  <a:lnTo>
                    <a:pt x="46774" y="55367"/>
                  </a:lnTo>
                  <a:lnTo>
                    <a:pt x="53898" y="53419"/>
                  </a:lnTo>
                  <a:lnTo>
                    <a:pt x="59522" y="49470"/>
                  </a:lnTo>
                  <a:lnTo>
                    <a:pt x="63182" y="43797"/>
                  </a:lnTo>
                  <a:lnTo>
                    <a:pt x="63856" y="37167"/>
                  </a:lnTo>
                  <a:lnTo>
                    <a:pt x="60790" y="31373"/>
                  </a:lnTo>
                  <a:lnTo>
                    <a:pt x="55009" y="27596"/>
                  </a:lnTo>
                  <a:lnTo>
                    <a:pt x="44313" y="27577"/>
                  </a:lnTo>
                  <a:lnTo>
                    <a:pt x="24890" y="33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55979" y="987950"/>
              <a:ext cx="134488" cy="285999"/>
            </a:xfrm>
            <a:custGeom>
              <a:avLst/>
              <a:gdLst/>
              <a:ahLst/>
              <a:cxnLst/>
              <a:rect l="0" t="0" r="0" b="0"/>
              <a:pathLst>
                <a:path w="134488" h="285999">
                  <a:moveTo>
                    <a:pt x="39730" y="285998"/>
                  </a:moveTo>
                  <a:lnTo>
                    <a:pt x="39730" y="274262"/>
                  </a:lnTo>
                  <a:lnTo>
                    <a:pt x="39730" y="263134"/>
                  </a:lnTo>
                  <a:lnTo>
                    <a:pt x="39735" y="251540"/>
                  </a:lnTo>
                  <a:lnTo>
                    <a:pt x="39908" y="239552"/>
                  </a:lnTo>
                  <a:lnTo>
                    <a:pt x="40556" y="227540"/>
                  </a:lnTo>
                  <a:lnTo>
                    <a:pt x="41805" y="215733"/>
                  </a:lnTo>
                  <a:lnTo>
                    <a:pt x="43457" y="204033"/>
                  </a:lnTo>
                  <a:lnTo>
                    <a:pt x="45106" y="192116"/>
                  </a:lnTo>
                  <a:lnTo>
                    <a:pt x="46509" y="179804"/>
                  </a:lnTo>
                  <a:lnTo>
                    <a:pt x="47601" y="167078"/>
                  </a:lnTo>
                  <a:lnTo>
                    <a:pt x="48409" y="153995"/>
                  </a:lnTo>
                  <a:lnTo>
                    <a:pt x="48992" y="140640"/>
                  </a:lnTo>
                  <a:lnTo>
                    <a:pt x="49570" y="127246"/>
                  </a:lnTo>
                  <a:lnTo>
                    <a:pt x="50498" y="114181"/>
                  </a:lnTo>
                  <a:lnTo>
                    <a:pt x="51937" y="101612"/>
                  </a:lnTo>
                  <a:lnTo>
                    <a:pt x="53719" y="89377"/>
                  </a:lnTo>
                  <a:lnTo>
                    <a:pt x="55456" y="77088"/>
                  </a:lnTo>
                  <a:lnTo>
                    <a:pt x="56908" y="64548"/>
                  </a:lnTo>
                  <a:lnTo>
                    <a:pt x="57677" y="52689"/>
                  </a:lnTo>
                  <a:lnTo>
                    <a:pt x="56522" y="43546"/>
                  </a:lnTo>
                  <a:lnTo>
                    <a:pt x="52188" y="38843"/>
                  </a:lnTo>
                  <a:lnTo>
                    <a:pt x="45570" y="38717"/>
                  </a:lnTo>
                  <a:lnTo>
                    <a:pt x="38572" y="41360"/>
                  </a:lnTo>
                  <a:lnTo>
                    <a:pt x="31677" y="45602"/>
                  </a:lnTo>
                  <a:lnTo>
                    <a:pt x="24860" y="50827"/>
                  </a:lnTo>
                  <a:lnTo>
                    <a:pt x="18217" y="56842"/>
                  </a:lnTo>
                  <a:lnTo>
                    <a:pt x="12019" y="63736"/>
                  </a:lnTo>
                  <a:lnTo>
                    <a:pt x="6408" y="71419"/>
                  </a:lnTo>
                  <a:lnTo>
                    <a:pt x="2097" y="77034"/>
                  </a:lnTo>
                  <a:lnTo>
                    <a:pt x="41" y="77320"/>
                  </a:lnTo>
                  <a:lnTo>
                    <a:pt x="0" y="73614"/>
                  </a:lnTo>
                  <a:lnTo>
                    <a:pt x="1488" y="67416"/>
                  </a:lnTo>
                  <a:lnTo>
                    <a:pt x="4293" y="59665"/>
                  </a:lnTo>
                  <a:lnTo>
                    <a:pt x="8214" y="50934"/>
                  </a:lnTo>
                  <a:lnTo>
                    <a:pt x="13019" y="41577"/>
                  </a:lnTo>
                  <a:lnTo>
                    <a:pt x="18487" y="31817"/>
                  </a:lnTo>
                  <a:lnTo>
                    <a:pt x="24434" y="21816"/>
                  </a:lnTo>
                  <a:lnTo>
                    <a:pt x="30721" y="12485"/>
                  </a:lnTo>
                  <a:lnTo>
                    <a:pt x="37242" y="5419"/>
                  </a:lnTo>
                  <a:lnTo>
                    <a:pt x="43925" y="1304"/>
                  </a:lnTo>
                  <a:lnTo>
                    <a:pt x="50718" y="0"/>
                  </a:lnTo>
                  <a:lnTo>
                    <a:pt x="57586" y="1019"/>
                  </a:lnTo>
                  <a:lnTo>
                    <a:pt x="64502" y="3814"/>
                  </a:lnTo>
                  <a:lnTo>
                    <a:pt x="71453" y="7905"/>
                  </a:lnTo>
                  <a:lnTo>
                    <a:pt x="78426" y="12918"/>
                  </a:lnTo>
                  <a:lnTo>
                    <a:pt x="85415" y="18578"/>
                  </a:lnTo>
                  <a:lnTo>
                    <a:pt x="92413" y="24847"/>
                  </a:lnTo>
                  <a:lnTo>
                    <a:pt x="99419" y="31892"/>
                  </a:lnTo>
                  <a:lnTo>
                    <a:pt x="106420" y="39738"/>
                  </a:lnTo>
                  <a:lnTo>
                    <a:pt x="113112" y="48018"/>
                  </a:lnTo>
                  <a:lnTo>
                    <a:pt x="119557" y="56978"/>
                  </a:lnTo>
                  <a:lnTo>
                    <a:pt x="126322" y="68522"/>
                  </a:lnTo>
                  <a:lnTo>
                    <a:pt x="134487" y="85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77208" y="766357"/>
              <a:ext cx="85104" cy="93994"/>
            </a:xfrm>
            <a:custGeom>
              <a:avLst/>
              <a:gdLst/>
              <a:ahLst/>
              <a:cxnLst/>
              <a:rect l="0" t="0" r="0" b="0"/>
              <a:pathLst>
                <a:path w="85104" h="93994">
                  <a:moveTo>
                    <a:pt x="39559" y="23280"/>
                  </a:moveTo>
                  <a:lnTo>
                    <a:pt x="28025" y="26348"/>
                  </a:lnTo>
                  <a:lnTo>
                    <a:pt x="18816" y="30410"/>
                  </a:lnTo>
                  <a:lnTo>
                    <a:pt x="11121" y="35898"/>
                  </a:lnTo>
                  <a:lnTo>
                    <a:pt x="5058" y="42485"/>
                  </a:lnTo>
                  <a:lnTo>
                    <a:pt x="1292" y="49635"/>
                  </a:lnTo>
                  <a:lnTo>
                    <a:pt x="0" y="56974"/>
                  </a:lnTo>
                  <a:lnTo>
                    <a:pt x="1068" y="64161"/>
                  </a:lnTo>
                  <a:lnTo>
                    <a:pt x="4362" y="70822"/>
                  </a:lnTo>
                  <a:lnTo>
                    <a:pt x="9575" y="76803"/>
                  </a:lnTo>
                  <a:lnTo>
                    <a:pt x="16308" y="81816"/>
                  </a:lnTo>
                  <a:lnTo>
                    <a:pt x="24181" y="85360"/>
                  </a:lnTo>
                  <a:lnTo>
                    <a:pt x="32872" y="87294"/>
                  </a:lnTo>
                  <a:lnTo>
                    <a:pt x="41976" y="87627"/>
                  </a:lnTo>
                  <a:lnTo>
                    <a:pt x="51005" y="86339"/>
                  </a:lnTo>
                  <a:lnTo>
                    <a:pt x="59698" y="83576"/>
                  </a:lnTo>
                  <a:lnTo>
                    <a:pt x="67668" y="79282"/>
                  </a:lnTo>
                  <a:lnTo>
                    <a:pt x="74344" y="73126"/>
                  </a:lnTo>
                  <a:lnTo>
                    <a:pt x="79527" y="65107"/>
                  </a:lnTo>
                  <a:lnTo>
                    <a:pt x="83024" y="55808"/>
                  </a:lnTo>
                  <a:lnTo>
                    <a:pt x="84481" y="46190"/>
                  </a:lnTo>
                  <a:lnTo>
                    <a:pt x="83896" y="36846"/>
                  </a:lnTo>
                  <a:lnTo>
                    <a:pt x="81233" y="28305"/>
                  </a:lnTo>
                  <a:lnTo>
                    <a:pt x="76255" y="21180"/>
                  </a:lnTo>
                  <a:lnTo>
                    <a:pt x="69066" y="15664"/>
                  </a:lnTo>
                  <a:lnTo>
                    <a:pt x="60343" y="11927"/>
                  </a:lnTo>
                  <a:lnTo>
                    <a:pt x="51119" y="10303"/>
                  </a:lnTo>
                  <a:lnTo>
                    <a:pt x="42044" y="10772"/>
                  </a:lnTo>
                  <a:lnTo>
                    <a:pt x="33684" y="13355"/>
                  </a:lnTo>
                  <a:lnTo>
                    <a:pt x="26682" y="18279"/>
                  </a:lnTo>
                  <a:lnTo>
                    <a:pt x="21243" y="25437"/>
                  </a:lnTo>
                  <a:lnTo>
                    <a:pt x="17389" y="34309"/>
                  </a:lnTo>
                  <a:lnTo>
                    <a:pt x="15153" y="44164"/>
                  </a:lnTo>
                  <a:lnTo>
                    <a:pt x="14394" y="54481"/>
                  </a:lnTo>
                  <a:lnTo>
                    <a:pt x="15168" y="64659"/>
                  </a:lnTo>
                  <a:lnTo>
                    <a:pt x="17806" y="73953"/>
                  </a:lnTo>
                  <a:lnTo>
                    <a:pt x="22315" y="82035"/>
                  </a:lnTo>
                  <a:lnTo>
                    <a:pt x="28274" y="88460"/>
                  </a:lnTo>
                  <a:lnTo>
                    <a:pt x="35028" y="92502"/>
                  </a:lnTo>
                  <a:lnTo>
                    <a:pt x="42122" y="93993"/>
                  </a:lnTo>
                  <a:lnTo>
                    <a:pt x="49324" y="93063"/>
                  </a:lnTo>
                  <a:lnTo>
                    <a:pt x="56532" y="89864"/>
                  </a:lnTo>
                  <a:lnTo>
                    <a:pt x="63701" y="84711"/>
                  </a:lnTo>
                  <a:lnTo>
                    <a:pt x="70497" y="77849"/>
                  </a:lnTo>
                  <a:lnTo>
                    <a:pt x="76309" y="69357"/>
                  </a:lnTo>
                  <a:lnTo>
                    <a:pt x="80876" y="59437"/>
                  </a:lnTo>
                  <a:lnTo>
                    <a:pt x="83943" y="48695"/>
                  </a:lnTo>
                  <a:lnTo>
                    <a:pt x="85103" y="38025"/>
                  </a:lnTo>
                  <a:lnTo>
                    <a:pt x="84315" y="27937"/>
                  </a:lnTo>
                  <a:lnTo>
                    <a:pt x="81515" y="18877"/>
                  </a:lnTo>
                  <a:lnTo>
                    <a:pt x="76445" y="11396"/>
                  </a:lnTo>
                  <a:lnTo>
                    <a:pt x="69192" y="5636"/>
                  </a:lnTo>
                  <a:lnTo>
                    <a:pt x="60427" y="1735"/>
                  </a:lnTo>
                  <a:lnTo>
                    <a:pt x="51176" y="0"/>
                  </a:lnTo>
                  <a:lnTo>
                    <a:pt x="42082" y="395"/>
                  </a:lnTo>
                  <a:lnTo>
                    <a:pt x="33709" y="2928"/>
                  </a:lnTo>
                  <a:lnTo>
                    <a:pt x="26698" y="7818"/>
                  </a:lnTo>
                  <a:lnTo>
                    <a:pt x="21259" y="14949"/>
                  </a:lnTo>
                  <a:lnTo>
                    <a:pt x="17574" y="23633"/>
                  </a:lnTo>
                  <a:lnTo>
                    <a:pt x="15984" y="32830"/>
                  </a:lnTo>
                  <a:lnTo>
                    <a:pt x="16472" y="41892"/>
                  </a:lnTo>
                  <a:lnTo>
                    <a:pt x="18898" y="50412"/>
                  </a:lnTo>
                  <a:lnTo>
                    <a:pt x="23183" y="58055"/>
                  </a:lnTo>
                  <a:lnTo>
                    <a:pt x="29099" y="64738"/>
                  </a:lnTo>
                  <a:lnTo>
                    <a:pt x="36323" y="70241"/>
                  </a:lnTo>
                  <a:lnTo>
                    <a:pt x="44533" y="74122"/>
                  </a:lnTo>
                  <a:lnTo>
                    <a:pt x="53445" y="76278"/>
                  </a:lnTo>
                  <a:lnTo>
                    <a:pt x="62358" y="76423"/>
                  </a:lnTo>
                  <a:lnTo>
                    <a:pt x="70196" y="73944"/>
                  </a:lnTo>
                  <a:lnTo>
                    <a:pt x="76453" y="68764"/>
                  </a:lnTo>
                  <a:lnTo>
                    <a:pt x="80820" y="61557"/>
                  </a:lnTo>
                  <a:lnTo>
                    <a:pt x="82934" y="53434"/>
                  </a:lnTo>
                  <a:lnTo>
                    <a:pt x="82832" y="45132"/>
                  </a:lnTo>
                  <a:lnTo>
                    <a:pt x="80679" y="37140"/>
                  </a:lnTo>
                  <a:lnTo>
                    <a:pt x="76585" y="29861"/>
                  </a:lnTo>
                  <a:lnTo>
                    <a:pt x="70809" y="23435"/>
                  </a:lnTo>
                  <a:lnTo>
                    <a:pt x="64021" y="18445"/>
                  </a:lnTo>
                  <a:lnTo>
                    <a:pt x="57168" y="15973"/>
                  </a:lnTo>
                  <a:lnTo>
                    <a:pt x="50804" y="16381"/>
                  </a:lnTo>
                  <a:lnTo>
                    <a:pt x="45569" y="19247"/>
                  </a:lnTo>
                  <a:lnTo>
                    <a:pt x="42342" y="23760"/>
                  </a:lnTo>
                  <a:lnTo>
                    <a:pt x="41422" y="29250"/>
                  </a:lnTo>
                  <a:lnTo>
                    <a:pt x="43324" y="34523"/>
                  </a:lnTo>
                  <a:lnTo>
                    <a:pt x="47833" y="37827"/>
                  </a:lnTo>
                  <a:lnTo>
                    <a:pt x="51222" y="39229"/>
                  </a:lnTo>
                  <a:lnTo>
                    <a:pt x="50447" y="39773"/>
                  </a:lnTo>
                  <a:lnTo>
                    <a:pt x="41472" y="38560"/>
                  </a:lnTo>
                  <a:lnTo>
                    <a:pt x="18501" y="33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86739" y="1069313"/>
              <a:ext cx="306673" cy="421863"/>
            </a:xfrm>
            <a:custGeom>
              <a:avLst/>
              <a:gdLst/>
              <a:ahLst/>
              <a:cxnLst/>
              <a:rect l="0" t="0" r="0" b="0"/>
              <a:pathLst>
                <a:path w="306673" h="421863">
                  <a:moveTo>
                    <a:pt x="187996" y="4593"/>
                  </a:moveTo>
                  <a:lnTo>
                    <a:pt x="179195" y="7594"/>
                  </a:lnTo>
                  <a:lnTo>
                    <a:pt x="170849" y="11016"/>
                  </a:lnTo>
                  <a:lnTo>
                    <a:pt x="162154" y="15213"/>
                  </a:lnTo>
                  <a:lnTo>
                    <a:pt x="153206" y="20113"/>
                  </a:lnTo>
                  <a:lnTo>
                    <a:pt x="144359" y="25594"/>
                  </a:lnTo>
                  <a:lnTo>
                    <a:pt x="135816" y="31525"/>
                  </a:lnTo>
                  <a:lnTo>
                    <a:pt x="127454" y="37786"/>
                  </a:lnTo>
                  <a:lnTo>
                    <a:pt x="118929" y="44285"/>
                  </a:lnTo>
                  <a:lnTo>
                    <a:pt x="110050" y="50949"/>
                  </a:lnTo>
                  <a:lnTo>
                    <a:pt x="100951" y="57728"/>
                  </a:lnTo>
                  <a:lnTo>
                    <a:pt x="91990" y="64584"/>
                  </a:lnTo>
                  <a:lnTo>
                    <a:pt x="83372" y="71499"/>
                  </a:lnTo>
                  <a:lnTo>
                    <a:pt x="75297" y="78618"/>
                  </a:lnTo>
                  <a:lnTo>
                    <a:pt x="68027" y="86236"/>
                  </a:lnTo>
                  <a:lnTo>
                    <a:pt x="61616" y="94471"/>
                  </a:lnTo>
                  <a:lnTo>
                    <a:pt x="55803" y="103121"/>
                  </a:lnTo>
                  <a:lnTo>
                    <a:pt x="50125" y="111773"/>
                  </a:lnTo>
                  <a:lnTo>
                    <a:pt x="44304" y="120190"/>
                  </a:lnTo>
                  <a:lnTo>
                    <a:pt x="38408" y="128468"/>
                  </a:lnTo>
                  <a:lnTo>
                    <a:pt x="32750" y="136939"/>
                  </a:lnTo>
                  <a:lnTo>
                    <a:pt x="27498" y="145786"/>
                  </a:lnTo>
                  <a:lnTo>
                    <a:pt x="22666" y="155034"/>
                  </a:lnTo>
                  <a:lnTo>
                    <a:pt x="18194" y="164628"/>
                  </a:lnTo>
                  <a:lnTo>
                    <a:pt x="14007" y="174502"/>
                  </a:lnTo>
                  <a:lnTo>
                    <a:pt x="10196" y="184914"/>
                  </a:lnTo>
                  <a:lnTo>
                    <a:pt x="7009" y="196422"/>
                  </a:lnTo>
                  <a:lnTo>
                    <a:pt x="4531" y="209235"/>
                  </a:lnTo>
                  <a:lnTo>
                    <a:pt x="2696" y="223095"/>
                  </a:lnTo>
                  <a:lnTo>
                    <a:pt x="1382" y="237470"/>
                  </a:lnTo>
                  <a:lnTo>
                    <a:pt x="465" y="251990"/>
                  </a:lnTo>
                  <a:lnTo>
                    <a:pt x="0" y="266485"/>
                  </a:lnTo>
                  <a:lnTo>
                    <a:pt x="213" y="280896"/>
                  </a:lnTo>
                  <a:lnTo>
                    <a:pt x="1170" y="295212"/>
                  </a:lnTo>
                  <a:lnTo>
                    <a:pt x="2796" y="309283"/>
                  </a:lnTo>
                  <a:lnTo>
                    <a:pt x="4957" y="322818"/>
                  </a:lnTo>
                  <a:lnTo>
                    <a:pt x="7528" y="335699"/>
                  </a:lnTo>
                  <a:lnTo>
                    <a:pt x="10558" y="347808"/>
                  </a:lnTo>
                  <a:lnTo>
                    <a:pt x="14271" y="358948"/>
                  </a:lnTo>
                  <a:lnTo>
                    <a:pt x="18735" y="369104"/>
                  </a:lnTo>
                  <a:lnTo>
                    <a:pt x="24039" y="378247"/>
                  </a:lnTo>
                  <a:lnTo>
                    <a:pt x="30355" y="386250"/>
                  </a:lnTo>
                  <a:lnTo>
                    <a:pt x="37682" y="393154"/>
                  </a:lnTo>
                  <a:lnTo>
                    <a:pt x="45873" y="399132"/>
                  </a:lnTo>
                  <a:lnTo>
                    <a:pt x="54743" y="404389"/>
                  </a:lnTo>
                  <a:lnTo>
                    <a:pt x="64119" y="409110"/>
                  </a:lnTo>
                  <a:lnTo>
                    <a:pt x="74024" y="413283"/>
                  </a:lnTo>
                  <a:lnTo>
                    <a:pt x="84658" y="416713"/>
                  </a:lnTo>
                  <a:lnTo>
                    <a:pt x="96068" y="419351"/>
                  </a:lnTo>
                  <a:lnTo>
                    <a:pt x="108000" y="421122"/>
                  </a:lnTo>
                  <a:lnTo>
                    <a:pt x="120010" y="421862"/>
                  </a:lnTo>
                  <a:lnTo>
                    <a:pt x="131830" y="421575"/>
                  </a:lnTo>
                  <a:lnTo>
                    <a:pt x="143376" y="420246"/>
                  </a:lnTo>
                  <a:lnTo>
                    <a:pt x="154662" y="417759"/>
                  </a:lnTo>
                  <a:lnTo>
                    <a:pt x="165730" y="414160"/>
                  </a:lnTo>
                  <a:lnTo>
                    <a:pt x="176469" y="409626"/>
                  </a:lnTo>
                  <a:lnTo>
                    <a:pt x="186614" y="404366"/>
                  </a:lnTo>
                  <a:lnTo>
                    <a:pt x="196070" y="398571"/>
                  </a:lnTo>
                  <a:lnTo>
                    <a:pt x="204896" y="392393"/>
                  </a:lnTo>
                  <a:lnTo>
                    <a:pt x="213212" y="385947"/>
                  </a:lnTo>
                  <a:lnTo>
                    <a:pt x="221140" y="379311"/>
                  </a:lnTo>
                  <a:lnTo>
                    <a:pt x="228788" y="372381"/>
                  </a:lnTo>
                  <a:lnTo>
                    <a:pt x="236236" y="364890"/>
                  </a:lnTo>
                  <a:lnTo>
                    <a:pt x="243543" y="356736"/>
                  </a:lnTo>
                  <a:lnTo>
                    <a:pt x="250587" y="347970"/>
                  </a:lnTo>
                  <a:lnTo>
                    <a:pt x="257091" y="338707"/>
                  </a:lnTo>
                  <a:lnTo>
                    <a:pt x="262945" y="329068"/>
                  </a:lnTo>
                  <a:lnTo>
                    <a:pt x="268199" y="319154"/>
                  </a:lnTo>
                  <a:lnTo>
                    <a:pt x="272961" y="309046"/>
                  </a:lnTo>
                  <a:lnTo>
                    <a:pt x="277351" y="298804"/>
                  </a:lnTo>
                  <a:lnTo>
                    <a:pt x="281470" y="288468"/>
                  </a:lnTo>
                  <a:lnTo>
                    <a:pt x="285397" y="278070"/>
                  </a:lnTo>
                  <a:lnTo>
                    <a:pt x="289190" y="267625"/>
                  </a:lnTo>
                  <a:lnTo>
                    <a:pt x="292890" y="256982"/>
                  </a:lnTo>
                  <a:lnTo>
                    <a:pt x="296529" y="245844"/>
                  </a:lnTo>
                  <a:lnTo>
                    <a:pt x="300116" y="234089"/>
                  </a:lnTo>
                  <a:lnTo>
                    <a:pt x="303338" y="221752"/>
                  </a:lnTo>
                  <a:lnTo>
                    <a:pt x="305590" y="208939"/>
                  </a:lnTo>
                  <a:lnTo>
                    <a:pt x="306623" y="195762"/>
                  </a:lnTo>
                  <a:lnTo>
                    <a:pt x="306672" y="182320"/>
                  </a:lnTo>
                  <a:lnTo>
                    <a:pt x="306248" y="168691"/>
                  </a:lnTo>
                  <a:lnTo>
                    <a:pt x="305702" y="154935"/>
                  </a:lnTo>
                  <a:lnTo>
                    <a:pt x="305033" y="141258"/>
                  </a:lnTo>
                  <a:lnTo>
                    <a:pt x="303985" y="127995"/>
                  </a:lnTo>
                  <a:lnTo>
                    <a:pt x="302427" y="115295"/>
                  </a:lnTo>
                  <a:lnTo>
                    <a:pt x="300211" y="103139"/>
                  </a:lnTo>
                  <a:lnTo>
                    <a:pt x="297113" y="91436"/>
                  </a:lnTo>
                  <a:lnTo>
                    <a:pt x="293098" y="80084"/>
                  </a:lnTo>
                  <a:lnTo>
                    <a:pt x="288281" y="69154"/>
                  </a:lnTo>
                  <a:lnTo>
                    <a:pt x="282831" y="58881"/>
                  </a:lnTo>
                  <a:lnTo>
                    <a:pt x="276907" y="49338"/>
                  </a:lnTo>
                  <a:lnTo>
                    <a:pt x="270643" y="40453"/>
                  </a:lnTo>
                  <a:lnTo>
                    <a:pt x="264140" y="32099"/>
                  </a:lnTo>
                  <a:lnTo>
                    <a:pt x="257461" y="24154"/>
                  </a:lnTo>
                  <a:lnTo>
                    <a:pt x="250332" y="16834"/>
                  </a:lnTo>
                  <a:lnTo>
                    <a:pt x="242175" y="10670"/>
                  </a:lnTo>
                  <a:lnTo>
                    <a:pt x="232762" y="5862"/>
                  </a:lnTo>
                  <a:lnTo>
                    <a:pt x="222335" y="2464"/>
                  </a:lnTo>
                  <a:lnTo>
                    <a:pt x="211419" y="550"/>
                  </a:lnTo>
                  <a:lnTo>
                    <a:pt x="200383" y="0"/>
                  </a:lnTo>
                  <a:lnTo>
                    <a:pt x="189652" y="415"/>
                  </a:lnTo>
                  <a:lnTo>
                    <a:pt x="178635" y="1254"/>
                  </a:lnTo>
                  <a:lnTo>
                    <a:pt x="165250" y="2586"/>
                  </a:lnTo>
                  <a:lnTo>
                    <a:pt x="145882" y="4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65685" y="1058655"/>
              <a:ext cx="358862" cy="385078"/>
            </a:xfrm>
            <a:custGeom>
              <a:avLst/>
              <a:gdLst/>
              <a:ahLst/>
              <a:cxnLst/>
              <a:rect l="0" t="0" r="0" b="0"/>
              <a:pathLst>
                <a:path w="358862" h="385078">
                  <a:moveTo>
                    <a:pt x="145962" y="15251"/>
                  </a:moveTo>
                  <a:lnTo>
                    <a:pt x="140028" y="21119"/>
                  </a:lnTo>
                  <a:lnTo>
                    <a:pt x="133823" y="26683"/>
                  </a:lnTo>
                  <a:lnTo>
                    <a:pt x="126728" y="32482"/>
                  </a:lnTo>
                  <a:lnTo>
                    <a:pt x="118787" y="38563"/>
                  </a:lnTo>
                  <a:lnTo>
                    <a:pt x="110140" y="44893"/>
                  </a:lnTo>
                  <a:lnTo>
                    <a:pt x="100950" y="51421"/>
                  </a:lnTo>
                  <a:lnTo>
                    <a:pt x="91524" y="58097"/>
                  </a:lnTo>
                  <a:lnTo>
                    <a:pt x="82283" y="64880"/>
                  </a:lnTo>
                  <a:lnTo>
                    <a:pt x="73448" y="71742"/>
                  </a:lnTo>
                  <a:lnTo>
                    <a:pt x="65213" y="78824"/>
                  </a:lnTo>
                  <a:lnTo>
                    <a:pt x="57828" y="86418"/>
                  </a:lnTo>
                  <a:lnTo>
                    <a:pt x="51343" y="94640"/>
                  </a:lnTo>
                  <a:lnTo>
                    <a:pt x="45647" y="103451"/>
                  </a:lnTo>
                  <a:lnTo>
                    <a:pt x="40580" y="112744"/>
                  </a:lnTo>
                  <a:lnTo>
                    <a:pt x="35982" y="122404"/>
                  </a:lnTo>
                  <a:lnTo>
                    <a:pt x="31722" y="132332"/>
                  </a:lnTo>
                  <a:lnTo>
                    <a:pt x="27700" y="142448"/>
                  </a:lnTo>
                  <a:lnTo>
                    <a:pt x="23843" y="152697"/>
                  </a:lnTo>
                  <a:lnTo>
                    <a:pt x="20099" y="163036"/>
                  </a:lnTo>
                  <a:lnTo>
                    <a:pt x="16431" y="173438"/>
                  </a:lnTo>
                  <a:lnTo>
                    <a:pt x="12820" y="183885"/>
                  </a:lnTo>
                  <a:lnTo>
                    <a:pt x="9412" y="194529"/>
                  </a:lnTo>
                  <a:lnTo>
                    <a:pt x="6504" y="205667"/>
                  </a:lnTo>
                  <a:lnTo>
                    <a:pt x="4216" y="217423"/>
                  </a:lnTo>
                  <a:lnTo>
                    <a:pt x="2511" y="229760"/>
                  </a:lnTo>
                  <a:lnTo>
                    <a:pt x="1283" y="242574"/>
                  </a:lnTo>
                  <a:lnTo>
                    <a:pt x="425" y="255746"/>
                  </a:lnTo>
                  <a:lnTo>
                    <a:pt x="0" y="269015"/>
                  </a:lnTo>
                  <a:lnTo>
                    <a:pt x="240" y="281996"/>
                  </a:lnTo>
                  <a:lnTo>
                    <a:pt x="1219" y="294499"/>
                  </a:lnTo>
                  <a:lnTo>
                    <a:pt x="3030" y="306351"/>
                  </a:lnTo>
                  <a:lnTo>
                    <a:pt x="5847" y="317317"/>
                  </a:lnTo>
                  <a:lnTo>
                    <a:pt x="9672" y="327361"/>
                  </a:lnTo>
                  <a:lnTo>
                    <a:pt x="14358" y="336598"/>
                  </a:lnTo>
                  <a:lnTo>
                    <a:pt x="19721" y="345197"/>
                  </a:lnTo>
                  <a:lnTo>
                    <a:pt x="25590" y="353315"/>
                  </a:lnTo>
                  <a:lnTo>
                    <a:pt x="31988" y="360922"/>
                  </a:lnTo>
                  <a:lnTo>
                    <a:pt x="39113" y="367811"/>
                  </a:lnTo>
                  <a:lnTo>
                    <a:pt x="47018" y="373920"/>
                  </a:lnTo>
                  <a:lnTo>
                    <a:pt x="55615" y="379005"/>
                  </a:lnTo>
                  <a:lnTo>
                    <a:pt x="64764" y="382591"/>
                  </a:lnTo>
                  <a:lnTo>
                    <a:pt x="74331" y="384555"/>
                  </a:lnTo>
                  <a:lnTo>
                    <a:pt x="84367" y="385077"/>
                  </a:lnTo>
                  <a:lnTo>
                    <a:pt x="95088" y="384446"/>
                  </a:lnTo>
                  <a:lnTo>
                    <a:pt x="106556" y="382951"/>
                  </a:lnTo>
                  <a:lnTo>
                    <a:pt x="118528" y="380832"/>
                  </a:lnTo>
                  <a:lnTo>
                    <a:pt x="130565" y="378272"/>
                  </a:lnTo>
                  <a:lnTo>
                    <a:pt x="142403" y="375407"/>
                  </a:lnTo>
                  <a:lnTo>
                    <a:pt x="153961" y="372333"/>
                  </a:lnTo>
                  <a:lnTo>
                    <a:pt x="165255" y="369117"/>
                  </a:lnTo>
                  <a:lnTo>
                    <a:pt x="176333" y="365799"/>
                  </a:lnTo>
                  <a:lnTo>
                    <a:pt x="187248" y="362249"/>
                  </a:lnTo>
                  <a:lnTo>
                    <a:pt x="198043" y="358179"/>
                  </a:lnTo>
                  <a:lnTo>
                    <a:pt x="208754" y="353475"/>
                  </a:lnTo>
                  <a:lnTo>
                    <a:pt x="219407" y="348180"/>
                  </a:lnTo>
                  <a:lnTo>
                    <a:pt x="230019" y="342400"/>
                  </a:lnTo>
                  <a:lnTo>
                    <a:pt x="240600" y="336252"/>
                  </a:lnTo>
                  <a:lnTo>
                    <a:pt x="250993" y="329836"/>
                  </a:lnTo>
                  <a:lnTo>
                    <a:pt x="260898" y="323230"/>
                  </a:lnTo>
                  <a:lnTo>
                    <a:pt x="270191" y="316487"/>
                  </a:lnTo>
                  <a:lnTo>
                    <a:pt x="278906" y="309485"/>
                  </a:lnTo>
                  <a:lnTo>
                    <a:pt x="287145" y="301945"/>
                  </a:lnTo>
                  <a:lnTo>
                    <a:pt x="295023" y="293754"/>
                  </a:lnTo>
                  <a:lnTo>
                    <a:pt x="302637" y="284794"/>
                  </a:lnTo>
                  <a:lnTo>
                    <a:pt x="310063" y="274869"/>
                  </a:lnTo>
                  <a:lnTo>
                    <a:pt x="317354" y="263971"/>
                  </a:lnTo>
                  <a:lnTo>
                    <a:pt x="324387" y="252398"/>
                  </a:lnTo>
                  <a:lnTo>
                    <a:pt x="330884" y="240638"/>
                  </a:lnTo>
                  <a:lnTo>
                    <a:pt x="336734" y="228990"/>
                  </a:lnTo>
                  <a:lnTo>
                    <a:pt x="341985" y="217560"/>
                  </a:lnTo>
                  <a:lnTo>
                    <a:pt x="346745" y="206352"/>
                  </a:lnTo>
                  <a:lnTo>
                    <a:pt x="351124" y="195332"/>
                  </a:lnTo>
                  <a:lnTo>
                    <a:pt x="354896" y="184457"/>
                  </a:lnTo>
                  <a:lnTo>
                    <a:pt x="357526" y="173688"/>
                  </a:lnTo>
                  <a:lnTo>
                    <a:pt x="358812" y="162994"/>
                  </a:lnTo>
                  <a:lnTo>
                    <a:pt x="358861" y="152353"/>
                  </a:lnTo>
                  <a:lnTo>
                    <a:pt x="357907" y="141749"/>
                  </a:lnTo>
                  <a:lnTo>
                    <a:pt x="356190" y="131169"/>
                  </a:lnTo>
                  <a:lnTo>
                    <a:pt x="353921" y="120606"/>
                  </a:lnTo>
                  <a:lnTo>
                    <a:pt x="351261" y="110054"/>
                  </a:lnTo>
                  <a:lnTo>
                    <a:pt x="348324" y="99515"/>
                  </a:lnTo>
                  <a:lnTo>
                    <a:pt x="345031" y="89149"/>
                  </a:lnTo>
                  <a:lnTo>
                    <a:pt x="341136" y="79262"/>
                  </a:lnTo>
                  <a:lnTo>
                    <a:pt x="336545" y="69982"/>
                  </a:lnTo>
                  <a:lnTo>
                    <a:pt x="331155" y="61276"/>
                  </a:lnTo>
                  <a:lnTo>
                    <a:pt x="324780" y="53042"/>
                  </a:lnTo>
                  <a:lnTo>
                    <a:pt x="317414" y="45168"/>
                  </a:lnTo>
                  <a:lnTo>
                    <a:pt x="309196" y="37557"/>
                  </a:lnTo>
                  <a:lnTo>
                    <a:pt x="300309" y="30132"/>
                  </a:lnTo>
                  <a:lnTo>
                    <a:pt x="290921" y="22847"/>
                  </a:lnTo>
                  <a:lnTo>
                    <a:pt x="281007" y="15987"/>
                  </a:lnTo>
                  <a:lnTo>
                    <a:pt x="270368" y="10139"/>
                  </a:lnTo>
                  <a:lnTo>
                    <a:pt x="258955" y="5546"/>
                  </a:lnTo>
                  <a:lnTo>
                    <a:pt x="247020" y="2295"/>
                  </a:lnTo>
                  <a:lnTo>
                    <a:pt x="235008" y="479"/>
                  </a:lnTo>
                  <a:lnTo>
                    <a:pt x="223188" y="0"/>
                  </a:lnTo>
                  <a:lnTo>
                    <a:pt x="211641" y="626"/>
                  </a:lnTo>
                  <a:lnTo>
                    <a:pt x="200355" y="2102"/>
                  </a:lnTo>
                  <a:lnTo>
                    <a:pt x="189281" y="4204"/>
                  </a:lnTo>
                  <a:lnTo>
                    <a:pt x="178370" y="6917"/>
                  </a:lnTo>
                  <a:lnTo>
                    <a:pt x="167577" y="10416"/>
                  </a:lnTo>
                  <a:lnTo>
                    <a:pt x="156867" y="14732"/>
                  </a:lnTo>
                  <a:lnTo>
                    <a:pt x="146216" y="19767"/>
                  </a:lnTo>
                  <a:lnTo>
                    <a:pt x="135604" y="25371"/>
                  </a:lnTo>
                  <a:lnTo>
                    <a:pt x="125024" y="31401"/>
                  </a:lnTo>
                  <a:lnTo>
                    <a:pt x="114631" y="37738"/>
                  </a:lnTo>
                  <a:lnTo>
                    <a:pt x="104725" y="44291"/>
                  </a:lnTo>
                  <a:lnTo>
                    <a:pt x="95442" y="50985"/>
                  </a:lnTo>
                  <a:lnTo>
                    <a:pt x="87046" y="57469"/>
                  </a:lnTo>
                  <a:lnTo>
                    <a:pt x="79189" y="63752"/>
                  </a:lnTo>
                  <a:lnTo>
                    <a:pt x="71183" y="70384"/>
                  </a:lnTo>
                  <a:lnTo>
                    <a:pt x="61734" y="784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5693579" y="1078536"/>
            <a:ext cx="388298" cy="347917"/>
          </a:xfrm>
          <a:custGeom>
            <a:avLst/>
            <a:gdLst/>
            <a:ahLst/>
            <a:cxnLst/>
            <a:rect l="0" t="0" r="0" b="0"/>
            <a:pathLst>
              <a:path w="388298" h="347917">
                <a:moveTo>
                  <a:pt x="160265" y="16427"/>
                </a:moveTo>
                <a:lnTo>
                  <a:pt x="151464" y="22295"/>
                </a:lnTo>
                <a:lnTo>
                  <a:pt x="143117" y="27859"/>
                </a:lnTo>
                <a:lnTo>
                  <a:pt x="134423" y="33658"/>
                </a:lnTo>
                <a:lnTo>
                  <a:pt x="125475" y="39739"/>
                </a:lnTo>
                <a:lnTo>
                  <a:pt x="116628" y="46069"/>
                </a:lnTo>
                <a:lnTo>
                  <a:pt x="108090" y="52597"/>
                </a:lnTo>
                <a:lnTo>
                  <a:pt x="99901" y="59273"/>
                </a:lnTo>
                <a:lnTo>
                  <a:pt x="92024" y="66055"/>
                </a:lnTo>
                <a:lnTo>
                  <a:pt x="84393" y="72918"/>
                </a:lnTo>
                <a:lnTo>
                  <a:pt x="76947" y="80000"/>
                </a:lnTo>
                <a:lnTo>
                  <a:pt x="69634" y="87593"/>
                </a:lnTo>
                <a:lnTo>
                  <a:pt x="62415" y="95811"/>
                </a:lnTo>
                <a:lnTo>
                  <a:pt x="55260" y="104450"/>
                </a:lnTo>
                <a:lnTo>
                  <a:pt x="48148" y="113095"/>
                </a:lnTo>
                <a:lnTo>
                  <a:pt x="41072" y="121506"/>
                </a:lnTo>
                <a:lnTo>
                  <a:pt x="34184" y="129781"/>
                </a:lnTo>
                <a:lnTo>
                  <a:pt x="27786" y="138249"/>
                </a:lnTo>
                <a:lnTo>
                  <a:pt x="22001" y="147100"/>
                </a:lnTo>
                <a:lnTo>
                  <a:pt x="16796" y="156519"/>
                </a:lnTo>
                <a:lnTo>
                  <a:pt x="12065" y="166760"/>
                </a:lnTo>
                <a:lnTo>
                  <a:pt x="7706" y="177878"/>
                </a:lnTo>
                <a:lnTo>
                  <a:pt x="3947" y="189770"/>
                </a:lnTo>
                <a:lnTo>
                  <a:pt x="1327" y="202277"/>
                </a:lnTo>
                <a:lnTo>
                  <a:pt x="46" y="215240"/>
                </a:lnTo>
                <a:lnTo>
                  <a:pt x="0" y="228367"/>
                </a:lnTo>
                <a:lnTo>
                  <a:pt x="958" y="241253"/>
                </a:lnTo>
                <a:lnTo>
                  <a:pt x="2681" y="253691"/>
                </a:lnTo>
                <a:lnTo>
                  <a:pt x="5124" y="265500"/>
                </a:lnTo>
                <a:lnTo>
                  <a:pt x="8434" y="276438"/>
                </a:lnTo>
                <a:lnTo>
                  <a:pt x="12625" y="286457"/>
                </a:lnTo>
                <a:lnTo>
                  <a:pt x="17742" y="295509"/>
                </a:lnTo>
                <a:lnTo>
                  <a:pt x="23935" y="303451"/>
                </a:lnTo>
                <a:lnTo>
                  <a:pt x="31177" y="310319"/>
                </a:lnTo>
                <a:lnTo>
                  <a:pt x="39312" y="316442"/>
                </a:lnTo>
                <a:lnTo>
                  <a:pt x="48144" y="322329"/>
                </a:lnTo>
                <a:lnTo>
                  <a:pt x="57495" y="328286"/>
                </a:lnTo>
                <a:lnTo>
                  <a:pt x="67384" y="334103"/>
                </a:lnTo>
                <a:lnTo>
                  <a:pt x="78007" y="339177"/>
                </a:lnTo>
                <a:lnTo>
                  <a:pt x="89418" y="343214"/>
                </a:lnTo>
                <a:lnTo>
                  <a:pt x="101691" y="346075"/>
                </a:lnTo>
                <a:lnTo>
                  <a:pt x="114994" y="347621"/>
                </a:lnTo>
                <a:lnTo>
                  <a:pt x="129313" y="347916"/>
                </a:lnTo>
                <a:lnTo>
                  <a:pt x="144336" y="347164"/>
                </a:lnTo>
                <a:lnTo>
                  <a:pt x="159566" y="345605"/>
                </a:lnTo>
                <a:lnTo>
                  <a:pt x="174693" y="343445"/>
                </a:lnTo>
                <a:lnTo>
                  <a:pt x="189442" y="340693"/>
                </a:lnTo>
                <a:lnTo>
                  <a:pt x="203499" y="337169"/>
                </a:lnTo>
                <a:lnTo>
                  <a:pt x="216767" y="332840"/>
                </a:lnTo>
                <a:lnTo>
                  <a:pt x="229321" y="327967"/>
                </a:lnTo>
                <a:lnTo>
                  <a:pt x="241300" y="323004"/>
                </a:lnTo>
                <a:lnTo>
                  <a:pt x="252840" y="318217"/>
                </a:lnTo>
                <a:lnTo>
                  <a:pt x="263898" y="313530"/>
                </a:lnTo>
                <a:lnTo>
                  <a:pt x="274258" y="308622"/>
                </a:lnTo>
                <a:lnTo>
                  <a:pt x="283860" y="303316"/>
                </a:lnTo>
                <a:lnTo>
                  <a:pt x="292783" y="297429"/>
                </a:lnTo>
                <a:lnTo>
                  <a:pt x="301163" y="290713"/>
                </a:lnTo>
                <a:lnTo>
                  <a:pt x="309135" y="283119"/>
                </a:lnTo>
                <a:lnTo>
                  <a:pt x="316811" y="274916"/>
                </a:lnTo>
                <a:lnTo>
                  <a:pt x="324280" y="266572"/>
                </a:lnTo>
                <a:lnTo>
                  <a:pt x="331600" y="258365"/>
                </a:lnTo>
                <a:lnTo>
                  <a:pt x="338652" y="250230"/>
                </a:lnTo>
                <a:lnTo>
                  <a:pt x="345161" y="241855"/>
                </a:lnTo>
                <a:lnTo>
                  <a:pt x="351020" y="233072"/>
                </a:lnTo>
                <a:lnTo>
                  <a:pt x="356276" y="223868"/>
                </a:lnTo>
                <a:lnTo>
                  <a:pt x="361041" y="214303"/>
                </a:lnTo>
                <a:lnTo>
                  <a:pt x="365432" y="204457"/>
                </a:lnTo>
                <a:lnTo>
                  <a:pt x="369551" y="194404"/>
                </a:lnTo>
                <a:lnTo>
                  <a:pt x="373478" y="184202"/>
                </a:lnTo>
                <a:lnTo>
                  <a:pt x="377266" y="173891"/>
                </a:lnTo>
                <a:lnTo>
                  <a:pt x="380795" y="163341"/>
                </a:lnTo>
                <a:lnTo>
                  <a:pt x="383785" y="152266"/>
                </a:lnTo>
                <a:lnTo>
                  <a:pt x="386124" y="140557"/>
                </a:lnTo>
                <a:lnTo>
                  <a:pt x="387693" y="128421"/>
                </a:lnTo>
                <a:lnTo>
                  <a:pt x="388297" y="116275"/>
                </a:lnTo>
                <a:lnTo>
                  <a:pt x="387923" y="104365"/>
                </a:lnTo>
                <a:lnTo>
                  <a:pt x="386706" y="92757"/>
                </a:lnTo>
                <a:lnTo>
                  <a:pt x="384826" y="81430"/>
                </a:lnTo>
                <a:lnTo>
                  <a:pt x="382444" y="70334"/>
                </a:lnTo>
                <a:lnTo>
                  <a:pt x="379372" y="59577"/>
                </a:lnTo>
                <a:lnTo>
                  <a:pt x="375099" y="49420"/>
                </a:lnTo>
                <a:lnTo>
                  <a:pt x="369445" y="39960"/>
                </a:lnTo>
                <a:lnTo>
                  <a:pt x="362530" y="31301"/>
                </a:lnTo>
                <a:lnTo>
                  <a:pt x="354591" y="23631"/>
                </a:lnTo>
                <a:lnTo>
                  <a:pt x="345876" y="16958"/>
                </a:lnTo>
                <a:lnTo>
                  <a:pt x="336431" y="11307"/>
                </a:lnTo>
                <a:lnTo>
                  <a:pt x="326113" y="6801"/>
                </a:lnTo>
                <a:lnTo>
                  <a:pt x="314920" y="3403"/>
                </a:lnTo>
                <a:lnTo>
                  <a:pt x="303133" y="1103"/>
                </a:lnTo>
                <a:lnTo>
                  <a:pt x="291222" y="0"/>
                </a:lnTo>
                <a:lnTo>
                  <a:pt x="279469" y="34"/>
                </a:lnTo>
                <a:lnTo>
                  <a:pt x="267967" y="1023"/>
                </a:lnTo>
                <a:lnTo>
                  <a:pt x="256711" y="2749"/>
                </a:lnTo>
                <a:lnTo>
                  <a:pt x="245658" y="5018"/>
                </a:lnTo>
                <a:lnTo>
                  <a:pt x="234760" y="7676"/>
                </a:lnTo>
                <a:lnTo>
                  <a:pt x="223976" y="10605"/>
                </a:lnTo>
                <a:lnTo>
                  <a:pt x="213277" y="13726"/>
                </a:lnTo>
                <a:lnTo>
                  <a:pt x="202802" y="17143"/>
                </a:lnTo>
                <a:lnTo>
                  <a:pt x="192841" y="21123"/>
                </a:lnTo>
                <a:lnTo>
                  <a:pt x="183507" y="25766"/>
                </a:lnTo>
                <a:lnTo>
                  <a:pt x="174594" y="31021"/>
                </a:lnTo>
                <a:lnTo>
                  <a:pt x="165690" y="36774"/>
                </a:lnTo>
                <a:lnTo>
                  <a:pt x="156561" y="42894"/>
                </a:lnTo>
                <a:lnTo>
                  <a:pt x="147599" y="48976"/>
                </a:lnTo>
                <a:lnTo>
                  <a:pt x="138844" y="54937"/>
                </a:lnTo>
                <a:lnTo>
                  <a:pt x="129523" y="61299"/>
                </a:lnTo>
                <a:lnTo>
                  <a:pt x="118151" y="690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5569575" y="873865"/>
            <a:ext cx="789638" cy="18383"/>
          </a:xfrm>
          <a:custGeom>
            <a:avLst/>
            <a:gdLst/>
            <a:ahLst/>
            <a:cxnLst/>
            <a:rect l="0" t="0" r="0" b="0"/>
            <a:pathLst>
              <a:path w="789638" h="18383">
                <a:moveTo>
                  <a:pt x="0" y="0"/>
                </a:moveTo>
                <a:lnTo>
                  <a:pt x="8868" y="2934"/>
                </a:lnTo>
                <a:lnTo>
                  <a:pt x="17856" y="5716"/>
                </a:lnTo>
                <a:lnTo>
                  <a:pt x="27851" y="8606"/>
                </a:lnTo>
                <a:lnTo>
                  <a:pt x="38831" y="11301"/>
                </a:lnTo>
                <a:lnTo>
                  <a:pt x="50642" y="13169"/>
                </a:lnTo>
                <a:lnTo>
                  <a:pt x="63101" y="13931"/>
                </a:lnTo>
                <a:lnTo>
                  <a:pt x="76038" y="13791"/>
                </a:lnTo>
                <a:lnTo>
                  <a:pt x="89319" y="13238"/>
                </a:lnTo>
                <a:lnTo>
                  <a:pt x="102841" y="12608"/>
                </a:lnTo>
                <a:lnTo>
                  <a:pt x="116529" y="12051"/>
                </a:lnTo>
                <a:lnTo>
                  <a:pt x="130332" y="11611"/>
                </a:lnTo>
                <a:lnTo>
                  <a:pt x="144215" y="11284"/>
                </a:lnTo>
                <a:lnTo>
                  <a:pt x="158319" y="11049"/>
                </a:lnTo>
                <a:lnTo>
                  <a:pt x="172934" y="10883"/>
                </a:lnTo>
                <a:lnTo>
                  <a:pt x="188178" y="10769"/>
                </a:lnTo>
                <a:lnTo>
                  <a:pt x="204010" y="10691"/>
                </a:lnTo>
                <a:lnTo>
                  <a:pt x="220323" y="10637"/>
                </a:lnTo>
                <a:lnTo>
                  <a:pt x="237003" y="10602"/>
                </a:lnTo>
                <a:lnTo>
                  <a:pt x="253949" y="10577"/>
                </a:lnTo>
                <a:lnTo>
                  <a:pt x="271086" y="10561"/>
                </a:lnTo>
                <a:lnTo>
                  <a:pt x="288354" y="10550"/>
                </a:lnTo>
                <a:lnTo>
                  <a:pt x="305712" y="10543"/>
                </a:lnTo>
                <a:lnTo>
                  <a:pt x="323132" y="10538"/>
                </a:lnTo>
                <a:lnTo>
                  <a:pt x="340589" y="10540"/>
                </a:lnTo>
                <a:lnTo>
                  <a:pt x="357908" y="10710"/>
                </a:lnTo>
                <a:lnTo>
                  <a:pt x="374768" y="11357"/>
                </a:lnTo>
                <a:lnTo>
                  <a:pt x="391036" y="12605"/>
                </a:lnTo>
                <a:lnTo>
                  <a:pt x="406741" y="14257"/>
                </a:lnTo>
                <a:lnTo>
                  <a:pt x="421981" y="15904"/>
                </a:lnTo>
                <a:lnTo>
                  <a:pt x="436869" y="17302"/>
                </a:lnTo>
                <a:lnTo>
                  <a:pt x="451666" y="18222"/>
                </a:lnTo>
                <a:lnTo>
                  <a:pt x="466754" y="18382"/>
                </a:lnTo>
                <a:lnTo>
                  <a:pt x="482318" y="17711"/>
                </a:lnTo>
                <a:lnTo>
                  <a:pt x="498367" y="16463"/>
                </a:lnTo>
                <a:lnTo>
                  <a:pt x="514826" y="15094"/>
                </a:lnTo>
                <a:lnTo>
                  <a:pt x="531603" y="13883"/>
                </a:lnTo>
                <a:lnTo>
                  <a:pt x="548615" y="12920"/>
                </a:lnTo>
                <a:lnTo>
                  <a:pt x="565795" y="12199"/>
                </a:lnTo>
                <a:lnTo>
                  <a:pt x="583088" y="11680"/>
                </a:lnTo>
                <a:lnTo>
                  <a:pt x="600293" y="11315"/>
                </a:lnTo>
                <a:lnTo>
                  <a:pt x="617078" y="11062"/>
                </a:lnTo>
                <a:lnTo>
                  <a:pt x="633300" y="10888"/>
                </a:lnTo>
                <a:lnTo>
                  <a:pt x="649144" y="10771"/>
                </a:lnTo>
                <a:lnTo>
                  <a:pt x="665008" y="10691"/>
                </a:lnTo>
                <a:lnTo>
                  <a:pt x="681126" y="10637"/>
                </a:lnTo>
                <a:lnTo>
                  <a:pt x="697392" y="10601"/>
                </a:lnTo>
                <a:lnTo>
                  <a:pt x="713473" y="10577"/>
                </a:lnTo>
                <a:lnTo>
                  <a:pt x="729164" y="10561"/>
                </a:lnTo>
                <a:lnTo>
                  <a:pt x="743837" y="10550"/>
                </a:lnTo>
                <a:lnTo>
                  <a:pt x="757807" y="10542"/>
                </a:lnTo>
                <a:lnTo>
                  <a:pt x="772299" y="10535"/>
                </a:lnTo>
                <a:lnTo>
                  <a:pt x="789637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4154770" y="408498"/>
            <a:ext cx="400459" cy="415022"/>
          </a:xfrm>
          <a:custGeom>
            <a:avLst/>
            <a:gdLst/>
            <a:ahLst/>
            <a:cxnLst/>
            <a:rect l="0" t="0" r="0" b="0"/>
            <a:pathLst>
              <a:path w="400459" h="415022">
                <a:moveTo>
                  <a:pt x="193499" y="23170"/>
                </a:moveTo>
                <a:lnTo>
                  <a:pt x="184698" y="26104"/>
                </a:lnTo>
                <a:lnTo>
                  <a:pt x="176351" y="28886"/>
                </a:lnTo>
                <a:lnTo>
                  <a:pt x="167652" y="31790"/>
                </a:lnTo>
                <a:lnTo>
                  <a:pt x="158532" y="35003"/>
                </a:lnTo>
                <a:lnTo>
                  <a:pt x="149037" y="38817"/>
                </a:lnTo>
                <a:lnTo>
                  <a:pt x="139249" y="43334"/>
                </a:lnTo>
                <a:lnTo>
                  <a:pt x="129408" y="48497"/>
                </a:lnTo>
                <a:lnTo>
                  <a:pt x="119883" y="54185"/>
                </a:lnTo>
                <a:lnTo>
                  <a:pt x="110845" y="60274"/>
                </a:lnTo>
                <a:lnTo>
                  <a:pt x="102133" y="66820"/>
                </a:lnTo>
                <a:lnTo>
                  <a:pt x="93364" y="74046"/>
                </a:lnTo>
                <a:lnTo>
                  <a:pt x="84322" y="82018"/>
                </a:lnTo>
                <a:lnTo>
                  <a:pt x="75281" y="90659"/>
                </a:lnTo>
                <a:lnTo>
                  <a:pt x="66892" y="99838"/>
                </a:lnTo>
                <a:lnTo>
                  <a:pt x="59465" y="109417"/>
                </a:lnTo>
                <a:lnTo>
                  <a:pt x="52835" y="119120"/>
                </a:lnTo>
                <a:lnTo>
                  <a:pt x="46541" y="128554"/>
                </a:lnTo>
                <a:lnTo>
                  <a:pt x="40273" y="137531"/>
                </a:lnTo>
                <a:lnTo>
                  <a:pt x="34063" y="146202"/>
                </a:lnTo>
                <a:lnTo>
                  <a:pt x="28186" y="154944"/>
                </a:lnTo>
                <a:lnTo>
                  <a:pt x="22788" y="163987"/>
                </a:lnTo>
                <a:lnTo>
                  <a:pt x="18028" y="173706"/>
                </a:lnTo>
                <a:lnTo>
                  <a:pt x="14135" y="184682"/>
                </a:lnTo>
                <a:lnTo>
                  <a:pt x="11146" y="197102"/>
                </a:lnTo>
                <a:lnTo>
                  <a:pt x="8783" y="210512"/>
                </a:lnTo>
                <a:lnTo>
                  <a:pt x="6574" y="224045"/>
                </a:lnTo>
                <a:lnTo>
                  <a:pt x="4241" y="237185"/>
                </a:lnTo>
                <a:lnTo>
                  <a:pt x="2010" y="249936"/>
                </a:lnTo>
                <a:lnTo>
                  <a:pt x="497" y="262638"/>
                </a:lnTo>
                <a:lnTo>
                  <a:pt x="0" y="275510"/>
                </a:lnTo>
                <a:lnTo>
                  <a:pt x="498" y="288459"/>
                </a:lnTo>
                <a:lnTo>
                  <a:pt x="1828" y="301168"/>
                </a:lnTo>
                <a:lnTo>
                  <a:pt x="3805" y="313458"/>
                </a:lnTo>
                <a:lnTo>
                  <a:pt x="6420" y="325154"/>
                </a:lnTo>
                <a:lnTo>
                  <a:pt x="9846" y="336009"/>
                </a:lnTo>
                <a:lnTo>
                  <a:pt x="14110" y="345975"/>
                </a:lnTo>
                <a:lnTo>
                  <a:pt x="19108" y="355158"/>
                </a:lnTo>
                <a:lnTo>
                  <a:pt x="24687" y="363720"/>
                </a:lnTo>
                <a:lnTo>
                  <a:pt x="30704" y="371813"/>
                </a:lnTo>
                <a:lnTo>
                  <a:pt x="37202" y="379403"/>
                </a:lnTo>
                <a:lnTo>
                  <a:pt x="44396" y="386281"/>
                </a:lnTo>
                <a:lnTo>
                  <a:pt x="52352" y="392392"/>
                </a:lnTo>
                <a:lnTo>
                  <a:pt x="61152" y="397818"/>
                </a:lnTo>
                <a:lnTo>
                  <a:pt x="70970" y="402697"/>
                </a:lnTo>
                <a:lnTo>
                  <a:pt x="81805" y="407156"/>
                </a:lnTo>
                <a:lnTo>
                  <a:pt x="93675" y="410981"/>
                </a:lnTo>
                <a:lnTo>
                  <a:pt x="106699" y="413646"/>
                </a:lnTo>
                <a:lnTo>
                  <a:pt x="120832" y="414956"/>
                </a:lnTo>
                <a:lnTo>
                  <a:pt x="135899" y="415021"/>
                </a:lnTo>
                <a:lnTo>
                  <a:pt x="151690" y="414077"/>
                </a:lnTo>
                <a:lnTo>
                  <a:pt x="168007" y="412369"/>
                </a:lnTo>
                <a:lnTo>
                  <a:pt x="184368" y="410104"/>
                </a:lnTo>
                <a:lnTo>
                  <a:pt x="200047" y="407447"/>
                </a:lnTo>
                <a:lnTo>
                  <a:pt x="214700" y="404511"/>
                </a:lnTo>
                <a:lnTo>
                  <a:pt x="228335" y="401220"/>
                </a:lnTo>
                <a:lnTo>
                  <a:pt x="241114" y="397326"/>
                </a:lnTo>
                <a:lnTo>
                  <a:pt x="253227" y="392736"/>
                </a:lnTo>
                <a:lnTo>
                  <a:pt x="264686" y="387346"/>
                </a:lnTo>
                <a:lnTo>
                  <a:pt x="275324" y="380971"/>
                </a:lnTo>
                <a:lnTo>
                  <a:pt x="285120" y="373610"/>
                </a:lnTo>
                <a:lnTo>
                  <a:pt x="294344" y="365565"/>
                </a:lnTo>
                <a:lnTo>
                  <a:pt x="303459" y="357327"/>
                </a:lnTo>
                <a:lnTo>
                  <a:pt x="312739" y="349192"/>
                </a:lnTo>
                <a:lnTo>
                  <a:pt x="322107" y="341104"/>
                </a:lnTo>
                <a:lnTo>
                  <a:pt x="331250" y="332761"/>
                </a:lnTo>
                <a:lnTo>
                  <a:pt x="339991" y="324000"/>
                </a:lnTo>
                <a:lnTo>
                  <a:pt x="348148" y="314810"/>
                </a:lnTo>
                <a:lnTo>
                  <a:pt x="355473" y="305255"/>
                </a:lnTo>
                <a:lnTo>
                  <a:pt x="361915" y="295415"/>
                </a:lnTo>
                <a:lnTo>
                  <a:pt x="367580" y="285366"/>
                </a:lnTo>
                <a:lnTo>
                  <a:pt x="372626" y="275167"/>
                </a:lnTo>
                <a:lnTo>
                  <a:pt x="377209" y="264858"/>
                </a:lnTo>
                <a:lnTo>
                  <a:pt x="381460" y="254309"/>
                </a:lnTo>
                <a:lnTo>
                  <a:pt x="385475" y="243234"/>
                </a:lnTo>
                <a:lnTo>
                  <a:pt x="389323" y="231517"/>
                </a:lnTo>
                <a:lnTo>
                  <a:pt x="392891" y="219036"/>
                </a:lnTo>
                <a:lnTo>
                  <a:pt x="395909" y="205594"/>
                </a:lnTo>
                <a:lnTo>
                  <a:pt x="398265" y="191186"/>
                </a:lnTo>
                <a:lnTo>
                  <a:pt x="399846" y="176273"/>
                </a:lnTo>
                <a:lnTo>
                  <a:pt x="400458" y="161649"/>
                </a:lnTo>
                <a:lnTo>
                  <a:pt x="400089" y="147744"/>
                </a:lnTo>
                <a:lnTo>
                  <a:pt x="398875" y="134629"/>
                </a:lnTo>
                <a:lnTo>
                  <a:pt x="396998" y="122207"/>
                </a:lnTo>
                <a:lnTo>
                  <a:pt x="394622" y="110333"/>
                </a:lnTo>
                <a:lnTo>
                  <a:pt x="391724" y="98867"/>
                </a:lnTo>
                <a:lnTo>
                  <a:pt x="388101" y="87692"/>
                </a:lnTo>
                <a:lnTo>
                  <a:pt x="383695" y="76728"/>
                </a:lnTo>
                <a:lnTo>
                  <a:pt x="378432" y="66073"/>
                </a:lnTo>
                <a:lnTo>
                  <a:pt x="372143" y="55991"/>
                </a:lnTo>
                <a:lnTo>
                  <a:pt x="364835" y="46585"/>
                </a:lnTo>
                <a:lnTo>
                  <a:pt x="356655" y="37964"/>
                </a:lnTo>
                <a:lnTo>
                  <a:pt x="347793" y="30319"/>
                </a:lnTo>
                <a:lnTo>
                  <a:pt x="338427" y="23659"/>
                </a:lnTo>
                <a:lnTo>
                  <a:pt x="328699" y="17847"/>
                </a:lnTo>
                <a:lnTo>
                  <a:pt x="318716" y="12702"/>
                </a:lnTo>
                <a:lnTo>
                  <a:pt x="308552" y="8060"/>
                </a:lnTo>
                <a:lnTo>
                  <a:pt x="298100" y="4111"/>
                </a:lnTo>
                <a:lnTo>
                  <a:pt x="287091" y="1362"/>
                </a:lnTo>
                <a:lnTo>
                  <a:pt x="275421" y="0"/>
                </a:lnTo>
                <a:lnTo>
                  <a:pt x="263142" y="70"/>
                </a:lnTo>
                <a:lnTo>
                  <a:pt x="250368" y="1637"/>
                </a:lnTo>
                <a:lnTo>
                  <a:pt x="237217" y="4582"/>
                </a:lnTo>
                <a:lnTo>
                  <a:pt x="223793" y="8660"/>
                </a:lnTo>
                <a:lnTo>
                  <a:pt x="210175" y="13607"/>
                </a:lnTo>
                <a:lnTo>
                  <a:pt x="196431" y="19188"/>
                </a:lnTo>
                <a:lnTo>
                  <a:pt x="182932" y="25221"/>
                </a:lnTo>
                <a:lnTo>
                  <a:pt x="170321" y="31570"/>
                </a:lnTo>
                <a:lnTo>
                  <a:pt x="158872" y="38139"/>
                </a:lnTo>
                <a:lnTo>
                  <a:pt x="148370" y="45025"/>
                </a:lnTo>
                <a:lnTo>
                  <a:pt x="138316" y="52487"/>
                </a:lnTo>
                <a:lnTo>
                  <a:pt x="128373" y="60613"/>
                </a:lnTo>
                <a:lnTo>
                  <a:pt x="118645" y="69081"/>
                </a:lnTo>
                <a:lnTo>
                  <a:pt x="108540" y="78187"/>
                </a:lnTo>
                <a:lnTo>
                  <a:pt x="96046" y="89850"/>
                </a:lnTo>
                <a:lnTo>
                  <a:pt x="77685" y="107398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885223" y="374661"/>
            <a:ext cx="311826" cy="424164"/>
          </a:xfrm>
          <a:custGeom>
            <a:avLst/>
            <a:gdLst/>
            <a:ahLst/>
            <a:cxnLst/>
            <a:rect l="0" t="0" r="0" b="0"/>
            <a:pathLst>
              <a:path w="311826" h="424164">
                <a:moveTo>
                  <a:pt x="115813" y="14893"/>
                </a:moveTo>
                <a:lnTo>
                  <a:pt x="109946" y="20760"/>
                </a:lnTo>
                <a:lnTo>
                  <a:pt x="104381" y="26325"/>
                </a:lnTo>
                <a:lnTo>
                  <a:pt x="98582" y="32129"/>
                </a:lnTo>
                <a:lnTo>
                  <a:pt x="92501" y="38382"/>
                </a:lnTo>
                <a:lnTo>
                  <a:pt x="86171" y="45360"/>
                </a:lnTo>
                <a:lnTo>
                  <a:pt x="79643" y="53137"/>
                </a:lnTo>
                <a:lnTo>
                  <a:pt x="72967" y="61466"/>
                </a:lnTo>
                <a:lnTo>
                  <a:pt x="66185" y="69897"/>
                </a:lnTo>
                <a:lnTo>
                  <a:pt x="59324" y="78112"/>
                </a:lnTo>
                <a:lnTo>
                  <a:pt x="52327" y="84447"/>
                </a:lnTo>
                <a:lnTo>
                  <a:pt x="45876" y="86496"/>
                </a:lnTo>
                <a:lnTo>
                  <a:pt x="41416" y="84483"/>
                </a:lnTo>
                <a:lnTo>
                  <a:pt x="39464" y="79920"/>
                </a:lnTo>
                <a:lnTo>
                  <a:pt x="39835" y="74009"/>
                </a:lnTo>
                <a:lnTo>
                  <a:pt x="42089" y="67280"/>
                </a:lnTo>
                <a:lnTo>
                  <a:pt x="45767" y="59779"/>
                </a:lnTo>
                <a:lnTo>
                  <a:pt x="50481" y="51551"/>
                </a:lnTo>
                <a:lnTo>
                  <a:pt x="56094" y="42871"/>
                </a:lnTo>
                <a:lnTo>
                  <a:pt x="62688" y="34181"/>
                </a:lnTo>
                <a:lnTo>
                  <a:pt x="70240" y="25744"/>
                </a:lnTo>
                <a:lnTo>
                  <a:pt x="78770" y="17958"/>
                </a:lnTo>
                <a:lnTo>
                  <a:pt x="88406" y="11412"/>
                </a:lnTo>
                <a:lnTo>
                  <a:pt x="99115" y="6315"/>
                </a:lnTo>
                <a:lnTo>
                  <a:pt x="110731" y="2706"/>
                </a:lnTo>
                <a:lnTo>
                  <a:pt x="123053" y="644"/>
                </a:lnTo>
                <a:lnTo>
                  <a:pt x="135887" y="0"/>
                </a:lnTo>
                <a:lnTo>
                  <a:pt x="148758" y="683"/>
                </a:lnTo>
                <a:lnTo>
                  <a:pt x="160940" y="2729"/>
                </a:lnTo>
                <a:lnTo>
                  <a:pt x="172088" y="6031"/>
                </a:lnTo>
                <a:lnTo>
                  <a:pt x="182046" y="10535"/>
                </a:lnTo>
                <a:lnTo>
                  <a:pt x="190671" y="16306"/>
                </a:lnTo>
                <a:lnTo>
                  <a:pt x="198019" y="23263"/>
                </a:lnTo>
                <a:lnTo>
                  <a:pt x="203972" y="31205"/>
                </a:lnTo>
                <a:lnTo>
                  <a:pt x="208156" y="39906"/>
                </a:lnTo>
                <a:lnTo>
                  <a:pt x="210529" y="49170"/>
                </a:lnTo>
                <a:lnTo>
                  <a:pt x="211328" y="59000"/>
                </a:lnTo>
                <a:lnTo>
                  <a:pt x="210885" y="69584"/>
                </a:lnTo>
                <a:lnTo>
                  <a:pt x="209516" y="80959"/>
                </a:lnTo>
                <a:lnTo>
                  <a:pt x="207482" y="92870"/>
                </a:lnTo>
                <a:lnTo>
                  <a:pt x="204978" y="104864"/>
                </a:lnTo>
                <a:lnTo>
                  <a:pt x="202147" y="116669"/>
                </a:lnTo>
                <a:lnTo>
                  <a:pt x="198925" y="128036"/>
                </a:lnTo>
                <a:lnTo>
                  <a:pt x="195078" y="138669"/>
                </a:lnTo>
                <a:lnTo>
                  <a:pt x="190523" y="148486"/>
                </a:lnTo>
                <a:lnTo>
                  <a:pt x="185327" y="157570"/>
                </a:lnTo>
                <a:lnTo>
                  <a:pt x="179615" y="166065"/>
                </a:lnTo>
                <a:lnTo>
                  <a:pt x="173507" y="174113"/>
                </a:lnTo>
                <a:lnTo>
                  <a:pt x="166948" y="181673"/>
                </a:lnTo>
                <a:lnTo>
                  <a:pt x="159713" y="188531"/>
                </a:lnTo>
                <a:lnTo>
                  <a:pt x="151744" y="194583"/>
                </a:lnTo>
                <a:lnTo>
                  <a:pt x="143484" y="198316"/>
                </a:lnTo>
                <a:lnTo>
                  <a:pt x="136488" y="197784"/>
                </a:lnTo>
                <a:lnTo>
                  <a:pt x="132490" y="193965"/>
                </a:lnTo>
                <a:lnTo>
                  <a:pt x="131880" y="188691"/>
                </a:lnTo>
                <a:lnTo>
                  <a:pt x="134258" y="183139"/>
                </a:lnTo>
                <a:lnTo>
                  <a:pt x="139163" y="177986"/>
                </a:lnTo>
                <a:lnTo>
                  <a:pt x="146297" y="173686"/>
                </a:lnTo>
                <a:lnTo>
                  <a:pt x="155293" y="170361"/>
                </a:lnTo>
                <a:lnTo>
                  <a:pt x="165576" y="168079"/>
                </a:lnTo>
                <a:lnTo>
                  <a:pt x="176466" y="166973"/>
                </a:lnTo>
                <a:lnTo>
                  <a:pt x="187528" y="167002"/>
                </a:lnTo>
                <a:lnTo>
                  <a:pt x="198566" y="168153"/>
                </a:lnTo>
                <a:lnTo>
                  <a:pt x="209510" y="170519"/>
                </a:lnTo>
                <a:lnTo>
                  <a:pt x="220355" y="174035"/>
                </a:lnTo>
                <a:lnTo>
                  <a:pt x="231113" y="178513"/>
                </a:lnTo>
                <a:lnTo>
                  <a:pt x="241803" y="183735"/>
                </a:lnTo>
                <a:lnTo>
                  <a:pt x="252435" y="189510"/>
                </a:lnTo>
                <a:lnTo>
                  <a:pt x="262696" y="195844"/>
                </a:lnTo>
                <a:lnTo>
                  <a:pt x="271980" y="202927"/>
                </a:lnTo>
                <a:lnTo>
                  <a:pt x="280038" y="210803"/>
                </a:lnTo>
                <a:lnTo>
                  <a:pt x="286940" y="219381"/>
                </a:lnTo>
                <a:lnTo>
                  <a:pt x="292891" y="228517"/>
                </a:lnTo>
                <a:lnTo>
                  <a:pt x="298114" y="238081"/>
                </a:lnTo>
                <a:lnTo>
                  <a:pt x="302640" y="248284"/>
                </a:lnTo>
                <a:lnTo>
                  <a:pt x="306317" y="259650"/>
                </a:lnTo>
                <a:lnTo>
                  <a:pt x="309122" y="272364"/>
                </a:lnTo>
                <a:lnTo>
                  <a:pt x="311008" y="285988"/>
                </a:lnTo>
                <a:lnTo>
                  <a:pt x="311825" y="299671"/>
                </a:lnTo>
                <a:lnTo>
                  <a:pt x="311590" y="312910"/>
                </a:lnTo>
                <a:lnTo>
                  <a:pt x="310296" y="325561"/>
                </a:lnTo>
                <a:lnTo>
                  <a:pt x="307832" y="337663"/>
                </a:lnTo>
                <a:lnTo>
                  <a:pt x="304250" y="349314"/>
                </a:lnTo>
                <a:lnTo>
                  <a:pt x="299726" y="360461"/>
                </a:lnTo>
                <a:lnTo>
                  <a:pt x="294474" y="370887"/>
                </a:lnTo>
                <a:lnTo>
                  <a:pt x="288673" y="380536"/>
                </a:lnTo>
                <a:lnTo>
                  <a:pt x="282153" y="389493"/>
                </a:lnTo>
                <a:lnTo>
                  <a:pt x="274412" y="397897"/>
                </a:lnTo>
                <a:lnTo>
                  <a:pt x="265271" y="405871"/>
                </a:lnTo>
                <a:lnTo>
                  <a:pt x="254691" y="413040"/>
                </a:lnTo>
                <a:lnTo>
                  <a:pt x="242608" y="418571"/>
                </a:lnTo>
                <a:lnTo>
                  <a:pt x="229147" y="422141"/>
                </a:lnTo>
                <a:lnTo>
                  <a:pt x="214718" y="423893"/>
                </a:lnTo>
                <a:lnTo>
                  <a:pt x="199895" y="424163"/>
                </a:lnTo>
                <a:lnTo>
                  <a:pt x="185040" y="423304"/>
                </a:lnTo>
                <a:lnTo>
                  <a:pt x="170306" y="421459"/>
                </a:lnTo>
                <a:lnTo>
                  <a:pt x="155726" y="418558"/>
                </a:lnTo>
                <a:lnTo>
                  <a:pt x="141285" y="414655"/>
                </a:lnTo>
                <a:lnTo>
                  <a:pt x="126789" y="410070"/>
                </a:lnTo>
                <a:lnTo>
                  <a:pt x="111904" y="405302"/>
                </a:lnTo>
                <a:lnTo>
                  <a:pt x="96484" y="400651"/>
                </a:lnTo>
                <a:lnTo>
                  <a:pt x="80872" y="396223"/>
                </a:lnTo>
                <a:lnTo>
                  <a:pt x="65771" y="392023"/>
                </a:lnTo>
                <a:lnTo>
                  <a:pt x="51553" y="388019"/>
                </a:lnTo>
                <a:lnTo>
                  <a:pt x="38695" y="384316"/>
                </a:lnTo>
                <a:lnTo>
                  <a:pt x="26672" y="380808"/>
                </a:lnTo>
                <a:lnTo>
                  <a:pt x="14432" y="377185"/>
                </a:lnTo>
                <a:lnTo>
                  <a:pt x="0" y="37286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727088" y="1589803"/>
            <a:ext cx="2337327" cy="1274900"/>
            <a:chOff x="3727088" y="1589803"/>
            <a:chExt cx="2337327" cy="1274900"/>
          </a:xfrm>
        </p:grpSpPr>
        <p:sp>
          <p:nvSpPr>
            <p:cNvPr id="20" name="Freeform 19"/>
            <p:cNvSpPr/>
            <p:nvPr/>
          </p:nvSpPr>
          <p:spPr>
            <a:xfrm>
              <a:off x="4274783" y="1653137"/>
              <a:ext cx="368285" cy="447888"/>
            </a:xfrm>
            <a:custGeom>
              <a:avLst/>
              <a:gdLst/>
              <a:ahLst/>
              <a:cxnLst/>
              <a:rect l="0" t="0" r="0" b="0"/>
              <a:pathLst>
                <a:path w="368285" h="447888">
                  <a:moveTo>
                    <a:pt x="115600" y="10365"/>
                  </a:moveTo>
                  <a:lnTo>
                    <a:pt x="112599" y="21966"/>
                  </a:lnTo>
                  <a:lnTo>
                    <a:pt x="109177" y="31815"/>
                  </a:lnTo>
                  <a:lnTo>
                    <a:pt x="104986" y="40829"/>
                  </a:lnTo>
                  <a:lnTo>
                    <a:pt x="100258" y="49617"/>
                  </a:lnTo>
                  <a:lnTo>
                    <a:pt x="95426" y="58940"/>
                  </a:lnTo>
                  <a:lnTo>
                    <a:pt x="90744" y="69161"/>
                  </a:lnTo>
                  <a:lnTo>
                    <a:pt x="86134" y="79971"/>
                  </a:lnTo>
                  <a:lnTo>
                    <a:pt x="81284" y="90618"/>
                  </a:lnTo>
                  <a:lnTo>
                    <a:pt x="76009" y="100637"/>
                  </a:lnTo>
                  <a:lnTo>
                    <a:pt x="69835" y="108830"/>
                  </a:lnTo>
                  <a:lnTo>
                    <a:pt x="63042" y="113283"/>
                  </a:lnTo>
                  <a:lnTo>
                    <a:pt x="57315" y="113608"/>
                  </a:lnTo>
                  <a:lnTo>
                    <a:pt x="53423" y="110598"/>
                  </a:lnTo>
                  <a:lnTo>
                    <a:pt x="51369" y="105180"/>
                  </a:lnTo>
                  <a:lnTo>
                    <a:pt x="50858" y="97931"/>
                  </a:lnTo>
                  <a:lnTo>
                    <a:pt x="51531" y="89075"/>
                  </a:lnTo>
                  <a:lnTo>
                    <a:pt x="53079" y="78853"/>
                  </a:lnTo>
                  <a:lnTo>
                    <a:pt x="55413" y="67714"/>
                  </a:lnTo>
                  <a:lnTo>
                    <a:pt x="58654" y="56234"/>
                  </a:lnTo>
                  <a:lnTo>
                    <a:pt x="62800" y="44777"/>
                  </a:lnTo>
                  <a:lnTo>
                    <a:pt x="67889" y="33812"/>
                  </a:lnTo>
                  <a:lnTo>
                    <a:pt x="74063" y="23979"/>
                  </a:lnTo>
                  <a:lnTo>
                    <a:pt x="81297" y="15527"/>
                  </a:lnTo>
                  <a:lnTo>
                    <a:pt x="89597" y="8682"/>
                  </a:lnTo>
                  <a:lnTo>
                    <a:pt x="99072" y="3826"/>
                  </a:lnTo>
                  <a:lnTo>
                    <a:pt x="109659" y="970"/>
                  </a:lnTo>
                  <a:lnTo>
                    <a:pt x="120852" y="0"/>
                  </a:lnTo>
                  <a:lnTo>
                    <a:pt x="131825" y="852"/>
                  </a:lnTo>
                  <a:lnTo>
                    <a:pt x="142127" y="3315"/>
                  </a:lnTo>
                  <a:lnTo>
                    <a:pt x="151668" y="7236"/>
                  </a:lnTo>
                  <a:lnTo>
                    <a:pt x="160538" y="12608"/>
                  </a:lnTo>
                  <a:lnTo>
                    <a:pt x="168869" y="19298"/>
                  </a:lnTo>
                  <a:lnTo>
                    <a:pt x="176635" y="27230"/>
                  </a:lnTo>
                  <a:lnTo>
                    <a:pt x="183639" y="36455"/>
                  </a:lnTo>
                  <a:lnTo>
                    <a:pt x="189836" y="46885"/>
                  </a:lnTo>
                  <a:lnTo>
                    <a:pt x="195323" y="58312"/>
                  </a:lnTo>
                  <a:lnTo>
                    <a:pt x="200243" y="70507"/>
                  </a:lnTo>
                  <a:lnTo>
                    <a:pt x="204735" y="83264"/>
                  </a:lnTo>
                  <a:lnTo>
                    <a:pt x="208752" y="96424"/>
                  </a:lnTo>
                  <a:lnTo>
                    <a:pt x="212078" y="109863"/>
                  </a:lnTo>
                  <a:lnTo>
                    <a:pt x="214649" y="123496"/>
                  </a:lnTo>
                  <a:lnTo>
                    <a:pt x="216547" y="137262"/>
                  </a:lnTo>
                  <a:lnTo>
                    <a:pt x="217903" y="151116"/>
                  </a:lnTo>
                  <a:lnTo>
                    <a:pt x="218853" y="165036"/>
                  </a:lnTo>
                  <a:lnTo>
                    <a:pt x="219509" y="179164"/>
                  </a:lnTo>
                  <a:lnTo>
                    <a:pt x="219957" y="193796"/>
                  </a:lnTo>
                  <a:lnTo>
                    <a:pt x="220252" y="209046"/>
                  </a:lnTo>
                  <a:lnTo>
                    <a:pt x="220112" y="224712"/>
                  </a:lnTo>
                  <a:lnTo>
                    <a:pt x="218953" y="240381"/>
                  </a:lnTo>
                  <a:lnTo>
                    <a:pt x="216545" y="255807"/>
                  </a:lnTo>
                  <a:lnTo>
                    <a:pt x="213129" y="270757"/>
                  </a:lnTo>
                  <a:lnTo>
                    <a:pt x="209225" y="284950"/>
                  </a:lnTo>
                  <a:lnTo>
                    <a:pt x="205190" y="298314"/>
                  </a:lnTo>
                  <a:lnTo>
                    <a:pt x="201025" y="311102"/>
                  </a:lnTo>
                  <a:lnTo>
                    <a:pt x="196476" y="323770"/>
                  </a:lnTo>
                  <a:lnTo>
                    <a:pt x="191414" y="336591"/>
                  </a:lnTo>
                  <a:lnTo>
                    <a:pt x="185693" y="349492"/>
                  </a:lnTo>
                  <a:lnTo>
                    <a:pt x="179088" y="362161"/>
                  </a:lnTo>
                  <a:lnTo>
                    <a:pt x="171565" y="374422"/>
                  </a:lnTo>
                  <a:lnTo>
                    <a:pt x="163240" y="386096"/>
                  </a:lnTo>
                  <a:lnTo>
                    <a:pt x="154281" y="396936"/>
                  </a:lnTo>
                  <a:lnTo>
                    <a:pt x="144849" y="406887"/>
                  </a:lnTo>
                  <a:lnTo>
                    <a:pt x="135075" y="415890"/>
                  </a:lnTo>
                  <a:lnTo>
                    <a:pt x="125062" y="423799"/>
                  </a:lnTo>
                  <a:lnTo>
                    <a:pt x="114879" y="430636"/>
                  </a:lnTo>
                  <a:lnTo>
                    <a:pt x="104414" y="436398"/>
                  </a:lnTo>
                  <a:lnTo>
                    <a:pt x="93396" y="440978"/>
                  </a:lnTo>
                  <a:lnTo>
                    <a:pt x="81725" y="444427"/>
                  </a:lnTo>
                  <a:lnTo>
                    <a:pt x="69615" y="446761"/>
                  </a:lnTo>
                  <a:lnTo>
                    <a:pt x="57486" y="447887"/>
                  </a:lnTo>
                  <a:lnTo>
                    <a:pt x="45596" y="447858"/>
                  </a:lnTo>
                  <a:lnTo>
                    <a:pt x="34342" y="446534"/>
                  </a:lnTo>
                  <a:lnTo>
                    <a:pt x="24316" y="443519"/>
                  </a:lnTo>
                  <a:lnTo>
                    <a:pt x="15735" y="438747"/>
                  </a:lnTo>
                  <a:lnTo>
                    <a:pt x="8804" y="432442"/>
                  </a:lnTo>
                  <a:lnTo>
                    <a:pt x="3890" y="424921"/>
                  </a:lnTo>
                  <a:lnTo>
                    <a:pt x="997" y="416494"/>
                  </a:lnTo>
                  <a:lnTo>
                    <a:pt x="0" y="407414"/>
                  </a:lnTo>
                  <a:lnTo>
                    <a:pt x="835" y="397874"/>
                  </a:lnTo>
                  <a:lnTo>
                    <a:pt x="3288" y="388021"/>
                  </a:lnTo>
                  <a:lnTo>
                    <a:pt x="7201" y="378118"/>
                  </a:lnTo>
                  <a:lnTo>
                    <a:pt x="12568" y="368542"/>
                  </a:lnTo>
                  <a:lnTo>
                    <a:pt x="19255" y="359485"/>
                  </a:lnTo>
                  <a:lnTo>
                    <a:pt x="27184" y="351438"/>
                  </a:lnTo>
                  <a:lnTo>
                    <a:pt x="36408" y="345242"/>
                  </a:lnTo>
                  <a:lnTo>
                    <a:pt x="46833" y="341191"/>
                  </a:lnTo>
                  <a:lnTo>
                    <a:pt x="58086" y="339098"/>
                  </a:lnTo>
                  <a:lnTo>
                    <a:pt x="69631" y="338591"/>
                  </a:lnTo>
                  <a:lnTo>
                    <a:pt x="81136" y="339283"/>
                  </a:lnTo>
                  <a:lnTo>
                    <a:pt x="92469" y="340845"/>
                  </a:lnTo>
                  <a:lnTo>
                    <a:pt x="103612" y="343022"/>
                  </a:lnTo>
                  <a:lnTo>
                    <a:pt x="114585" y="345631"/>
                  </a:lnTo>
                  <a:lnTo>
                    <a:pt x="125259" y="348702"/>
                  </a:lnTo>
                  <a:lnTo>
                    <a:pt x="135361" y="352448"/>
                  </a:lnTo>
                  <a:lnTo>
                    <a:pt x="144794" y="356929"/>
                  </a:lnTo>
                  <a:lnTo>
                    <a:pt x="153773" y="361906"/>
                  </a:lnTo>
                  <a:lnTo>
                    <a:pt x="162724" y="366940"/>
                  </a:lnTo>
                  <a:lnTo>
                    <a:pt x="171896" y="371774"/>
                  </a:lnTo>
                  <a:lnTo>
                    <a:pt x="181364" y="376493"/>
                  </a:lnTo>
                  <a:lnTo>
                    <a:pt x="191106" y="381422"/>
                  </a:lnTo>
                  <a:lnTo>
                    <a:pt x="201071" y="386734"/>
                  </a:lnTo>
                  <a:lnTo>
                    <a:pt x="211204" y="392284"/>
                  </a:lnTo>
                  <a:lnTo>
                    <a:pt x="221459" y="397711"/>
                  </a:lnTo>
                  <a:lnTo>
                    <a:pt x="231805" y="402802"/>
                  </a:lnTo>
                  <a:lnTo>
                    <a:pt x="242380" y="407356"/>
                  </a:lnTo>
                  <a:lnTo>
                    <a:pt x="253471" y="411110"/>
                  </a:lnTo>
                  <a:lnTo>
                    <a:pt x="265195" y="413997"/>
                  </a:lnTo>
                  <a:lnTo>
                    <a:pt x="277510" y="415951"/>
                  </a:lnTo>
                  <a:lnTo>
                    <a:pt x="290310" y="416821"/>
                  </a:lnTo>
                  <a:lnTo>
                    <a:pt x="303463" y="416634"/>
                  </a:lnTo>
                  <a:lnTo>
                    <a:pt x="316456" y="415706"/>
                  </a:lnTo>
                  <a:lnTo>
                    <a:pt x="329778" y="414460"/>
                  </a:lnTo>
                  <a:lnTo>
                    <a:pt x="345715" y="412789"/>
                  </a:lnTo>
                  <a:lnTo>
                    <a:pt x="368284" y="4104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58922" y="1705616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21057" y="14736"/>
                  </a:lnTo>
                  <a:lnTo>
                    <a:pt x="21057" y="29287"/>
                  </a:lnTo>
                  <a:lnTo>
                    <a:pt x="21057" y="45077"/>
                  </a:lnTo>
                  <a:lnTo>
                    <a:pt x="21057" y="61966"/>
                  </a:lnTo>
                  <a:lnTo>
                    <a:pt x="21057" y="79459"/>
                  </a:lnTo>
                  <a:lnTo>
                    <a:pt x="21057" y="97192"/>
                  </a:lnTo>
                  <a:lnTo>
                    <a:pt x="21057" y="114981"/>
                  </a:lnTo>
                  <a:lnTo>
                    <a:pt x="21057" y="132747"/>
                  </a:lnTo>
                  <a:lnTo>
                    <a:pt x="21053" y="150462"/>
                  </a:lnTo>
                  <a:lnTo>
                    <a:pt x="20880" y="167795"/>
                  </a:lnTo>
                  <a:lnTo>
                    <a:pt x="20231" y="184141"/>
                  </a:lnTo>
                  <a:lnTo>
                    <a:pt x="18983" y="199258"/>
                  </a:lnTo>
                  <a:lnTo>
                    <a:pt x="17330" y="213547"/>
                  </a:lnTo>
                  <a:lnTo>
                    <a:pt x="15682" y="227830"/>
                  </a:lnTo>
                  <a:lnTo>
                    <a:pt x="14279" y="242588"/>
                  </a:lnTo>
                  <a:lnTo>
                    <a:pt x="13186" y="257792"/>
                  </a:lnTo>
                  <a:lnTo>
                    <a:pt x="12378" y="273085"/>
                  </a:lnTo>
                  <a:lnTo>
                    <a:pt x="11796" y="288226"/>
                  </a:lnTo>
                  <a:lnTo>
                    <a:pt x="11218" y="302969"/>
                  </a:lnTo>
                  <a:lnTo>
                    <a:pt x="10290" y="317016"/>
                  </a:lnTo>
                  <a:lnTo>
                    <a:pt x="8850" y="330274"/>
                  </a:lnTo>
                  <a:lnTo>
                    <a:pt x="7059" y="342947"/>
                  </a:lnTo>
                  <a:lnTo>
                    <a:pt x="5130" y="356991"/>
                  </a:lnTo>
                  <a:lnTo>
                    <a:pt x="2892" y="37699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69261" y="1674031"/>
              <a:ext cx="200190" cy="306489"/>
            </a:xfrm>
            <a:custGeom>
              <a:avLst/>
              <a:gdLst/>
              <a:ahLst/>
              <a:cxnLst/>
              <a:rect l="0" t="0" r="0" b="0"/>
              <a:pathLst>
                <a:path w="200190" h="306489">
                  <a:moveTo>
                    <a:pt x="200189" y="231627"/>
                  </a:moveTo>
                  <a:lnTo>
                    <a:pt x="191389" y="234627"/>
                  </a:lnTo>
                  <a:lnTo>
                    <a:pt x="183042" y="238050"/>
                  </a:lnTo>
                  <a:lnTo>
                    <a:pt x="174343" y="242246"/>
                  </a:lnTo>
                  <a:lnTo>
                    <a:pt x="165222" y="247146"/>
                  </a:lnTo>
                  <a:lnTo>
                    <a:pt x="155726" y="252627"/>
                  </a:lnTo>
                  <a:lnTo>
                    <a:pt x="145930" y="258558"/>
                  </a:lnTo>
                  <a:lnTo>
                    <a:pt x="135743" y="264820"/>
                  </a:lnTo>
                  <a:lnTo>
                    <a:pt x="124922" y="271318"/>
                  </a:lnTo>
                  <a:lnTo>
                    <a:pt x="113386" y="277978"/>
                  </a:lnTo>
                  <a:lnTo>
                    <a:pt x="101369" y="284584"/>
                  </a:lnTo>
                  <a:lnTo>
                    <a:pt x="89304" y="290792"/>
                  </a:lnTo>
                  <a:lnTo>
                    <a:pt x="77447" y="296440"/>
                  </a:lnTo>
                  <a:lnTo>
                    <a:pt x="65876" y="301214"/>
                  </a:lnTo>
                  <a:lnTo>
                    <a:pt x="54573" y="304591"/>
                  </a:lnTo>
                  <a:lnTo>
                    <a:pt x="43497" y="306406"/>
                  </a:lnTo>
                  <a:lnTo>
                    <a:pt x="32924" y="306488"/>
                  </a:lnTo>
                  <a:lnTo>
                    <a:pt x="23423" y="304498"/>
                  </a:lnTo>
                  <a:lnTo>
                    <a:pt x="15226" y="300455"/>
                  </a:lnTo>
                  <a:lnTo>
                    <a:pt x="8569" y="294656"/>
                  </a:lnTo>
                  <a:lnTo>
                    <a:pt x="3846" y="287485"/>
                  </a:lnTo>
                  <a:lnTo>
                    <a:pt x="1079" y="279296"/>
                  </a:lnTo>
                  <a:lnTo>
                    <a:pt x="0" y="270377"/>
                  </a:lnTo>
                  <a:lnTo>
                    <a:pt x="247" y="260946"/>
                  </a:lnTo>
                  <a:lnTo>
                    <a:pt x="1482" y="251156"/>
                  </a:lnTo>
                  <a:lnTo>
                    <a:pt x="3425" y="240957"/>
                  </a:lnTo>
                  <a:lnTo>
                    <a:pt x="5866" y="230118"/>
                  </a:lnTo>
                  <a:lnTo>
                    <a:pt x="8651" y="218562"/>
                  </a:lnTo>
                  <a:lnTo>
                    <a:pt x="11671" y="206360"/>
                  </a:lnTo>
                  <a:lnTo>
                    <a:pt x="14852" y="193636"/>
                  </a:lnTo>
                  <a:lnTo>
                    <a:pt x="18141" y="180515"/>
                  </a:lnTo>
                  <a:lnTo>
                    <a:pt x="21503" y="166941"/>
                  </a:lnTo>
                  <a:lnTo>
                    <a:pt x="24913" y="152689"/>
                  </a:lnTo>
                  <a:lnTo>
                    <a:pt x="28357" y="137698"/>
                  </a:lnTo>
                  <a:lnTo>
                    <a:pt x="31822" y="122207"/>
                  </a:lnTo>
                  <a:lnTo>
                    <a:pt x="35302" y="106656"/>
                  </a:lnTo>
                  <a:lnTo>
                    <a:pt x="38787" y="91310"/>
                  </a:lnTo>
                  <a:lnTo>
                    <a:pt x="42123" y="76274"/>
                  </a:lnTo>
                  <a:lnTo>
                    <a:pt x="45338" y="59789"/>
                  </a:lnTo>
                  <a:lnTo>
                    <a:pt x="48714" y="37056"/>
                  </a:lnTo>
                  <a:lnTo>
                    <a:pt x="5279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53471" y="1874072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5203" y="67"/>
                  </a:lnTo>
                  <a:lnTo>
                    <a:pt x="114714" y="707"/>
                  </a:lnTo>
                  <a:lnTo>
                    <a:pt x="104408" y="1999"/>
                  </a:lnTo>
                  <a:lnTo>
                    <a:pt x="93933" y="3686"/>
                  </a:lnTo>
                  <a:lnTo>
                    <a:pt x="82942" y="5354"/>
                  </a:lnTo>
                  <a:lnTo>
                    <a:pt x="71308" y="6768"/>
                  </a:lnTo>
                  <a:lnTo>
                    <a:pt x="59297" y="7868"/>
                  </a:lnTo>
                  <a:lnTo>
                    <a:pt x="46074" y="8800"/>
                  </a:lnTo>
                  <a:lnTo>
                    <a:pt x="28239" y="96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27088" y="2116228"/>
              <a:ext cx="2337327" cy="31586"/>
            </a:xfrm>
            <a:custGeom>
              <a:avLst/>
              <a:gdLst/>
              <a:ahLst/>
              <a:cxnLst/>
              <a:rect l="0" t="0" r="0" b="0"/>
              <a:pathLst>
                <a:path w="2337327" h="31586">
                  <a:moveTo>
                    <a:pt x="0" y="31585"/>
                  </a:moveTo>
                  <a:lnTo>
                    <a:pt x="14602" y="28718"/>
                  </a:lnTo>
                  <a:lnTo>
                    <a:pt x="27873" y="26576"/>
                  </a:lnTo>
                  <a:lnTo>
                    <a:pt x="41083" y="24973"/>
                  </a:lnTo>
                  <a:lnTo>
                    <a:pt x="54770" y="23793"/>
                  </a:lnTo>
                  <a:lnTo>
                    <a:pt x="69576" y="22944"/>
                  </a:lnTo>
                  <a:lnTo>
                    <a:pt x="85721" y="22342"/>
                  </a:lnTo>
                  <a:lnTo>
                    <a:pt x="102621" y="21755"/>
                  </a:lnTo>
                  <a:lnTo>
                    <a:pt x="119118" y="20822"/>
                  </a:lnTo>
                  <a:lnTo>
                    <a:pt x="134593" y="19380"/>
                  </a:lnTo>
                  <a:lnTo>
                    <a:pt x="149421" y="17597"/>
                  </a:lnTo>
                  <a:lnTo>
                    <a:pt x="164664" y="15860"/>
                  </a:lnTo>
                  <a:lnTo>
                    <a:pt x="180912" y="14398"/>
                  </a:lnTo>
                  <a:lnTo>
                    <a:pt x="197946" y="13266"/>
                  </a:lnTo>
                  <a:lnTo>
                    <a:pt x="215014" y="12431"/>
                  </a:lnTo>
                  <a:lnTo>
                    <a:pt x="231649" y="11835"/>
                  </a:lnTo>
                  <a:lnTo>
                    <a:pt x="247719" y="11419"/>
                  </a:lnTo>
                  <a:lnTo>
                    <a:pt x="263263" y="11131"/>
                  </a:lnTo>
                  <a:lnTo>
                    <a:pt x="278381" y="10935"/>
                  </a:lnTo>
                  <a:lnTo>
                    <a:pt x="293175" y="10802"/>
                  </a:lnTo>
                  <a:lnTo>
                    <a:pt x="307736" y="10712"/>
                  </a:lnTo>
                  <a:lnTo>
                    <a:pt x="322132" y="10651"/>
                  </a:lnTo>
                  <a:lnTo>
                    <a:pt x="336413" y="10610"/>
                  </a:lnTo>
                  <a:lnTo>
                    <a:pt x="350615" y="10583"/>
                  </a:lnTo>
                  <a:lnTo>
                    <a:pt x="364768" y="10560"/>
                  </a:lnTo>
                  <a:lnTo>
                    <a:pt x="379053" y="10375"/>
                  </a:lnTo>
                  <a:lnTo>
                    <a:pt x="393789" y="9718"/>
                  </a:lnTo>
                  <a:lnTo>
                    <a:pt x="409113" y="8464"/>
                  </a:lnTo>
                  <a:lnTo>
                    <a:pt x="425000" y="6808"/>
                  </a:lnTo>
                  <a:lnTo>
                    <a:pt x="441349" y="5158"/>
                  </a:lnTo>
                  <a:lnTo>
                    <a:pt x="458053" y="3753"/>
                  </a:lnTo>
                  <a:lnTo>
                    <a:pt x="475016" y="2659"/>
                  </a:lnTo>
                  <a:lnTo>
                    <a:pt x="492162" y="1851"/>
                  </a:lnTo>
                  <a:lnTo>
                    <a:pt x="509438" y="1272"/>
                  </a:lnTo>
                  <a:lnTo>
                    <a:pt x="526801" y="867"/>
                  </a:lnTo>
                  <a:lnTo>
                    <a:pt x="544224" y="587"/>
                  </a:lnTo>
                  <a:lnTo>
                    <a:pt x="561693" y="396"/>
                  </a:lnTo>
                  <a:lnTo>
                    <a:pt x="579358" y="266"/>
                  </a:lnTo>
                  <a:lnTo>
                    <a:pt x="597516" y="178"/>
                  </a:lnTo>
                  <a:lnTo>
                    <a:pt x="616287" y="119"/>
                  </a:lnTo>
                  <a:lnTo>
                    <a:pt x="635470" y="80"/>
                  </a:lnTo>
                  <a:lnTo>
                    <a:pt x="654655" y="53"/>
                  </a:lnTo>
                  <a:lnTo>
                    <a:pt x="673602" y="35"/>
                  </a:lnTo>
                  <a:lnTo>
                    <a:pt x="692410" y="23"/>
                  </a:lnTo>
                  <a:lnTo>
                    <a:pt x="711410" y="15"/>
                  </a:lnTo>
                  <a:lnTo>
                    <a:pt x="730787" y="10"/>
                  </a:lnTo>
                  <a:lnTo>
                    <a:pt x="750564" y="6"/>
                  </a:lnTo>
                  <a:lnTo>
                    <a:pt x="770686" y="4"/>
                  </a:lnTo>
                  <a:lnTo>
                    <a:pt x="791080" y="3"/>
                  </a:lnTo>
                  <a:lnTo>
                    <a:pt x="811675" y="2"/>
                  </a:lnTo>
                  <a:lnTo>
                    <a:pt x="832415" y="1"/>
                  </a:lnTo>
                  <a:lnTo>
                    <a:pt x="853260" y="0"/>
                  </a:lnTo>
                  <a:lnTo>
                    <a:pt x="874343" y="0"/>
                  </a:lnTo>
                  <a:lnTo>
                    <a:pt x="895949" y="0"/>
                  </a:lnTo>
                  <a:lnTo>
                    <a:pt x="918188" y="0"/>
                  </a:lnTo>
                  <a:lnTo>
                    <a:pt x="940853" y="0"/>
                  </a:lnTo>
                  <a:lnTo>
                    <a:pt x="963528" y="0"/>
                  </a:lnTo>
                  <a:lnTo>
                    <a:pt x="985973" y="0"/>
                  </a:lnTo>
                  <a:lnTo>
                    <a:pt x="1008283" y="0"/>
                  </a:lnTo>
                  <a:lnTo>
                    <a:pt x="1030787" y="0"/>
                  </a:lnTo>
                  <a:lnTo>
                    <a:pt x="1053669" y="0"/>
                  </a:lnTo>
                  <a:lnTo>
                    <a:pt x="1076952" y="0"/>
                  </a:lnTo>
                  <a:lnTo>
                    <a:pt x="1100582" y="0"/>
                  </a:lnTo>
                  <a:lnTo>
                    <a:pt x="1124485" y="0"/>
                  </a:lnTo>
                  <a:lnTo>
                    <a:pt x="1148589" y="0"/>
                  </a:lnTo>
                  <a:lnTo>
                    <a:pt x="1172837" y="0"/>
                  </a:lnTo>
                  <a:lnTo>
                    <a:pt x="1197187" y="0"/>
                  </a:lnTo>
                  <a:lnTo>
                    <a:pt x="1221606" y="0"/>
                  </a:lnTo>
                  <a:lnTo>
                    <a:pt x="1246073" y="0"/>
                  </a:lnTo>
                  <a:lnTo>
                    <a:pt x="1270578" y="0"/>
                  </a:lnTo>
                  <a:lnTo>
                    <a:pt x="1295273" y="0"/>
                  </a:lnTo>
                  <a:lnTo>
                    <a:pt x="1320458" y="0"/>
                  </a:lnTo>
                  <a:lnTo>
                    <a:pt x="1346257" y="0"/>
                  </a:lnTo>
                  <a:lnTo>
                    <a:pt x="1372635" y="0"/>
                  </a:lnTo>
                  <a:lnTo>
                    <a:pt x="1399489" y="0"/>
                  </a:lnTo>
                  <a:lnTo>
                    <a:pt x="1426702" y="0"/>
                  </a:lnTo>
                  <a:lnTo>
                    <a:pt x="1454010" y="0"/>
                  </a:lnTo>
                  <a:lnTo>
                    <a:pt x="1481030" y="0"/>
                  </a:lnTo>
                  <a:lnTo>
                    <a:pt x="1507585" y="0"/>
                  </a:lnTo>
                  <a:lnTo>
                    <a:pt x="1533993" y="0"/>
                  </a:lnTo>
                  <a:lnTo>
                    <a:pt x="1560943" y="0"/>
                  </a:lnTo>
                  <a:lnTo>
                    <a:pt x="1588780" y="0"/>
                  </a:lnTo>
                  <a:lnTo>
                    <a:pt x="1617359" y="0"/>
                  </a:lnTo>
                  <a:lnTo>
                    <a:pt x="1646237" y="0"/>
                  </a:lnTo>
                  <a:lnTo>
                    <a:pt x="1675113" y="4"/>
                  </a:lnTo>
                  <a:lnTo>
                    <a:pt x="1703859" y="177"/>
                  </a:lnTo>
                  <a:lnTo>
                    <a:pt x="1732453" y="825"/>
                  </a:lnTo>
                  <a:lnTo>
                    <a:pt x="1760908" y="2074"/>
                  </a:lnTo>
                  <a:lnTo>
                    <a:pt x="1789254" y="3727"/>
                  </a:lnTo>
                  <a:lnTo>
                    <a:pt x="1817519" y="5375"/>
                  </a:lnTo>
                  <a:lnTo>
                    <a:pt x="1845725" y="6778"/>
                  </a:lnTo>
                  <a:lnTo>
                    <a:pt x="1873889" y="7871"/>
                  </a:lnTo>
                  <a:lnTo>
                    <a:pt x="1902026" y="8678"/>
                  </a:lnTo>
                  <a:lnTo>
                    <a:pt x="1930146" y="9261"/>
                  </a:lnTo>
                  <a:lnTo>
                    <a:pt x="1958423" y="9839"/>
                  </a:lnTo>
                  <a:lnTo>
                    <a:pt x="1987165" y="10767"/>
                  </a:lnTo>
                  <a:lnTo>
                    <a:pt x="2016507" y="12211"/>
                  </a:lnTo>
                  <a:lnTo>
                    <a:pt x="2046416" y="14166"/>
                  </a:lnTo>
                  <a:lnTo>
                    <a:pt x="2076794" y="16551"/>
                  </a:lnTo>
                  <a:lnTo>
                    <a:pt x="2107516" y="19261"/>
                  </a:lnTo>
                  <a:lnTo>
                    <a:pt x="2137995" y="22046"/>
                  </a:lnTo>
                  <a:lnTo>
                    <a:pt x="2167232" y="24529"/>
                  </a:lnTo>
                  <a:lnTo>
                    <a:pt x="2194774" y="26527"/>
                  </a:lnTo>
                  <a:lnTo>
                    <a:pt x="2220351" y="28037"/>
                  </a:lnTo>
                  <a:lnTo>
                    <a:pt x="2243626" y="29132"/>
                  </a:lnTo>
                  <a:lnTo>
                    <a:pt x="2264635" y="29907"/>
                  </a:lnTo>
                  <a:lnTo>
                    <a:pt x="2283126" y="30446"/>
                  </a:lnTo>
                  <a:lnTo>
                    <a:pt x="2300188" y="30875"/>
                  </a:lnTo>
                  <a:lnTo>
                    <a:pt x="2317324" y="31233"/>
                  </a:lnTo>
                  <a:lnTo>
                    <a:pt x="2337326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88725" y="2189927"/>
              <a:ext cx="334289" cy="674776"/>
            </a:xfrm>
            <a:custGeom>
              <a:avLst/>
              <a:gdLst/>
              <a:ahLst/>
              <a:cxnLst/>
              <a:rect l="0" t="0" r="0" b="0"/>
              <a:pathLst>
                <a:path w="334289" h="674776">
                  <a:moveTo>
                    <a:pt x="291254" y="0"/>
                  </a:moveTo>
                  <a:lnTo>
                    <a:pt x="285386" y="8869"/>
                  </a:lnTo>
                  <a:lnTo>
                    <a:pt x="279822" y="17855"/>
                  </a:lnTo>
                  <a:lnTo>
                    <a:pt x="274023" y="27846"/>
                  </a:lnTo>
                  <a:lnTo>
                    <a:pt x="267942" y="38654"/>
                  </a:lnTo>
                  <a:lnTo>
                    <a:pt x="261612" y="49817"/>
                  </a:lnTo>
                  <a:lnTo>
                    <a:pt x="255085" y="61018"/>
                  </a:lnTo>
                  <a:lnTo>
                    <a:pt x="248409" y="71957"/>
                  </a:lnTo>
                  <a:lnTo>
                    <a:pt x="241625" y="82293"/>
                  </a:lnTo>
                  <a:lnTo>
                    <a:pt x="234769" y="91910"/>
                  </a:lnTo>
                  <a:lnTo>
                    <a:pt x="227859" y="101027"/>
                  </a:lnTo>
                  <a:lnTo>
                    <a:pt x="220914" y="110077"/>
                  </a:lnTo>
                  <a:lnTo>
                    <a:pt x="213944" y="119319"/>
                  </a:lnTo>
                  <a:lnTo>
                    <a:pt x="206959" y="128834"/>
                  </a:lnTo>
                  <a:lnTo>
                    <a:pt x="199962" y="138609"/>
                  </a:lnTo>
                  <a:lnTo>
                    <a:pt x="192958" y="148592"/>
                  </a:lnTo>
                  <a:lnTo>
                    <a:pt x="185949" y="158567"/>
                  </a:lnTo>
                  <a:lnTo>
                    <a:pt x="178937" y="168184"/>
                  </a:lnTo>
                  <a:lnTo>
                    <a:pt x="171927" y="177284"/>
                  </a:lnTo>
                  <a:lnTo>
                    <a:pt x="165083" y="186037"/>
                  </a:lnTo>
                  <a:lnTo>
                    <a:pt x="158715" y="194835"/>
                  </a:lnTo>
                  <a:lnTo>
                    <a:pt x="152946" y="203900"/>
                  </a:lnTo>
                  <a:lnTo>
                    <a:pt x="147580" y="213126"/>
                  </a:lnTo>
                  <a:lnTo>
                    <a:pt x="142210" y="222173"/>
                  </a:lnTo>
                  <a:lnTo>
                    <a:pt x="136595" y="230858"/>
                  </a:lnTo>
                  <a:lnTo>
                    <a:pt x="130669" y="239317"/>
                  </a:lnTo>
                  <a:lnTo>
                    <a:pt x="124457" y="247911"/>
                  </a:lnTo>
                  <a:lnTo>
                    <a:pt x="118012" y="256850"/>
                  </a:lnTo>
                  <a:lnTo>
                    <a:pt x="111225" y="266498"/>
                  </a:lnTo>
                  <a:lnTo>
                    <a:pt x="103837" y="277425"/>
                  </a:lnTo>
                  <a:lnTo>
                    <a:pt x="95761" y="289812"/>
                  </a:lnTo>
                  <a:lnTo>
                    <a:pt x="87219" y="303201"/>
                  </a:lnTo>
                  <a:lnTo>
                    <a:pt x="78640" y="316719"/>
                  </a:lnTo>
                  <a:lnTo>
                    <a:pt x="70281" y="329844"/>
                  </a:lnTo>
                  <a:lnTo>
                    <a:pt x="62382" y="342416"/>
                  </a:lnTo>
                  <a:lnTo>
                    <a:pt x="55230" y="354464"/>
                  </a:lnTo>
                  <a:lnTo>
                    <a:pt x="48904" y="366085"/>
                  </a:lnTo>
                  <a:lnTo>
                    <a:pt x="43317" y="377380"/>
                  </a:lnTo>
                  <a:lnTo>
                    <a:pt x="38323" y="388439"/>
                  </a:lnTo>
                  <a:lnTo>
                    <a:pt x="33774" y="399330"/>
                  </a:lnTo>
                  <a:lnTo>
                    <a:pt x="29548" y="410105"/>
                  </a:lnTo>
                  <a:lnTo>
                    <a:pt x="25548" y="420800"/>
                  </a:lnTo>
                  <a:lnTo>
                    <a:pt x="21706" y="431450"/>
                  </a:lnTo>
                  <a:lnTo>
                    <a:pt x="17971" y="442400"/>
                  </a:lnTo>
                  <a:lnTo>
                    <a:pt x="14310" y="454275"/>
                  </a:lnTo>
                  <a:lnTo>
                    <a:pt x="10704" y="467344"/>
                  </a:lnTo>
                  <a:lnTo>
                    <a:pt x="7299" y="481546"/>
                  </a:lnTo>
                  <a:lnTo>
                    <a:pt x="4392" y="496683"/>
                  </a:lnTo>
                  <a:lnTo>
                    <a:pt x="2110" y="512529"/>
                  </a:lnTo>
                  <a:lnTo>
                    <a:pt x="579" y="528728"/>
                  </a:lnTo>
                  <a:lnTo>
                    <a:pt x="0" y="544821"/>
                  </a:lnTo>
                  <a:lnTo>
                    <a:pt x="391" y="560563"/>
                  </a:lnTo>
                  <a:lnTo>
                    <a:pt x="1620" y="575742"/>
                  </a:lnTo>
                  <a:lnTo>
                    <a:pt x="3507" y="590095"/>
                  </a:lnTo>
                  <a:lnTo>
                    <a:pt x="5889" y="603561"/>
                  </a:lnTo>
                  <a:lnTo>
                    <a:pt x="8792" y="616079"/>
                  </a:lnTo>
                  <a:lnTo>
                    <a:pt x="12419" y="627502"/>
                  </a:lnTo>
                  <a:lnTo>
                    <a:pt x="16826" y="637852"/>
                  </a:lnTo>
                  <a:lnTo>
                    <a:pt x="22090" y="647125"/>
                  </a:lnTo>
                  <a:lnTo>
                    <a:pt x="28381" y="655217"/>
                  </a:lnTo>
                  <a:lnTo>
                    <a:pt x="35699" y="662172"/>
                  </a:lnTo>
                  <a:lnTo>
                    <a:pt x="44224" y="667844"/>
                  </a:lnTo>
                  <a:lnTo>
                    <a:pt x="54383" y="671831"/>
                  </a:lnTo>
                  <a:lnTo>
                    <a:pt x="66247" y="674068"/>
                  </a:lnTo>
                  <a:lnTo>
                    <a:pt x="79281" y="674775"/>
                  </a:lnTo>
                  <a:lnTo>
                    <a:pt x="92561" y="674269"/>
                  </a:lnTo>
                  <a:lnTo>
                    <a:pt x="105530" y="672853"/>
                  </a:lnTo>
                  <a:lnTo>
                    <a:pt x="118168" y="670617"/>
                  </a:lnTo>
                  <a:lnTo>
                    <a:pt x="130792" y="667446"/>
                  </a:lnTo>
                  <a:lnTo>
                    <a:pt x="143608" y="663353"/>
                  </a:lnTo>
                  <a:lnTo>
                    <a:pt x="156351" y="658470"/>
                  </a:lnTo>
                  <a:lnTo>
                    <a:pt x="168388" y="652969"/>
                  </a:lnTo>
                  <a:lnTo>
                    <a:pt x="179420" y="647002"/>
                  </a:lnTo>
                  <a:lnTo>
                    <a:pt x="189625" y="640538"/>
                  </a:lnTo>
                  <a:lnTo>
                    <a:pt x="199474" y="633368"/>
                  </a:lnTo>
                  <a:lnTo>
                    <a:pt x="209286" y="625432"/>
                  </a:lnTo>
                  <a:lnTo>
                    <a:pt x="219199" y="616815"/>
                  </a:lnTo>
                  <a:lnTo>
                    <a:pt x="229247" y="607652"/>
                  </a:lnTo>
                  <a:lnTo>
                    <a:pt x="239422" y="598080"/>
                  </a:lnTo>
                  <a:lnTo>
                    <a:pt x="249697" y="588211"/>
                  </a:lnTo>
                  <a:lnTo>
                    <a:pt x="260048" y="578133"/>
                  </a:lnTo>
                  <a:lnTo>
                    <a:pt x="270449" y="567906"/>
                  </a:lnTo>
                  <a:lnTo>
                    <a:pt x="280722" y="557412"/>
                  </a:lnTo>
                  <a:lnTo>
                    <a:pt x="290545" y="546374"/>
                  </a:lnTo>
                  <a:lnTo>
                    <a:pt x="299777" y="534690"/>
                  </a:lnTo>
                  <a:lnTo>
                    <a:pt x="308282" y="522572"/>
                  </a:lnTo>
                  <a:lnTo>
                    <a:pt x="315848" y="510437"/>
                  </a:lnTo>
                  <a:lnTo>
                    <a:pt x="322447" y="498529"/>
                  </a:lnTo>
                  <a:lnTo>
                    <a:pt x="327878" y="486754"/>
                  </a:lnTo>
                  <a:lnTo>
                    <a:pt x="331703" y="474781"/>
                  </a:lnTo>
                  <a:lnTo>
                    <a:pt x="333827" y="462439"/>
                  </a:lnTo>
                  <a:lnTo>
                    <a:pt x="334288" y="450031"/>
                  </a:lnTo>
                  <a:lnTo>
                    <a:pt x="333085" y="438227"/>
                  </a:lnTo>
                  <a:lnTo>
                    <a:pt x="330378" y="427374"/>
                  </a:lnTo>
                  <a:lnTo>
                    <a:pt x="326122" y="417969"/>
                  </a:lnTo>
                  <a:lnTo>
                    <a:pt x="319992" y="410787"/>
                  </a:lnTo>
                  <a:lnTo>
                    <a:pt x="311985" y="406038"/>
                  </a:lnTo>
                  <a:lnTo>
                    <a:pt x="302524" y="403461"/>
                  </a:lnTo>
                  <a:lnTo>
                    <a:pt x="292266" y="402620"/>
                  </a:lnTo>
                  <a:lnTo>
                    <a:pt x="281665" y="403094"/>
                  </a:lnTo>
                  <a:lnTo>
                    <a:pt x="270956" y="404848"/>
                  </a:lnTo>
                  <a:lnTo>
                    <a:pt x="260241" y="408218"/>
                  </a:lnTo>
                  <a:lnTo>
                    <a:pt x="249554" y="413264"/>
                  </a:lnTo>
                  <a:lnTo>
                    <a:pt x="238903" y="419939"/>
                  </a:lnTo>
                  <a:lnTo>
                    <a:pt x="228285" y="428247"/>
                  </a:lnTo>
                  <a:lnTo>
                    <a:pt x="217698" y="438015"/>
                  </a:lnTo>
                  <a:lnTo>
                    <a:pt x="207298" y="448642"/>
                  </a:lnTo>
                  <a:lnTo>
                    <a:pt x="197387" y="459227"/>
                  </a:lnTo>
                  <a:lnTo>
                    <a:pt x="188086" y="469274"/>
                  </a:lnTo>
                  <a:lnTo>
                    <a:pt x="179196" y="478983"/>
                  </a:lnTo>
                  <a:lnTo>
                    <a:pt x="170307" y="489029"/>
                  </a:lnTo>
                  <a:lnTo>
                    <a:pt x="161174" y="499791"/>
                  </a:lnTo>
                  <a:lnTo>
                    <a:pt x="151735" y="511327"/>
                  </a:lnTo>
                  <a:lnTo>
                    <a:pt x="142011" y="523536"/>
                  </a:lnTo>
                  <a:lnTo>
                    <a:pt x="132072" y="536257"/>
                  </a:lnTo>
                  <a:lnTo>
                    <a:pt x="122430" y="548745"/>
                  </a:lnTo>
                  <a:lnTo>
                    <a:pt x="113079" y="560922"/>
                  </a:lnTo>
                  <a:lnTo>
                    <a:pt x="103198" y="573854"/>
                  </a:lnTo>
                  <a:lnTo>
                    <a:pt x="91213" y="58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37979" y="1589803"/>
              <a:ext cx="163141" cy="416451"/>
            </a:xfrm>
            <a:custGeom>
              <a:avLst/>
              <a:gdLst/>
              <a:ahLst/>
              <a:cxnLst/>
              <a:rect l="0" t="0" r="0" b="0"/>
              <a:pathLst>
                <a:path w="163141" h="416451">
                  <a:moveTo>
                    <a:pt x="78912" y="0"/>
                  </a:moveTo>
                  <a:lnTo>
                    <a:pt x="78912" y="14669"/>
                  </a:lnTo>
                  <a:lnTo>
                    <a:pt x="78912" y="28580"/>
                  </a:lnTo>
                  <a:lnTo>
                    <a:pt x="78912" y="43073"/>
                  </a:lnTo>
                  <a:lnTo>
                    <a:pt x="78912" y="58102"/>
                  </a:lnTo>
                  <a:lnTo>
                    <a:pt x="78912" y="73279"/>
                  </a:lnTo>
                  <a:lnTo>
                    <a:pt x="78908" y="88341"/>
                  </a:lnTo>
                  <a:lnTo>
                    <a:pt x="78734" y="103032"/>
                  </a:lnTo>
                  <a:lnTo>
                    <a:pt x="78086" y="117044"/>
                  </a:lnTo>
                  <a:lnTo>
                    <a:pt x="76838" y="130283"/>
                  </a:lnTo>
                  <a:lnTo>
                    <a:pt x="75185" y="142986"/>
                  </a:lnTo>
                  <a:lnTo>
                    <a:pt x="73537" y="155596"/>
                  </a:lnTo>
                  <a:lnTo>
                    <a:pt x="72134" y="168382"/>
                  </a:lnTo>
                  <a:lnTo>
                    <a:pt x="71041" y="181430"/>
                  </a:lnTo>
                  <a:lnTo>
                    <a:pt x="70233" y="194729"/>
                  </a:lnTo>
                  <a:lnTo>
                    <a:pt x="69655" y="208237"/>
                  </a:lnTo>
                  <a:lnTo>
                    <a:pt x="69250" y="221901"/>
                  </a:lnTo>
                  <a:lnTo>
                    <a:pt x="68970" y="235681"/>
                  </a:lnTo>
                  <a:lnTo>
                    <a:pt x="68779" y="249542"/>
                  </a:lnTo>
                  <a:lnTo>
                    <a:pt x="68650" y="263459"/>
                  </a:lnTo>
                  <a:lnTo>
                    <a:pt x="68562" y="277416"/>
                  </a:lnTo>
                  <a:lnTo>
                    <a:pt x="68503" y="291399"/>
                  </a:lnTo>
                  <a:lnTo>
                    <a:pt x="68463" y="305400"/>
                  </a:lnTo>
                  <a:lnTo>
                    <a:pt x="68437" y="319413"/>
                  </a:lnTo>
                  <a:lnTo>
                    <a:pt x="68419" y="333435"/>
                  </a:lnTo>
                  <a:lnTo>
                    <a:pt x="68407" y="347462"/>
                  </a:lnTo>
                  <a:lnTo>
                    <a:pt x="68399" y="361493"/>
                  </a:lnTo>
                  <a:lnTo>
                    <a:pt x="68381" y="375496"/>
                  </a:lnTo>
                  <a:lnTo>
                    <a:pt x="67916" y="388335"/>
                  </a:lnTo>
                  <a:lnTo>
                    <a:pt x="66187" y="396449"/>
                  </a:lnTo>
                  <a:lnTo>
                    <a:pt x="63333" y="397685"/>
                  </a:lnTo>
                  <a:lnTo>
                    <a:pt x="60168" y="393815"/>
                  </a:lnTo>
                  <a:lnTo>
                    <a:pt x="56941" y="386717"/>
                  </a:lnTo>
                  <a:lnTo>
                    <a:pt x="53672" y="377839"/>
                  </a:lnTo>
                  <a:lnTo>
                    <a:pt x="50353" y="368062"/>
                  </a:lnTo>
                  <a:lnTo>
                    <a:pt x="46987" y="357857"/>
                  </a:lnTo>
                  <a:lnTo>
                    <a:pt x="43583" y="347453"/>
                  </a:lnTo>
                  <a:lnTo>
                    <a:pt x="40143" y="336964"/>
                  </a:lnTo>
                  <a:lnTo>
                    <a:pt x="36511" y="326439"/>
                  </a:lnTo>
                  <a:lnTo>
                    <a:pt x="32389" y="315903"/>
                  </a:lnTo>
                  <a:lnTo>
                    <a:pt x="27655" y="305363"/>
                  </a:lnTo>
                  <a:lnTo>
                    <a:pt x="22509" y="294825"/>
                  </a:lnTo>
                  <a:lnTo>
                    <a:pt x="17363" y="284289"/>
                  </a:lnTo>
                  <a:lnTo>
                    <a:pt x="12450" y="273825"/>
                  </a:lnTo>
                  <a:lnTo>
                    <a:pt x="7591" y="265920"/>
                  </a:lnTo>
                  <a:lnTo>
                    <a:pt x="3273" y="263867"/>
                  </a:lnTo>
                  <a:lnTo>
                    <a:pt x="741" y="267006"/>
                  </a:lnTo>
                  <a:lnTo>
                    <a:pt x="0" y="273814"/>
                  </a:lnTo>
                  <a:lnTo>
                    <a:pt x="779" y="282910"/>
                  </a:lnTo>
                  <a:lnTo>
                    <a:pt x="2979" y="293151"/>
                  </a:lnTo>
                  <a:lnTo>
                    <a:pt x="6424" y="303853"/>
                  </a:lnTo>
                  <a:lnTo>
                    <a:pt x="10707" y="314685"/>
                  </a:lnTo>
                  <a:lnTo>
                    <a:pt x="15277" y="325511"/>
                  </a:lnTo>
                  <a:lnTo>
                    <a:pt x="19801" y="336285"/>
                  </a:lnTo>
                  <a:lnTo>
                    <a:pt x="24314" y="347000"/>
                  </a:lnTo>
                  <a:lnTo>
                    <a:pt x="29105" y="357664"/>
                  </a:lnTo>
                  <a:lnTo>
                    <a:pt x="34325" y="368288"/>
                  </a:lnTo>
                  <a:lnTo>
                    <a:pt x="39814" y="378884"/>
                  </a:lnTo>
                  <a:lnTo>
                    <a:pt x="45199" y="389458"/>
                  </a:lnTo>
                  <a:lnTo>
                    <a:pt x="50295" y="399986"/>
                  </a:lnTo>
                  <a:lnTo>
                    <a:pt x="55999" y="409322"/>
                  </a:lnTo>
                  <a:lnTo>
                    <a:pt x="62895" y="415159"/>
                  </a:lnTo>
                  <a:lnTo>
                    <a:pt x="69705" y="416450"/>
                  </a:lnTo>
                  <a:lnTo>
                    <a:pt x="75877" y="413601"/>
                  </a:lnTo>
                  <a:lnTo>
                    <a:pt x="81378" y="407490"/>
                  </a:lnTo>
                  <a:lnTo>
                    <a:pt x="86484" y="399131"/>
                  </a:lnTo>
                  <a:lnTo>
                    <a:pt x="91641" y="389522"/>
                  </a:lnTo>
                  <a:lnTo>
                    <a:pt x="97088" y="379311"/>
                  </a:lnTo>
                  <a:lnTo>
                    <a:pt x="102720" y="368841"/>
                  </a:lnTo>
                  <a:lnTo>
                    <a:pt x="108198" y="358274"/>
                  </a:lnTo>
                  <a:lnTo>
                    <a:pt x="113331" y="347685"/>
                  </a:lnTo>
                  <a:lnTo>
                    <a:pt x="118250" y="337268"/>
                  </a:lnTo>
                  <a:lnTo>
                    <a:pt x="123314" y="327337"/>
                  </a:lnTo>
                  <a:lnTo>
                    <a:pt x="128716" y="318033"/>
                  </a:lnTo>
                  <a:lnTo>
                    <a:pt x="134377" y="309620"/>
                  </a:lnTo>
                  <a:lnTo>
                    <a:pt x="140689" y="301749"/>
                  </a:lnTo>
                  <a:lnTo>
                    <a:pt x="149326" y="293731"/>
                  </a:lnTo>
                  <a:lnTo>
                    <a:pt x="163140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39445" y="2248644"/>
              <a:ext cx="380269" cy="472786"/>
            </a:xfrm>
            <a:custGeom>
              <a:avLst/>
              <a:gdLst/>
              <a:ahLst/>
              <a:cxnLst/>
              <a:rect l="0" t="0" r="0" b="0"/>
              <a:pathLst>
                <a:path w="380269" h="472786">
                  <a:moveTo>
                    <a:pt x="166917" y="36039"/>
                  </a:moveTo>
                  <a:lnTo>
                    <a:pt x="158116" y="39040"/>
                  </a:lnTo>
                  <a:lnTo>
                    <a:pt x="149769" y="42463"/>
                  </a:lnTo>
                  <a:lnTo>
                    <a:pt x="141075" y="46663"/>
                  </a:lnTo>
                  <a:lnTo>
                    <a:pt x="132127" y="51736"/>
                  </a:lnTo>
                  <a:lnTo>
                    <a:pt x="123280" y="57866"/>
                  </a:lnTo>
                  <a:lnTo>
                    <a:pt x="114742" y="65045"/>
                  </a:lnTo>
                  <a:lnTo>
                    <a:pt x="106553" y="72960"/>
                  </a:lnTo>
                  <a:lnTo>
                    <a:pt x="98676" y="81106"/>
                  </a:lnTo>
                  <a:lnTo>
                    <a:pt x="91045" y="89178"/>
                  </a:lnTo>
                  <a:lnTo>
                    <a:pt x="83600" y="97222"/>
                  </a:lnTo>
                  <a:lnTo>
                    <a:pt x="76287" y="105535"/>
                  </a:lnTo>
                  <a:lnTo>
                    <a:pt x="69067" y="114277"/>
                  </a:lnTo>
                  <a:lnTo>
                    <a:pt x="61912" y="123453"/>
                  </a:lnTo>
                  <a:lnTo>
                    <a:pt x="54801" y="132999"/>
                  </a:lnTo>
                  <a:lnTo>
                    <a:pt x="47724" y="142832"/>
                  </a:lnTo>
                  <a:lnTo>
                    <a:pt x="40836" y="152877"/>
                  </a:lnTo>
                  <a:lnTo>
                    <a:pt x="34438" y="163074"/>
                  </a:lnTo>
                  <a:lnTo>
                    <a:pt x="28654" y="173376"/>
                  </a:lnTo>
                  <a:lnTo>
                    <a:pt x="23448" y="183752"/>
                  </a:lnTo>
                  <a:lnTo>
                    <a:pt x="18717" y="194177"/>
                  </a:lnTo>
                  <a:lnTo>
                    <a:pt x="14353" y="204645"/>
                  </a:lnTo>
                  <a:lnTo>
                    <a:pt x="10422" y="215473"/>
                  </a:lnTo>
                  <a:lnTo>
                    <a:pt x="7153" y="227267"/>
                  </a:lnTo>
                  <a:lnTo>
                    <a:pt x="4620" y="240281"/>
                  </a:lnTo>
                  <a:lnTo>
                    <a:pt x="2748" y="254446"/>
                  </a:lnTo>
                  <a:lnTo>
                    <a:pt x="1409" y="269559"/>
                  </a:lnTo>
                  <a:lnTo>
                    <a:pt x="476" y="285384"/>
                  </a:lnTo>
                  <a:lnTo>
                    <a:pt x="0" y="301399"/>
                  </a:lnTo>
                  <a:lnTo>
                    <a:pt x="205" y="316837"/>
                  </a:lnTo>
                  <a:lnTo>
                    <a:pt x="1162" y="331326"/>
                  </a:lnTo>
                  <a:lnTo>
                    <a:pt x="2958" y="344848"/>
                  </a:lnTo>
                  <a:lnTo>
                    <a:pt x="5766" y="357551"/>
                  </a:lnTo>
                  <a:lnTo>
                    <a:pt x="9579" y="369617"/>
                  </a:lnTo>
                  <a:lnTo>
                    <a:pt x="14088" y="381215"/>
                  </a:lnTo>
                  <a:lnTo>
                    <a:pt x="18799" y="392477"/>
                  </a:lnTo>
                  <a:lnTo>
                    <a:pt x="23418" y="403501"/>
                  </a:lnTo>
                  <a:lnTo>
                    <a:pt x="28162" y="414196"/>
                  </a:lnTo>
                  <a:lnTo>
                    <a:pt x="33638" y="424304"/>
                  </a:lnTo>
                  <a:lnTo>
                    <a:pt x="40140" y="433728"/>
                  </a:lnTo>
                  <a:lnTo>
                    <a:pt x="47643" y="442361"/>
                  </a:lnTo>
                  <a:lnTo>
                    <a:pt x="55984" y="450014"/>
                  </a:lnTo>
                  <a:lnTo>
                    <a:pt x="64978" y="456675"/>
                  </a:lnTo>
                  <a:lnTo>
                    <a:pt x="74780" y="462318"/>
                  </a:lnTo>
                  <a:lnTo>
                    <a:pt x="85871" y="466817"/>
                  </a:lnTo>
                  <a:lnTo>
                    <a:pt x="98401" y="470207"/>
                  </a:lnTo>
                  <a:lnTo>
                    <a:pt x="112070" y="472332"/>
                  </a:lnTo>
                  <a:lnTo>
                    <a:pt x="126314" y="472785"/>
                  </a:lnTo>
                  <a:lnTo>
                    <a:pt x="140743" y="471500"/>
                  </a:lnTo>
                  <a:lnTo>
                    <a:pt x="155008" y="468859"/>
                  </a:lnTo>
                  <a:lnTo>
                    <a:pt x="168732" y="465484"/>
                  </a:lnTo>
                  <a:lnTo>
                    <a:pt x="181773" y="461807"/>
                  </a:lnTo>
                  <a:lnTo>
                    <a:pt x="194174" y="457883"/>
                  </a:lnTo>
                  <a:lnTo>
                    <a:pt x="206049" y="453498"/>
                  </a:lnTo>
                  <a:lnTo>
                    <a:pt x="217524" y="448550"/>
                  </a:lnTo>
                  <a:lnTo>
                    <a:pt x="228707" y="443075"/>
                  </a:lnTo>
                  <a:lnTo>
                    <a:pt x="239685" y="437167"/>
                  </a:lnTo>
                  <a:lnTo>
                    <a:pt x="250514" y="430925"/>
                  </a:lnTo>
                  <a:lnTo>
                    <a:pt x="261076" y="424275"/>
                  </a:lnTo>
                  <a:lnTo>
                    <a:pt x="271095" y="416978"/>
                  </a:lnTo>
                  <a:lnTo>
                    <a:pt x="280463" y="408963"/>
                  </a:lnTo>
                  <a:lnTo>
                    <a:pt x="289229" y="400462"/>
                  </a:lnTo>
                  <a:lnTo>
                    <a:pt x="297502" y="391910"/>
                  </a:lnTo>
                  <a:lnTo>
                    <a:pt x="305403" y="383556"/>
                  </a:lnTo>
                  <a:lnTo>
                    <a:pt x="313032" y="375150"/>
                  </a:lnTo>
                  <a:lnTo>
                    <a:pt x="320468" y="366061"/>
                  </a:lnTo>
                  <a:lnTo>
                    <a:pt x="327767" y="355985"/>
                  </a:lnTo>
                  <a:lnTo>
                    <a:pt x="334805" y="345099"/>
                  </a:lnTo>
                  <a:lnTo>
                    <a:pt x="341305" y="333866"/>
                  </a:lnTo>
                  <a:lnTo>
                    <a:pt x="347157" y="322604"/>
                  </a:lnTo>
                  <a:lnTo>
                    <a:pt x="352409" y="311448"/>
                  </a:lnTo>
                  <a:lnTo>
                    <a:pt x="357171" y="300432"/>
                  </a:lnTo>
                  <a:lnTo>
                    <a:pt x="361559" y="289540"/>
                  </a:lnTo>
                  <a:lnTo>
                    <a:pt x="365677" y="278581"/>
                  </a:lnTo>
                  <a:lnTo>
                    <a:pt x="369603" y="267225"/>
                  </a:lnTo>
                  <a:lnTo>
                    <a:pt x="373387" y="255319"/>
                  </a:lnTo>
                  <a:lnTo>
                    <a:pt x="376742" y="242880"/>
                  </a:lnTo>
                  <a:lnTo>
                    <a:pt x="379084" y="229998"/>
                  </a:lnTo>
                  <a:lnTo>
                    <a:pt x="380178" y="216770"/>
                  </a:lnTo>
                  <a:lnTo>
                    <a:pt x="380268" y="203124"/>
                  </a:lnTo>
                  <a:lnTo>
                    <a:pt x="379871" y="188825"/>
                  </a:lnTo>
                  <a:lnTo>
                    <a:pt x="379339" y="173807"/>
                  </a:lnTo>
                  <a:lnTo>
                    <a:pt x="378509" y="158468"/>
                  </a:lnTo>
                  <a:lnTo>
                    <a:pt x="376821" y="143550"/>
                  </a:lnTo>
                  <a:lnTo>
                    <a:pt x="374015" y="129439"/>
                  </a:lnTo>
                  <a:lnTo>
                    <a:pt x="369978" y="116015"/>
                  </a:lnTo>
                  <a:lnTo>
                    <a:pt x="364586" y="102853"/>
                  </a:lnTo>
                  <a:lnTo>
                    <a:pt x="357916" y="89673"/>
                  </a:lnTo>
                  <a:lnTo>
                    <a:pt x="350181" y="76685"/>
                  </a:lnTo>
                  <a:lnTo>
                    <a:pt x="341627" y="64483"/>
                  </a:lnTo>
                  <a:lnTo>
                    <a:pt x="332470" y="53345"/>
                  </a:lnTo>
                  <a:lnTo>
                    <a:pt x="322883" y="43238"/>
                  </a:lnTo>
                  <a:lnTo>
                    <a:pt x="312995" y="33989"/>
                  </a:lnTo>
                  <a:lnTo>
                    <a:pt x="302896" y="25406"/>
                  </a:lnTo>
                  <a:lnTo>
                    <a:pt x="292487" y="17642"/>
                  </a:lnTo>
                  <a:lnTo>
                    <a:pt x="281507" y="11171"/>
                  </a:lnTo>
                  <a:lnTo>
                    <a:pt x="269857" y="6155"/>
                  </a:lnTo>
                  <a:lnTo>
                    <a:pt x="257592" y="2615"/>
                  </a:lnTo>
                  <a:lnTo>
                    <a:pt x="244825" y="605"/>
                  </a:lnTo>
                  <a:lnTo>
                    <a:pt x="231681" y="0"/>
                  </a:lnTo>
                  <a:lnTo>
                    <a:pt x="218260" y="712"/>
                  </a:lnTo>
                  <a:lnTo>
                    <a:pt x="204645" y="2777"/>
                  </a:lnTo>
                  <a:lnTo>
                    <a:pt x="190904" y="6088"/>
                  </a:lnTo>
                  <a:lnTo>
                    <a:pt x="177405" y="10429"/>
                  </a:lnTo>
                  <a:lnTo>
                    <a:pt x="164795" y="15558"/>
                  </a:lnTo>
                  <a:lnTo>
                    <a:pt x="153351" y="21265"/>
                  </a:lnTo>
                  <a:lnTo>
                    <a:pt x="143022" y="27384"/>
                  </a:lnTo>
                  <a:lnTo>
                    <a:pt x="133616" y="33791"/>
                  </a:lnTo>
                  <a:lnTo>
                    <a:pt x="124922" y="40391"/>
                  </a:lnTo>
                  <a:lnTo>
                    <a:pt x="116855" y="47011"/>
                  </a:lnTo>
                  <a:lnTo>
                    <a:pt x="108578" y="54144"/>
                  </a:lnTo>
                  <a:lnTo>
                    <a:pt x="98239" y="63533"/>
                  </a:lnTo>
                  <a:lnTo>
                    <a:pt x="82689" y="781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5316891" y="389554"/>
            <a:ext cx="315715" cy="452726"/>
          </a:xfrm>
          <a:custGeom>
            <a:avLst/>
            <a:gdLst/>
            <a:ahLst/>
            <a:cxnLst/>
            <a:rect l="0" t="0" r="0" b="0"/>
            <a:pathLst>
              <a:path w="315715" h="452726">
                <a:moveTo>
                  <a:pt x="0" y="0"/>
                </a:moveTo>
                <a:lnTo>
                  <a:pt x="8801" y="2934"/>
                </a:lnTo>
                <a:lnTo>
                  <a:pt x="17148" y="5716"/>
                </a:lnTo>
                <a:lnTo>
                  <a:pt x="25847" y="8615"/>
                </a:lnTo>
                <a:lnTo>
                  <a:pt x="34968" y="11656"/>
                </a:lnTo>
                <a:lnTo>
                  <a:pt x="44463" y="14821"/>
                </a:lnTo>
                <a:lnTo>
                  <a:pt x="54260" y="18080"/>
                </a:lnTo>
                <a:lnTo>
                  <a:pt x="64446" y="21245"/>
                </a:lnTo>
                <a:lnTo>
                  <a:pt x="75268" y="23988"/>
                </a:lnTo>
                <a:lnTo>
                  <a:pt x="86808" y="26168"/>
                </a:lnTo>
                <a:lnTo>
                  <a:pt x="98998" y="27970"/>
                </a:lnTo>
                <a:lnTo>
                  <a:pt x="111712" y="29795"/>
                </a:lnTo>
                <a:lnTo>
                  <a:pt x="124826" y="31868"/>
                </a:lnTo>
                <a:lnTo>
                  <a:pt x="138395" y="33922"/>
                </a:lnTo>
                <a:lnTo>
                  <a:pt x="152643" y="35316"/>
                </a:lnTo>
                <a:lnTo>
                  <a:pt x="167633" y="35733"/>
                </a:lnTo>
                <a:lnTo>
                  <a:pt x="183122" y="35182"/>
                </a:lnTo>
                <a:lnTo>
                  <a:pt x="198673" y="33815"/>
                </a:lnTo>
                <a:lnTo>
                  <a:pt x="214018" y="31819"/>
                </a:lnTo>
                <a:lnTo>
                  <a:pt x="228915" y="29361"/>
                </a:lnTo>
                <a:lnTo>
                  <a:pt x="243071" y="26573"/>
                </a:lnTo>
                <a:lnTo>
                  <a:pt x="256407" y="23555"/>
                </a:lnTo>
                <a:lnTo>
                  <a:pt x="269007" y="20377"/>
                </a:lnTo>
                <a:lnTo>
                  <a:pt x="281015" y="17092"/>
                </a:lnTo>
                <a:lnTo>
                  <a:pt x="292561" y="13768"/>
                </a:lnTo>
                <a:lnTo>
                  <a:pt x="303064" y="11668"/>
                </a:lnTo>
                <a:lnTo>
                  <a:pt x="310756" y="12456"/>
                </a:lnTo>
                <a:lnTo>
                  <a:pt x="314677" y="15908"/>
                </a:lnTo>
                <a:lnTo>
                  <a:pt x="315714" y="21426"/>
                </a:lnTo>
                <a:lnTo>
                  <a:pt x="314933" y="28462"/>
                </a:lnTo>
                <a:lnTo>
                  <a:pt x="312903" y="36419"/>
                </a:lnTo>
                <a:lnTo>
                  <a:pt x="309759" y="44664"/>
                </a:lnTo>
                <a:lnTo>
                  <a:pt x="305627" y="52840"/>
                </a:lnTo>
                <a:lnTo>
                  <a:pt x="300691" y="61141"/>
                </a:lnTo>
                <a:lnTo>
                  <a:pt x="295139" y="70168"/>
                </a:lnTo>
                <a:lnTo>
                  <a:pt x="289138" y="80209"/>
                </a:lnTo>
                <a:lnTo>
                  <a:pt x="282816" y="91245"/>
                </a:lnTo>
                <a:lnTo>
                  <a:pt x="276273" y="103111"/>
                </a:lnTo>
                <a:lnTo>
                  <a:pt x="269575" y="115607"/>
                </a:lnTo>
                <a:lnTo>
                  <a:pt x="262772" y="128236"/>
                </a:lnTo>
                <a:lnTo>
                  <a:pt x="255899" y="140248"/>
                </a:lnTo>
                <a:lnTo>
                  <a:pt x="248977" y="151292"/>
                </a:lnTo>
                <a:lnTo>
                  <a:pt x="242024" y="161688"/>
                </a:lnTo>
                <a:lnTo>
                  <a:pt x="235049" y="172203"/>
                </a:lnTo>
                <a:lnTo>
                  <a:pt x="228059" y="183284"/>
                </a:lnTo>
                <a:lnTo>
                  <a:pt x="221059" y="195034"/>
                </a:lnTo>
                <a:lnTo>
                  <a:pt x="214053" y="207388"/>
                </a:lnTo>
                <a:lnTo>
                  <a:pt x="207043" y="220224"/>
                </a:lnTo>
                <a:lnTo>
                  <a:pt x="200030" y="233422"/>
                </a:lnTo>
                <a:lnTo>
                  <a:pt x="193015" y="246880"/>
                </a:lnTo>
                <a:lnTo>
                  <a:pt x="185999" y="260518"/>
                </a:lnTo>
                <a:lnTo>
                  <a:pt x="178981" y="274114"/>
                </a:lnTo>
                <a:lnTo>
                  <a:pt x="171963" y="287322"/>
                </a:lnTo>
                <a:lnTo>
                  <a:pt x="164945" y="299990"/>
                </a:lnTo>
                <a:lnTo>
                  <a:pt x="157927" y="312293"/>
                </a:lnTo>
                <a:lnTo>
                  <a:pt x="150908" y="324628"/>
                </a:lnTo>
                <a:lnTo>
                  <a:pt x="143894" y="337227"/>
                </a:lnTo>
                <a:lnTo>
                  <a:pt x="137048" y="350147"/>
                </a:lnTo>
                <a:lnTo>
                  <a:pt x="130676" y="363361"/>
                </a:lnTo>
                <a:lnTo>
                  <a:pt x="124911" y="376801"/>
                </a:lnTo>
                <a:lnTo>
                  <a:pt x="119673" y="390187"/>
                </a:lnTo>
                <a:lnTo>
                  <a:pt x="114148" y="404559"/>
                </a:lnTo>
                <a:lnTo>
                  <a:pt x="106736" y="423417"/>
                </a:lnTo>
                <a:lnTo>
                  <a:pt x="94756" y="45272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4011357" y="1674031"/>
            <a:ext cx="2221514" cy="2511653"/>
            <a:chOff x="4011357" y="1674031"/>
            <a:chExt cx="2221514" cy="2511653"/>
          </a:xfrm>
        </p:grpSpPr>
        <p:sp>
          <p:nvSpPr>
            <p:cNvPr id="30" name="Freeform 29"/>
            <p:cNvSpPr/>
            <p:nvPr/>
          </p:nvSpPr>
          <p:spPr>
            <a:xfrm>
              <a:off x="4674653" y="2962654"/>
              <a:ext cx="320564" cy="458133"/>
            </a:xfrm>
            <a:custGeom>
              <a:avLst/>
              <a:gdLst/>
              <a:ahLst/>
              <a:cxnLst/>
              <a:rect l="0" t="0" r="0" b="0"/>
              <a:pathLst>
                <a:path w="320564" h="458133">
                  <a:moveTo>
                    <a:pt x="242155" y="27439"/>
                  </a:moveTo>
                  <a:lnTo>
                    <a:pt x="233354" y="24505"/>
                  </a:lnTo>
                  <a:lnTo>
                    <a:pt x="225007" y="21723"/>
                  </a:lnTo>
                  <a:lnTo>
                    <a:pt x="216300" y="18823"/>
                  </a:lnTo>
                  <a:lnTo>
                    <a:pt x="206833" y="15783"/>
                  </a:lnTo>
                  <a:lnTo>
                    <a:pt x="196041" y="12618"/>
                  </a:lnTo>
                  <a:lnTo>
                    <a:pt x="183747" y="9358"/>
                  </a:lnTo>
                  <a:lnTo>
                    <a:pt x="170255" y="6193"/>
                  </a:lnTo>
                  <a:lnTo>
                    <a:pt x="156136" y="3450"/>
                  </a:lnTo>
                  <a:lnTo>
                    <a:pt x="141800" y="1284"/>
                  </a:lnTo>
                  <a:lnTo>
                    <a:pt x="127770" y="0"/>
                  </a:lnTo>
                  <a:lnTo>
                    <a:pt x="114737" y="121"/>
                  </a:lnTo>
                  <a:lnTo>
                    <a:pt x="102982" y="1804"/>
                  </a:lnTo>
                  <a:lnTo>
                    <a:pt x="92599" y="5053"/>
                  </a:lnTo>
                  <a:lnTo>
                    <a:pt x="83682" y="9900"/>
                  </a:lnTo>
                  <a:lnTo>
                    <a:pt x="76129" y="16202"/>
                  </a:lnTo>
                  <a:lnTo>
                    <a:pt x="69869" y="23856"/>
                  </a:lnTo>
                  <a:lnTo>
                    <a:pt x="64944" y="32888"/>
                  </a:lnTo>
                  <a:lnTo>
                    <a:pt x="61252" y="43183"/>
                  </a:lnTo>
                  <a:lnTo>
                    <a:pt x="58414" y="54519"/>
                  </a:lnTo>
                  <a:lnTo>
                    <a:pt x="55884" y="66651"/>
                  </a:lnTo>
                  <a:lnTo>
                    <a:pt x="53330" y="79367"/>
                  </a:lnTo>
                  <a:lnTo>
                    <a:pt x="50781" y="92498"/>
                  </a:lnTo>
                  <a:lnTo>
                    <a:pt x="48523" y="105919"/>
                  </a:lnTo>
                  <a:lnTo>
                    <a:pt x="46708" y="119539"/>
                  </a:lnTo>
                  <a:lnTo>
                    <a:pt x="45336" y="133296"/>
                  </a:lnTo>
                  <a:lnTo>
                    <a:pt x="44341" y="147145"/>
                  </a:lnTo>
                  <a:lnTo>
                    <a:pt x="43638" y="161056"/>
                  </a:lnTo>
                  <a:lnTo>
                    <a:pt x="43149" y="175009"/>
                  </a:lnTo>
                  <a:lnTo>
                    <a:pt x="42814" y="188990"/>
                  </a:lnTo>
                  <a:lnTo>
                    <a:pt x="42594" y="202963"/>
                  </a:lnTo>
                  <a:lnTo>
                    <a:pt x="42804" y="215936"/>
                  </a:lnTo>
                  <a:lnTo>
                    <a:pt x="44717" y="225931"/>
                  </a:lnTo>
                  <a:lnTo>
                    <a:pt x="49643" y="231293"/>
                  </a:lnTo>
                  <a:lnTo>
                    <a:pt x="56676" y="231880"/>
                  </a:lnTo>
                  <a:lnTo>
                    <a:pt x="63934" y="229525"/>
                  </a:lnTo>
                  <a:lnTo>
                    <a:pt x="70984" y="225456"/>
                  </a:lnTo>
                  <a:lnTo>
                    <a:pt x="77907" y="220337"/>
                  </a:lnTo>
                  <a:lnTo>
                    <a:pt x="85124" y="214556"/>
                  </a:lnTo>
                  <a:lnTo>
                    <a:pt x="93300" y="208348"/>
                  </a:lnTo>
                  <a:lnTo>
                    <a:pt x="102713" y="201864"/>
                  </a:lnTo>
                  <a:lnTo>
                    <a:pt x="113296" y="195198"/>
                  </a:lnTo>
                  <a:lnTo>
                    <a:pt x="124845" y="188413"/>
                  </a:lnTo>
                  <a:lnTo>
                    <a:pt x="137132" y="181563"/>
                  </a:lnTo>
                  <a:lnTo>
                    <a:pt x="149957" y="175165"/>
                  </a:lnTo>
                  <a:lnTo>
                    <a:pt x="163164" y="170160"/>
                  </a:lnTo>
                  <a:lnTo>
                    <a:pt x="176632" y="166946"/>
                  </a:lnTo>
                  <a:lnTo>
                    <a:pt x="190115" y="165434"/>
                  </a:lnTo>
                  <a:lnTo>
                    <a:pt x="203247" y="165324"/>
                  </a:lnTo>
                  <a:lnTo>
                    <a:pt x="215855" y="166292"/>
                  </a:lnTo>
                  <a:lnTo>
                    <a:pt x="227778" y="168209"/>
                  </a:lnTo>
                  <a:lnTo>
                    <a:pt x="238793" y="171158"/>
                  </a:lnTo>
                  <a:lnTo>
                    <a:pt x="248870" y="175103"/>
                  </a:lnTo>
                  <a:lnTo>
                    <a:pt x="258130" y="180055"/>
                  </a:lnTo>
                  <a:lnTo>
                    <a:pt x="266744" y="186135"/>
                  </a:lnTo>
                  <a:lnTo>
                    <a:pt x="274877" y="193302"/>
                  </a:lnTo>
                  <a:lnTo>
                    <a:pt x="282663" y="201387"/>
                  </a:lnTo>
                  <a:lnTo>
                    <a:pt x="290205" y="210184"/>
                  </a:lnTo>
                  <a:lnTo>
                    <a:pt x="297570" y="219517"/>
                  </a:lnTo>
                  <a:lnTo>
                    <a:pt x="304484" y="229563"/>
                  </a:lnTo>
                  <a:lnTo>
                    <a:pt x="310367" y="240824"/>
                  </a:lnTo>
                  <a:lnTo>
                    <a:pt x="314983" y="253472"/>
                  </a:lnTo>
                  <a:lnTo>
                    <a:pt x="318251" y="267222"/>
                  </a:lnTo>
                  <a:lnTo>
                    <a:pt x="320077" y="281521"/>
                  </a:lnTo>
                  <a:lnTo>
                    <a:pt x="320563" y="295988"/>
                  </a:lnTo>
                  <a:lnTo>
                    <a:pt x="319941" y="310277"/>
                  </a:lnTo>
                  <a:lnTo>
                    <a:pt x="318469" y="324017"/>
                  </a:lnTo>
                  <a:lnTo>
                    <a:pt x="316364" y="337070"/>
                  </a:lnTo>
                  <a:lnTo>
                    <a:pt x="313480" y="349478"/>
                  </a:lnTo>
                  <a:lnTo>
                    <a:pt x="309334" y="361358"/>
                  </a:lnTo>
                  <a:lnTo>
                    <a:pt x="303764" y="372832"/>
                  </a:lnTo>
                  <a:lnTo>
                    <a:pt x="296905" y="383845"/>
                  </a:lnTo>
                  <a:lnTo>
                    <a:pt x="289005" y="394175"/>
                  </a:lnTo>
                  <a:lnTo>
                    <a:pt x="280315" y="403757"/>
                  </a:lnTo>
                  <a:lnTo>
                    <a:pt x="270886" y="412667"/>
                  </a:lnTo>
                  <a:lnTo>
                    <a:pt x="260581" y="421038"/>
                  </a:lnTo>
                  <a:lnTo>
                    <a:pt x="249386" y="428995"/>
                  </a:lnTo>
                  <a:lnTo>
                    <a:pt x="237258" y="436322"/>
                  </a:lnTo>
                  <a:lnTo>
                    <a:pt x="224054" y="442492"/>
                  </a:lnTo>
                  <a:lnTo>
                    <a:pt x="209797" y="447308"/>
                  </a:lnTo>
                  <a:lnTo>
                    <a:pt x="194646" y="450881"/>
                  </a:lnTo>
                  <a:lnTo>
                    <a:pt x="178797" y="453444"/>
                  </a:lnTo>
                  <a:lnTo>
                    <a:pt x="162433" y="455244"/>
                  </a:lnTo>
                  <a:lnTo>
                    <a:pt x="145699" y="456488"/>
                  </a:lnTo>
                  <a:lnTo>
                    <a:pt x="128706" y="457340"/>
                  </a:lnTo>
                  <a:lnTo>
                    <a:pt x="111539" y="457914"/>
                  </a:lnTo>
                  <a:lnTo>
                    <a:pt x="94418" y="458132"/>
                  </a:lnTo>
                  <a:lnTo>
                    <a:pt x="77689" y="457748"/>
                  </a:lnTo>
                  <a:lnTo>
                    <a:pt x="61528" y="456676"/>
                  </a:lnTo>
                  <a:lnTo>
                    <a:pt x="46522" y="455133"/>
                  </a:lnTo>
                  <a:lnTo>
                    <a:pt x="32284" y="453399"/>
                  </a:lnTo>
                  <a:lnTo>
                    <a:pt x="17564" y="451319"/>
                  </a:lnTo>
                  <a:lnTo>
                    <a:pt x="0" y="4485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31155" y="2905865"/>
              <a:ext cx="295764" cy="461099"/>
            </a:xfrm>
            <a:custGeom>
              <a:avLst/>
              <a:gdLst/>
              <a:ahLst/>
              <a:cxnLst/>
              <a:rect l="0" t="0" r="0" b="0"/>
              <a:pathLst>
                <a:path w="295764" h="461099">
                  <a:moveTo>
                    <a:pt x="185736" y="0"/>
                  </a:moveTo>
                  <a:lnTo>
                    <a:pt x="177002" y="5867"/>
                  </a:lnTo>
                  <a:lnTo>
                    <a:pt x="169295" y="11432"/>
                  </a:lnTo>
                  <a:lnTo>
                    <a:pt x="161893" y="17235"/>
                  </a:lnTo>
                  <a:lnTo>
                    <a:pt x="154632" y="23489"/>
                  </a:lnTo>
                  <a:lnTo>
                    <a:pt x="147453" y="30467"/>
                  </a:lnTo>
                  <a:lnTo>
                    <a:pt x="140323" y="38253"/>
                  </a:lnTo>
                  <a:lnTo>
                    <a:pt x="133060" y="46927"/>
                  </a:lnTo>
                  <a:lnTo>
                    <a:pt x="125345" y="56655"/>
                  </a:lnTo>
                  <a:lnTo>
                    <a:pt x="117045" y="67422"/>
                  </a:lnTo>
                  <a:lnTo>
                    <a:pt x="108353" y="79075"/>
                  </a:lnTo>
                  <a:lnTo>
                    <a:pt x="99671" y="91421"/>
                  </a:lnTo>
                  <a:lnTo>
                    <a:pt x="91240" y="104285"/>
                  </a:lnTo>
                  <a:lnTo>
                    <a:pt x="83122" y="117685"/>
                  </a:lnTo>
                  <a:lnTo>
                    <a:pt x="75290" y="131819"/>
                  </a:lnTo>
                  <a:lnTo>
                    <a:pt x="67690" y="146731"/>
                  </a:lnTo>
                  <a:lnTo>
                    <a:pt x="60264" y="162169"/>
                  </a:lnTo>
                  <a:lnTo>
                    <a:pt x="52965" y="177685"/>
                  </a:lnTo>
                  <a:lnTo>
                    <a:pt x="45758" y="193016"/>
                  </a:lnTo>
                  <a:lnTo>
                    <a:pt x="38782" y="208243"/>
                  </a:lnTo>
                  <a:lnTo>
                    <a:pt x="32323" y="223686"/>
                  </a:lnTo>
                  <a:lnTo>
                    <a:pt x="26498" y="239517"/>
                  </a:lnTo>
                  <a:lnTo>
                    <a:pt x="21264" y="255590"/>
                  </a:lnTo>
                  <a:lnTo>
                    <a:pt x="16516" y="271541"/>
                  </a:lnTo>
                  <a:lnTo>
                    <a:pt x="12139" y="287167"/>
                  </a:lnTo>
                  <a:lnTo>
                    <a:pt x="8199" y="302593"/>
                  </a:lnTo>
                  <a:lnTo>
                    <a:pt x="4925" y="318170"/>
                  </a:lnTo>
                  <a:lnTo>
                    <a:pt x="2393" y="334087"/>
                  </a:lnTo>
                  <a:lnTo>
                    <a:pt x="692" y="350047"/>
                  </a:lnTo>
                  <a:lnTo>
                    <a:pt x="0" y="365390"/>
                  </a:lnTo>
                  <a:lnTo>
                    <a:pt x="318" y="379781"/>
                  </a:lnTo>
                  <a:lnTo>
                    <a:pt x="1667" y="393054"/>
                  </a:lnTo>
                  <a:lnTo>
                    <a:pt x="4169" y="405051"/>
                  </a:lnTo>
                  <a:lnTo>
                    <a:pt x="7782" y="415817"/>
                  </a:lnTo>
                  <a:lnTo>
                    <a:pt x="12494" y="425386"/>
                  </a:lnTo>
                  <a:lnTo>
                    <a:pt x="18407" y="433683"/>
                  </a:lnTo>
                  <a:lnTo>
                    <a:pt x="25463" y="440784"/>
                  </a:lnTo>
                  <a:lnTo>
                    <a:pt x="33641" y="446724"/>
                  </a:lnTo>
                  <a:lnTo>
                    <a:pt x="43033" y="451425"/>
                  </a:lnTo>
                  <a:lnTo>
                    <a:pt x="53575" y="454959"/>
                  </a:lnTo>
                  <a:lnTo>
                    <a:pt x="65076" y="457520"/>
                  </a:lnTo>
                  <a:lnTo>
                    <a:pt x="77321" y="459331"/>
                  </a:lnTo>
                  <a:lnTo>
                    <a:pt x="90107" y="460580"/>
                  </a:lnTo>
                  <a:lnTo>
                    <a:pt x="103117" y="461098"/>
                  </a:lnTo>
                  <a:lnTo>
                    <a:pt x="115923" y="460389"/>
                  </a:lnTo>
                  <a:lnTo>
                    <a:pt x="128317" y="458281"/>
                  </a:lnTo>
                  <a:lnTo>
                    <a:pt x="140436" y="454898"/>
                  </a:lnTo>
                  <a:lnTo>
                    <a:pt x="152647" y="450486"/>
                  </a:lnTo>
                  <a:lnTo>
                    <a:pt x="165153" y="445295"/>
                  </a:lnTo>
                  <a:lnTo>
                    <a:pt x="177672" y="439540"/>
                  </a:lnTo>
                  <a:lnTo>
                    <a:pt x="189552" y="433385"/>
                  </a:lnTo>
                  <a:lnTo>
                    <a:pt x="200469" y="426949"/>
                  </a:lnTo>
                  <a:lnTo>
                    <a:pt x="210427" y="420154"/>
                  </a:lnTo>
                  <a:lnTo>
                    <a:pt x="219577" y="412754"/>
                  </a:lnTo>
                  <a:lnTo>
                    <a:pt x="228100" y="404665"/>
                  </a:lnTo>
                  <a:lnTo>
                    <a:pt x="236165" y="396113"/>
                  </a:lnTo>
                  <a:lnTo>
                    <a:pt x="243902" y="387526"/>
                  </a:lnTo>
                  <a:lnTo>
                    <a:pt x="251409" y="379154"/>
                  </a:lnTo>
                  <a:lnTo>
                    <a:pt x="258759" y="370905"/>
                  </a:lnTo>
                  <a:lnTo>
                    <a:pt x="266001" y="362454"/>
                  </a:lnTo>
                  <a:lnTo>
                    <a:pt x="273161" y="353615"/>
                  </a:lnTo>
                  <a:lnTo>
                    <a:pt x="279935" y="344204"/>
                  </a:lnTo>
                  <a:lnTo>
                    <a:pt x="285724" y="333967"/>
                  </a:lnTo>
                  <a:lnTo>
                    <a:pt x="290277" y="322857"/>
                  </a:lnTo>
                  <a:lnTo>
                    <a:pt x="293503" y="311141"/>
                  </a:lnTo>
                  <a:lnTo>
                    <a:pt x="295300" y="299283"/>
                  </a:lnTo>
                  <a:lnTo>
                    <a:pt x="295763" y="287575"/>
                  </a:lnTo>
                  <a:lnTo>
                    <a:pt x="294956" y="276274"/>
                  </a:lnTo>
                  <a:lnTo>
                    <a:pt x="292827" y="265685"/>
                  </a:lnTo>
                  <a:lnTo>
                    <a:pt x="289463" y="255913"/>
                  </a:lnTo>
                  <a:lnTo>
                    <a:pt x="284749" y="247368"/>
                  </a:lnTo>
                  <a:lnTo>
                    <a:pt x="278304" y="240832"/>
                  </a:lnTo>
                  <a:lnTo>
                    <a:pt x="270082" y="236548"/>
                  </a:lnTo>
                  <a:lnTo>
                    <a:pt x="260476" y="234298"/>
                  </a:lnTo>
                  <a:lnTo>
                    <a:pt x="250119" y="233685"/>
                  </a:lnTo>
                  <a:lnTo>
                    <a:pt x="239456" y="234310"/>
                  </a:lnTo>
                  <a:lnTo>
                    <a:pt x="228876" y="235997"/>
                  </a:lnTo>
                  <a:lnTo>
                    <a:pt x="218779" y="238790"/>
                  </a:lnTo>
                  <a:lnTo>
                    <a:pt x="209326" y="242627"/>
                  </a:lnTo>
                  <a:lnTo>
                    <a:pt x="200488" y="247336"/>
                  </a:lnTo>
                  <a:lnTo>
                    <a:pt x="192157" y="252720"/>
                  </a:lnTo>
                  <a:lnTo>
                    <a:pt x="184210" y="258608"/>
                  </a:lnTo>
                  <a:lnTo>
                    <a:pt x="176379" y="265019"/>
                  </a:lnTo>
                  <a:lnTo>
                    <a:pt x="168273" y="272154"/>
                  </a:lnTo>
                  <a:lnTo>
                    <a:pt x="159708" y="280066"/>
                  </a:lnTo>
                  <a:lnTo>
                    <a:pt x="150834" y="288668"/>
                  </a:lnTo>
                  <a:lnTo>
                    <a:pt x="142032" y="297820"/>
                  </a:lnTo>
                  <a:lnTo>
                    <a:pt x="133523" y="307381"/>
                  </a:lnTo>
                  <a:lnTo>
                    <a:pt x="125467" y="317165"/>
                  </a:lnTo>
                  <a:lnTo>
                    <a:pt x="117140" y="328116"/>
                  </a:lnTo>
                  <a:lnTo>
                    <a:pt x="106696" y="343427"/>
                  </a:lnTo>
                  <a:lnTo>
                    <a:pt x="90979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79855" y="3234962"/>
              <a:ext cx="168457" cy="7816"/>
            </a:xfrm>
            <a:custGeom>
              <a:avLst/>
              <a:gdLst/>
              <a:ahLst/>
              <a:cxnLst/>
              <a:rect l="0" t="0" r="0" b="0"/>
              <a:pathLst>
                <a:path w="168457" h="7816">
                  <a:moveTo>
                    <a:pt x="168456" y="7815"/>
                  </a:moveTo>
                  <a:lnTo>
                    <a:pt x="156654" y="4948"/>
                  </a:lnTo>
                  <a:lnTo>
                    <a:pt x="144885" y="2806"/>
                  </a:lnTo>
                  <a:lnTo>
                    <a:pt x="131994" y="1208"/>
                  </a:lnTo>
                  <a:lnTo>
                    <a:pt x="118146" y="200"/>
                  </a:lnTo>
                  <a:lnTo>
                    <a:pt x="103818" y="0"/>
                  </a:lnTo>
                  <a:lnTo>
                    <a:pt x="89353" y="651"/>
                  </a:lnTo>
                  <a:lnTo>
                    <a:pt x="74938" y="1897"/>
                  </a:lnTo>
                  <a:lnTo>
                    <a:pt x="58952" y="3394"/>
                  </a:lnTo>
                  <a:lnTo>
                    <a:pt x="36639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11357" y="3463876"/>
              <a:ext cx="2221514" cy="31586"/>
            </a:xfrm>
            <a:custGeom>
              <a:avLst/>
              <a:gdLst/>
              <a:ahLst/>
              <a:cxnLst/>
              <a:rect l="0" t="0" r="0" b="0"/>
              <a:pathLst>
                <a:path w="2221514" h="31586">
                  <a:moveTo>
                    <a:pt x="0" y="31585"/>
                  </a:moveTo>
                  <a:lnTo>
                    <a:pt x="11736" y="28651"/>
                  </a:lnTo>
                  <a:lnTo>
                    <a:pt x="22864" y="25869"/>
                  </a:lnTo>
                  <a:lnTo>
                    <a:pt x="34462" y="22974"/>
                  </a:lnTo>
                  <a:lnTo>
                    <a:pt x="46623" y="20107"/>
                  </a:lnTo>
                  <a:lnTo>
                    <a:pt x="59284" y="17590"/>
                  </a:lnTo>
                  <a:lnTo>
                    <a:pt x="72344" y="15574"/>
                  </a:lnTo>
                  <a:lnTo>
                    <a:pt x="85869" y="13889"/>
                  </a:lnTo>
                  <a:lnTo>
                    <a:pt x="100083" y="12146"/>
                  </a:lnTo>
                  <a:lnTo>
                    <a:pt x="115051" y="10124"/>
                  </a:lnTo>
                  <a:lnTo>
                    <a:pt x="130696" y="7935"/>
                  </a:lnTo>
                  <a:lnTo>
                    <a:pt x="146882" y="5919"/>
                  </a:lnTo>
                  <a:lnTo>
                    <a:pt x="163486" y="4265"/>
                  </a:lnTo>
                  <a:lnTo>
                    <a:pt x="180722" y="3003"/>
                  </a:lnTo>
                  <a:lnTo>
                    <a:pt x="199115" y="2081"/>
                  </a:lnTo>
                  <a:lnTo>
                    <a:pt x="218864" y="1426"/>
                  </a:lnTo>
                  <a:lnTo>
                    <a:pt x="239856" y="970"/>
                  </a:lnTo>
                  <a:lnTo>
                    <a:pt x="261858" y="656"/>
                  </a:lnTo>
                  <a:lnTo>
                    <a:pt x="284611" y="441"/>
                  </a:lnTo>
                  <a:lnTo>
                    <a:pt x="307414" y="297"/>
                  </a:lnTo>
                  <a:lnTo>
                    <a:pt x="329184" y="198"/>
                  </a:lnTo>
                  <a:lnTo>
                    <a:pt x="349412" y="133"/>
                  </a:lnTo>
                  <a:lnTo>
                    <a:pt x="368110" y="88"/>
                  </a:lnTo>
                  <a:lnTo>
                    <a:pt x="385524" y="59"/>
                  </a:lnTo>
                  <a:lnTo>
                    <a:pt x="401950" y="39"/>
                  </a:lnTo>
                  <a:lnTo>
                    <a:pt x="417816" y="26"/>
                  </a:lnTo>
                  <a:lnTo>
                    <a:pt x="433638" y="17"/>
                  </a:lnTo>
                  <a:lnTo>
                    <a:pt x="449702" y="11"/>
                  </a:lnTo>
                  <a:lnTo>
                    <a:pt x="466089" y="7"/>
                  </a:lnTo>
                  <a:lnTo>
                    <a:pt x="482776" y="5"/>
                  </a:lnTo>
                  <a:lnTo>
                    <a:pt x="499703" y="3"/>
                  </a:lnTo>
                  <a:lnTo>
                    <a:pt x="516645" y="2"/>
                  </a:lnTo>
                  <a:lnTo>
                    <a:pt x="533246" y="1"/>
                  </a:lnTo>
                  <a:lnTo>
                    <a:pt x="549340" y="0"/>
                  </a:lnTo>
                  <a:lnTo>
                    <a:pt x="565097" y="0"/>
                  </a:lnTo>
                  <a:lnTo>
                    <a:pt x="580903" y="0"/>
                  </a:lnTo>
                  <a:lnTo>
                    <a:pt x="596984" y="0"/>
                  </a:lnTo>
                  <a:lnTo>
                    <a:pt x="613396" y="0"/>
                  </a:lnTo>
                  <a:lnTo>
                    <a:pt x="630107" y="0"/>
                  </a:lnTo>
                  <a:lnTo>
                    <a:pt x="647058" y="0"/>
                  </a:lnTo>
                  <a:lnTo>
                    <a:pt x="664187" y="0"/>
                  </a:lnTo>
                  <a:lnTo>
                    <a:pt x="681447" y="0"/>
                  </a:lnTo>
                  <a:lnTo>
                    <a:pt x="698802" y="0"/>
                  </a:lnTo>
                  <a:lnTo>
                    <a:pt x="716389" y="0"/>
                  </a:lnTo>
                  <a:lnTo>
                    <a:pt x="734495" y="0"/>
                  </a:lnTo>
                  <a:lnTo>
                    <a:pt x="753230" y="0"/>
                  </a:lnTo>
                  <a:lnTo>
                    <a:pt x="772390" y="0"/>
                  </a:lnTo>
                  <a:lnTo>
                    <a:pt x="791558" y="0"/>
                  </a:lnTo>
                  <a:lnTo>
                    <a:pt x="810495" y="0"/>
                  </a:lnTo>
                  <a:lnTo>
                    <a:pt x="829295" y="0"/>
                  </a:lnTo>
                  <a:lnTo>
                    <a:pt x="848291" y="0"/>
                  </a:lnTo>
                  <a:lnTo>
                    <a:pt x="867660" y="0"/>
                  </a:lnTo>
                  <a:lnTo>
                    <a:pt x="887262" y="0"/>
                  </a:lnTo>
                  <a:lnTo>
                    <a:pt x="906735" y="0"/>
                  </a:lnTo>
                  <a:lnTo>
                    <a:pt x="925879" y="0"/>
                  </a:lnTo>
                  <a:lnTo>
                    <a:pt x="944821" y="0"/>
                  </a:lnTo>
                  <a:lnTo>
                    <a:pt x="963911" y="0"/>
                  </a:lnTo>
                  <a:lnTo>
                    <a:pt x="983353" y="0"/>
                  </a:lnTo>
                  <a:lnTo>
                    <a:pt x="1003343" y="0"/>
                  </a:lnTo>
                  <a:lnTo>
                    <a:pt x="1024141" y="0"/>
                  </a:lnTo>
                  <a:lnTo>
                    <a:pt x="1045803" y="0"/>
                  </a:lnTo>
                  <a:lnTo>
                    <a:pt x="1068063" y="0"/>
                  </a:lnTo>
                  <a:lnTo>
                    <a:pt x="1090459" y="0"/>
                  </a:lnTo>
                  <a:lnTo>
                    <a:pt x="1112707" y="0"/>
                  </a:lnTo>
                  <a:lnTo>
                    <a:pt x="1134714" y="0"/>
                  </a:lnTo>
                  <a:lnTo>
                    <a:pt x="1156482" y="0"/>
                  </a:lnTo>
                  <a:lnTo>
                    <a:pt x="1178056" y="0"/>
                  </a:lnTo>
                  <a:lnTo>
                    <a:pt x="1199648" y="0"/>
                  </a:lnTo>
                  <a:lnTo>
                    <a:pt x="1221604" y="0"/>
                  </a:lnTo>
                  <a:lnTo>
                    <a:pt x="1244081" y="0"/>
                  </a:lnTo>
                  <a:lnTo>
                    <a:pt x="1266908" y="0"/>
                  </a:lnTo>
                  <a:lnTo>
                    <a:pt x="1289691" y="0"/>
                  </a:lnTo>
                  <a:lnTo>
                    <a:pt x="1312209" y="0"/>
                  </a:lnTo>
                  <a:lnTo>
                    <a:pt x="1334567" y="0"/>
                  </a:lnTo>
                  <a:lnTo>
                    <a:pt x="1357104" y="0"/>
                  </a:lnTo>
                  <a:lnTo>
                    <a:pt x="1380009" y="4"/>
                  </a:lnTo>
                  <a:lnTo>
                    <a:pt x="1403307" y="177"/>
                  </a:lnTo>
                  <a:lnTo>
                    <a:pt x="1426947" y="825"/>
                  </a:lnTo>
                  <a:lnTo>
                    <a:pt x="1450852" y="2074"/>
                  </a:lnTo>
                  <a:lnTo>
                    <a:pt x="1474787" y="3726"/>
                  </a:lnTo>
                  <a:lnTo>
                    <a:pt x="1498390" y="5375"/>
                  </a:lnTo>
                  <a:lnTo>
                    <a:pt x="1521492" y="6777"/>
                  </a:lnTo>
                  <a:lnTo>
                    <a:pt x="1544261" y="7870"/>
                  </a:lnTo>
                  <a:lnTo>
                    <a:pt x="1567081" y="8678"/>
                  </a:lnTo>
                  <a:lnTo>
                    <a:pt x="1590178" y="9256"/>
                  </a:lnTo>
                  <a:lnTo>
                    <a:pt x="1613607" y="9661"/>
                  </a:lnTo>
                  <a:lnTo>
                    <a:pt x="1637336" y="9940"/>
                  </a:lnTo>
                  <a:lnTo>
                    <a:pt x="1661305" y="10132"/>
                  </a:lnTo>
                  <a:lnTo>
                    <a:pt x="1685453" y="10261"/>
                  </a:lnTo>
                  <a:lnTo>
                    <a:pt x="1709731" y="10349"/>
                  </a:lnTo>
                  <a:lnTo>
                    <a:pt x="1734101" y="10408"/>
                  </a:lnTo>
                  <a:lnTo>
                    <a:pt x="1758534" y="10447"/>
                  </a:lnTo>
                  <a:lnTo>
                    <a:pt x="1783010" y="10474"/>
                  </a:lnTo>
                  <a:lnTo>
                    <a:pt x="1807515" y="10496"/>
                  </a:lnTo>
                  <a:lnTo>
                    <a:pt x="1832042" y="10681"/>
                  </a:lnTo>
                  <a:lnTo>
                    <a:pt x="1856581" y="11337"/>
                  </a:lnTo>
                  <a:lnTo>
                    <a:pt x="1881129" y="12592"/>
                  </a:lnTo>
                  <a:lnTo>
                    <a:pt x="1905683" y="14248"/>
                  </a:lnTo>
                  <a:lnTo>
                    <a:pt x="1930241" y="15898"/>
                  </a:lnTo>
                  <a:lnTo>
                    <a:pt x="1954802" y="17308"/>
                  </a:lnTo>
                  <a:lnTo>
                    <a:pt x="1979365" y="18574"/>
                  </a:lnTo>
                  <a:lnTo>
                    <a:pt x="2003929" y="20031"/>
                  </a:lnTo>
                  <a:lnTo>
                    <a:pt x="2028484" y="21858"/>
                  </a:lnTo>
                  <a:lnTo>
                    <a:pt x="2052705" y="23916"/>
                  </a:lnTo>
                  <a:lnTo>
                    <a:pt x="2075973" y="25844"/>
                  </a:lnTo>
                  <a:lnTo>
                    <a:pt x="2098028" y="27438"/>
                  </a:lnTo>
                  <a:lnTo>
                    <a:pt x="2118770" y="28661"/>
                  </a:lnTo>
                  <a:lnTo>
                    <a:pt x="2138095" y="29556"/>
                  </a:lnTo>
                  <a:lnTo>
                    <a:pt x="2156079" y="30194"/>
                  </a:lnTo>
                  <a:lnTo>
                    <a:pt x="2172346" y="30639"/>
                  </a:lnTo>
                  <a:lnTo>
                    <a:pt x="2187584" y="30994"/>
                  </a:lnTo>
                  <a:lnTo>
                    <a:pt x="2203134" y="31292"/>
                  </a:lnTo>
                  <a:lnTo>
                    <a:pt x="2221513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37948" y="3611274"/>
              <a:ext cx="31586" cy="568540"/>
            </a:xfrm>
            <a:custGeom>
              <a:avLst/>
              <a:gdLst/>
              <a:ahLst/>
              <a:cxnLst/>
              <a:rect l="0" t="0" r="0" b="0"/>
              <a:pathLst>
                <a:path w="31586" h="568540">
                  <a:moveTo>
                    <a:pt x="31585" y="0"/>
                  </a:moveTo>
                  <a:lnTo>
                    <a:pt x="31585" y="14736"/>
                  </a:lnTo>
                  <a:lnTo>
                    <a:pt x="31585" y="29287"/>
                  </a:lnTo>
                  <a:lnTo>
                    <a:pt x="31585" y="45087"/>
                  </a:lnTo>
                  <a:lnTo>
                    <a:pt x="31585" y="62321"/>
                  </a:lnTo>
                  <a:lnTo>
                    <a:pt x="31585" y="81110"/>
                  </a:lnTo>
                  <a:lnTo>
                    <a:pt x="31581" y="101336"/>
                  </a:lnTo>
                  <a:lnTo>
                    <a:pt x="31408" y="122257"/>
                  </a:lnTo>
                  <a:lnTo>
                    <a:pt x="30759" y="142673"/>
                  </a:lnTo>
                  <a:lnTo>
                    <a:pt x="29511" y="161948"/>
                  </a:lnTo>
                  <a:lnTo>
                    <a:pt x="27858" y="179987"/>
                  </a:lnTo>
                  <a:lnTo>
                    <a:pt x="26210" y="196949"/>
                  </a:lnTo>
                  <a:lnTo>
                    <a:pt x="24807" y="213078"/>
                  </a:lnTo>
                  <a:lnTo>
                    <a:pt x="23715" y="229082"/>
                  </a:lnTo>
                  <a:lnTo>
                    <a:pt x="22907" y="246060"/>
                  </a:lnTo>
                  <a:lnTo>
                    <a:pt x="22324" y="264524"/>
                  </a:lnTo>
                  <a:lnTo>
                    <a:pt x="21746" y="283980"/>
                  </a:lnTo>
                  <a:lnTo>
                    <a:pt x="20819" y="303273"/>
                  </a:lnTo>
                  <a:lnTo>
                    <a:pt x="19379" y="321728"/>
                  </a:lnTo>
                  <a:lnTo>
                    <a:pt x="17597" y="339185"/>
                  </a:lnTo>
                  <a:lnTo>
                    <a:pt x="15860" y="355741"/>
                  </a:lnTo>
                  <a:lnTo>
                    <a:pt x="14399" y="371575"/>
                  </a:lnTo>
                  <a:lnTo>
                    <a:pt x="13266" y="386870"/>
                  </a:lnTo>
                  <a:lnTo>
                    <a:pt x="12432" y="401775"/>
                  </a:lnTo>
                  <a:lnTo>
                    <a:pt x="11831" y="416414"/>
                  </a:lnTo>
                  <a:lnTo>
                    <a:pt x="11241" y="431200"/>
                  </a:lnTo>
                  <a:lnTo>
                    <a:pt x="10306" y="446805"/>
                  </a:lnTo>
                  <a:lnTo>
                    <a:pt x="8861" y="463518"/>
                  </a:lnTo>
                  <a:lnTo>
                    <a:pt x="7066" y="480965"/>
                  </a:lnTo>
                  <a:lnTo>
                    <a:pt x="5134" y="500318"/>
                  </a:lnTo>
                  <a:lnTo>
                    <a:pt x="2894" y="526637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52437" y="3663917"/>
              <a:ext cx="174983" cy="351482"/>
            </a:xfrm>
            <a:custGeom>
              <a:avLst/>
              <a:gdLst/>
              <a:ahLst/>
              <a:cxnLst/>
              <a:rect l="0" t="0" r="0" b="0"/>
              <a:pathLst>
                <a:path w="174983" h="351482">
                  <a:moveTo>
                    <a:pt x="174982" y="221098"/>
                  </a:moveTo>
                  <a:lnTo>
                    <a:pt x="169047" y="226966"/>
                  </a:lnTo>
                  <a:lnTo>
                    <a:pt x="162843" y="232530"/>
                  </a:lnTo>
                  <a:lnTo>
                    <a:pt x="155752" y="238329"/>
                  </a:lnTo>
                  <a:lnTo>
                    <a:pt x="147984" y="244410"/>
                  </a:lnTo>
                  <a:lnTo>
                    <a:pt x="139986" y="250740"/>
                  </a:lnTo>
                  <a:lnTo>
                    <a:pt x="132040" y="257268"/>
                  </a:lnTo>
                  <a:lnTo>
                    <a:pt x="124094" y="263944"/>
                  </a:lnTo>
                  <a:lnTo>
                    <a:pt x="115852" y="270727"/>
                  </a:lnTo>
                  <a:lnTo>
                    <a:pt x="107162" y="277589"/>
                  </a:lnTo>
                  <a:lnTo>
                    <a:pt x="98021" y="284671"/>
                  </a:lnTo>
                  <a:lnTo>
                    <a:pt x="88500" y="292264"/>
                  </a:lnTo>
                  <a:lnTo>
                    <a:pt x="78688" y="300482"/>
                  </a:lnTo>
                  <a:lnTo>
                    <a:pt x="68827" y="309120"/>
                  </a:lnTo>
                  <a:lnTo>
                    <a:pt x="59287" y="317765"/>
                  </a:lnTo>
                  <a:lnTo>
                    <a:pt x="50238" y="326167"/>
                  </a:lnTo>
                  <a:lnTo>
                    <a:pt x="41519" y="334097"/>
                  </a:lnTo>
                  <a:lnTo>
                    <a:pt x="32744" y="341269"/>
                  </a:lnTo>
                  <a:lnTo>
                    <a:pt x="23698" y="347563"/>
                  </a:lnTo>
                  <a:lnTo>
                    <a:pt x="14672" y="351481"/>
                  </a:lnTo>
                  <a:lnTo>
                    <a:pt x="7115" y="351079"/>
                  </a:lnTo>
                  <a:lnTo>
                    <a:pt x="2410" y="347008"/>
                  </a:lnTo>
                  <a:lnTo>
                    <a:pt x="274" y="340497"/>
                  </a:lnTo>
                  <a:lnTo>
                    <a:pt x="0" y="332463"/>
                  </a:lnTo>
                  <a:lnTo>
                    <a:pt x="993" y="323164"/>
                  </a:lnTo>
                  <a:lnTo>
                    <a:pt x="2829" y="312341"/>
                  </a:lnTo>
                  <a:lnTo>
                    <a:pt x="5227" y="299950"/>
                  </a:lnTo>
                  <a:lnTo>
                    <a:pt x="7998" y="286188"/>
                  </a:lnTo>
                  <a:lnTo>
                    <a:pt x="11016" y="271339"/>
                  </a:lnTo>
                  <a:lnTo>
                    <a:pt x="14198" y="255687"/>
                  </a:lnTo>
                  <a:lnTo>
                    <a:pt x="17490" y="239785"/>
                  </a:lnTo>
                  <a:lnTo>
                    <a:pt x="20854" y="224422"/>
                  </a:lnTo>
                  <a:lnTo>
                    <a:pt x="24267" y="209974"/>
                  </a:lnTo>
                  <a:lnTo>
                    <a:pt x="27712" y="196138"/>
                  </a:lnTo>
                  <a:lnTo>
                    <a:pt x="31179" y="182161"/>
                  </a:lnTo>
                  <a:lnTo>
                    <a:pt x="34660" y="167608"/>
                  </a:lnTo>
                  <a:lnTo>
                    <a:pt x="38150" y="152542"/>
                  </a:lnTo>
                  <a:lnTo>
                    <a:pt x="41647" y="137340"/>
                  </a:lnTo>
                  <a:lnTo>
                    <a:pt x="45148" y="122262"/>
                  </a:lnTo>
                  <a:lnTo>
                    <a:pt x="48651" y="107560"/>
                  </a:lnTo>
                  <a:lnTo>
                    <a:pt x="52157" y="93541"/>
                  </a:lnTo>
                  <a:lnTo>
                    <a:pt x="55660" y="80301"/>
                  </a:lnTo>
                  <a:lnTo>
                    <a:pt x="59007" y="67640"/>
                  </a:lnTo>
                  <a:lnTo>
                    <a:pt x="62231" y="53605"/>
                  </a:lnTo>
                  <a:lnTo>
                    <a:pt x="65614" y="33609"/>
                  </a:lnTo>
                  <a:lnTo>
                    <a:pt x="6969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47543" y="3653388"/>
              <a:ext cx="401865" cy="532296"/>
            </a:xfrm>
            <a:custGeom>
              <a:avLst/>
              <a:gdLst/>
              <a:ahLst/>
              <a:cxnLst/>
              <a:rect l="0" t="0" r="0" b="0"/>
              <a:pathLst>
                <a:path w="401865" h="532296">
                  <a:moveTo>
                    <a:pt x="195731" y="0"/>
                  </a:moveTo>
                  <a:lnTo>
                    <a:pt x="186930" y="5868"/>
                  </a:lnTo>
                  <a:lnTo>
                    <a:pt x="178584" y="11432"/>
                  </a:lnTo>
                  <a:lnTo>
                    <a:pt x="169889" y="17236"/>
                  </a:lnTo>
                  <a:lnTo>
                    <a:pt x="160941" y="23489"/>
                  </a:lnTo>
                  <a:lnTo>
                    <a:pt x="152095" y="30468"/>
                  </a:lnTo>
                  <a:lnTo>
                    <a:pt x="143550" y="38254"/>
                  </a:lnTo>
                  <a:lnTo>
                    <a:pt x="135189" y="46928"/>
                  </a:lnTo>
                  <a:lnTo>
                    <a:pt x="126664" y="56655"/>
                  </a:lnTo>
                  <a:lnTo>
                    <a:pt x="117785" y="67422"/>
                  </a:lnTo>
                  <a:lnTo>
                    <a:pt x="108686" y="79075"/>
                  </a:lnTo>
                  <a:lnTo>
                    <a:pt x="99725" y="91421"/>
                  </a:lnTo>
                  <a:lnTo>
                    <a:pt x="91107" y="104276"/>
                  </a:lnTo>
                  <a:lnTo>
                    <a:pt x="83032" y="117331"/>
                  </a:lnTo>
                  <a:lnTo>
                    <a:pt x="75761" y="130168"/>
                  </a:lnTo>
                  <a:lnTo>
                    <a:pt x="69351" y="142587"/>
                  </a:lnTo>
                  <a:lnTo>
                    <a:pt x="63538" y="154892"/>
                  </a:lnTo>
                  <a:lnTo>
                    <a:pt x="57860" y="167760"/>
                  </a:lnTo>
                  <a:lnTo>
                    <a:pt x="52034" y="181531"/>
                  </a:lnTo>
                  <a:lnTo>
                    <a:pt x="45966" y="196052"/>
                  </a:lnTo>
                  <a:lnTo>
                    <a:pt x="39659" y="210879"/>
                  </a:lnTo>
                  <a:lnTo>
                    <a:pt x="33158" y="225712"/>
                  </a:lnTo>
                  <a:lnTo>
                    <a:pt x="26674" y="240588"/>
                  </a:lnTo>
                  <a:lnTo>
                    <a:pt x="20553" y="255787"/>
                  </a:lnTo>
                  <a:lnTo>
                    <a:pt x="14964" y="271455"/>
                  </a:lnTo>
                  <a:lnTo>
                    <a:pt x="10059" y="287587"/>
                  </a:lnTo>
                  <a:lnTo>
                    <a:pt x="6065" y="304109"/>
                  </a:lnTo>
                  <a:lnTo>
                    <a:pt x="3013" y="320932"/>
                  </a:lnTo>
                  <a:lnTo>
                    <a:pt x="946" y="337977"/>
                  </a:lnTo>
                  <a:lnTo>
                    <a:pt x="0" y="355179"/>
                  </a:lnTo>
                  <a:lnTo>
                    <a:pt x="146" y="372482"/>
                  </a:lnTo>
                  <a:lnTo>
                    <a:pt x="1377" y="389525"/>
                  </a:lnTo>
                  <a:lnTo>
                    <a:pt x="3799" y="405669"/>
                  </a:lnTo>
                  <a:lnTo>
                    <a:pt x="7353" y="420638"/>
                  </a:lnTo>
                  <a:lnTo>
                    <a:pt x="11857" y="434486"/>
                  </a:lnTo>
                  <a:lnTo>
                    <a:pt x="17097" y="447408"/>
                  </a:lnTo>
                  <a:lnTo>
                    <a:pt x="22879" y="459617"/>
                  </a:lnTo>
                  <a:lnTo>
                    <a:pt x="29048" y="471141"/>
                  </a:lnTo>
                  <a:lnTo>
                    <a:pt x="35488" y="481821"/>
                  </a:lnTo>
                  <a:lnTo>
                    <a:pt x="42120" y="491636"/>
                  </a:lnTo>
                  <a:lnTo>
                    <a:pt x="49047" y="500535"/>
                  </a:lnTo>
                  <a:lnTo>
                    <a:pt x="56537" y="508366"/>
                  </a:lnTo>
                  <a:lnTo>
                    <a:pt x="64694" y="515148"/>
                  </a:lnTo>
                  <a:lnTo>
                    <a:pt x="73632" y="520871"/>
                  </a:lnTo>
                  <a:lnTo>
                    <a:pt x="83543" y="525425"/>
                  </a:lnTo>
                  <a:lnTo>
                    <a:pt x="94431" y="528856"/>
                  </a:lnTo>
                  <a:lnTo>
                    <a:pt x="105997" y="531178"/>
                  </a:lnTo>
                  <a:lnTo>
                    <a:pt x="117752" y="532295"/>
                  </a:lnTo>
                  <a:lnTo>
                    <a:pt x="129403" y="532270"/>
                  </a:lnTo>
                  <a:lnTo>
                    <a:pt x="141003" y="531288"/>
                  </a:lnTo>
                  <a:lnTo>
                    <a:pt x="152858" y="529567"/>
                  </a:lnTo>
                  <a:lnTo>
                    <a:pt x="165130" y="527301"/>
                  </a:lnTo>
                  <a:lnTo>
                    <a:pt x="177830" y="524644"/>
                  </a:lnTo>
                  <a:lnTo>
                    <a:pt x="190895" y="521717"/>
                  </a:lnTo>
                  <a:lnTo>
                    <a:pt x="204240" y="518592"/>
                  </a:lnTo>
                  <a:lnTo>
                    <a:pt x="217626" y="515002"/>
                  </a:lnTo>
                  <a:lnTo>
                    <a:pt x="230687" y="510374"/>
                  </a:lnTo>
                  <a:lnTo>
                    <a:pt x="243247" y="504478"/>
                  </a:lnTo>
                  <a:lnTo>
                    <a:pt x="255308" y="497398"/>
                  </a:lnTo>
                  <a:lnTo>
                    <a:pt x="266947" y="489349"/>
                  </a:lnTo>
                  <a:lnTo>
                    <a:pt x="278261" y="480563"/>
                  </a:lnTo>
                  <a:lnTo>
                    <a:pt x="289334" y="471241"/>
                  </a:lnTo>
                  <a:lnTo>
                    <a:pt x="300237" y="461539"/>
                  </a:lnTo>
                  <a:lnTo>
                    <a:pt x="311015" y="451567"/>
                  </a:lnTo>
                  <a:lnTo>
                    <a:pt x="321544" y="441245"/>
                  </a:lnTo>
                  <a:lnTo>
                    <a:pt x="331540" y="430324"/>
                  </a:lnTo>
                  <a:lnTo>
                    <a:pt x="340893" y="418714"/>
                  </a:lnTo>
                  <a:lnTo>
                    <a:pt x="349648" y="406475"/>
                  </a:lnTo>
                  <a:lnTo>
                    <a:pt x="357915" y="393728"/>
                  </a:lnTo>
                  <a:lnTo>
                    <a:pt x="365807" y="380594"/>
                  </a:lnTo>
                  <a:lnTo>
                    <a:pt x="373260" y="367182"/>
                  </a:lnTo>
                  <a:lnTo>
                    <a:pt x="380047" y="353572"/>
                  </a:lnTo>
                  <a:lnTo>
                    <a:pt x="386090" y="339825"/>
                  </a:lnTo>
                  <a:lnTo>
                    <a:pt x="391302" y="325983"/>
                  </a:lnTo>
                  <a:lnTo>
                    <a:pt x="395504" y="312077"/>
                  </a:lnTo>
                  <a:lnTo>
                    <a:pt x="398696" y="298123"/>
                  </a:lnTo>
                  <a:lnTo>
                    <a:pt x="400856" y="283972"/>
                  </a:lnTo>
                  <a:lnTo>
                    <a:pt x="401864" y="269326"/>
                  </a:lnTo>
                  <a:lnTo>
                    <a:pt x="401765" y="254070"/>
                  </a:lnTo>
                  <a:lnTo>
                    <a:pt x="400735" y="238570"/>
                  </a:lnTo>
                  <a:lnTo>
                    <a:pt x="398980" y="223544"/>
                  </a:lnTo>
                  <a:lnTo>
                    <a:pt x="396687" y="209360"/>
                  </a:lnTo>
                  <a:lnTo>
                    <a:pt x="393844" y="195887"/>
                  </a:lnTo>
                  <a:lnTo>
                    <a:pt x="390258" y="182693"/>
                  </a:lnTo>
                  <a:lnTo>
                    <a:pt x="385883" y="169487"/>
                  </a:lnTo>
                  <a:lnTo>
                    <a:pt x="380809" y="156312"/>
                  </a:lnTo>
                  <a:lnTo>
                    <a:pt x="375179" y="143451"/>
                  </a:lnTo>
                  <a:lnTo>
                    <a:pt x="369126" y="131058"/>
                  </a:lnTo>
                  <a:lnTo>
                    <a:pt x="362604" y="119295"/>
                  </a:lnTo>
                  <a:lnTo>
                    <a:pt x="355395" y="108394"/>
                  </a:lnTo>
                  <a:lnTo>
                    <a:pt x="347433" y="98397"/>
                  </a:lnTo>
                  <a:lnTo>
                    <a:pt x="338798" y="89193"/>
                  </a:lnTo>
                  <a:lnTo>
                    <a:pt x="329624" y="80617"/>
                  </a:lnTo>
                  <a:lnTo>
                    <a:pt x="320039" y="72520"/>
                  </a:lnTo>
                  <a:lnTo>
                    <a:pt x="309993" y="65097"/>
                  </a:lnTo>
                  <a:lnTo>
                    <a:pt x="299264" y="58862"/>
                  </a:lnTo>
                  <a:lnTo>
                    <a:pt x="287791" y="54003"/>
                  </a:lnTo>
                  <a:lnTo>
                    <a:pt x="275682" y="50393"/>
                  </a:lnTo>
                  <a:lnTo>
                    <a:pt x="261637" y="47413"/>
                  </a:lnTo>
                  <a:lnTo>
                    <a:pt x="241066" y="44803"/>
                  </a:lnTo>
                  <a:lnTo>
                    <a:pt x="20626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48044" y="1674031"/>
              <a:ext cx="353200" cy="1608082"/>
            </a:xfrm>
            <a:custGeom>
              <a:avLst/>
              <a:gdLst/>
              <a:ahLst/>
              <a:cxnLst/>
              <a:rect l="0" t="0" r="0" b="0"/>
              <a:pathLst>
                <a:path w="353200" h="1608082">
                  <a:moveTo>
                    <a:pt x="121572" y="0"/>
                  </a:moveTo>
                  <a:lnTo>
                    <a:pt x="118705" y="11735"/>
                  </a:lnTo>
                  <a:lnTo>
                    <a:pt x="116564" y="22864"/>
                  </a:lnTo>
                  <a:lnTo>
                    <a:pt x="114961" y="34462"/>
                  </a:lnTo>
                  <a:lnTo>
                    <a:pt x="113780" y="46623"/>
                  </a:lnTo>
                  <a:lnTo>
                    <a:pt x="112932" y="59283"/>
                  </a:lnTo>
                  <a:lnTo>
                    <a:pt x="112334" y="72348"/>
                  </a:lnTo>
                  <a:lnTo>
                    <a:pt x="111919" y="86046"/>
                  </a:lnTo>
                  <a:lnTo>
                    <a:pt x="111636" y="100908"/>
                  </a:lnTo>
                  <a:lnTo>
                    <a:pt x="111447" y="117116"/>
                  </a:lnTo>
                  <a:lnTo>
                    <a:pt x="111488" y="134068"/>
                  </a:lnTo>
                  <a:lnTo>
                    <a:pt x="112048" y="150606"/>
                  </a:lnTo>
                  <a:lnTo>
                    <a:pt x="113238" y="166110"/>
                  </a:lnTo>
                  <a:lnTo>
                    <a:pt x="114851" y="180960"/>
                  </a:lnTo>
                  <a:lnTo>
                    <a:pt x="116473" y="196218"/>
                  </a:lnTo>
                  <a:lnTo>
                    <a:pt x="117858" y="212490"/>
                  </a:lnTo>
                  <a:lnTo>
                    <a:pt x="118939" y="230049"/>
                  </a:lnTo>
                  <a:lnTo>
                    <a:pt x="119738" y="249066"/>
                  </a:lnTo>
                  <a:lnTo>
                    <a:pt x="120312" y="269465"/>
                  </a:lnTo>
                  <a:lnTo>
                    <a:pt x="120713" y="291013"/>
                  </a:lnTo>
                  <a:lnTo>
                    <a:pt x="120990" y="313449"/>
                  </a:lnTo>
                  <a:lnTo>
                    <a:pt x="121184" y="336521"/>
                  </a:lnTo>
                  <a:lnTo>
                    <a:pt x="121486" y="359553"/>
                  </a:lnTo>
                  <a:lnTo>
                    <a:pt x="122220" y="381483"/>
                  </a:lnTo>
                  <a:lnTo>
                    <a:pt x="123528" y="401822"/>
                  </a:lnTo>
                  <a:lnTo>
                    <a:pt x="125220" y="420596"/>
                  </a:lnTo>
                  <a:lnTo>
                    <a:pt x="126894" y="438061"/>
                  </a:lnTo>
                  <a:lnTo>
                    <a:pt x="128315" y="454517"/>
                  </a:lnTo>
                  <a:lnTo>
                    <a:pt x="129420" y="470233"/>
                  </a:lnTo>
                  <a:lnTo>
                    <a:pt x="130235" y="485423"/>
                  </a:lnTo>
                  <a:lnTo>
                    <a:pt x="130819" y="500258"/>
                  </a:lnTo>
                  <a:lnTo>
                    <a:pt x="131228" y="515345"/>
                  </a:lnTo>
                  <a:lnTo>
                    <a:pt x="131509" y="531685"/>
                  </a:lnTo>
                  <a:lnTo>
                    <a:pt x="131702" y="549709"/>
                  </a:lnTo>
                  <a:lnTo>
                    <a:pt x="131833" y="568867"/>
                  </a:lnTo>
                  <a:lnTo>
                    <a:pt x="131921" y="587957"/>
                  </a:lnTo>
                  <a:lnTo>
                    <a:pt x="131980" y="606275"/>
                  </a:lnTo>
                  <a:lnTo>
                    <a:pt x="132020" y="623640"/>
                  </a:lnTo>
                  <a:lnTo>
                    <a:pt x="132046" y="640134"/>
                  </a:lnTo>
                  <a:lnTo>
                    <a:pt x="132065" y="655928"/>
                  </a:lnTo>
                  <a:lnTo>
                    <a:pt x="132077" y="671195"/>
                  </a:lnTo>
                  <a:lnTo>
                    <a:pt x="132085" y="686081"/>
                  </a:lnTo>
                  <a:lnTo>
                    <a:pt x="132086" y="700699"/>
                  </a:lnTo>
                  <a:lnTo>
                    <a:pt x="131916" y="715130"/>
                  </a:lnTo>
                  <a:lnTo>
                    <a:pt x="131271" y="729434"/>
                  </a:lnTo>
                  <a:lnTo>
                    <a:pt x="130024" y="743651"/>
                  </a:lnTo>
                  <a:lnTo>
                    <a:pt x="128372" y="757809"/>
                  </a:lnTo>
                  <a:lnTo>
                    <a:pt x="126724" y="771928"/>
                  </a:lnTo>
                  <a:lnTo>
                    <a:pt x="125322" y="786033"/>
                  </a:lnTo>
                  <a:lnTo>
                    <a:pt x="124230" y="800626"/>
                  </a:lnTo>
                  <a:lnTo>
                    <a:pt x="123421" y="816632"/>
                  </a:lnTo>
                  <a:lnTo>
                    <a:pt x="122844" y="834432"/>
                  </a:lnTo>
                  <a:lnTo>
                    <a:pt x="122439" y="853439"/>
                  </a:lnTo>
                  <a:lnTo>
                    <a:pt x="122159" y="872429"/>
                  </a:lnTo>
                  <a:lnTo>
                    <a:pt x="121968" y="890680"/>
                  </a:lnTo>
                  <a:lnTo>
                    <a:pt x="121839" y="908000"/>
                  </a:lnTo>
                  <a:lnTo>
                    <a:pt x="121751" y="924464"/>
                  </a:lnTo>
                  <a:lnTo>
                    <a:pt x="121692" y="940238"/>
                  </a:lnTo>
                  <a:lnTo>
                    <a:pt x="121653" y="955491"/>
                  </a:lnTo>
                  <a:lnTo>
                    <a:pt x="121626" y="970368"/>
                  </a:lnTo>
                  <a:lnTo>
                    <a:pt x="121608" y="984980"/>
                  </a:lnTo>
                  <a:lnTo>
                    <a:pt x="121596" y="999408"/>
                  </a:lnTo>
                  <a:lnTo>
                    <a:pt x="121588" y="1013709"/>
                  </a:lnTo>
                  <a:lnTo>
                    <a:pt x="121578" y="1027919"/>
                  </a:lnTo>
                  <a:lnTo>
                    <a:pt x="121402" y="1041903"/>
                  </a:lnTo>
                  <a:lnTo>
                    <a:pt x="120752" y="1055373"/>
                  </a:lnTo>
                  <a:lnTo>
                    <a:pt x="119501" y="1068215"/>
                  </a:lnTo>
                  <a:lnTo>
                    <a:pt x="117847" y="1080636"/>
                  </a:lnTo>
                  <a:lnTo>
                    <a:pt x="116198" y="1093050"/>
                  </a:lnTo>
                  <a:lnTo>
                    <a:pt x="114804" y="1105696"/>
                  </a:lnTo>
                  <a:lnTo>
                    <a:pt x="114057" y="1118479"/>
                  </a:lnTo>
                  <a:lnTo>
                    <a:pt x="114545" y="1131068"/>
                  </a:lnTo>
                  <a:lnTo>
                    <a:pt x="116464" y="1143293"/>
                  </a:lnTo>
                  <a:lnTo>
                    <a:pt x="119365" y="1155622"/>
                  </a:lnTo>
                  <a:lnTo>
                    <a:pt x="122381" y="1169031"/>
                  </a:lnTo>
                  <a:lnTo>
                    <a:pt x="124996" y="1183983"/>
                  </a:lnTo>
                  <a:lnTo>
                    <a:pt x="127052" y="1200451"/>
                  </a:lnTo>
                  <a:lnTo>
                    <a:pt x="128580" y="1218187"/>
                  </a:lnTo>
                  <a:lnTo>
                    <a:pt x="129673" y="1236900"/>
                  </a:lnTo>
                  <a:lnTo>
                    <a:pt x="130270" y="1256331"/>
                  </a:lnTo>
                  <a:lnTo>
                    <a:pt x="130155" y="1276272"/>
                  </a:lnTo>
                  <a:lnTo>
                    <a:pt x="129270" y="1296565"/>
                  </a:lnTo>
                  <a:lnTo>
                    <a:pt x="127865" y="1316935"/>
                  </a:lnTo>
                  <a:lnTo>
                    <a:pt x="126384" y="1336997"/>
                  </a:lnTo>
                  <a:lnTo>
                    <a:pt x="125090" y="1356563"/>
                  </a:lnTo>
                  <a:lnTo>
                    <a:pt x="123899" y="1375466"/>
                  </a:lnTo>
                  <a:lnTo>
                    <a:pt x="122494" y="1393474"/>
                  </a:lnTo>
                  <a:lnTo>
                    <a:pt x="120701" y="1410556"/>
                  </a:lnTo>
                  <a:lnTo>
                    <a:pt x="118666" y="1426995"/>
                  </a:lnTo>
                  <a:lnTo>
                    <a:pt x="116753" y="1443268"/>
                  </a:lnTo>
                  <a:lnTo>
                    <a:pt x="115165" y="1459658"/>
                  </a:lnTo>
                  <a:lnTo>
                    <a:pt x="113777" y="1475940"/>
                  </a:lnTo>
                  <a:lnTo>
                    <a:pt x="112238" y="1491499"/>
                  </a:lnTo>
                  <a:lnTo>
                    <a:pt x="110355" y="1506044"/>
                  </a:lnTo>
                  <a:lnTo>
                    <a:pt x="108259" y="1519761"/>
                  </a:lnTo>
                  <a:lnTo>
                    <a:pt x="106307" y="1533120"/>
                  </a:lnTo>
                  <a:lnTo>
                    <a:pt x="104691" y="1546436"/>
                  </a:lnTo>
                  <a:lnTo>
                    <a:pt x="103285" y="1559685"/>
                  </a:lnTo>
                  <a:lnTo>
                    <a:pt x="101733" y="1572595"/>
                  </a:lnTo>
                  <a:lnTo>
                    <a:pt x="99833" y="1585002"/>
                  </a:lnTo>
                  <a:lnTo>
                    <a:pt x="97365" y="1596091"/>
                  </a:lnTo>
                  <a:lnTo>
                    <a:pt x="93304" y="1604178"/>
                  </a:lnTo>
                  <a:lnTo>
                    <a:pt x="87512" y="1608081"/>
                  </a:lnTo>
                  <a:lnTo>
                    <a:pt x="81688" y="1607570"/>
                  </a:lnTo>
                  <a:lnTo>
                    <a:pt x="76394" y="1603291"/>
                  </a:lnTo>
                  <a:lnTo>
                    <a:pt x="71618" y="1596115"/>
                  </a:lnTo>
                  <a:lnTo>
                    <a:pt x="67235" y="1586826"/>
                  </a:lnTo>
                  <a:lnTo>
                    <a:pt x="63126" y="1576042"/>
                  </a:lnTo>
                  <a:lnTo>
                    <a:pt x="59042" y="1564386"/>
                  </a:lnTo>
                  <a:lnTo>
                    <a:pt x="54614" y="1552489"/>
                  </a:lnTo>
                  <a:lnTo>
                    <a:pt x="49675" y="1540700"/>
                  </a:lnTo>
                  <a:lnTo>
                    <a:pt x="44391" y="1528817"/>
                  </a:lnTo>
                  <a:lnTo>
                    <a:pt x="39151" y="1516232"/>
                  </a:lnTo>
                  <a:lnTo>
                    <a:pt x="34185" y="1502650"/>
                  </a:lnTo>
                  <a:lnTo>
                    <a:pt x="29547" y="1488255"/>
                  </a:lnTo>
                  <a:lnTo>
                    <a:pt x="25205" y="1473512"/>
                  </a:lnTo>
                  <a:lnTo>
                    <a:pt x="21101" y="1458744"/>
                  </a:lnTo>
                  <a:lnTo>
                    <a:pt x="17176" y="1444251"/>
                  </a:lnTo>
                  <a:lnTo>
                    <a:pt x="13379" y="1430374"/>
                  </a:lnTo>
                  <a:lnTo>
                    <a:pt x="9668" y="1417318"/>
                  </a:lnTo>
                  <a:lnTo>
                    <a:pt x="5832" y="1408149"/>
                  </a:lnTo>
                  <a:lnTo>
                    <a:pt x="2359" y="1406449"/>
                  </a:lnTo>
                  <a:lnTo>
                    <a:pt x="398" y="1410560"/>
                  </a:lnTo>
                  <a:lnTo>
                    <a:pt x="0" y="1418382"/>
                  </a:lnTo>
                  <a:lnTo>
                    <a:pt x="814" y="1428498"/>
                  </a:lnTo>
                  <a:lnTo>
                    <a:pt x="2492" y="1440038"/>
                  </a:lnTo>
                  <a:lnTo>
                    <a:pt x="4769" y="1452468"/>
                  </a:lnTo>
                  <a:lnTo>
                    <a:pt x="7620" y="1465463"/>
                  </a:lnTo>
                  <a:lnTo>
                    <a:pt x="11219" y="1478820"/>
                  </a:lnTo>
                  <a:lnTo>
                    <a:pt x="15604" y="1492406"/>
                  </a:lnTo>
                  <a:lnTo>
                    <a:pt x="20516" y="1505977"/>
                  </a:lnTo>
                  <a:lnTo>
                    <a:pt x="25507" y="1519172"/>
                  </a:lnTo>
                  <a:lnTo>
                    <a:pt x="30312" y="1531827"/>
                  </a:lnTo>
                  <a:lnTo>
                    <a:pt x="35014" y="1543954"/>
                  </a:lnTo>
                  <a:lnTo>
                    <a:pt x="39929" y="1555639"/>
                  </a:lnTo>
                  <a:lnTo>
                    <a:pt x="45242" y="1566965"/>
                  </a:lnTo>
                  <a:lnTo>
                    <a:pt x="51132" y="1577368"/>
                  </a:lnTo>
                  <a:lnTo>
                    <a:pt x="57852" y="1585691"/>
                  </a:lnTo>
                  <a:lnTo>
                    <a:pt x="65447" y="1591466"/>
                  </a:lnTo>
                  <a:lnTo>
                    <a:pt x="73651" y="1594699"/>
                  </a:lnTo>
                  <a:lnTo>
                    <a:pt x="81996" y="1595513"/>
                  </a:lnTo>
                  <a:lnTo>
                    <a:pt x="90199" y="1594241"/>
                  </a:lnTo>
                  <a:lnTo>
                    <a:pt x="98163" y="1591152"/>
                  </a:lnTo>
                  <a:lnTo>
                    <a:pt x="105889" y="1586354"/>
                  </a:lnTo>
                  <a:lnTo>
                    <a:pt x="113418" y="1580066"/>
                  </a:lnTo>
                  <a:lnTo>
                    <a:pt x="120797" y="1572747"/>
                  </a:lnTo>
                  <a:lnTo>
                    <a:pt x="128065" y="1564998"/>
                  </a:lnTo>
                  <a:lnTo>
                    <a:pt x="135254" y="1557196"/>
                  </a:lnTo>
                  <a:lnTo>
                    <a:pt x="142389" y="1549501"/>
                  </a:lnTo>
                  <a:lnTo>
                    <a:pt x="149487" y="1541954"/>
                  </a:lnTo>
                  <a:lnTo>
                    <a:pt x="156564" y="1534549"/>
                  </a:lnTo>
                  <a:lnTo>
                    <a:pt x="163791" y="1527424"/>
                  </a:lnTo>
                  <a:lnTo>
                    <a:pt x="171482" y="1520857"/>
                  </a:lnTo>
                  <a:lnTo>
                    <a:pt x="179766" y="1514952"/>
                  </a:lnTo>
                  <a:lnTo>
                    <a:pt x="188449" y="1509493"/>
                  </a:lnTo>
                  <a:lnTo>
                    <a:pt x="197123" y="1504060"/>
                  </a:lnTo>
                  <a:lnTo>
                    <a:pt x="205554" y="1498401"/>
                  </a:lnTo>
                  <a:lnTo>
                    <a:pt x="213842" y="1492446"/>
                  </a:lnTo>
                  <a:lnTo>
                    <a:pt x="222319" y="1486216"/>
                  </a:lnTo>
                  <a:lnTo>
                    <a:pt x="231171" y="1479763"/>
                  </a:lnTo>
                  <a:lnTo>
                    <a:pt x="240422" y="1473140"/>
                  </a:lnTo>
                  <a:lnTo>
                    <a:pt x="250017" y="1466395"/>
                  </a:lnTo>
                  <a:lnTo>
                    <a:pt x="259884" y="1459568"/>
                  </a:lnTo>
                  <a:lnTo>
                    <a:pt x="269952" y="1452849"/>
                  </a:lnTo>
                  <a:lnTo>
                    <a:pt x="280163" y="1446564"/>
                  </a:lnTo>
                  <a:lnTo>
                    <a:pt x="290471" y="1440856"/>
                  </a:lnTo>
                  <a:lnTo>
                    <a:pt x="300774" y="1435657"/>
                  </a:lnTo>
                  <a:lnTo>
                    <a:pt x="312137" y="1430162"/>
                  </a:lnTo>
                  <a:lnTo>
                    <a:pt x="327792" y="1422774"/>
                  </a:lnTo>
                  <a:lnTo>
                    <a:pt x="353199" y="14108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5748559" y="389554"/>
            <a:ext cx="289588" cy="369975"/>
          </a:xfrm>
          <a:custGeom>
            <a:avLst/>
            <a:gdLst/>
            <a:ahLst/>
            <a:cxnLst/>
            <a:rect l="0" t="0" r="0" b="0"/>
            <a:pathLst>
              <a:path w="289588" h="369975">
                <a:moveTo>
                  <a:pt x="252684" y="0"/>
                </a:moveTo>
                <a:lnTo>
                  <a:pt x="243749" y="2867"/>
                </a:lnTo>
                <a:lnTo>
                  <a:pt x="234122" y="5009"/>
                </a:lnTo>
                <a:lnTo>
                  <a:pt x="222835" y="6612"/>
                </a:lnTo>
                <a:lnTo>
                  <a:pt x="210167" y="7792"/>
                </a:lnTo>
                <a:lnTo>
                  <a:pt x="196688" y="8641"/>
                </a:lnTo>
                <a:lnTo>
                  <a:pt x="182816" y="9238"/>
                </a:lnTo>
                <a:lnTo>
                  <a:pt x="168780" y="9653"/>
                </a:lnTo>
                <a:lnTo>
                  <a:pt x="154688" y="9937"/>
                </a:lnTo>
                <a:lnTo>
                  <a:pt x="140597" y="10139"/>
                </a:lnTo>
                <a:lnTo>
                  <a:pt x="126848" y="10616"/>
                </a:lnTo>
                <a:lnTo>
                  <a:pt x="114063" y="12001"/>
                </a:lnTo>
                <a:lnTo>
                  <a:pt x="102508" y="14580"/>
                </a:lnTo>
                <a:lnTo>
                  <a:pt x="92443" y="18789"/>
                </a:lnTo>
                <a:lnTo>
                  <a:pt x="84279" y="25354"/>
                </a:lnTo>
                <a:lnTo>
                  <a:pt x="78048" y="34439"/>
                </a:lnTo>
                <a:lnTo>
                  <a:pt x="73489" y="45591"/>
                </a:lnTo>
                <a:lnTo>
                  <a:pt x="70248" y="58049"/>
                </a:lnTo>
                <a:lnTo>
                  <a:pt x="67987" y="71238"/>
                </a:lnTo>
                <a:lnTo>
                  <a:pt x="66430" y="84817"/>
                </a:lnTo>
                <a:lnTo>
                  <a:pt x="65367" y="98605"/>
                </a:lnTo>
                <a:lnTo>
                  <a:pt x="64652" y="112498"/>
                </a:lnTo>
                <a:lnTo>
                  <a:pt x="64338" y="126284"/>
                </a:lnTo>
                <a:lnTo>
                  <a:pt x="64660" y="139627"/>
                </a:lnTo>
                <a:lnTo>
                  <a:pt x="65698" y="152362"/>
                </a:lnTo>
                <a:lnTo>
                  <a:pt x="67571" y="163687"/>
                </a:lnTo>
                <a:lnTo>
                  <a:pt x="71217" y="171956"/>
                </a:lnTo>
                <a:lnTo>
                  <a:pt x="76882" y="176331"/>
                </a:lnTo>
                <a:lnTo>
                  <a:pt x="83157" y="177201"/>
                </a:lnTo>
                <a:lnTo>
                  <a:pt x="89586" y="175486"/>
                </a:lnTo>
                <a:lnTo>
                  <a:pt x="96285" y="172167"/>
                </a:lnTo>
                <a:lnTo>
                  <a:pt x="103565" y="168140"/>
                </a:lnTo>
                <a:lnTo>
                  <a:pt x="111553" y="163935"/>
                </a:lnTo>
                <a:lnTo>
                  <a:pt x="120361" y="159949"/>
                </a:lnTo>
                <a:lnTo>
                  <a:pt x="130177" y="156563"/>
                </a:lnTo>
                <a:lnTo>
                  <a:pt x="140999" y="153921"/>
                </a:lnTo>
                <a:lnTo>
                  <a:pt x="152519" y="152296"/>
                </a:lnTo>
                <a:lnTo>
                  <a:pt x="164243" y="152178"/>
                </a:lnTo>
                <a:lnTo>
                  <a:pt x="175861" y="153691"/>
                </a:lnTo>
                <a:lnTo>
                  <a:pt x="187102" y="156655"/>
                </a:lnTo>
                <a:lnTo>
                  <a:pt x="197650" y="160777"/>
                </a:lnTo>
                <a:lnTo>
                  <a:pt x="207410" y="165770"/>
                </a:lnTo>
                <a:lnTo>
                  <a:pt x="216455" y="171390"/>
                </a:lnTo>
                <a:lnTo>
                  <a:pt x="224924" y="177454"/>
                </a:lnTo>
                <a:lnTo>
                  <a:pt x="232959" y="183829"/>
                </a:lnTo>
                <a:lnTo>
                  <a:pt x="240681" y="190583"/>
                </a:lnTo>
                <a:lnTo>
                  <a:pt x="248180" y="197955"/>
                </a:lnTo>
                <a:lnTo>
                  <a:pt x="255520" y="206034"/>
                </a:lnTo>
                <a:lnTo>
                  <a:pt x="262586" y="214919"/>
                </a:lnTo>
                <a:lnTo>
                  <a:pt x="269105" y="224794"/>
                </a:lnTo>
                <a:lnTo>
                  <a:pt x="274966" y="235663"/>
                </a:lnTo>
                <a:lnTo>
                  <a:pt x="280053" y="247386"/>
                </a:lnTo>
                <a:lnTo>
                  <a:pt x="284172" y="259780"/>
                </a:lnTo>
                <a:lnTo>
                  <a:pt x="287303" y="272662"/>
                </a:lnTo>
                <a:lnTo>
                  <a:pt x="289252" y="285565"/>
                </a:lnTo>
                <a:lnTo>
                  <a:pt x="289587" y="297768"/>
                </a:lnTo>
                <a:lnTo>
                  <a:pt x="288213" y="308935"/>
                </a:lnTo>
                <a:lnTo>
                  <a:pt x="285173" y="319075"/>
                </a:lnTo>
                <a:lnTo>
                  <a:pt x="280466" y="328355"/>
                </a:lnTo>
                <a:lnTo>
                  <a:pt x="274258" y="336965"/>
                </a:lnTo>
                <a:lnTo>
                  <a:pt x="266668" y="344919"/>
                </a:lnTo>
                <a:lnTo>
                  <a:pt x="257679" y="352050"/>
                </a:lnTo>
                <a:lnTo>
                  <a:pt x="247416" y="358324"/>
                </a:lnTo>
                <a:lnTo>
                  <a:pt x="236272" y="363522"/>
                </a:lnTo>
                <a:lnTo>
                  <a:pt x="224801" y="367184"/>
                </a:lnTo>
                <a:lnTo>
                  <a:pt x="213342" y="369204"/>
                </a:lnTo>
                <a:lnTo>
                  <a:pt x="201870" y="369933"/>
                </a:lnTo>
                <a:lnTo>
                  <a:pt x="190101" y="369974"/>
                </a:lnTo>
                <a:lnTo>
                  <a:pt x="177881" y="369743"/>
                </a:lnTo>
                <a:lnTo>
                  <a:pt x="165046" y="369287"/>
                </a:lnTo>
                <a:lnTo>
                  <a:pt x="151358" y="368382"/>
                </a:lnTo>
                <a:lnTo>
                  <a:pt x="136777" y="366920"/>
                </a:lnTo>
                <a:lnTo>
                  <a:pt x="121577" y="364769"/>
                </a:lnTo>
                <a:lnTo>
                  <a:pt x="106227" y="361714"/>
                </a:lnTo>
                <a:lnTo>
                  <a:pt x="91020" y="357732"/>
                </a:lnTo>
                <a:lnTo>
                  <a:pt x="76218" y="353108"/>
                </a:lnTo>
                <a:lnTo>
                  <a:pt x="62125" y="348318"/>
                </a:lnTo>
                <a:lnTo>
                  <a:pt x="48846" y="343661"/>
                </a:lnTo>
                <a:lnTo>
                  <a:pt x="36753" y="339387"/>
                </a:lnTo>
                <a:lnTo>
                  <a:pt x="25393" y="335367"/>
                </a:lnTo>
                <a:lnTo>
                  <a:pt x="13768" y="331252"/>
                </a:lnTo>
                <a:lnTo>
                  <a:pt x="0" y="32638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4600953" y="4362718"/>
            <a:ext cx="1831959" cy="1162823"/>
            <a:chOff x="4600953" y="4362718"/>
            <a:chExt cx="1831959" cy="1162823"/>
          </a:xfrm>
        </p:grpSpPr>
        <p:sp>
          <p:nvSpPr>
            <p:cNvPr id="40" name="Freeform 39"/>
            <p:cNvSpPr/>
            <p:nvPr/>
          </p:nvSpPr>
          <p:spPr>
            <a:xfrm>
              <a:off x="5306362" y="4369326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10529" y="0"/>
                  </a:moveTo>
                  <a:lnTo>
                    <a:pt x="10529" y="11802"/>
                  </a:lnTo>
                  <a:lnTo>
                    <a:pt x="10529" y="23571"/>
                  </a:lnTo>
                  <a:lnTo>
                    <a:pt x="10529" y="36466"/>
                  </a:lnTo>
                  <a:lnTo>
                    <a:pt x="10529" y="50487"/>
                  </a:lnTo>
                  <a:lnTo>
                    <a:pt x="10529" y="65464"/>
                  </a:lnTo>
                  <a:lnTo>
                    <a:pt x="10529" y="81195"/>
                  </a:lnTo>
                  <a:lnTo>
                    <a:pt x="10529" y="97816"/>
                  </a:lnTo>
                  <a:lnTo>
                    <a:pt x="10529" y="115785"/>
                  </a:lnTo>
                  <a:lnTo>
                    <a:pt x="10529" y="135242"/>
                  </a:lnTo>
                  <a:lnTo>
                    <a:pt x="10529" y="156036"/>
                  </a:lnTo>
                  <a:lnTo>
                    <a:pt x="10529" y="177904"/>
                  </a:lnTo>
                  <a:lnTo>
                    <a:pt x="10529" y="200567"/>
                  </a:lnTo>
                  <a:lnTo>
                    <a:pt x="10529" y="223309"/>
                  </a:lnTo>
                  <a:lnTo>
                    <a:pt x="10529" y="245038"/>
                  </a:lnTo>
                  <a:lnTo>
                    <a:pt x="10525" y="265234"/>
                  </a:lnTo>
                  <a:lnTo>
                    <a:pt x="10351" y="283741"/>
                  </a:lnTo>
                  <a:lnTo>
                    <a:pt x="9703" y="300495"/>
                  </a:lnTo>
                  <a:lnTo>
                    <a:pt x="8455" y="315660"/>
                  </a:lnTo>
                  <a:lnTo>
                    <a:pt x="6802" y="329694"/>
                  </a:lnTo>
                  <a:lnTo>
                    <a:pt x="5154" y="343216"/>
                  </a:lnTo>
                  <a:lnTo>
                    <a:pt x="3751" y="356627"/>
                  </a:lnTo>
                  <a:lnTo>
                    <a:pt x="2658" y="370266"/>
                  </a:lnTo>
                  <a:lnTo>
                    <a:pt x="1850" y="384496"/>
                  </a:lnTo>
                  <a:lnTo>
                    <a:pt x="1272" y="399432"/>
                  </a:lnTo>
                  <a:lnTo>
                    <a:pt x="866" y="414646"/>
                  </a:lnTo>
                  <a:lnTo>
                    <a:pt x="542" y="430974"/>
                  </a:lnTo>
                  <a:lnTo>
                    <a:pt x="270" y="452090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62674" y="4390383"/>
              <a:ext cx="133161" cy="292972"/>
            </a:xfrm>
            <a:custGeom>
              <a:avLst/>
              <a:gdLst/>
              <a:ahLst/>
              <a:cxnLst/>
              <a:rect l="0" t="0" r="0" b="0"/>
              <a:pathLst>
                <a:path w="133161" h="292972">
                  <a:moveTo>
                    <a:pt x="133160" y="221099"/>
                  </a:moveTo>
                  <a:lnTo>
                    <a:pt x="127225" y="226966"/>
                  </a:lnTo>
                  <a:lnTo>
                    <a:pt x="121021" y="232530"/>
                  </a:lnTo>
                  <a:lnTo>
                    <a:pt x="113925" y="238330"/>
                  </a:lnTo>
                  <a:lnTo>
                    <a:pt x="105985" y="244411"/>
                  </a:lnTo>
                  <a:lnTo>
                    <a:pt x="97339" y="250741"/>
                  </a:lnTo>
                  <a:lnTo>
                    <a:pt x="88144" y="257268"/>
                  </a:lnTo>
                  <a:lnTo>
                    <a:pt x="78544" y="263944"/>
                  </a:lnTo>
                  <a:lnTo>
                    <a:pt x="68654" y="270727"/>
                  </a:lnTo>
                  <a:lnTo>
                    <a:pt x="58561" y="277570"/>
                  </a:lnTo>
                  <a:lnTo>
                    <a:pt x="48328" y="283961"/>
                  </a:lnTo>
                  <a:lnTo>
                    <a:pt x="37998" y="288962"/>
                  </a:lnTo>
                  <a:lnTo>
                    <a:pt x="27622" y="292153"/>
                  </a:lnTo>
                  <a:lnTo>
                    <a:pt x="17875" y="292971"/>
                  </a:lnTo>
                  <a:lnTo>
                    <a:pt x="10000" y="290485"/>
                  </a:lnTo>
                  <a:lnTo>
                    <a:pt x="4524" y="284513"/>
                  </a:lnTo>
                  <a:lnTo>
                    <a:pt x="1325" y="275638"/>
                  </a:lnTo>
                  <a:lnTo>
                    <a:pt x="0" y="264798"/>
                  </a:lnTo>
                  <a:lnTo>
                    <a:pt x="108" y="252740"/>
                  </a:lnTo>
                  <a:lnTo>
                    <a:pt x="1261" y="239938"/>
                  </a:lnTo>
                  <a:lnTo>
                    <a:pt x="3156" y="226681"/>
                  </a:lnTo>
                  <a:lnTo>
                    <a:pt x="5567" y="213138"/>
                  </a:lnTo>
                  <a:lnTo>
                    <a:pt x="8334" y="199250"/>
                  </a:lnTo>
                  <a:lnTo>
                    <a:pt x="11343" y="184774"/>
                  </a:lnTo>
                  <a:lnTo>
                    <a:pt x="14516" y="169620"/>
                  </a:lnTo>
                  <a:lnTo>
                    <a:pt x="17800" y="153846"/>
                  </a:lnTo>
                  <a:lnTo>
                    <a:pt x="21159" y="137572"/>
                  </a:lnTo>
                  <a:lnTo>
                    <a:pt x="24568" y="120917"/>
                  </a:lnTo>
                  <a:lnTo>
                    <a:pt x="28010" y="103987"/>
                  </a:lnTo>
                  <a:lnTo>
                    <a:pt x="31475" y="86861"/>
                  </a:lnTo>
                  <a:lnTo>
                    <a:pt x="34950" y="69624"/>
                  </a:lnTo>
                  <a:lnTo>
                    <a:pt x="38278" y="53074"/>
                  </a:lnTo>
                  <a:lnTo>
                    <a:pt x="41488" y="37101"/>
                  </a:lnTo>
                  <a:lnTo>
                    <a:pt x="44859" y="20303"/>
                  </a:lnTo>
                  <a:lnTo>
                    <a:pt x="4893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51071" y="4362718"/>
              <a:ext cx="294075" cy="418216"/>
            </a:xfrm>
            <a:custGeom>
              <a:avLst/>
              <a:gdLst/>
              <a:ahLst/>
              <a:cxnLst/>
              <a:rect l="0" t="0" r="0" b="0"/>
              <a:pathLst>
                <a:path w="294075" h="418216">
                  <a:moveTo>
                    <a:pt x="139561" y="6608"/>
                  </a:moveTo>
                  <a:lnTo>
                    <a:pt x="130827" y="12476"/>
                  </a:lnTo>
                  <a:lnTo>
                    <a:pt x="123120" y="18040"/>
                  </a:lnTo>
                  <a:lnTo>
                    <a:pt x="115717" y="23844"/>
                  </a:lnTo>
                  <a:lnTo>
                    <a:pt x="108457" y="30097"/>
                  </a:lnTo>
                  <a:lnTo>
                    <a:pt x="101278" y="37076"/>
                  </a:lnTo>
                  <a:lnTo>
                    <a:pt x="94152" y="44856"/>
                  </a:lnTo>
                  <a:lnTo>
                    <a:pt x="87062" y="53358"/>
                  </a:lnTo>
                  <a:lnTo>
                    <a:pt x="79996" y="62438"/>
                  </a:lnTo>
                  <a:lnTo>
                    <a:pt x="72944" y="71956"/>
                  </a:lnTo>
                  <a:lnTo>
                    <a:pt x="65905" y="81956"/>
                  </a:lnTo>
                  <a:lnTo>
                    <a:pt x="58871" y="92655"/>
                  </a:lnTo>
                  <a:lnTo>
                    <a:pt x="51847" y="104111"/>
                  </a:lnTo>
                  <a:lnTo>
                    <a:pt x="44995" y="116245"/>
                  </a:lnTo>
                  <a:lnTo>
                    <a:pt x="38620" y="128922"/>
                  </a:lnTo>
                  <a:lnTo>
                    <a:pt x="32852" y="142007"/>
                  </a:lnTo>
                  <a:lnTo>
                    <a:pt x="27656" y="155388"/>
                  </a:lnTo>
                  <a:lnTo>
                    <a:pt x="22932" y="168977"/>
                  </a:lnTo>
                  <a:lnTo>
                    <a:pt x="18568" y="182714"/>
                  </a:lnTo>
                  <a:lnTo>
                    <a:pt x="14467" y="196718"/>
                  </a:lnTo>
                  <a:lnTo>
                    <a:pt x="10552" y="211266"/>
                  </a:lnTo>
                  <a:lnTo>
                    <a:pt x="6776" y="226455"/>
                  </a:lnTo>
                  <a:lnTo>
                    <a:pt x="3426" y="241911"/>
                  </a:lnTo>
                  <a:lnTo>
                    <a:pt x="1087" y="256907"/>
                  </a:lnTo>
                  <a:lnTo>
                    <a:pt x="0" y="271071"/>
                  </a:lnTo>
                  <a:lnTo>
                    <a:pt x="85" y="284530"/>
                  </a:lnTo>
                  <a:lnTo>
                    <a:pt x="1131" y="297715"/>
                  </a:lnTo>
                  <a:lnTo>
                    <a:pt x="2912" y="310916"/>
                  </a:lnTo>
                  <a:lnTo>
                    <a:pt x="5395" y="324087"/>
                  </a:lnTo>
                  <a:lnTo>
                    <a:pt x="8732" y="336945"/>
                  </a:lnTo>
                  <a:lnTo>
                    <a:pt x="12936" y="349336"/>
                  </a:lnTo>
                  <a:lnTo>
                    <a:pt x="17894" y="361099"/>
                  </a:lnTo>
                  <a:lnTo>
                    <a:pt x="23445" y="371999"/>
                  </a:lnTo>
                  <a:lnTo>
                    <a:pt x="29444" y="381990"/>
                  </a:lnTo>
                  <a:lnTo>
                    <a:pt x="35931" y="391021"/>
                  </a:lnTo>
                  <a:lnTo>
                    <a:pt x="43117" y="398948"/>
                  </a:lnTo>
                  <a:lnTo>
                    <a:pt x="51067" y="405792"/>
                  </a:lnTo>
                  <a:lnTo>
                    <a:pt x="59864" y="411390"/>
                  </a:lnTo>
                  <a:lnTo>
                    <a:pt x="69679" y="415327"/>
                  </a:lnTo>
                  <a:lnTo>
                    <a:pt x="80503" y="417531"/>
                  </a:lnTo>
                  <a:lnTo>
                    <a:pt x="92026" y="418215"/>
                  </a:lnTo>
                  <a:lnTo>
                    <a:pt x="103754" y="417694"/>
                  </a:lnTo>
                  <a:lnTo>
                    <a:pt x="115380" y="416273"/>
                  </a:lnTo>
                  <a:lnTo>
                    <a:pt x="126795" y="414203"/>
                  </a:lnTo>
                  <a:lnTo>
                    <a:pt x="137992" y="411677"/>
                  </a:lnTo>
                  <a:lnTo>
                    <a:pt x="149002" y="408829"/>
                  </a:lnTo>
                  <a:lnTo>
                    <a:pt x="159699" y="405597"/>
                  </a:lnTo>
                  <a:lnTo>
                    <a:pt x="169818" y="401741"/>
                  </a:lnTo>
                  <a:lnTo>
                    <a:pt x="179256" y="397182"/>
                  </a:lnTo>
                  <a:lnTo>
                    <a:pt x="188070" y="391983"/>
                  </a:lnTo>
                  <a:lnTo>
                    <a:pt x="196377" y="386268"/>
                  </a:lnTo>
                  <a:lnTo>
                    <a:pt x="204300" y="380155"/>
                  </a:lnTo>
                  <a:lnTo>
                    <a:pt x="211944" y="373422"/>
                  </a:lnTo>
                  <a:lnTo>
                    <a:pt x="219391" y="365539"/>
                  </a:lnTo>
                  <a:lnTo>
                    <a:pt x="226701" y="356316"/>
                  </a:lnTo>
                  <a:lnTo>
                    <a:pt x="233917" y="346190"/>
                  </a:lnTo>
                  <a:lnTo>
                    <a:pt x="241068" y="336008"/>
                  </a:lnTo>
                  <a:lnTo>
                    <a:pt x="248166" y="326265"/>
                  </a:lnTo>
                  <a:lnTo>
                    <a:pt x="254900" y="316774"/>
                  </a:lnTo>
                  <a:lnTo>
                    <a:pt x="260662" y="306883"/>
                  </a:lnTo>
                  <a:lnTo>
                    <a:pt x="265206" y="296233"/>
                  </a:lnTo>
                  <a:lnTo>
                    <a:pt x="268764" y="284944"/>
                  </a:lnTo>
                  <a:lnTo>
                    <a:pt x="271850" y="273433"/>
                  </a:lnTo>
                  <a:lnTo>
                    <a:pt x="274819" y="261981"/>
                  </a:lnTo>
                  <a:lnTo>
                    <a:pt x="277832" y="250696"/>
                  </a:lnTo>
                  <a:lnTo>
                    <a:pt x="280942" y="239593"/>
                  </a:lnTo>
                  <a:lnTo>
                    <a:pt x="284146" y="228642"/>
                  </a:lnTo>
                  <a:lnTo>
                    <a:pt x="287266" y="217644"/>
                  </a:lnTo>
                  <a:lnTo>
                    <a:pt x="289974" y="206261"/>
                  </a:lnTo>
                  <a:lnTo>
                    <a:pt x="292119" y="194338"/>
                  </a:lnTo>
                  <a:lnTo>
                    <a:pt x="293558" y="181887"/>
                  </a:lnTo>
                  <a:lnTo>
                    <a:pt x="294074" y="168996"/>
                  </a:lnTo>
                  <a:lnTo>
                    <a:pt x="293640" y="155773"/>
                  </a:lnTo>
                  <a:lnTo>
                    <a:pt x="292383" y="142469"/>
                  </a:lnTo>
                  <a:lnTo>
                    <a:pt x="290476" y="129465"/>
                  </a:lnTo>
                  <a:lnTo>
                    <a:pt x="288085" y="116942"/>
                  </a:lnTo>
                  <a:lnTo>
                    <a:pt x="285347" y="104907"/>
                  </a:lnTo>
                  <a:lnTo>
                    <a:pt x="282363" y="93285"/>
                  </a:lnTo>
                  <a:lnTo>
                    <a:pt x="279205" y="81987"/>
                  </a:lnTo>
                  <a:lnTo>
                    <a:pt x="275763" y="71095"/>
                  </a:lnTo>
                  <a:lnTo>
                    <a:pt x="271768" y="60846"/>
                  </a:lnTo>
                  <a:lnTo>
                    <a:pt x="267109" y="51324"/>
                  </a:lnTo>
                  <a:lnTo>
                    <a:pt x="261674" y="42623"/>
                  </a:lnTo>
                  <a:lnTo>
                    <a:pt x="255269" y="34925"/>
                  </a:lnTo>
                  <a:lnTo>
                    <a:pt x="247882" y="28229"/>
                  </a:lnTo>
                  <a:lnTo>
                    <a:pt x="239651" y="22393"/>
                  </a:lnTo>
                  <a:lnTo>
                    <a:pt x="230755" y="17230"/>
                  </a:lnTo>
                  <a:lnTo>
                    <a:pt x="221361" y="12574"/>
                  </a:lnTo>
                  <a:lnTo>
                    <a:pt x="211443" y="8444"/>
                  </a:lnTo>
                  <a:lnTo>
                    <a:pt x="200801" y="5042"/>
                  </a:lnTo>
                  <a:lnTo>
                    <a:pt x="189391" y="2424"/>
                  </a:lnTo>
                  <a:lnTo>
                    <a:pt x="177524" y="690"/>
                  </a:lnTo>
                  <a:lnTo>
                    <a:pt x="164412" y="0"/>
                  </a:lnTo>
                  <a:lnTo>
                    <a:pt x="146664" y="1410"/>
                  </a:lnTo>
                  <a:lnTo>
                    <a:pt x="118504" y="66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27336" y="460095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7" y="0"/>
                  </a:lnTo>
                  <a:lnTo>
                    <a:pt x="100776" y="0"/>
                  </a:lnTo>
                  <a:lnTo>
                    <a:pt x="88116" y="0"/>
                  </a:lnTo>
                  <a:lnTo>
                    <a:pt x="75069" y="0"/>
                  </a:lnTo>
                  <a:lnTo>
                    <a:pt x="61957" y="0"/>
                  </a:lnTo>
                  <a:lnTo>
                    <a:pt x="47803" y="0"/>
                  </a:lnTo>
                  <a:lnTo>
                    <a:pt x="2912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00953" y="4790466"/>
              <a:ext cx="1831959" cy="73700"/>
            </a:xfrm>
            <a:custGeom>
              <a:avLst/>
              <a:gdLst/>
              <a:ahLst/>
              <a:cxnLst/>
              <a:rect l="0" t="0" r="0" b="0"/>
              <a:pathLst>
                <a:path w="1831959" h="73700">
                  <a:moveTo>
                    <a:pt x="0" y="0"/>
                  </a:moveTo>
                  <a:lnTo>
                    <a:pt x="11735" y="2867"/>
                  </a:lnTo>
                  <a:lnTo>
                    <a:pt x="22864" y="5009"/>
                  </a:lnTo>
                  <a:lnTo>
                    <a:pt x="34467" y="6612"/>
                  </a:lnTo>
                  <a:lnTo>
                    <a:pt x="46801" y="7792"/>
                  </a:lnTo>
                  <a:lnTo>
                    <a:pt x="60109" y="8641"/>
                  </a:lnTo>
                  <a:lnTo>
                    <a:pt x="74414" y="9238"/>
                  </a:lnTo>
                  <a:lnTo>
                    <a:pt x="89418" y="9653"/>
                  </a:lnTo>
                  <a:lnTo>
                    <a:pt x="104632" y="9937"/>
                  </a:lnTo>
                  <a:lnTo>
                    <a:pt x="119746" y="10135"/>
                  </a:lnTo>
                  <a:lnTo>
                    <a:pt x="134485" y="10439"/>
                  </a:lnTo>
                  <a:lnTo>
                    <a:pt x="148534" y="11175"/>
                  </a:lnTo>
                  <a:lnTo>
                    <a:pt x="161811" y="12483"/>
                  </a:lnTo>
                  <a:lnTo>
                    <a:pt x="174880" y="14176"/>
                  </a:lnTo>
                  <a:lnTo>
                    <a:pt x="188801" y="15850"/>
                  </a:lnTo>
                  <a:lnTo>
                    <a:pt x="204095" y="17275"/>
                  </a:lnTo>
                  <a:lnTo>
                    <a:pt x="220456" y="18553"/>
                  </a:lnTo>
                  <a:lnTo>
                    <a:pt x="237057" y="20017"/>
                  </a:lnTo>
                  <a:lnTo>
                    <a:pt x="253381" y="21849"/>
                  </a:lnTo>
                  <a:lnTo>
                    <a:pt x="269579" y="23910"/>
                  </a:lnTo>
                  <a:lnTo>
                    <a:pt x="286273" y="25841"/>
                  </a:lnTo>
                  <a:lnTo>
                    <a:pt x="303788" y="27436"/>
                  </a:lnTo>
                  <a:lnTo>
                    <a:pt x="321821" y="28660"/>
                  </a:lnTo>
                  <a:lnTo>
                    <a:pt x="339634" y="29556"/>
                  </a:lnTo>
                  <a:lnTo>
                    <a:pt x="356806" y="30198"/>
                  </a:lnTo>
                  <a:lnTo>
                    <a:pt x="373252" y="30816"/>
                  </a:lnTo>
                  <a:lnTo>
                    <a:pt x="389056" y="31770"/>
                  </a:lnTo>
                  <a:lnTo>
                    <a:pt x="404352" y="33228"/>
                  </a:lnTo>
                  <a:lnTo>
                    <a:pt x="419268" y="35022"/>
                  </a:lnTo>
                  <a:lnTo>
                    <a:pt x="433912" y="36766"/>
                  </a:lnTo>
                  <a:lnTo>
                    <a:pt x="448367" y="38233"/>
                  </a:lnTo>
                  <a:lnTo>
                    <a:pt x="462858" y="39369"/>
                  </a:lnTo>
                  <a:lnTo>
                    <a:pt x="477733" y="40206"/>
                  </a:lnTo>
                  <a:lnTo>
                    <a:pt x="493147" y="40808"/>
                  </a:lnTo>
                  <a:lnTo>
                    <a:pt x="508923" y="41398"/>
                  </a:lnTo>
                  <a:lnTo>
                    <a:pt x="524665" y="42335"/>
                  </a:lnTo>
                  <a:lnTo>
                    <a:pt x="540149" y="43780"/>
                  </a:lnTo>
                  <a:lnTo>
                    <a:pt x="555478" y="45567"/>
                  </a:lnTo>
                  <a:lnTo>
                    <a:pt x="570990" y="47305"/>
                  </a:lnTo>
                  <a:lnTo>
                    <a:pt x="586866" y="48774"/>
                  </a:lnTo>
                  <a:lnTo>
                    <a:pt x="602970" y="50080"/>
                  </a:lnTo>
                  <a:lnTo>
                    <a:pt x="618940" y="51564"/>
                  </a:lnTo>
                  <a:lnTo>
                    <a:pt x="634580" y="53408"/>
                  </a:lnTo>
                  <a:lnTo>
                    <a:pt x="650016" y="55478"/>
                  </a:lnTo>
                  <a:lnTo>
                    <a:pt x="665599" y="57414"/>
                  </a:lnTo>
                  <a:lnTo>
                    <a:pt x="681529" y="59014"/>
                  </a:lnTo>
                  <a:lnTo>
                    <a:pt x="697837" y="60240"/>
                  </a:lnTo>
                  <a:lnTo>
                    <a:pt x="714479" y="61138"/>
                  </a:lnTo>
                  <a:lnTo>
                    <a:pt x="731382" y="61776"/>
                  </a:lnTo>
                  <a:lnTo>
                    <a:pt x="748480" y="62223"/>
                  </a:lnTo>
                  <a:lnTo>
                    <a:pt x="765718" y="62529"/>
                  </a:lnTo>
                  <a:lnTo>
                    <a:pt x="783059" y="62739"/>
                  </a:lnTo>
                  <a:lnTo>
                    <a:pt x="800636" y="62880"/>
                  </a:lnTo>
                  <a:lnTo>
                    <a:pt x="818736" y="62976"/>
                  </a:lnTo>
                  <a:lnTo>
                    <a:pt x="837467" y="63041"/>
                  </a:lnTo>
                  <a:lnTo>
                    <a:pt x="856624" y="63084"/>
                  </a:lnTo>
                  <a:lnTo>
                    <a:pt x="875791" y="63112"/>
                  </a:lnTo>
                  <a:lnTo>
                    <a:pt x="894726" y="63131"/>
                  </a:lnTo>
                  <a:lnTo>
                    <a:pt x="913526" y="63145"/>
                  </a:lnTo>
                  <a:lnTo>
                    <a:pt x="932521" y="63154"/>
                  </a:lnTo>
                  <a:lnTo>
                    <a:pt x="951889" y="63159"/>
                  </a:lnTo>
                  <a:lnTo>
                    <a:pt x="971490" y="63163"/>
                  </a:lnTo>
                  <a:lnTo>
                    <a:pt x="990963" y="63166"/>
                  </a:lnTo>
                  <a:lnTo>
                    <a:pt x="1010107" y="63168"/>
                  </a:lnTo>
                  <a:lnTo>
                    <a:pt x="1029049" y="63169"/>
                  </a:lnTo>
                  <a:lnTo>
                    <a:pt x="1048140" y="63170"/>
                  </a:lnTo>
                  <a:lnTo>
                    <a:pt x="1067572" y="63171"/>
                  </a:lnTo>
                  <a:lnTo>
                    <a:pt x="1087217" y="63171"/>
                  </a:lnTo>
                  <a:lnTo>
                    <a:pt x="1106719" y="63171"/>
                  </a:lnTo>
                  <a:lnTo>
                    <a:pt x="1125882" y="63171"/>
                  </a:lnTo>
                  <a:lnTo>
                    <a:pt x="1144836" y="63171"/>
                  </a:lnTo>
                  <a:lnTo>
                    <a:pt x="1163936" y="63171"/>
                  </a:lnTo>
                  <a:lnTo>
                    <a:pt x="1183379" y="63171"/>
                  </a:lnTo>
                  <a:lnTo>
                    <a:pt x="1203200" y="63171"/>
                  </a:lnTo>
                  <a:lnTo>
                    <a:pt x="1223352" y="63171"/>
                  </a:lnTo>
                  <a:lnTo>
                    <a:pt x="1243761" y="63171"/>
                  </a:lnTo>
                  <a:lnTo>
                    <a:pt x="1264197" y="63171"/>
                  </a:lnTo>
                  <a:lnTo>
                    <a:pt x="1284297" y="63171"/>
                  </a:lnTo>
                  <a:lnTo>
                    <a:pt x="1303895" y="63176"/>
                  </a:lnTo>
                  <a:lnTo>
                    <a:pt x="1323157" y="63348"/>
                  </a:lnTo>
                  <a:lnTo>
                    <a:pt x="1342469" y="63997"/>
                  </a:lnTo>
                  <a:lnTo>
                    <a:pt x="1362054" y="65246"/>
                  </a:lnTo>
                  <a:lnTo>
                    <a:pt x="1381801" y="66899"/>
                  </a:lnTo>
                  <a:lnTo>
                    <a:pt x="1401373" y="68547"/>
                  </a:lnTo>
                  <a:lnTo>
                    <a:pt x="1420579" y="69949"/>
                  </a:lnTo>
                  <a:lnTo>
                    <a:pt x="1439393" y="71042"/>
                  </a:lnTo>
                  <a:lnTo>
                    <a:pt x="1457865" y="71850"/>
                  </a:lnTo>
                  <a:lnTo>
                    <a:pt x="1476074" y="72428"/>
                  </a:lnTo>
                  <a:lnTo>
                    <a:pt x="1494252" y="72833"/>
                  </a:lnTo>
                  <a:lnTo>
                    <a:pt x="1512762" y="73113"/>
                  </a:lnTo>
                  <a:lnTo>
                    <a:pt x="1531773" y="73304"/>
                  </a:lnTo>
                  <a:lnTo>
                    <a:pt x="1551118" y="73433"/>
                  </a:lnTo>
                  <a:lnTo>
                    <a:pt x="1570412" y="73521"/>
                  </a:lnTo>
                  <a:lnTo>
                    <a:pt x="1589428" y="73579"/>
                  </a:lnTo>
                  <a:lnTo>
                    <a:pt x="1608113" y="73619"/>
                  </a:lnTo>
                  <a:lnTo>
                    <a:pt x="1626498" y="73646"/>
                  </a:lnTo>
                  <a:lnTo>
                    <a:pt x="1644644" y="73664"/>
                  </a:lnTo>
                  <a:lnTo>
                    <a:pt x="1662609" y="73676"/>
                  </a:lnTo>
                  <a:lnTo>
                    <a:pt x="1680445" y="73683"/>
                  </a:lnTo>
                  <a:lnTo>
                    <a:pt x="1698184" y="73689"/>
                  </a:lnTo>
                  <a:lnTo>
                    <a:pt x="1715693" y="73693"/>
                  </a:lnTo>
                  <a:lnTo>
                    <a:pt x="1732682" y="73695"/>
                  </a:lnTo>
                  <a:lnTo>
                    <a:pt x="1749028" y="73697"/>
                  </a:lnTo>
                  <a:lnTo>
                    <a:pt x="1764556" y="73698"/>
                  </a:lnTo>
                  <a:lnTo>
                    <a:pt x="1780689" y="73698"/>
                  </a:lnTo>
                  <a:lnTo>
                    <a:pt x="1801079" y="73699"/>
                  </a:lnTo>
                  <a:lnTo>
                    <a:pt x="1831958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45883" y="4999622"/>
              <a:ext cx="422193" cy="525919"/>
            </a:xfrm>
            <a:custGeom>
              <a:avLst/>
              <a:gdLst/>
              <a:ahLst/>
              <a:cxnLst/>
              <a:rect l="0" t="0" r="0" b="0"/>
              <a:pathLst>
                <a:path w="422193" h="525919">
                  <a:moveTo>
                    <a:pt x="223692" y="11943"/>
                  </a:moveTo>
                  <a:lnTo>
                    <a:pt x="212024" y="12077"/>
                  </a:lnTo>
                  <a:lnTo>
                    <a:pt x="201535" y="13357"/>
                  </a:lnTo>
                  <a:lnTo>
                    <a:pt x="191233" y="15950"/>
                  </a:lnTo>
                  <a:lnTo>
                    <a:pt x="180932" y="19669"/>
                  </a:lnTo>
                  <a:lnTo>
                    <a:pt x="170588" y="24303"/>
                  </a:lnTo>
                  <a:lnTo>
                    <a:pt x="160199" y="29640"/>
                  </a:lnTo>
                  <a:lnTo>
                    <a:pt x="149771" y="35660"/>
                  </a:lnTo>
                  <a:lnTo>
                    <a:pt x="139313" y="42523"/>
                  </a:lnTo>
                  <a:lnTo>
                    <a:pt x="128837" y="50251"/>
                  </a:lnTo>
                  <a:lnTo>
                    <a:pt x="118515" y="58897"/>
                  </a:lnTo>
                  <a:lnTo>
                    <a:pt x="108657" y="68611"/>
                  </a:lnTo>
                  <a:lnTo>
                    <a:pt x="99397" y="79362"/>
                  </a:lnTo>
                  <a:lnTo>
                    <a:pt x="90705" y="90666"/>
                  </a:lnTo>
                  <a:lnTo>
                    <a:pt x="82480" y="101714"/>
                  </a:lnTo>
                  <a:lnTo>
                    <a:pt x="74616" y="112071"/>
                  </a:lnTo>
                  <a:lnTo>
                    <a:pt x="67183" y="121819"/>
                  </a:lnTo>
                  <a:lnTo>
                    <a:pt x="60409" y="131359"/>
                  </a:lnTo>
                  <a:lnTo>
                    <a:pt x="54364" y="140973"/>
                  </a:lnTo>
                  <a:lnTo>
                    <a:pt x="48812" y="151093"/>
                  </a:lnTo>
                  <a:lnTo>
                    <a:pt x="43317" y="162345"/>
                  </a:lnTo>
                  <a:lnTo>
                    <a:pt x="37622" y="174963"/>
                  </a:lnTo>
                  <a:lnTo>
                    <a:pt x="31812" y="188848"/>
                  </a:lnTo>
                  <a:lnTo>
                    <a:pt x="26212" y="203764"/>
                  </a:lnTo>
                  <a:lnTo>
                    <a:pt x="20999" y="219459"/>
                  </a:lnTo>
                  <a:lnTo>
                    <a:pt x="16193" y="235555"/>
                  </a:lnTo>
                  <a:lnTo>
                    <a:pt x="11739" y="251579"/>
                  </a:lnTo>
                  <a:lnTo>
                    <a:pt x="7569" y="267274"/>
                  </a:lnTo>
                  <a:lnTo>
                    <a:pt x="3939" y="282422"/>
                  </a:lnTo>
                  <a:lnTo>
                    <a:pt x="1406" y="296753"/>
                  </a:lnTo>
                  <a:lnTo>
                    <a:pt x="179" y="310215"/>
                  </a:lnTo>
                  <a:lnTo>
                    <a:pt x="0" y="323069"/>
                  </a:lnTo>
                  <a:lnTo>
                    <a:pt x="335" y="335782"/>
                  </a:lnTo>
                  <a:lnTo>
                    <a:pt x="822" y="348634"/>
                  </a:lnTo>
                  <a:lnTo>
                    <a:pt x="1451" y="361556"/>
                  </a:lnTo>
                  <a:lnTo>
                    <a:pt x="2472" y="374239"/>
                  </a:lnTo>
                  <a:lnTo>
                    <a:pt x="4012" y="386514"/>
                  </a:lnTo>
                  <a:lnTo>
                    <a:pt x="6216" y="398367"/>
                  </a:lnTo>
                  <a:lnTo>
                    <a:pt x="9306" y="409860"/>
                  </a:lnTo>
                  <a:lnTo>
                    <a:pt x="13316" y="421071"/>
                  </a:lnTo>
                  <a:lnTo>
                    <a:pt x="18129" y="432074"/>
                  </a:lnTo>
                  <a:lnTo>
                    <a:pt x="23577" y="442929"/>
                  </a:lnTo>
                  <a:lnTo>
                    <a:pt x="29499" y="453676"/>
                  </a:lnTo>
                  <a:lnTo>
                    <a:pt x="35762" y="464182"/>
                  </a:lnTo>
                  <a:lnTo>
                    <a:pt x="42266" y="474164"/>
                  </a:lnTo>
                  <a:lnTo>
                    <a:pt x="48944" y="483503"/>
                  </a:lnTo>
                  <a:lnTo>
                    <a:pt x="56072" y="492079"/>
                  </a:lnTo>
                  <a:lnTo>
                    <a:pt x="64229" y="499693"/>
                  </a:lnTo>
                  <a:lnTo>
                    <a:pt x="73647" y="506329"/>
                  </a:lnTo>
                  <a:lnTo>
                    <a:pt x="84246" y="511954"/>
                  </a:lnTo>
                  <a:lnTo>
                    <a:pt x="95810" y="516443"/>
                  </a:lnTo>
                  <a:lnTo>
                    <a:pt x="108109" y="519834"/>
                  </a:lnTo>
                  <a:lnTo>
                    <a:pt x="120944" y="522300"/>
                  </a:lnTo>
                  <a:lnTo>
                    <a:pt x="134157" y="524046"/>
                  </a:lnTo>
                  <a:lnTo>
                    <a:pt x="147630" y="525256"/>
                  </a:lnTo>
                  <a:lnTo>
                    <a:pt x="161117" y="525918"/>
                  </a:lnTo>
                  <a:lnTo>
                    <a:pt x="174251" y="525839"/>
                  </a:lnTo>
                  <a:lnTo>
                    <a:pt x="186869" y="524971"/>
                  </a:lnTo>
                  <a:lnTo>
                    <a:pt x="199139" y="523405"/>
                  </a:lnTo>
                  <a:lnTo>
                    <a:pt x="211452" y="521284"/>
                  </a:lnTo>
                  <a:lnTo>
                    <a:pt x="224032" y="518741"/>
                  </a:lnTo>
                  <a:lnTo>
                    <a:pt x="236770" y="515728"/>
                  </a:lnTo>
                  <a:lnTo>
                    <a:pt x="249328" y="512028"/>
                  </a:lnTo>
                  <a:lnTo>
                    <a:pt x="261520" y="507571"/>
                  </a:lnTo>
                  <a:lnTo>
                    <a:pt x="273317" y="502273"/>
                  </a:lnTo>
                  <a:lnTo>
                    <a:pt x="284772" y="495959"/>
                  </a:lnTo>
                  <a:lnTo>
                    <a:pt x="295954" y="488636"/>
                  </a:lnTo>
                  <a:lnTo>
                    <a:pt x="306768" y="480446"/>
                  </a:lnTo>
                  <a:lnTo>
                    <a:pt x="316964" y="471578"/>
                  </a:lnTo>
                  <a:lnTo>
                    <a:pt x="326454" y="462206"/>
                  </a:lnTo>
                  <a:lnTo>
                    <a:pt x="335303" y="452474"/>
                  </a:lnTo>
                  <a:lnTo>
                    <a:pt x="343633" y="442489"/>
                  </a:lnTo>
                  <a:lnTo>
                    <a:pt x="351571" y="432324"/>
                  </a:lnTo>
                  <a:lnTo>
                    <a:pt x="359226" y="421871"/>
                  </a:lnTo>
                  <a:lnTo>
                    <a:pt x="366680" y="410861"/>
                  </a:lnTo>
                  <a:lnTo>
                    <a:pt x="373989" y="399191"/>
                  </a:lnTo>
                  <a:lnTo>
                    <a:pt x="381035" y="386912"/>
                  </a:lnTo>
                  <a:lnTo>
                    <a:pt x="387540" y="374137"/>
                  </a:lnTo>
                  <a:lnTo>
                    <a:pt x="393396" y="360987"/>
                  </a:lnTo>
                  <a:lnTo>
                    <a:pt x="398650" y="347562"/>
                  </a:lnTo>
                  <a:lnTo>
                    <a:pt x="403413" y="333944"/>
                  </a:lnTo>
                  <a:lnTo>
                    <a:pt x="407798" y="320187"/>
                  </a:lnTo>
                  <a:lnTo>
                    <a:pt x="411745" y="306169"/>
                  </a:lnTo>
                  <a:lnTo>
                    <a:pt x="415023" y="291613"/>
                  </a:lnTo>
                  <a:lnTo>
                    <a:pt x="417562" y="276414"/>
                  </a:lnTo>
                  <a:lnTo>
                    <a:pt x="419438" y="260782"/>
                  </a:lnTo>
                  <a:lnTo>
                    <a:pt x="420780" y="245134"/>
                  </a:lnTo>
                  <a:lnTo>
                    <a:pt x="421715" y="229724"/>
                  </a:lnTo>
                  <a:lnTo>
                    <a:pt x="422192" y="214784"/>
                  </a:lnTo>
                  <a:lnTo>
                    <a:pt x="421988" y="200598"/>
                  </a:lnTo>
                  <a:lnTo>
                    <a:pt x="421035" y="187243"/>
                  </a:lnTo>
                  <a:lnTo>
                    <a:pt x="419413" y="174631"/>
                  </a:lnTo>
                  <a:lnTo>
                    <a:pt x="417254" y="162613"/>
                  </a:lnTo>
                  <a:lnTo>
                    <a:pt x="414685" y="151038"/>
                  </a:lnTo>
                  <a:lnTo>
                    <a:pt x="411656" y="139617"/>
                  </a:lnTo>
                  <a:lnTo>
                    <a:pt x="407945" y="127948"/>
                  </a:lnTo>
                  <a:lnTo>
                    <a:pt x="403485" y="115842"/>
                  </a:lnTo>
                  <a:lnTo>
                    <a:pt x="398354" y="103608"/>
                  </a:lnTo>
                  <a:lnTo>
                    <a:pt x="392686" y="91928"/>
                  </a:lnTo>
                  <a:lnTo>
                    <a:pt x="386608" y="81149"/>
                  </a:lnTo>
                  <a:lnTo>
                    <a:pt x="380070" y="71285"/>
                  </a:lnTo>
                  <a:lnTo>
                    <a:pt x="372849" y="62199"/>
                  </a:lnTo>
                  <a:lnTo>
                    <a:pt x="364880" y="53718"/>
                  </a:lnTo>
                  <a:lnTo>
                    <a:pt x="356241" y="45682"/>
                  </a:lnTo>
                  <a:lnTo>
                    <a:pt x="347063" y="37965"/>
                  </a:lnTo>
                  <a:lnTo>
                    <a:pt x="337471" y="30475"/>
                  </a:lnTo>
                  <a:lnTo>
                    <a:pt x="327250" y="23307"/>
                  </a:lnTo>
                  <a:lnTo>
                    <a:pt x="315871" y="16719"/>
                  </a:lnTo>
                  <a:lnTo>
                    <a:pt x="303140" y="10817"/>
                  </a:lnTo>
                  <a:lnTo>
                    <a:pt x="289165" y="5871"/>
                  </a:lnTo>
                  <a:lnTo>
                    <a:pt x="274181" y="2380"/>
                  </a:lnTo>
                  <a:lnTo>
                    <a:pt x="258429" y="479"/>
                  </a:lnTo>
                  <a:lnTo>
                    <a:pt x="241953" y="0"/>
                  </a:lnTo>
                  <a:lnTo>
                    <a:pt x="224609" y="659"/>
                  </a:lnTo>
                  <a:lnTo>
                    <a:pt x="206400" y="2173"/>
                  </a:lnTo>
                  <a:lnTo>
                    <a:pt x="187937" y="4305"/>
                  </a:lnTo>
                  <a:lnTo>
                    <a:pt x="170301" y="6873"/>
                  </a:lnTo>
                  <a:lnTo>
                    <a:pt x="154047" y="9740"/>
                  </a:lnTo>
                  <a:lnTo>
                    <a:pt x="139649" y="12656"/>
                  </a:lnTo>
                  <a:lnTo>
                    <a:pt x="126343" y="15543"/>
                  </a:lnTo>
                  <a:lnTo>
                    <a:pt x="112966" y="18651"/>
                  </a:lnTo>
                  <a:lnTo>
                    <a:pt x="97350" y="224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252683" y="136870"/>
            <a:ext cx="7571060" cy="505369"/>
            <a:chOff x="252683" y="136870"/>
            <a:chExt cx="7571060" cy="505369"/>
          </a:xfrm>
        </p:grpSpPr>
        <p:sp>
          <p:nvSpPr>
            <p:cNvPr id="2" name="Freeform 1"/>
            <p:cNvSpPr/>
            <p:nvPr/>
          </p:nvSpPr>
          <p:spPr>
            <a:xfrm>
              <a:off x="252683" y="200041"/>
              <a:ext cx="274126" cy="368498"/>
            </a:xfrm>
            <a:custGeom>
              <a:avLst/>
              <a:gdLst/>
              <a:ahLst/>
              <a:cxnLst/>
              <a:rect l="0" t="0" r="0" b="0"/>
              <a:pathLst>
                <a:path w="274126" h="368498">
                  <a:moveTo>
                    <a:pt x="0" y="0"/>
                  </a:moveTo>
                  <a:lnTo>
                    <a:pt x="8936" y="2867"/>
                  </a:lnTo>
                  <a:lnTo>
                    <a:pt x="18563" y="5009"/>
                  </a:lnTo>
                  <a:lnTo>
                    <a:pt x="29855" y="6612"/>
                  </a:lnTo>
                  <a:lnTo>
                    <a:pt x="42695" y="7792"/>
                  </a:lnTo>
                  <a:lnTo>
                    <a:pt x="56823" y="8641"/>
                  </a:lnTo>
                  <a:lnTo>
                    <a:pt x="71943" y="9238"/>
                  </a:lnTo>
                  <a:lnTo>
                    <a:pt x="87632" y="9653"/>
                  </a:lnTo>
                  <a:lnTo>
                    <a:pt x="103372" y="9937"/>
                  </a:lnTo>
                  <a:lnTo>
                    <a:pt x="118880" y="10130"/>
                  </a:lnTo>
                  <a:lnTo>
                    <a:pt x="134240" y="10261"/>
                  </a:lnTo>
                  <a:lnTo>
                    <a:pt x="149778" y="10349"/>
                  </a:lnTo>
                  <a:lnTo>
                    <a:pt x="165675" y="10409"/>
                  </a:lnTo>
                  <a:lnTo>
                    <a:pt x="181794" y="10448"/>
                  </a:lnTo>
                  <a:lnTo>
                    <a:pt x="197776" y="10475"/>
                  </a:lnTo>
                  <a:lnTo>
                    <a:pt x="213410" y="10502"/>
                  </a:lnTo>
                  <a:lnTo>
                    <a:pt x="228333" y="10859"/>
                  </a:lnTo>
                  <a:lnTo>
                    <a:pt x="241975" y="12164"/>
                  </a:lnTo>
                  <a:lnTo>
                    <a:pt x="254129" y="14676"/>
                  </a:lnTo>
                  <a:lnTo>
                    <a:pt x="264263" y="18355"/>
                  </a:lnTo>
                  <a:lnTo>
                    <a:pt x="271109" y="23860"/>
                  </a:lnTo>
                  <a:lnTo>
                    <a:pt x="274125" y="31365"/>
                  </a:lnTo>
                  <a:lnTo>
                    <a:pt x="273975" y="39510"/>
                  </a:lnTo>
                  <a:lnTo>
                    <a:pt x="271560" y="48005"/>
                  </a:lnTo>
                  <a:lnTo>
                    <a:pt x="267441" y="56889"/>
                  </a:lnTo>
                  <a:lnTo>
                    <a:pt x="261820" y="66164"/>
                  </a:lnTo>
                  <a:lnTo>
                    <a:pt x="254909" y="75780"/>
                  </a:lnTo>
                  <a:lnTo>
                    <a:pt x="246971" y="85829"/>
                  </a:lnTo>
                  <a:lnTo>
                    <a:pt x="238259" y="96551"/>
                  </a:lnTo>
                  <a:lnTo>
                    <a:pt x="228986" y="108015"/>
                  </a:lnTo>
                  <a:lnTo>
                    <a:pt x="219317" y="119982"/>
                  </a:lnTo>
                  <a:lnTo>
                    <a:pt x="209372" y="132014"/>
                  </a:lnTo>
                  <a:lnTo>
                    <a:pt x="199238" y="143852"/>
                  </a:lnTo>
                  <a:lnTo>
                    <a:pt x="188975" y="155581"/>
                  </a:lnTo>
                  <a:lnTo>
                    <a:pt x="178625" y="167521"/>
                  </a:lnTo>
                  <a:lnTo>
                    <a:pt x="168220" y="179851"/>
                  </a:lnTo>
                  <a:lnTo>
                    <a:pt x="157944" y="192590"/>
                  </a:lnTo>
                  <a:lnTo>
                    <a:pt x="148118" y="205682"/>
                  </a:lnTo>
                  <a:lnTo>
                    <a:pt x="138878" y="219049"/>
                  </a:lnTo>
                  <a:lnTo>
                    <a:pt x="130199" y="232619"/>
                  </a:lnTo>
                  <a:lnTo>
                    <a:pt x="121983" y="246336"/>
                  </a:lnTo>
                  <a:lnTo>
                    <a:pt x="114117" y="260146"/>
                  </a:lnTo>
                  <a:lnTo>
                    <a:pt x="106341" y="273690"/>
                  </a:lnTo>
                  <a:lnTo>
                    <a:pt x="98273" y="286331"/>
                  </a:lnTo>
                  <a:lnTo>
                    <a:pt x="89738" y="297800"/>
                  </a:lnTo>
                  <a:lnTo>
                    <a:pt x="81055" y="308314"/>
                  </a:lnTo>
                  <a:lnTo>
                    <a:pt x="72912" y="318377"/>
                  </a:lnTo>
                  <a:lnTo>
                    <a:pt x="65664" y="328323"/>
                  </a:lnTo>
                  <a:lnTo>
                    <a:pt x="59477" y="337853"/>
                  </a:lnTo>
                  <a:lnTo>
                    <a:pt x="53882" y="347059"/>
                  </a:lnTo>
                  <a:lnTo>
                    <a:pt x="48394" y="356756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4839" y="52642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5937" y="242155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8258" y="8935"/>
                  </a:lnTo>
                  <a:lnTo>
                    <a:pt x="16756" y="18562"/>
                  </a:lnTo>
                  <a:lnTo>
                    <a:pt x="16445" y="29850"/>
                  </a:lnTo>
                  <a:lnTo>
                    <a:pt x="16951" y="42517"/>
                  </a:lnTo>
                  <a:lnTo>
                    <a:pt x="17771" y="55997"/>
                  </a:lnTo>
                  <a:lnTo>
                    <a:pt x="18586" y="69873"/>
                  </a:lnTo>
                  <a:lnTo>
                    <a:pt x="19270" y="84082"/>
                  </a:lnTo>
                  <a:lnTo>
                    <a:pt x="19797" y="98822"/>
                  </a:lnTo>
                  <a:lnTo>
                    <a:pt x="20183" y="114176"/>
                  </a:lnTo>
                  <a:lnTo>
                    <a:pt x="20457" y="130095"/>
                  </a:lnTo>
                  <a:lnTo>
                    <a:pt x="20649" y="146474"/>
                  </a:lnTo>
                  <a:lnTo>
                    <a:pt x="20777" y="163196"/>
                  </a:lnTo>
                  <a:lnTo>
                    <a:pt x="20694" y="180003"/>
                  </a:lnTo>
                  <a:lnTo>
                    <a:pt x="20107" y="196513"/>
                  </a:lnTo>
                  <a:lnTo>
                    <a:pt x="18894" y="212543"/>
                  </a:lnTo>
                  <a:lnTo>
                    <a:pt x="17097" y="228087"/>
                  </a:lnTo>
                  <a:lnTo>
                    <a:pt x="14819" y="243217"/>
                  </a:lnTo>
                  <a:lnTo>
                    <a:pt x="12180" y="258019"/>
                  </a:lnTo>
                  <a:lnTo>
                    <a:pt x="9432" y="272356"/>
                  </a:lnTo>
                  <a:lnTo>
                    <a:pt x="6683" y="287486"/>
                  </a:lnTo>
                  <a:lnTo>
                    <a:pt x="3696" y="30697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5198" y="242155"/>
              <a:ext cx="55538" cy="357970"/>
            </a:xfrm>
            <a:custGeom>
              <a:avLst/>
              <a:gdLst/>
              <a:ahLst/>
              <a:cxnLst/>
              <a:rect l="0" t="0" r="0" b="0"/>
              <a:pathLst>
                <a:path w="55538" h="357970">
                  <a:moveTo>
                    <a:pt x="55537" y="0"/>
                  </a:moveTo>
                  <a:lnTo>
                    <a:pt x="52604" y="8801"/>
                  </a:lnTo>
                  <a:lnTo>
                    <a:pt x="49821" y="17148"/>
                  </a:lnTo>
                  <a:lnTo>
                    <a:pt x="46922" y="25851"/>
                  </a:lnTo>
                  <a:lnTo>
                    <a:pt x="43882" y="35145"/>
                  </a:lnTo>
                  <a:lnTo>
                    <a:pt x="40717" y="45288"/>
                  </a:lnTo>
                  <a:lnTo>
                    <a:pt x="37457" y="56338"/>
                  </a:lnTo>
                  <a:lnTo>
                    <a:pt x="34292" y="68350"/>
                  </a:lnTo>
                  <a:lnTo>
                    <a:pt x="31549" y="81469"/>
                  </a:lnTo>
                  <a:lnTo>
                    <a:pt x="29369" y="95665"/>
                  </a:lnTo>
                  <a:lnTo>
                    <a:pt x="27567" y="110773"/>
                  </a:lnTo>
                  <a:lnTo>
                    <a:pt x="25742" y="126592"/>
                  </a:lnTo>
                  <a:lnTo>
                    <a:pt x="23665" y="142931"/>
                  </a:lnTo>
                  <a:lnTo>
                    <a:pt x="21438" y="159478"/>
                  </a:lnTo>
                  <a:lnTo>
                    <a:pt x="19396" y="175813"/>
                  </a:lnTo>
                  <a:lnTo>
                    <a:pt x="17725" y="191725"/>
                  </a:lnTo>
                  <a:lnTo>
                    <a:pt x="16451" y="207190"/>
                  </a:lnTo>
                  <a:lnTo>
                    <a:pt x="15521" y="222267"/>
                  </a:lnTo>
                  <a:lnTo>
                    <a:pt x="14856" y="237038"/>
                  </a:lnTo>
                  <a:lnTo>
                    <a:pt x="14224" y="251417"/>
                  </a:lnTo>
                  <a:lnTo>
                    <a:pt x="13259" y="265159"/>
                  </a:lnTo>
                  <a:lnTo>
                    <a:pt x="11790" y="278184"/>
                  </a:lnTo>
                  <a:lnTo>
                    <a:pt x="9818" y="290560"/>
                  </a:lnTo>
                  <a:lnTo>
                    <a:pt x="7423" y="302411"/>
                  </a:lnTo>
                  <a:lnTo>
                    <a:pt x="4710" y="313853"/>
                  </a:lnTo>
                  <a:lnTo>
                    <a:pt x="2110" y="324542"/>
                  </a:lnTo>
                  <a:lnTo>
                    <a:pt x="222" y="334725"/>
                  </a:lnTo>
                  <a:lnTo>
                    <a:pt x="0" y="345301"/>
                  </a:lnTo>
                  <a:lnTo>
                    <a:pt x="2895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5144" y="221098"/>
              <a:ext cx="114007" cy="220617"/>
            </a:xfrm>
            <a:custGeom>
              <a:avLst/>
              <a:gdLst/>
              <a:ahLst/>
              <a:cxnLst/>
              <a:rect l="0" t="0" r="0" b="0"/>
              <a:pathLst>
                <a:path w="114007" h="220617">
                  <a:moveTo>
                    <a:pt x="114006" y="200041"/>
                  </a:moveTo>
                  <a:lnTo>
                    <a:pt x="107828" y="194535"/>
                  </a:lnTo>
                  <a:lnTo>
                    <a:pt x="100364" y="192304"/>
                  </a:lnTo>
                  <a:lnTo>
                    <a:pt x="92541" y="192894"/>
                  </a:lnTo>
                  <a:lnTo>
                    <a:pt x="84594" y="195464"/>
                  </a:lnTo>
                  <a:lnTo>
                    <a:pt x="76290" y="199421"/>
                  </a:lnTo>
                  <a:lnTo>
                    <a:pt x="67521" y="204181"/>
                  </a:lnTo>
                  <a:lnTo>
                    <a:pt x="58308" y="209137"/>
                  </a:lnTo>
                  <a:lnTo>
                    <a:pt x="48732" y="213933"/>
                  </a:lnTo>
                  <a:lnTo>
                    <a:pt x="39044" y="217965"/>
                  </a:lnTo>
                  <a:lnTo>
                    <a:pt x="29627" y="220311"/>
                  </a:lnTo>
                  <a:lnTo>
                    <a:pt x="20683" y="220616"/>
                  </a:lnTo>
                  <a:lnTo>
                    <a:pt x="12714" y="218701"/>
                  </a:lnTo>
                  <a:lnTo>
                    <a:pt x="6573" y="214300"/>
                  </a:lnTo>
                  <a:lnTo>
                    <a:pt x="2558" y="207529"/>
                  </a:lnTo>
                  <a:lnTo>
                    <a:pt x="490" y="198933"/>
                  </a:lnTo>
                  <a:lnTo>
                    <a:pt x="0" y="189272"/>
                  </a:lnTo>
                  <a:lnTo>
                    <a:pt x="708" y="179083"/>
                  </a:lnTo>
                  <a:lnTo>
                    <a:pt x="2451" y="168824"/>
                  </a:lnTo>
                  <a:lnTo>
                    <a:pt x="5281" y="158944"/>
                  </a:lnTo>
                  <a:lnTo>
                    <a:pt x="9138" y="149632"/>
                  </a:lnTo>
                  <a:lnTo>
                    <a:pt x="13691" y="140718"/>
                  </a:lnTo>
                  <a:lnTo>
                    <a:pt x="18438" y="131805"/>
                  </a:lnTo>
                  <a:lnTo>
                    <a:pt x="23075" y="122654"/>
                  </a:lnTo>
                  <a:lnTo>
                    <a:pt x="27492" y="113199"/>
                  </a:lnTo>
                  <a:lnTo>
                    <a:pt x="31686" y="103465"/>
                  </a:lnTo>
                  <a:lnTo>
                    <a:pt x="35691" y="93501"/>
                  </a:lnTo>
                  <a:lnTo>
                    <a:pt x="39550" y="83198"/>
                  </a:lnTo>
                  <a:lnTo>
                    <a:pt x="43303" y="72296"/>
                  </a:lnTo>
                  <a:lnTo>
                    <a:pt x="46979" y="60716"/>
                  </a:lnTo>
                  <a:lnTo>
                    <a:pt x="50643" y="48934"/>
                  </a:lnTo>
                  <a:lnTo>
                    <a:pt x="54858" y="36632"/>
                  </a:lnTo>
                  <a:lnTo>
                    <a:pt x="61114" y="21608"/>
                  </a:lnTo>
                  <a:lnTo>
                    <a:pt x="7189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37077" y="389554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75360" y="7662"/>
                  </a:lnTo>
                  <a:lnTo>
                    <a:pt x="66373" y="5520"/>
                  </a:lnTo>
                  <a:lnTo>
                    <a:pt x="56392" y="3917"/>
                  </a:lnTo>
                  <a:lnTo>
                    <a:pt x="45859" y="2734"/>
                  </a:lnTo>
                  <a:lnTo>
                    <a:pt x="34620" y="1755"/>
                  </a:lnTo>
                  <a:lnTo>
                    <a:pt x="20568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59308" y="136870"/>
              <a:ext cx="177853" cy="463255"/>
            </a:xfrm>
            <a:custGeom>
              <a:avLst/>
              <a:gdLst/>
              <a:ahLst/>
              <a:cxnLst/>
              <a:rect l="0" t="0" r="0" b="0"/>
              <a:pathLst>
                <a:path w="177853" h="463255">
                  <a:moveTo>
                    <a:pt x="40982" y="463254"/>
                  </a:moveTo>
                  <a:lnTo>
                    <a:pt x="38115" y="454386"/>
                  </a:lnTo>
                  <a:lnTo>
                    <a:pt x="35973" y="445399"/>
                  </a:lnTo>
                  <a:lnTo>
                    <a:pt x="34365" y="435408"/>
                  </a:lnTo>
                  <a:lnTo>
                    <a:pt x="33012" y="424600"/>
                  </a:lnTo>
                  <a:lnTo>
                    <a:pt x="31515" y="413437"/>
                  </a:lnTo>
                  <a:lnTo>
                    <a:pt x="29669" y="402223"/>
                  </a:lnTo>
                  <a:lnTo>
                    <a:pt x="27602" y="390765"/>
                  </a:lnTo>
                  <a:lnTo>
                    <a:pt x="25670" y="378484"/>
                  </a:lnTo>
                  <a:lnTo>
                    <a:pt x="24069" y="365116"/>
                  </a:lnTo>
                  <a:lnTo>
                    <a:pt x="22672" y="350868"/>
                  </a:lnTo>
                  <a:lnTo>
                    <a:pt x="21128" y="336226"/>
                  </a:lnTo>
                  <a:lnTo>
                    <a:pt x="19242" y="321522"/>
                  </a:lnTo>
                  <a:lnTo>
                    <a:pt x="17144" y="306902"/>
                  </a:lnTo>
                  <a:lnTo>
                    <a:pt x="15190" y="292407"/>
                  </a:lnTo>
                  <a:lnTo>
                    <a:pt x="13574" y="278030"/>
                  </a:lnTo>
                  <a:lnTo>
                    <a:pt x="12167" y="263749"/>
                  </a:lnTo>
                  <a:lnTo>
                    <a:pt x="10615" y="249540"/>
                  </a:lnTo>
                  <a:lnTo>
                    <a:pt x="8724" y="235384"/>
                  </a:lnTo>
                  <a:lnTo>
                    <a:pt x="6623" y="221266"/>
                  </a:lnTo>
                  <a:lnTo>
                    <a:pt x="4666" y="207173"/>
                  </a:lnTo>
                  <a:lnTo>
                    <a:pt x="3053" y="193098"/>
                  </a:lnTo>
                  <a:lnTo>
                    <a:pt x="1818" y="179035"/>
                  </a:lnTo>
                  <a:lnTo>
                    <a:pt x="913" y="164980"/>
                  </a:lnTo>
                  <a:lnTo>
                    <a:pt x="275" y="150936"/>
                  </a:lnTo>
                  <a:lnTo>
                    <a:pt x="0" y="137063"/>
                  </a:lnTo>
                  <a:lnTo>
                    <a:pt x="339" y="123668"/>
                  </a:lnTo>
                  <a:lnTo>
                    <a:pt x="1386" y="110885"/>
                  </a:lnTo>
                  <a:lnTo>
                    <a:pt x="3242" y="98843"/>
                  </a:lnTo>
                  <a:lnTo>
                    <a:pt x="6090" y="87748"/>
                  </a:lnTo>
                  <a:lnTo>
                    <a:pt x="9939" y="77623"/>
                  </a:lnTo>
                  <a:lnTo>
                    <a:pt x="14813" y="68501"/>
                  </a:lnTo>
                  <a:lnTo>
                    <a:pt x="20833" y="60512"/>
                  </a:lnTo>
                  <a:lnTo>
                    <a:pt x="27961" y="53617"/>
                  </a:lnTo>
                  <a:lnTo>
                    <a:pt x="36188" y="47646"/>
                  </a:lnTo>
                  <a:lnTo>
                    <a:pt x="45613" y="42393"/>
                  </a:lnTo>
                  <a:lnTo>
                    <a:pt x="56171" y="37670"/>
                  </a:lnTo>
                  <a:lnTo>
                    <a:pt x="67514" y="33327"/>
                  </a:lnTo>
                  <a:lnTo>
                    <a:pt x="79120" y="29249"/>
                  </a:lnTo>
                  <a:lnTo>
                    <a:pt x="90665" y="25354"/>
                  </a:lnTo>
                  <a:lnTo>
                    <a:pt x="102025" y="21585"/>
                  </a:lnTo>
                  <a:lnTo>
                    <a:pt x="113187" y="17901"/>
                  </a:lnTo>
                  <a:lnTo>
                    <a:pt x="124166" y="14279"/>
                  </a:lnTo>
                  <a:lnTo>
                    <a:pt x="134741" y="10851"/>
                  </a:lnTo>
                  <a:lnTo>
                    <a:pt x="145580" y="7565"/>
                  </a:lnTo>
                  <a:lnTo>
                    <a:pt x="158754" y="4132"/>
                  </a:lnTo>
                  <a:lnTo>
                    <a:pt x="17785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00290" y="347440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0"/>
                  </a:moveTo>
                  <a:lnTo>
                    <a:pt x="64898" y="3001"/>
                  </a:lnTo>
                  <a:lnTo>
                    <a:pt x="56551" y="6423"/>
                  </a:lnTo>
                  <a:lnTo>
                    <a:pt x="47862" y="10610"/>
                  </a:lnTo>
                  <a:lnTo>
                    <a:pt x="39024" y="15184"/>
                  </a:lnTo>
                  <a:lnTo>
                    <a:pt x="29636" y="19864"/>
                  </a:lnTo>
                  <a:lnTo>
                    <a:pt x="17751" y="2506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02378" y="389554"/>
              <a:ext cx="87426" cy="166972"/>
            </a:xfrm>
            <a:custGeom>
              <a:avLst/>
              <a:gdLst/>
              <a:ahLst/>
              <a:cxnLst/>
              <a:rect l="0" t="0" r="0" b="0"/>
              <a:pathLst>
                <a:path w="87426" h="166972">
                  <a:moveTo>
                    <a:pt x="3197" y="94756"/>
                  </a:moveTo>
                  <a:lnTo>
                    <a:pt x="3264" y="106424"/>
                  </a:lnTo>
                  <a:lnTo>
                    <a:pt x="3904" y="116913"/>
                  </a:lnTo>
                  <a:lnTo>
                    <a:pt x="5200" y="127215"/>
                  </a:lnTo>
                  <a:lnTo>
                    <a:pt x="7060" y="137516"/>
                  </a:lnTo>
                  <a:lnTo>
                    <a:pt x="9377" y="147860"/>
                  </a:lnTo>
                  <a:lnTo>
                    <a:pt x="12017" y="158171"/>
                  </a:lnTo>
                  <a:lnTo>
                    <a:pt x="13990" y="165686"/>
                  </a:lnTo>
                  <a:lnTo>
                    <a:pt x="14184" y="166971"/>
                  </a:lnTo>
                  <a:lnTo>
                    <a:pt x="13018" y="163079"/>
                  </a:lnTo>
                  <a:lnTo>
                    <a:pt x="10994" y="155510"/>
                  </a:lnTo>
                  <a:lnTo>
                    <a:pt x="8435" y="145170"/>
                  </a:lnTo>
                  <a:lnTo>
                    <a:pt x="5548" y="132741"/>
                  </a:lnTo>
                  <a:lnTo>
                    <a:pt x="2783" y="119102"/>
                  </a:lnTo>
                  <a:lnTo>
                    <a:pt x="831" y="105306"/>
                  </a:lnTo>
                  <a:lnTo>
                    <a:pt x="0" y="91940"/>
                  </a:lnTo>
                  <a:lnTo>
                    <a:pt x="254" y="79180"/>
                  </a:lnTo>
                  <a:lnTo>
                    <a:pt x="1413" y="66992"/>
                  </a:lnTo>
                  <a:lnTo>
                    <a:pt x="3274" y="55282"/>
                  </a:lnTo>
                  <a:lnTo>
                    <a:pt x="5980" y="44263"/>
                  </a:lnTo>
                  <a:lnTo>
                    <a:pt x="9998" y="34453"/>
                  </a:lnTo>
                  <a:lnTo>
                    <a:pt x="15482" y="26040"/>
                  </a:lnTo>
                  <a:lnTo>
                    <a:pt x="22453" y="19067"/>
                  </a:lnTo>
                  <a:lnTo>
                    <a:pt x="30959" y="13598"/>
                  </a:lnTo>
                  <a:lnTo>
                    <a:pt x="40851" y="9512"/>
                  </a:lnTo>
                  <a:lnTo>
                    <a:pt x="51264" y="6558"/>
                  </a:lnTo>
                  <a:lnTo>
                    <a:pt x="61740" y="4156"/>
                  </a:lnTo>
                  <a:lnTo>
                    <a:pt x="73194" y="2090"/>
                  </a:lnTo>
                  <a:lnTo>
                    <a:pt x="8742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40246" y="458151"/>
              <a:ext cx="170656" cy="126912"/>
            </a:xfrm>
            <a:custGeom>
              <a:avLst/>
              <a:gdLst/>
              <a:ahLst/>
              <a:cxnLst/>
              <a:rect l="0" t="0" r="0" b="0"/>
              <a:pathLst>
                <a:path w="170656" h="126912">
                  <a:moveTo>
                    <a:pt x="96956" y="15631"/>
                  </a:moveTo>
                  <a:lnTo>
                    <a:pt x="90954" y="9897"/>
                  </a:lnTo>
                  <a:lnTo>
                    <a:pt x="84109" y="5613"/>
                  </a:lnTo>
                  <a:lnTo>
                    <a:pt x="75726" y="2416"/>
                  </a:lnTo>
                  <a:lnTo>
                    <a:pt x="66272" y="401"/>
                  </a:lnTo>
                  <a:lnTo>
                    <a:pt x="56605" y="0"/>
                  </a:lnTo>
                  <a:lnTo>
                    <a:pt x="47255" y="1316"/>
                  </a:lnTo>
                  <a:lnTo>
                    <a:pt x="38556" y="4312"/>
                  </a:lnTo>
                  <a:lnTo>
                    <a:pt x="30800" y="8985"/>
                  </a:lnTo>
                  <a:lnTo>
                    <a:pt x="24037" y="15163"/>
                  </a:lnTo>
                  <a:lnTo>
                    <a:pt x="18142" y="22564"/>
                  </a:lnTo>
                  <a:lnTo>
                    <a:pt x="12934" y="30893"/>
                  </a:lnTo>
                  <a:lnTo>
                    <a:pt x="8247" y="39898"/>
                  </a:lnTo>
                  <a:lnTo>
                    <a:pt x="4266" y="49384"/>
                  </a:lnTo>
                  <a:lnTo>
                    <a:pt x="1495" y="59203"/>
                  </a:lnTo>
                  <a:lnTo>
                    <a:pt x="114" y="69252"/>
                  </a:lnTo>
                  <a:lnTo>
                    <a:pt x="0" y="79458"/>
                  </a:lnTo>
                  <a:lnTo>
                    <a:pt x="911" y="89769"/>
                  </a:lnTo>
                  <a:lnTo>
                    <a:pt x="2612" y="100134"/>
                  </a:lnTo>
                  <a:lnTo>
                    <a:pt x="5381" y="109874"/>
                  </a:lnTo>
                  <a:lnTo>
                    <a:pt x="9973" y="117744"/>
                  </a:lnTo>
                  <a:lnTo>
                    <a:pt x="16648" y="123211"/>
                  </a:lnTo>
                  <a:lnTo>
                    <a:pt x="24893" y="126236"/>
                  </a:lnTo>
                  <a:lnTo>
                    <a:pt x="33729" y="126911"/>
                  </a:lnTo>
                  <a:lnTo>
                    <a:pt x="42517" y="125544"/>
                  </a:lnTo>
                  <a:lnTo>
                    <a:pt x="50837" y="122392"/>
                  </a:lnTo>
                  <a:lnTo>
                    <a:pt x="58339" y="117552"/>
                  </a:lnTo>
                  <a:lnTo>
                    <a:pt x="64932" y="111231"/>
                  </a:lnTo>
                  <a:lnTo>
                    <a:pt x="70713" y="103721"/>
                  </a:lnTo>
                  <a:lnTo>
                    <a:pt x="75845" y="95310"/>
                  </a:lnTo>
                  <a:lnTo>
                    <a:pt x="80516" y="86279"/>
                  </a:lnTo>
                  <a:lnTo>
                    <a:pt x="85781" y="77999"/>
                  </a:lnTo>
                  <a:lnTo>
                    <a:pt x="92291" y="72909"/>
                  </a:lnTo>
                  <a:lnTo>
                    <a:pt x="98992" y="71768"/>
                  </a:lnTo>
                  <a:lnTo>
                    <a:pt x="105625" y="73631"/>
                  </a:lnTo>
                  <a:lnTo>
                    <a:pt x="112258" y="77428"/>
                  </a:lnTo>
                  <a:lnTo>
                    <a:pt x="119111" y="82256"/>
                  </a:lnTo>
                  <a:lnTo>
                    <a:pt x="126512" y="87349"/>
                  </a:lnTo>
                  <a:lnTo>
                    <a:pt x="134572" y="92292"/>
                  </a:lnTo>
                  <a:lnTo>
                    <a:pt x="142789" y="96800"/>
                  </a:lnTo>
                  <a:lnTo>
                    <a:pt x="150950" y="101020"/>
                  </a:lnTo>
                  <a:lnTo>
                    <a:pt x="159774" y="105319"/>
                  </a:lnTo>
                  <a:lnTo>
                    <a:pt x="170655" y="11038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51860" y="430653"/>
              <a:ext cx="127498" cy="148479"/>
            </a:xfrm>
            <a:custGeom>
              <a:avLst/>
              <a:gdLst/>
              <a:ahLst/>
              <a:cxnLst/>
              <a:rect l="0" t="0" r="0" b="0"/>
              <a:pathLst>
                <a:path w="127498" h="148479">
                  <a:moveTo>
                    <a:pt x="106440" y="11543"/>
                  </a:moveTo>
                  <a:lnTo>
                    <a:pt x="100438" y="5877"/>
                  </a:lnTo>
                  <a:lnTo>
                    <a:pt x="93593" y="2233"/>
                  </a:lnTo>
                  <a:lnTo>
                    <a:pt x="85211" y="328"/>
                  </a:lnTo>
                  <a:lnTo>
                    <a:pt x="75756" y="0"/>
                  </a:lnTo>
                  <a:lnTo>
                    <a:pt x="66090" y="1267"/>
                  </a:lnTo>
                  <a:lnTo>
                    <a:pt x="56735" y="3996"/>
                  </a:lnTo>
                  <a:lnTo>
                    <a:pt x="47863" y="8090"/>
                  </a:lnTo>
                  <a:lnTo>
                    <a:pt x="39459" y="13573"/>
                  </a:lnTo>
                  <a:lnTo>
                    <a:pt x="31447" y="20331"/>
                  </a:lnTo>
                  <a:lnTo>
                    <a:pt x="23899" y="28137"/>
                  </a:lnTo>
                  <a:lnTo>
                    <a:pt x="17043" y="36746"/>
                  </a:lnTo>
                  <a:lnTo>
                    <a:pt x="10954" y="45943"/>
                  </a:lnTo>
                  <a:lnTo>
                    <a:pt x="5879" y="55559"/>
                  </a:lnTo>
                  <a:lnTo>
                    <a:pt x="2301" y="65466"/>
                  </a:lnTo>
                  <a:lnTo>
                    <a:pt x="346" y="75574"/>
                  </a:lnTo>
                  <a:lnTo>
                    <a:pt x="0" y="85819"/>
                  </a:lnTo>
                  <a:lnTo>
                    <a:pt x="1280" y="96157"/>
                  </a:lnTo>
                  <a:lnTo>
                    <a:pt x="4034" y="106548"/>
                  </a:lnTo>
                  <a:lnTo>
                    <a:pt x="8152" y="116646"/>
                  </a:lnTo>
                  <a:lnTo>
                    <a:pt x="13657" y="125820"/>
                  </a:lnTo>
                  <a:lnTo>
                    <a:pt x="20432" y="133795"/>
                  </a:lnTo>
                  <a:lnTo>
                    <a:pt x="28250" y="140301"/>
                  </a:lnTo>
                  <a:lnTo>
                    <a:pt x="36868" y="144923"/>
                  </a:lnTo>
                  <a:lnTo>
                    <a:pt x="46071" y="147617"/>
                  </a:lnTo>
                  <a:lnTo>
                    <a:pt x="55690" y="148478"/>
                  </a:lnTo>
                  <a:lnTo>
                    <a:pt x="65600" y="147551"/>
                  </a:lnTo>
                  <a:lnTo>
                    <a:pt x="75701" y="145051"/>
                  </a:lnTo>
                  <a:lnTo>
                    <a:pt x="85666" y="141597"/>
                  </a:lnTo>
                  <a:lnTo>
                    <a:pt x="96022" y="137775"/>
                  </a:lnTo>
                  <a:lnTo>
                    <a:pt x="108793" y="133257"/>
                  </a:lnTo>
                  <a:lnTo>
                    <a:pt x="127497" y="1273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84642" y="21056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82"/>
                  </a:lnTo>
                  <a:lnTo>
                    <a:pt x="178" y="62143"/>
                  </a:lnTo>
                  <a:lnTo>
                    <a:pt x="826" y="80285"/>
                  </a:lnTo>
                  <a:lnTo>
                    <a:pt x="2075" y="99267"/>
                  </a:lnTo>
                  <a:lnTo>
                    <a:pt x="3727" y="118708"/>
                  </a:lnTo>
                  <a:lnTo>
                    <a:pt x="5375" y="138123"/>
                  </a:lnTo>
                  <a:lnTo>
                    <a:pt x="6783" y="157249"/>
                  </a:lnTo>
                  <a:lnTo>
                    <a:pt x="8048" y="176021"/>
                  </a:lnTo>
                  <a:lnTo>
                    <a:pt x="9505" y="194472"/>
                  </a:lnTo>
                  <a:lnTo>
                    <a:pt x="11331" y="212660"/>
                  </a:lnTo>
                  <a:lnTo>
                    <a:pt x="13389" y="230486"/>
                  </a:lnTo>
                  <a:lnTo>
                    <a:pt x="15317" y="247696"/>
                  </a:lnTo>
                  <a:lnTo>
                    <a:pt x="16911" y="264199"/>
                  </a:lnTo>
                  <a:lnTo>
                    <a:pt x="18136" y="280031"/>
                  </a:lnTo>
                  <a:lnTo>
                    <a:pt x="19166" y="297147"/>
                  </a:lnTo>
                  <a:lnTo>
                    <a:pt x="20088" y="320402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79357" y="326383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88239" y="0"/>
                  </a:lnTo>
                  <a:lnTo>
                    <a:pt x="176470" y="0"/>
                  </a:lnTo>
                  <a:lnTo>
                    <a:pt x="163580" y="0"/>
                  </a:lnTo>
                  <a:lnTo>
                    <a:pt x="149732" y="0"/>
                  </a:lnTo>
                  <a:lnTo>
                    <a:pt x="135404" y="0"/>
                  </a:lnTo>
                  <a:lnTo>
                    <a:pt x="120934" y="4"/>
                  </a:lnTo>
                  <a:lnTo>
                    <a:pt x="106484" y="177"/>
                  </a:lnTo>
                  <a:lnTo>
                    <a:pt x="92109" y="826"/>
                  </a:lnTo>
                  <a:lnTo>
                    <a:pt x="77823" y="2074"/>
                  </a:lnTo>
                  <a:lnTo>
                    <a:pt x="63837" y="3736"/>
                  </a:lnTo>
                  <a:lnTo>
                    <a:pt x="48982" y="5562"/>
                  </a:lnTo>
                  <a:lnTo>
                    <a:pt x="29716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10984" y="49483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21513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83321" y="410611"/>
              <a:ext cx="110531" cy="179735"/>
            </a:xfrm>
            <a:custGeom>
              <a:avLst/>
              <a:gdLst/>
              <a:ahLst/>
              <a:cxnLst/>
              <a:rect l="0" t="0" r="0" b="0"/>
              <a:pathLst>
                <a:path w="110531" h="179735">
                  <a:moveTo>
                    <a:pt x="64533" y="21057"/>
                  </a:moveTo>
                  <a:lnTo>
                    <a:pt x="58666" y="26924"/>
                  </a:lnTo>
                  <a:lnTo>
                    <a:pt x="53101" y="32489"/>
                  </a:lnTo>
                  <a:lnTo>
                    <a:pt x="47302" y="38293"/>
                  </a:lnTo>
                  <a:lnTo>
                    <a:pt x="41222" y="44546"/>
                  </a:lnTo>
                  <a:lnTo>
                    <a:pt x="34892" y="51524"/>
                  </a:lnTo>
                  <a:lnTo>
                    <a:pt x="28368" y="59306"/>
                  </a:lnTo>
                  <a:lnTo>
                    <a:pt x="21865" y="67807"/>
                  </a:lnTo>
                  <a:lnTo>
                    <a:pt x="15731" y="76886"/>
                  </a:lnTo>
                  <a:lnTo>
                    <a:pt x="10136" y="86400"/>
                  </a:lnTo>
                  <a:lnTo>
                    <a:pt x="5398" y="96228"/>
                  </a:lnTo>
                  <a:lnTo>
                    <a:pt x="2046" y="106277"/>
                  </a:lnTo>
                  <a:lnTo>
                    <a:pt x="243" y="116476"/>
                  </a:lnTo>
                  <a:lnTo>
                    <a:pt x="0" y="126612"/>
                  </a:lnTo>
                  <a:lnTo>
                    <a:pt x="1349" y="136345"/>
                  </a:lnTo>
                  <a:lnTo>
                    <a:pt x="4149" y="145516"/>
                  </a:lnTo>
                  <a:lnTo>
                    <a:pt x="8298" y="153980"/>
                  </a:lnTo>
                  <a:lnTo>
                    <a:pt x="13824" y="161519"/>
                  </a:lnTo>
                  <a:lnTo>
                    <a:pt x="20617" y="168099"/>
                  </a:lnTo>
                  <a:lnTo>
                    <a:pt x="28617" y="173518"/>
                  </a:lnTo>
                  <a:lnTo>
                    <a:pt x="37889" y="177336"/>
                  </a:lnTo>
                  <a:lnTo>
                    <a:pt x="48340" y="179450"/>
                  </a:lnTo>
                  <a:lnTo>
                    <a:pt x="59442" y="179734"/>
                  </a:lnTo>
                  <a:lnTo>
                    <a:pt x="70353" y="177880"/>
                  </a:lnTo>
                  <a:lnTo>
                    <a:pt x="80604" y="173924"/>
                  </a:lnTo>
                  <a:lnTo>
                    <a:pt x="89774" y="168014"/>
                  </a:lnTo>
                  <a:lnTo>
                    <a:pt x="97328" y="160235"/>
                  </a:lnTo>
                  <a:lnTo>
                    <a:pt x="103141" y="150824"/>
                  </a:lnTo>
                  <a:lnTo>
                    <a:pt x="107247" y="140271"/>
                  </a:lnTo>
                  <a:lnTo>
                    <a:pt x="109652" y="129204"/>
                  </a:lnTo>
                  <a:lnTo>
                    <a:pt x="110530" y="118020"/>
                  </a:lnTo>
                  <a:lnTo>
                    <a:pt x="110005" y="106733"/>
                  </a:lnTo>
                  <a:lnTo>
                    <a:pt x="108066" y="95090"/>
                  </a:lnTo>
                  <a:lnTo>
                    <a:pt x="104840" y="82968"/>
                  </a:lnTo>
                  <a:lnTo>
                    <a:pt x="100557" y="70708"/>
                  </a:lnTo>
                  <a:lnTo>
                    <a:pt x="95466" y="59002"/>
                  </a:lnTo>
                  <a:lnTo>
                    <a:pt x="89793" y="48206"/>
                  </a:lnTo>
                  <a:lnTo>
                    <a:pt x="84014" y="38440"/>
                  </a:lnTo>
                  <a:lnTo>
                    <a:pt x="78289" y="28696"/>
                  </a:lnTo>
                  <a:lnTo>
                    <a:pt x="72120" y="17006"/>
                  </a:lnTo>
                  <a:lnTo>
                    <a:pt x="6453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32082" y="403163"/>
              <a:ext cx="136872" cy="186433"/>
            </a:xfrm>
            <a:custGeom>
              <a:avLst/>
              <a:gdLst/>
              <a:ahLst/>
              <a:cxnLst/>
              <a:rect l="0" t="0" r="0" b="0"/>
              <a:pathLst>
                <a:path w="136872" h="186433">
                  <a:moveTo>
                    <a:pt x="0" y="60090"/>
                  </a:moveTo>
                  <a:lnTo>
                    <a:pt x="3001" y="68892"/>
                  </a:lnTo>
                  <a:lnTo>
                    <a:pt x="6424" y="77238"/>
                  </a:lnTo>
                  <a:lnTo>
                    <a:pt x="10616" y="85942"/>
                  </a:lnTo>
                  <a:lnTo>
                    <a:pt x="15343" y="95235"/>
                  </a:lnTo>
                  <a:lnTo>
                    <a:pt x="20176" y="105379"/>
                  </a:lnTo>
                  <a:lnTo>
                    <a:pt x="24802" y="116349"/>
                  </a:lnTo>
                  <a:lnTo>
                    <a:pt x="27385" y="125398"/>
                  </a:lnTo>
                  <a:lnTo>
                    <a:pt x="26503" y="128602"/>
                  </a:lnTo>
                  <a:lnTo>
                    <a:pt x="23982" y="126163"/>
                  </a:lnTo>
                  <a:lnTo>
                    <a:pt x="20857" y="119843"/>
                  </a:lnTo>
                  <a:lnTo>
                    <a:pt x="17498" y="111336"/>
                  </a:lnTo>
                  <a:lnTo>
                    <a:pt x="14053" y="101712"/>
                  </a:lnTo>
                  <a:lnTo>
                    <a:pt x="10906" y="91223"/>
                  </a:lnTo>
                  <a:lnTo>
                    <a:pt x="8695" y="79541"/>
                  </a:lnTo>
                  <a:lnTo>
                    <a:pt x="7693" y="66560"/>
                  </a:lnTo>
                  <a:lnTo>
                    <a:pt x="8002" y="52897"/>
                  </a:lnTo>
                  <a:lnTo>
                    <a:pt x="9730" y="39706"/>
                  </a:lnTo>
                  <a:lnTo>
                    <a:pt x="12787" y="27623"/>
                  </a:lnTo>
                  <a:lnTo>
                    <a:pt x="17110" y="17238"/>
                  </a:lnTo>
                  <a:lnTo>
                    <a:pt x="22753" y="9324"/>
                  </a:lnTo>
                  <a:lnTo>
                    <a:pt x="29619" y="4047"/>
                  </a:lnTo>
                  <a:lnTo>
                    <a:pt x="37499" y="1097"/>
                  </a:lnTo>
                  <a:lnTo>
                    <a:pt x="46158" y="0"/>
                  </a:lnTo>
                  <a:lnTo>
                    <a:pt x="55385" y="302"/>
                  </a:lnTo>
                  <a:lnTo>
                    <a:pt x="64850" y="2109"/>
                  </a:lnTo>
                  <a:lnTo>
                    <a:pt x="74123" y="6046"/>
                  </a:lnTo>
                  <a:lnTo>
                    <a:pt x="82984" y="12281"/>
                  </a:lnTo>
                  <a:lnTo>
                    <a:pt x="91237" y="20400"/>
                  </a:lnTo>
                  <a:lnTo>
                    <a:pt x="98635" y="29683"/>
                  </a:lnTo>
                  <a:lnTo>
                    <a:pt x="105125" y="39598"/>
                  </a:lnTo>
                  <a:lnTo>
                    <a:pt x="110653" y="49999"/>
                  </a:lnTo>
                  <a:lnTo>
                    <a:pt x="115077" y="61033"/>
                  </a:lnTo>
                  <a:lnTo>
                    <a:pt x="118429" y="72743"/>
                  </a:lnTo>
                  <a:lnTo>
                    <a:pt x="121038" y="84894"/>
                  </a:lnTo>
                  <a:lnTo>
                    <a:pt x="123413" y="97058"/>
                  </a:lnTo>
                  <a:lnTo>
                    <a:pt x="125864" y="108983"/>
                  </a:lnTo>
                  <a:lnTo>
                    <a:pt x="128354" y="120729"/>
                  </a:lnTo>
                  <a:lnTo>
                    <a:pt x="130835" y="134035"/>
                  </a:lnTo>
                  <a:lnTo>
                    <a:pt x="133531" y="153422"/>
                  </a:lnTo>
                  <a:lnTo>
                    <a:pt x="136871" y="1864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20730" y="384946"/>
              <a:ext cx="148930" cy="205976"/>
            </a:xfrm>
            <a:custGeom>
              <a:avLst/>
              <a:gdLst/>
              <a:ahLst/>
              <a:cxnLst/>
              <a:rect l="0" t="0" r="0" b="0"/>
              <a:pathLst>
                <a:path w="148930" h="205976">
                  <a:moveTo>
                    <a:pt x="127208" y="4608"/>
                  </a:moveTo>
                  <a:lnTo>
                    <a:pt x="118339" y="1808"/>
                  </a:lnTo>
                  <a:lnTo>
                    <a:pt x="109352" y="306"/>
                  </a:lnTo>
                  <a:lnTo>
                    <a:pt x="99362" y="0"/>
                  </a:lnTo>
                  <a:lnTo>
                    <a:pt x="88554" y="679"/>
                  </a:lnTo>
                  <a:lnTo>
                    <a:pt x="77391" y="2147"/>
                  </a:lnTo>
                  <a:lnTo>
                    <a:pt x="66190" y="4221"/>
                  </a:lnTo>
                  <a:lnTo>
                    <a:pt x="55251" y="6903"/>
                  </a:lnTo>
                  <a:lnTo>
                    <a:pt x="44915" y="10374"/>
                  </a:lnTo>
                  <a:lnTo>
                    <a:pt x="35307" y="14674"/>
                  </a:lnTo>
                  <a:lnTo>
                    <a:pt x="26535" y="19865"/>
                  </a:lnTo>
                  <a:lnTo>
                    <a:pt x="18783" y="26106"/>
                  </a:lnTo>
                  <a:lnTo>
                    <a:pt x="12056" y="33382"/>
                  </a:lnTo>
                  <a:lnTo>
                    <a:pt x="6537" y="41539"/>
                  </a:lnTo>
                  <a:lnTo>
                    <a:pt x="2652" y="50385"/>
                  </a:lnTo>
                  <a:lnTo>
                    <a:pt x="488" y="59737"/>
                  </a:lnTo>
                  <a:lnTo>
                    <a:pt x="0" y="69286"/>
                  </a:lnTo>
                  <a:lnTo>
                    <a:pt x="1185" y="78617"/>
                  </a:lnTo>
                  <a:lnTo>
                    <a:pt x="3875" y="87506"/>
                  </a:lnTo>
                  <a:lnTo>
                    <a:pt x="7950" y="95439"/>
                  </a:lnTo>
                  <a:lnTo>
                    <a:pt x="13427" y="101557"/>
                  </a:lnTo>
                  <a:lnTo>
                    <a:pt x="20182" y="105552"/>
                  </a:lnTo>
                  <a:lnTo>
                    <a:pt x="27987" y="107437"/>
                  </a:lnTo>
                  <a:lnTo>
                    <a:pt x="36596" y="107272"/>
                  </a:lnTo>
                  <a:lnTo>
                    <a:pt x="45797" y="105320"/>
                  </a:lnTo>
                  <a:lnTo>
                    <a:pt x="55586" y="102268"/>
                  </a:lnTo>
                  <a:lnTo>
                    <a:pt x="66142" y="99084"/>
                  </a:lnTo>
                  <a:lnTo>
                    <a:pt x="77494" y="96335"/>
                  </a:lnTo>
                  <a:lnTo>
                    <a:pt x="89219" y="94512"/>
                  </a:lnTo>
                  <a:lnTo>
                    <a:pt x="100557" y="94197"/>
                  </a:lnTo>
                  <a:lnTo>
                    <a:pt x="111103" y="95552"/>
                  </a:lnTo>
                  <a:lnTo>
                    <a:pt x="120640" y="98564"/>
                  </a:lnTo>
                  <a:lnTo>
                    <a:pt x="128975" y="103244"/>
                  </a:lnTo>
                  <a:lnTo>
                    <a:pt x="136125" y="109430"/>
                  </a:lnTo>
                  <a:lnTo>
                    <a:pt x="141943" y="117004"/>
                  </a:lnTo>
                  <a:lnTo>
                    <a:pt x="146036" y="125982"/>
                  </a:lnTo>
                  <a:lnTo>
                    <a:pt x="148344" y="136231"/>
                  </a:lnTo>
                  <a:lnTo>
                    <a:pt x="148929" y="147196"/>
                  </a:lnTo>
                  <a:lnTo>
                    <a:pt x="147810" y="158015"/>
                  </a:lnTo>
                  <a:lnTo>
                    <a:pt x="145160" y="168209"/>
                  </a:lnTo>
                  <a:lnTo>
                    <a:pt x="140942" y="177509"/>
                  </a:lnTo>
                  <a:lnTo>
                    <a:pt x="134838" y="185683"/>
                  </a:lnTo>
                  <a:lnTo>
                    <a:pt x="126847" y="192726"/>
                  </a:lnTo>
                  <a:lnTo>
                    <a:pt x="117398" y="198473"/>
                  </a:lnTo>
                  <a:lnTo>
                    <a:pt x="107147" y="202518"/>
                  </a:lnTo>
                  <a:lnTo>
                    <a:pt x="96552" y="204802"/>
                  </a:lnTo>
                  <a:lnTo>
                    <a:pt x="85722" y="205708"/>
                  </a:lnTo>
                  <a:lnTo>
                    <a:pt x="73138" y="205975"/>
                  </a:lnTo>
                  <a:lnTo>
                    <a:pt x="54350" y="205627"/>
                  </a:lnTo>
                  <a:lnTo>
                    <a:pt x="21923" y="2046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92680" y="315854"/>
              <a:ext cx="250098" cy="169386"/>
            </a:xfrm>
            <a:custGeom>
              <a:avLst/>
              <a:gdLst/>
              <a:ahLst/>
              <a:cxnLst/>
              <a:rect l="0" t="0" r="0" b="0"/>
              <a:pathLst>
                <a:path w="250098" h="169386">
                  <a:moveTo>
                    <a:pt x="113226" y="0"/>
                  </a:moveTo>
                  <a:lnTo>
                    <a:pt x="116093" y="11736"/>
                  </a:lnTo>
                  <a:lnTo>
                    <a:pt x="118235" y="22865"/>
                  </a:lnTo>
                  <a:lnTo>
                    <a:pt x="119838" y="34463"/>
                  </a:lnTo>
                  <a:lnTo>
                    <a:pt x="121019" y="46624"/>
                  </a:lnTo>
                  <a:lnTo>
                    <a:pt x="121867" y="59284"/>
                  </a:lnTo>
                  <a:lnTo>
                    <a:pt x="122465" y="72340"/>
                  </a:lnTo>
                  <a:lnTo>
                    <a:pt x="122880" y="85692"/>
                  </a:lnTo>
                  <a:lnTo>
                    <a:pt x="123163" y="99257"/>
                  </a:lnTo>
                  <a:lnTo>
                    <a:pt x="123352" y="112968"/>
                  </a:lnTo>
                  <a:lnTo>
                    <a:pt x="123310" y="126614"/>
                  </a:lnTo>
                  <a:lnTo>
                    <a:pt x="122750" y="139856"/>
                  </a:lnTo>
                  <a:lnTo>
                    <a:pt x="121532" y="152499"/>
                  </a:lnTo>
                  <a:lnTo>
                    <a:pt x="118866" y="163042"/>
                  </a:lnTo>
                  <a:lnTo>
                    <a:pt x="114306" y="168831"/>
                  </a:lnTo>
                  <a:lnTo>
                    <a:pt x="109084" y="169385"/>
                  </a:lnTo>
                  <a:lnTo>
                    <a:pt x="103930" y="166010"/>
                  </a:lnTo>
                  <a:lnTo>
                    <a:pt x="99073" y="160054"/>
                  </a:lnTo>
                  <a:lnTo>
                    <a:pt x="94374" y="152626"/>
                  </a:lnTo>
                  <a:lnTo>
                    <a:pt x="89480" y="144635"/>
                  </a:lnTo>
                  <a:lnTo>
                    <a:pt x="84188" y="136597"/>
                  </a:lnTo>
                  <a:lnTo>
                    <a:pt x="78146" y="129042"/>
                  </a:lnTo>
                  <a:lnTo>
                    <a:pt x="70795" y="122634"/>
                  </a:lnTo>
                  <a:lnTo>
                    <a:pt x="61964" y="117625"/>
                  </a:lnTo>
                  <a:lnTo>
                    <a:pt x="52116" y="114242"/>
                  </a:lnTo>
                  <a:lnTo>
                    <a:pt x="42129" y="112860"/>
                  </a:lnTo>
                  <a:lnTo>
                    <a:pt x="32528" y="113485"/>
                  </a:lnTo>
                  <a:lnTo>
                    <a:pt x="23475" y="115835"/>
                  </a:lnTo>
                  <a:lnTo>
                    <a:pt x="14942" y="119537"/>
                  </a:lnTo>
                  <a:lnTo>
                    <a:pt x="6889" y="124230"/>
                  </a:lnTo>
                  <a:lnTo>
                    <a:pt x="1087" y="129155"/>
                  </a:lnTo>
                  <a:lnTo>
                    <a:pt x="0" y="132853"/>
                  </a:lnTo>
                  <a:lnTo>
                    <a:pt x="3245" y="134444"/>
                  </a:lnTo>
                  <a:lnTo>
                    <a:pt x="9775" y="134276"/>
                  </a:lnTo>
                  <a:lnTo>
                    <a:pt x="18660" y="132911"/>
                  </a:lnTo>
                  <a:lnTo>
                    <a:pt x="29192" y="130780"/>
                  </a:lnTo>
                  <a:lnTo>
                    <a:pt x="40859" y="128165"/>
                  </a:lnTo>
                  <a:lnTo>
                    <a:pt x="53300" y="125406"/>
                  </a:lnTo>
                  <a:lnTo>
                    <a:pt x="66264" y="122924"/>
                  </a:lnTo>
                  <a:lnTo>
                    <a:pt x="79587" y="120916"/>
                  </a:lnTo>
                  <a:lnTo>
                    <a:pt x="93316" y="119396"/>
                  </a:lnTo>
                  <a:lnTo>
                    <a:pt x="107680" y="118291"/>
                  </a:lnTo>
                  <a:lnTo>
                    <a:pt x="122751" y="117510"/>
                  </a:lnTo>
                  <a:lnTo>
                    <a:pt x="138298" y="116966"/>
                  </a:lnTo>
                  <a:lnTo>
                    <a:pt x="153889" y="116593"/>
                  </a:lnTo>
                  <a:lnTo>
                    <a:pt x="169257" y="116338"/>
                  </a:lnTo>
                  <a:lnTo>
                    <a:pt x="184108" y="116166"/>
                  </a:lnTo>
                  <a:lnTo>
                    <a:pt x="199705" y="116031"/>
                  </a:lnTo>
                  <a:lnTo>
                    <a:pt x="219651" y="115920"/>
                  </a:lnTo>
                  <a:lnTo>
                    <a:pt x="250097" y="1158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95461" y="368497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242155"/>
                  </a:moveTo>
                  <a:lnTo>
                    <a:pt x="18190" y="233220"/>
                  </a:lnTo>
                  <a:lnTo>
                    <a:pt x="16048" y="223593"/>
                  </a:lnTo>
                  <a:lnTo>
                    <a:pt x="14441" y="212301"/>
                  </a:lnTo>
                  <a:lnTo>
                    <a:pt x="13087" y="199461"/>
                  </a:lnTo>
                  <a:lnTo>
                    <a:pt x="11590" y="185333"/>
                  </a:lnTo>
                  <a:lnTo>
                    <a:pt x="9744" y="170212"/>
                  </a:lnTo>
                  <a:lnTo>
                    <a:pt x="7677" y="154524"/>
                  </a:lnTo>
                  <a:lnTo>
                    <a:pt x="5745" y="138784"/>
                  </a:lnTo>
                  <a:lnTo>
                    <a:pt x="4149" y="123276"/>
                  </a:lnTo>
                  <a:lnTo>
                    <a:pt x="2925" y="107916"/>
                  </a:lnTo>
                  <a:lnTo>
                    <a:pt x="2029" y="92378"/>
                  </a:lnTo>
                  <a:lnTo>
                    <a:pt x="1391" y="76494"/>
                  </a:lnTo>
                  <a:lnTo>
                    <a:pt x="946" y="60807"/>
                  </a:lnTo>
                  <a:lnTo>
                    <a:pt x="591" y="44836"/>
                  </a:lnTo>
                  <a:lnTo>
                    <a:pt x="293" y="260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79647" y="276454"/>
              <a:ext cx="300958" cy="336996"/>
            </a:xfrm>
            <a:custGeom>
              <a:avLst/>
              <a:gdLst/>
              <a:ahLst/>
              <a:cxnLst/>
              <a:rect l="0" t="0" r="0" b="0"/>
              <a:pathLst>
                <a:path w="300958" h="336996">
                  <a:moveTo>
                    <a:pt x="0" y="7815"/>
                  </a:moveTo>
                  <a:lnTo>
                    <a:pt x="8869" y="4948"/>
                  </a:lnTo>
                  <a:lnTo>
                    <a:pt x="17856" y="2806"/>
                  </a:lnTo>
                  <a:lnTo>
                    <a:pt x="27846" y="1208"/>
                  </a:lnTo>
                  <a:lnTo>
                    <a:pt x="38654" y="200"/>
                  </a:lnTo>
                  <a:lnTo>
                    <a:pt x="49817" y="0"/>
                  </a:lnTo>
                  <a:lnTo>
                    <a:pt x="61022" y="655"/>
                  </a:lnTo>
                  <a:lnTo>
                    <a:pt x="72135" y="2067"/>
                  </a:lnTo>
                  <a:lnTo>
                    <a:pt x="83119" y="4079"/>
                  </a:lnTo>
                  <a:lnTo>
                    <a:pt x="93985" y="6542"/>
                  </a:lnTo>
                  <a:lnTo>
                    <a:pt x="104755" y="9329"/>
                  </a:lnTo>
                  <a:lnTo>
                    <a:pt x="115452" y="12345"/>
                  </a:lnTo>
                  <a:lnTo>
                    <a:pt x="126102" y="15525"/>
                  </a:lnTo>
                  <a:lnTo>
                    <a:pt x="136883" y="18981"/>
                  </a:lnTo>
                  <a:lnTo>
                    <a:pt x="148114" y="22987"/>
                  </a:lnTo>
                  <a:lnTo>
                    <a:pt x="159923" y="27648"/>
                  </a:lnTo>
                  <a:lnTo>
                    <a:pt x="171956" y="32914"/>
                  </a:lnTo>
                  <a:lnTo>
                    <a:pt x="183501" y="38674"/>
                  </a:lnTo>
                  <a:lnTo>
                    <a:pt x="194190" y="44809"/>
                  </a:lnTo>
                  <a:lnTo>
                    <a:pt x="203993" y="51217"/>
                  </a:lnTo>
                  <a:lnTo>
                    <a:pt x="213038" y="57817"/>
                  </a:lnTo>
                  <a:lnTo>
                    <a:pt x="221493" y="64556"/>
                  </a:lnTo>
                  <a:lnTo>
                    <a:pt x="229510" y="71556"/>
                  </a:lnTo>
                  <a:lnTo>
                    <a:pt x="237214" y="79093"/>
                  </a:lnTo>
                  <a:lnTo>
                    <a:pt x="244701" y="87274"/>
                  </a:lnTo>
                  <a:lnTo>
                    <a:pt x="252037" y="95888"/>
                  </a:lnTo>
                  <a:lnTo>
                    <a:pt x="259269" y="104516"/>
                  </a:lnTo>
                  <a:lnTo>
                    <a:pt x="266427" y="112916"/>
                  </a:lnTo>
                  <a:lnTo>
                    <a:pt x="273370" y="121183"/>
                  </a:lnTo>
                  <a:lnTo>
                    <a:pt x="279805" y="129647"/>
                  </a:lnTo>
                  <a:lnTo>
                    <a:pt x="285609" y="138494"/>
                  </a:lnTo>
                  <a:lnTo>
                    <a:pt x="290659" y="147911"/>
                  </a:lnTo>
                  <a:lnTo>
                    <a:pt x="294752" y="158151"/>
                  </a:lnTo>
                  <a:lnTo>
                    <a:pt x="297870" y="169263"/>
                  </a:lnTo>
                  <a:lnTo>
                    <a:pt x="299981" y="180982"/>
                  </a:lnTo>
                  <a:lnTo>
                    <a:pt x="300957" y="192840"/>
                  </a:lnTo>
                  <a:lnTo>
                    <a:pt x="300836" y="204554"/>
                  </a:lnTo>
                  <a:lnTo>
                    <a:pt x="299791" y="216028"/>
                  </a:lnTo>
                  <a:lnTo>
                    <a:pt x="298026" y="227266"/>
                  </a:lnTo>
                  <a:lnTo>
                    <a:pt x="295722" y="238296"/>
                  </a:lnTo>
                  <a:lnTo>
                    <a:pt x="292702" y="248839"/>
                  </a:lnTo>
                  <a:lnTo>
                    <a:pt x="288464" y="258321"/>
                  </a:lnTo>
                  <a:lnTo>
                    <a:pt x="282833" y="266518"/>
                  </a:lnTo>
                  <a:lnTo>
                    <a:pt x="275933" y="273685"/>
                  </a:lnTo>
                  <a:lnTo>
                    <a:pt x="268005" y="280347"/>
                  </a:lnTo>
                  <a:lnTo>
                    <a:pt x="259300" y="286866"/>
                  </a:lnTo>
                  <a:lnTo>
                    <a:pt x="250032" y="293246"/>
                  </a:lnTo>
                  <a:lnTo>
                    <a:pt x="240367" y="299237"/>
                  </a:lnTo>
                  <a:lnTo>
                    <a:pt x="230419" y="304716"/>
                  </a:lnTo>
                  <a:lnTo>
                    <a:pt x="220114" y="309702"/>
                  </a:lnTo>
                  <a:lnTo>
                    <a:pt x="209204" y="314277"/>
                  </a:lnTo>
                  <a:lnTo>
                    <a:pt x="197606" y="318538"/>
                  </a:lnTo>
                  <a:lnTo>
                    <a:pt x="185545" y="322569"/>
                  </a:lnTo>
                  <a:lnTo>
                    <a:pt x="173448" y="326436"/>
                  </a:lnTo>
                  <a:lnTo>
                    <a:pt x="161561" y="330179"/>
                  </a:lnTo>
                  <a:lnTo>
                    <a:pt x="149630" y="333508"/>
                  </a:lnTo>
                  <a:lnTo>
                    <a:pt x="137021" y="335831"/>
                  </a:lnTo>
                  <a:lnTo>
                    <a:pt x="123424" y="336913"/>
                  </a:lnTo>
                  <a:lnTo>
                    <a:pt x="108850" y="336995"/>
                  </a:lnTo>
                  <a:lnTo>
                    <a:pt x="93456" y="336593"/>
                  </a:lnTo>
                  <a:lnTo>
                    <a:pt x="77448" y="336061"/>
                  </a:lnTo>
                  <a:lnTo>
                    <a:pt x="61560" y="335371"/>
                  </a:lnTo>
                  <a:lnTo>
                    <a:pt x="45374" y="334024"/>
                  </a:lnTo>
                  <a:lnTo>
                    <a:pt x="26356" y="330788"/>
                  </a:lnTo>
                  <a:lnTo>
                    <a:pt x="0" y="3236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00096" y="431805"/>
              <a:ext cx="142806" cy="163662"/>
            </a:xfrm>
            <a:custGeom>
              <a:avLst/>
              <a:gdLst/>
              <a:ahLst/>
              <a:cxnLst/>
              <a:rect l="0" t="0" r="0" b="0"/>
              <a:pathLst>
                <a:path w="142806" h="163662">
                  <a:moveTo>
                    <a:pt x="48049" y="84091"/>
                  </a:moveTo>
                  <a:lnTo>
                    <a:pt x="56850" y="81157"/>
                  </a:lnTo>
                  <a:lnTo>
                    <a:pt x="65197" y="78375"/>
                  </a:lnTo>
                  <a:lnTo>
                    <a:pt x="73891" y="75471"/>
                  </a:lnTo>
                  <a:lnTo>
                    <a:pt x="82839" y="72258"/>
                  </a:lnTo>
                  <a:lnTo>
                    <a:pt x="91686" y="68444"/>
                  </a:lnTo>
                  <a:lnTo>
                    <a:pt x="100211" y="63918"/>
                  </a:lnTo>
                  <a:lnTo>
                    <a:pt x="107880" y="58409"/>
                  </a:lnTo>
                  <a:lnTo>
                    <a:pt x="113813" y="51424"/>
                  </a:lnTo>
                  <a:lnTo>
                    <a:pt x="117675" y="42847"/>
                  </a:lnTo>
                  <a:lnTo>
                    <a:pt x="119298" y="33341"/>
                  </a:lnTo>
                  <a:lnTo>
                    <a:pt x="118425" y="24116"/>
                  </a:lnTo>
                  <a:lnTo>
                    <a:pt x="115171" y="15854"/>
                  </a:lnTo>
                  <a:lnTo>
                    <a:pt x="109920" y="9024"/>
                  </a:lnTo>
                  <a:lnTo>
                    <a:pt x="103124" y="4119"/>
                  </a:lnTo>
                  <a:lnTo>
                    <a:pt x="95190" y="1198"/>
                  </a:lnTo>
                  <a:lnTo>
                    <a:pt x="86444" y="0"/>
                  </a:lnTo>
                  <a:lnTo>
                    <a:pt x="77130" y="160"/>
                  </a:lnTo>
                  <a:lnTo>
                    <a:pt x="67429" y="1337"/>
                  </a:lnTo>
                  <a:lnTo>
                    <a:pt x="57628" y="3410"/>
                  </a:lnTo>
                  <a:lnTo>
                    <a:pt x="48120" y="6469"/>
                  </a:lnTo>
                  <a:lnTo>
                    <a:pt x="39100" y="10491"/>
                  </a:lnTo>
                  <a:lnTo>
                    <a:pt x="30737" y="15497"/>
                  </a:lnTo>
                  <a:lnTo>
                    <a:pt x="23265" y="21613"/>
                  </a:lnTo>
                  <a:lnTo>
                    <a:pt x="16725" y="28809"/>
                  </a:lnTo>
                  <a:lnTo>
                    <a:pt x="11163" y="37083"/>
                  </a:lnTo>
                  <a:lnTo>
                    <a:pt x="6718" y="46540"/>
                  </a:lnTo>
                  <a:lnTo>
                    <a:pt x="3359" y="57121"/>
                  </a:lnTo>
                  <a:lnTo>
                    <a:pt x="1085" y="68479"/>
                  </a:lnTo>
                  <a:lnTo>
                    <a:pt x="0" y="80095"/>
                  </a:lnTo>
                  <a:lnTo>
                    <a:pt x="51" y="91642"/>
                  </a:lnTo>
                  <a:lnTo>
                    <a:pt x="1220" y="102834"/>
                  </a:lnTo>
                  <a:lnTo>
                    <a:pt x="3600" y="113350"/>
                  </a:lnTo>
                  <a:lnTo>
                    <a:pt x="7130" y="123083"/>
                  </a:lnTo>
                  <a:lnTo>
                    <a:pt x="11789" y="131941"/>
                  </a:lnTo>
                  <a:lnTo>
                    <a:pt x="17664" y="139752"/>
                  </a:lnTo>
                  <a:lnTo>
                    <a:pt x="24696" y="146523"/>
                  </a:lnTo>
                  <a:lnTo>
                    <a:pt x="32858" y="152242"/>
                  </a:lnTo>
                  <a:lnTo>
                    <a:pt x="42239" y="156793"/>
                  </a:lnTo>
                  <a:lnTo>
                    <a:pt x="52768" y="160222"/>
                  </a:lnTo>
                  <a:lnTo>
                    <a:pt x="64092" y="162544"/>
                  </a:lnTo>
                  <a:lnTo>
                    <a:pt x="75685" y="163661"/>
                  </a:lnTo>
                  <a:lnTo>
                    <a:pt x="87212" y="163635"/>
                  </a:lnTo>
                  <a:lnTo>
                    <a:pt x="98288" y="162618"/>
                  </a:lnTo>
                  <a:lnTo>
                    <a:pt x="109584" y="160557"/>
                  </a:lnTo>
                  <a:lnTo>
                    <a:pt x="123204" y="156157"/>
                  </a:lnTo>
                  <a:lnTo>
                    <a:pt x="142805" y="1472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75729" y="437593"/>
              <a:ext cx="114572" cy="152998"/>
            </a:xfrm>
            <a:custGeom>
              <a:avLst/>
              <a:gdLst/>
              <a:ahLst/>
              <a:cxnLst/>
              <a:rect l="0" t="0" r="0" b="0"/>
              <a:pathLst>
                <a:path w="114572" h="152998">
                  <a:moveTo>
                    <a:pt x="93514" y="4603"/>
                  </a:moveTo>
                  <a:lnTo>
                    <a:pt x="84713" y="1804"/>
                  </a:lnTo>
                  <a:lnTo>
                    <a:pt x="76366" y="302"/>
                  </a:lnTo>
                  <a:lnTo>
                    <a:pt x="67672" y="0"/>
                  </a:lnTo>
                  <a:lnTo>
                    <a:pt x="58723" y="852"/>
                  </a:lnTo>
                  <a:lnTo>
                    <a:pt x="49877" y="2968"/>
                  </a:lnTo>
                  <a:lnTo>
                    <a:pt x="41338" y="6295"/>
                  </a:lnTo>
                  <a:lnTo>
                    <a:pt x="33150" y="10803"/>
                  </a:lnTo>
                  <a:lnTo>
                    <a:pt x="25273" y="16570"/>
                  </a:lnTo>
                  <a:lnTo>
                    <a:pt x="17656" y="23526"/>
                  </a:lnTo>
                  <a:lnTo>
                    <a:pt x="10729" y="31636"/>
                  </a:lnTo>
                  <a:lnTo>
                    <a:pt x="5360" y="40982"/>
                  </a:lnTo>
                  <a:lnTo>
                    <a:pt x="1900" y="51486"/>
                  </a:lnTo>
                  <a:lnTo>
                    <a:pt x="222" y="62794"/>
                  </a:lnTo>
                  <a:lnTo>
                    <a:pt x="0" y="74376"/>
                  </a:lnTo>
                  <a:lnTo>
                    <a:pt x="892" y="85900"/>
                  </a:lnTo>
                  <a:lnTo>
                    <a:pt x="2759" y="97077"/>
                  </a:lnTo>
                  <a:lnTo>
                    <a:pt x="5674" y="107582"/>
                  </a:lnTo>
                  <a:lnTo>
                    <a:pt x="9597" y="117309"/>
                  </a:lnTo>
                  <a:lnTo>
                    <a:pt x="14534" y="126162"/>
                  </a:lnTo>
                  <a:lnTo>
                    <a:pt x="20604" y="133970"/>
                  </a:lnTo>
                  <a:lnTo>
                    <a:pt x="27764" y="140735"/>
                  </a:lnTo>
                  <a:lnTo>
                    <a:pt x="35843" y="146279"/>
                  </a:lnTo>
                  <a:lnTo>
                    <a:pt x="44638" y="150181"/>
                  </a:lnTo>
                  <a:lnTo>
                    <a:pt x="53956" y="152361"/>
                  </a:lnTo>
                  <a:lnTo>
                    <a:pt x="63575" y="152997"/>
                  </a:lnTo>
                  <a:lnTo>
                    <a:pt x="74396" y="152308"/>
                  </a:lnTo>
                  <a:lnTo>
                    <a:pt x="89603" y="149117"/>
                  </a:lnTo>
                  <a:lnTo>
                    <a:pt x="114571" y="1414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53471" y="51589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0" y="32459"/>
                  </a:lnTo>
                  <a:lnTo>
                    <a:pt x="3695" y="42883"/>
                  </a:lnTo>
                  <a:lnTo>
                    <a:pt x="5545" y="55052"/>
                  </a:lnTo>
                  <a:lnTo>
                    <a:pt x="7713" y="73395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53471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58756" y="465651"/>
              <a:ext cx="178986" cy="134474"/>
            </a:xfrm>
            <a:custGeom>
              <a:avLst/>
              <a:gdLst/>
              <a:ahLst/>
              <a:cxnLst/>
              <a:rect l="0" t="0" r="0" b="0"/>
              <a:pathLst>
                <a:path w="178986" h="134474">
                  <a:moveTo>
                    <a:pt x="0" y="39716"/>
                  </a:moveTo>
                  <a:lnTo>
                    <a:pt x="2867" y="54318"/>
                  </a:lnTo>
                  <a:lnTo>
                    <a:pt x="5009" y="67589"/>
                  </a:lnTo>
                  <a:lnTo>
                    <a:pt x="6616" y="80786"/>
                  </a:lnTo>
                  <a:lnTo>
                    <a:pt x="7969" y="93955"/>
                  </a:lnTo>
                  <a:lnTo>
                    <a:pt x="9466" y="106815"/>
                  </a:lnTo>
                  <a:lnTo>
                    <a:pt x="11299" y="119147"/>
                  </a:lnTo>
                  <a:lnTo>
                    <a:pt x="12844" y="128557"/>
                  </a:lnTo>
                  <a:lnTo>
                    <a:pt x="13153" y="131977"/>
                  </a:lnTo>
                  <a:lnTo>
                    <a:pt x="12276" y="130281"/>
                  </a:lnTo>
                  <a:lnTo>
                    <a:pt x="10537" y="125201"/>
                  </a:lnTo>
                  <a:lnTo>
                    <a:pt x="8376" y="117871"/>
                  </a:lnTo>
                  <a:lnTo>
                    <a:pt x="6295" y="108802"/>
                  </a:lnTo>
                  <a:lnTo>
                    <a:pt x="4557" y="98354"/>
                  </a:lnTo>
                  <a:lnTo>
                    <a:pt x="3218" y="86853"/>
                  </a:lnTo>
                  <a:lnTo>
                    <a:pt x="2234" y="74579"/>
                  </a:lnTo>
                  <a:lnTo>
                    <a:pt x="1552" y="61776"/>
                  </a:lnTo>
                  <a:lnTo>
                    <a:pt x="1753" y="49428"/>
                  </a:lnTo>
                  <a:lnTo>
                    <a:pt x="4010" y="39191"/>
                  </a:lnTo>
                  <a:lnTo>
                    <a:pt x="8783" y="31806"/>
                  </a:lnTo>
                  <a:lnTo>
                    <a:pt x="15583" y="27495"/>
                  </a:lnTo>
                  <a:lnTo>
                    <a:pt x="23368" y="26406"/>
                  </a:lnTo>
                  <a:lnTo>
                    <a:pt x="31409" y="28268"/>
                  </a:lnTo>
                  <a:lnTo>
                    <a:pt x="39211" y="32549"/>
                  </a:lnTo>
                  <a:lnTo>
                    <a:pt x="46356" y="38678"/>
                  </a:lnTo>
                  <a:lnTo>
                    <a:pt x="52715" y="46083"/>
                  </a:lnTo>
                  <a:lnTo>
                    <a:pt x="58660" y="51786"/>
                  </a:lnTo>
                  <a:lnTo>
                    <a:pt x="64138" y="52380"/>
                  </a:lnTo>
                  <a:lnTo>
                    <a:pt x="68497" y="48838"/>
                  </a:lnTo>
                  <a:lnTo>
                    <a:pt x="72073" y="42656"/>
                  </a:lnTo>
                  <a:lnTo>
                    <a:pt x="75478" y="35016"/>
                  </a:lnTo>
                  <a:lnTo>
                    <a:pt x="79279" y="26854"/>
                  </a:lnTo>
                  <a:lnTo>
                    <a:pt x="83720" y="18692"/>
                  </a:lnTo>
                  <a:lnTo>
                    <a:pt x="88965" y="11217"/>
                  </a:lnTo>
                  <a:lnTo>
                    <a:pt x="95223" y="5391"/>
                  </a:lnTo>
                  <a:lnTo>
                    <a:pt x="102490" y="1589"/>
                  </a:lnTo>
                  <a:lnTo>
                    <a:pt x="110297" y="0"/>
                  </a:lnTo>
                  <a:lnTo>
                    <a:pt x="117841" y="893"/>
                  </a:lnTo>
                  <a:lnTo>
                    <a:pt x="124687" y="4164"/>
                  </a:lnTo>
                  <a:lnTo>
                    <a:pt x="130755" y="9596"/>
                  </a:lnTo>
                  <a:lnTo>
                    <a:pt x="136138" y="17044"/>
                  </a:lnTo>
                  <a:lnTo>
                    <a:pt x="140981" y="26229"/>
                  </a:lnTo>
                  <a:lnTo>
                    <a:pt x="145420" y="36630"/>
                  </a:lnTo>
                  <a:lnTo>
                    <a:pt x="149569" y="47593"/>
                  </a:lnTo>
                  <a:lnTo>
                    <a:pt x="153516" y="58703"/>
                  </a:lnTo>
                  <a:lnTo>
                    <a:pt x="157322" y="69770"/>
                  </a:lnTo>
                  <a:lnTo>
                    <a:pt x="161031" y="80734"/>
                  </a:lnTo>
                  <a:lnTo>
                    <a:pt x="164670" y="91578"/>
                  </a:lnTo>
                  <a:lnTo>
                    <a:pt x="168109" y="101862"/>
                  </a:lnTo>
                  <a:lnTo>
                    <a:pt x="171404" y="111731"/>
                  </a:lnTo>
                  <a:lnTo>
                    <a:pt x="174846" y="122050"/>
                  </a:lnTo>
                  <a:lnTo>
                    <a:pt x="178985" y="1344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74273" y="466054"/>
              <a:ext cx="142453" cy="134071"/>
            </a:xfrm>
            <a:custGeom>
              <a:avLst/>
              <a:gdLst/>
              <a:ahLst/>
              <a:cxnLst/>
              <a:rect l="0" t="0" r="0" b="0"/>
              <a:pathLst>
                <a:path w="142453" h="134071">
                  <a:moveTo>
                    <a:pt x="79281" y="70899"/>
                  </a:moveTo>
                  <a:lnTo>
                    <a:pt x="79214" y="59231"/>
                  </a:lnTo>
                  <a:lnTo>
                    <a:pt x="78574" y="48742"/>
                  </a:lnTo>
                  <a:lnTo>
                    <a:pt x="77268" y="38449"/>
                  </a:lnTo>
                  <a:lnTo>
                    <a:pt x="75063" y="28494"/>
                  </a:lnTo>
                  <a:lnTo>
                    <a:pt x="71450" y="19447"/>
                  </a:lnTo>
                  <a:lnTo>
                    <a:pt x="66277" y="11577"/>
                  </a:lnTo>
                  <a:lnTo>
                    <a:pt x="59702" y="5319"/>
                  </a:lnTo>
                  <a:lnTo>
                    <a:pt x="52002" y="1399"/>
                  </a:lnTo>
                  <a:lnTo>
                    <a:pt x="43464" y="0"/>
                  </a:lnTo>
                  <a:lnTo>
                    <a:pt x="34649" y="1164"/>
                  </a:lnTo>
                  <a:lnTo>
                    <a:pt x="26352" y="5053"/>
                  </a:lnTo>
                  <a:lnTo>
                    <a:pt x="18970" y="11482"/>
                  </a:lnTo>
                  <a:lnTo>
                    <a:pt x="12694" y="20017"/>
                  </a:lnTo>
                  <a:lnTo>
                    <a:pt x="7695" y="30170"/>
                  </a:lnTo>
                  <a:lnTo>
                    <a:pt x="3931" y="41511"/>
                  </a:lnTo>
                  <a:lnTo>
                    <a:pt x="1367" y="53698"/>
                  </a:lnTo>
                  <a:lnTo>
                    <a:pt x="79" y="66476"/>
                  </a:lnTo>
                  <a:lnTo>
                    <a:pt x="0" y="79638"/>
                  </a:lnTo>
                  <a:lnTo>
                    <a:pt x="1419" y="92237"/>
                  </a:lnTo>
                  <a:lnTo>
                    <a:pt x="5031" y="102647"/>
                  </a:lnTo>
                  <a:lnTo>
                    <a:pt x="11011" y="110155"/>
                  </a:lnTo>
                  <a:lnTo>
                    <a:pt x="18772" y="114719"/>
                  </a:lnTo>
                  <a:lnTo>
                    <a:pt x="27276" y="116510"/>
                  </a:lnTo>
                  <a:lnTo>
                    <a:pt x="35833" y="115928"/>
                  </a:lnTo>
                  <a:lnTo>
                    <a:pt x="43828" y="113152"/>
                  </a:lnTo>
                  <a:lnTo>
                    <a:pt x="50577" y="108040"/>
                  </a:lnTo>
                  <a:lnTo>
                    <a:pt x="55856" y="100749"/>
                  </a:lnTo>
                  <a:lnTo>
                    <a:pt x="60134" y="92629"/>
                  </a:lnTo>
                  <a:lnTo>
                    <a:pt x="65033" y="86170"/>
                  </a:lnTo>
                  <a:lnTo>
                    <a:pt x="71328" y="82983"/>
                  </a:lnTo>
                  <a:lnTo>
                    <a:pt x="77914" y="83323"/>
                  </a:lnTo>
                  <a:lnTo>
                    <a:pt x="84495" y="86599"/>
                  </a:lnTo>
                  <a:lnTo>
                    <a:pt x="91269" y="91914"/>
                  </a:lnTo>
                  <a:lnTo>
                    <a:pt x="98585" y="98334"/>
                  </a:lnTo>
                  <a:lnTo>
                    <a:pt x="106572" y="105245"/>
                  </a:lnTo>
                  <a:lnTo>
                    <a:pt x="114729" y="112034"/>
                  </a:lnTo>
                  <a:lnTo>
                    <a:pt x="122840" y="118632"/>
                  </a:lnTo>
                  <a:lnTo>
                    <a:pt x="131619" y="125610"/>
                  </a:lnTo>
                  <a:lnTo>
                    <a:pt x="142452" y="1340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27253" y="252683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5" y="43078"/>
                  </a:lnTo>
                  <a:lnTo>
                    <a:pt x="178" y="58280"/>
                  </a:lnTo>
                  <a:lnTo>
                    <a:pt x="826" y="74105"/>
                  </a:lnTo>
                  <a:lnTo>
                    <a:pt x="2075" y="90425"/>
                  </a:lnTo>
                  <a:lnTo>
                    <a:pt x="3727" y="107115"/>
                  </a:lnTo>
                  <a:lnTo>
                    <a:pt x="5375" y="124071"/>
                  </a:lnTo>
                  <a:lnTo>
                    <a:pt x="6783" y="141206"/>
                  </a:lnTo>
                  <a:lnTo>
                    <a:pt x="8049" y="158134"/>
                  </a:lnTo>
                  <a:lnTo>
                    <a:pt x="9505" y="174200"/>
                  </a:lnTo>
                  <a:lnTo>
                    <a:pt x="11332" y="189122"/>
                  </a:lnTo>
                  <a:lnTo>
                    <a:pt x="13389" y="203107"/>
                  </a:lnTo>
                  <a:lnTo>
                    <a:pt x="15317" y="216654"/>
                  </a:lnTo>
                  <a:lnTo>
                    <a:pt x="16911" y="230106"/>
                  </a:lnTo>
                  <a:lnTo>
                    <a:pt x="18134" y="243617"/>
                  </a:lnTo>
                  <a:lnTo>
                    <a:pt x="19029" y="257235"/>
                  </a:lnTo>
                  <a:lnTo>
                    <a:pt x="19666" y="270946"/>
                  </a:lnTo>
                  <a:lnTo>
                    <a:pt x="20112" y="284316"/>
                  </a:lnTo>
                  <a:lnTo>
                    <a:pt x="20467" y="297933"/>
                  </a:lnTo>
                  <a:lnTo>
                    <a:pt x="20764" y="314111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95236" y="421139"/>
              <a:ext cx="111003" cy="210571"/>
            </a:xfrm>
            <a:custGeom>
              <a:avLst/>
              <a:gdLst/>
              <a:ahLst/>
              <a:cxnLst/>
              <a:rect l="0" t="0" r="0" b="0"/>
              <a:pathLst>
                <a:path w="111003" h="210571">
                  <a:moveTo>
                    <a:pt x="111002" y="0"/>
                  </a:moveTo>
                  <a:lnTo>
                    <a:pt x="102268" y="3001"/>
                  </a:lnTo>
                  <a:lnTo>
                    <a:pt x="94561" y="6424"/>
                  </a:lnTo>
                  <a:lnTo>
                    <a:pt x="87154" y="10615"/>
                  </a:lnTo>
                  <a:lnTo>
                    <a:pt x="79720" y="15342"/>
                  </a:lnTo>
                  <a:lnTo>
                    <a:pt x="71894" y="20176"/>
                  </a:lnTo>
                  <a:lnTo>
                    <a:pt x="63515" y="24857"/>
                  </a:lnTo>
                  <a:lnTo>
                    <a:pt x="54599" y="29466"/>
                  </a:lnTo>
                  <a:lnTo>
                    <a:pt x="45236" y="34317"/>
                  </a:lnTo>
                  <a:lnTo>
                    <a:pt x="35538" y="39583"/>
                  </a:lnTo>
                  <a:lnTo>
                    <a:pt x="25925" y="45441"/>
                  </a:lnTo>
                  <a:lnTo>
                    <a:pt x="17084" y="52138"/>
                  </a:lnTo>
                  <a:lnTo>
                    <a:pt x="9346" y="59714"/>
                  </a:lnTo>
                  <a:lnTo>
                    <a:pt x="3339" y="67735"/>
                  </a:lnTo>
                  <a:lnTo>
                    <a:pt x="118" y="75426"/>
                  </a:lnTo>
                  <a:lnTo>
                    <a:pt x="0" y="82366"/>
                  </a:lnTo>
                  <a:lnTo>
                    <a:pt x="2839" y="88328"/>
                  </a:lnTo>
                  <a:lnTo>
                    <a:pt x="8391" y="93107"/>
                  </a:lnTo>
                  <a:lnTo>
                    <a:pt x="16228" y="96731"/>
                  </a:lnTo>
                  <a:lnTo>
                    <a:pt x="25688" y="99538"/>
                  </a:lnTo>
                  <a:lnTo>
                    <a:pt x="36004" y="102053"/>
                  </a:lnTo>
                  <a:lnTo>
                    <a:pt x="46668" y="104610"/>
                  </a:lnTo>
                  <a:lnTo>
                    <a:pt x="57263" y="107502"/>
                  </a:lnTo>
                  <a:lnTo>
                    <a:pt x="67377" y="111055"/>
                  </a:lnTo>
                  <a:lnTo>
                    <a:pt x="76841" y="115382"/>
                  </a:lnTo>
                  <a:lnTo>
                    <a:pt x="85517" y="120577"/>
                  </a:lnTo>
                  <a:lnTo>
                    <a:pt x="93208" y="126813"/>
                  </a:lnTo>
                  <a:lnTo>
                    <a:pt x="99889" y="134077"/>
                  </a:lnTo>
                  <a:lnTo>
                    <a:pt x="105207" y="142056"/>
                  </a:lnTo>
                  <a:lnTo>
                    <a:pt x="108426" y="150249"/>
                  </a:lnTo>
                  <a:lnTo>
                    <a:pt x="109324" y="158344"/>
                  </a:lnTo>
                  <a:lnTo>
                    <a:pt x="107979" y="166065"/>
                  </a:lnTo>
                  <a:lnTo>
                    <a:pt x="104492" y="173097"/>
                  </a:lnTo>
                  <a:lnTo>
                    <a:pt x="99143" y="179343"/>
                  </a:lnTo>
                  <a:lnTo>
                    <a:pt x="92147" y="184875"/>
                  </a:lnTo>
                  <a:lnTo>
                    <a:pt x="83565" y="189833"/>
                  </a:lnTo>
                  <a:lnTo>
                    <a:pt x="73584" y="194353"/>
                  </a:lnTo>
                  <a:lnTo>
                    <a:pt x="62699" y="198404"/>
                  </a:lnTo>
                  <a:lnTo>
                    <a:pt x="50361" y="202186"/>
                  </a:lnTo>
                  <a:lnTo>
                    <a:pt x="33254" y="206033"/>
                  </a:lnTo>
                  <a:lnTo>
                    <a:pt x="5717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10864" y="421139"/>
              <a:ext cx="114507" cy="179204"/>
            </a:xfrm>
            <a:custGeom>
              <a:avLst/>
              <a:gdLst/>
              <a:ahLst/>
              <a:cxnLst/>
              <a:rect l="0" t="0" r="0" b="0"/>
              <a:pathLst>
                <a:path w="114507" h="179204">
                  <a:moveTo>
                    <a:pt x="79643" y="21057"/>
                  </a:moveTo>
                  <a:lnTo>
                    <a:pt x="73465" y="15551"/>
                  </a:lnTo>
                  <a:lnTo>
                    <a:pt x="66006" y="13320"/>
                  </a:lnTo>
                  <a:lnTo>
                    <a:pt x="58355" y="13910"/>
                  </a:lnTo>
                  <a:lnTo>
                    <a:pt x="51057" y="16480"/>
                  </a:lnTo>
                  <a:lnTo>
                    <a:pt x="44011" y="20447"/>
                  </a:lnTo>
                  <a:lnTo>
                    <a:pt x="37240" y="25552"/>
                  </a:lnTo>
                  <a:lnTo>
                    <a:pt x="30972" y="31804"/>
                  </a:lnTo>
                  <a:lnTo>
                    <a:pt x="25301" y="39121"/>
                  </a:lnTo>
                  <a:lnTo>
                    <a:pt x="20184" y="47322"/>
                  </a:lnTo>
                  <a:lnTo>
                    <a:pt x="15520" y="56206"/>
                  </a:lnTo>
                  <a:lnTo>
                    <a:pt x="11203" y="65601"/>
                  </a:lnTo>
                  <a:lnTo>
                    <a:pt x="7304" y="75691"/>
                  </a:lnTo>
                  <a:lnTo>
                    <a:pt x="4059" y="86981"/>
                  </a:lnTo>
                  <a:lnTo>
                    <a:pt x="1550" y="99641"/>
                  </a:lnTo>
                  <a:lnTo>
                    <a:pt x="35" y="113058"/>
                  </a:lnTo>
                  <a:lnTo>
                    <a:pt x="0" y="126071"/>
                  </a:lnTo>
                  <a:lnTo>
                    <a:pt x="1578" y="138037"/>
                  </a:lnTo>
                  <a:lnTo>
                    <a:pt x="4756" y="148679"/>
                  </a:lnTo>
                  <a:lnTo>
                    <a:pt x="9557" y="157829"/>
                  </a:lnTo>
                  <a:lnTo>
                    <a:pt x="15823" y="165563"/>
                  </a:lnTo>
                  <a:lnTo>
                    <a:pt x="23283" y="171790"/>
                  </a:lnTo>
                  <a:lnTo>
                    <a:pt x="31652" y="176165"/>
                  </a:lnTo>
                  <a:lnTo>
                    <a:pt x="40681" y="178660"/>
                  </a:lnTo>
                  <a:lnTo>
                    <a:pt x="50011" y="179203"/>
                  </a:lnTo>
                  <a:lnTo>
                    <a:pt x="59195" y="177524"/>
                  </a:lnTo>
                  <a:lnTo>
                    <a:pt x="67998" y="173686"/>
                  </a:lnTo>
                  <a:lnTo>
                    <a:pt x="76383" y="167855"/>
                  </a:lnTo>
                  <a:lnTo>
                    <a:pt x="84402" y="160129"/>
                  </a:lnTo>
                  <a:lnTo>
                    <a:pt x="92123" y="150745"/>
                  </a:lnTo>
                  <a:lnTo>
                    <a:pt x="99292" y="139869"/>
                  </a:lnTo>
                  <a:lnTo>
                    <a:pt x="105355" y="127521"/>
                  </a:lnTo>
                  <a:lnTo>
                    <a:pt x="110091" y="113851"/>
                  </a:lnTo>
                  <a:lnTo>
                    <a:pt x="113271" y="99266"/>
                  </a:lnTo>
                  <a:lnTo>
                    <a:pt x="114506" y="84330"/>
                  </a:lnTo>
                  <a:lnTo>
                    <a:pt x="113778" y="69406"/>
                  </a:lnTo>
                  <a:lnTo>
                    <a:pt x="111358" y="54962"/>
                  </a:lnTo>
                  <a:lnTo>
                    <a:pt x="107607" y="41642"/>
                  </a:lnTo>
                  <a:lnTo>
                    <a:pt x="102872" y="29700"/>
                  </a:lnTo>
                  <a:lnTo>
                    <a:pt x="97545" y="19526"/>
                  </a:lnTo>
                  <a:lnTo>
                    <a:pt x="91436" y="10938"/>
                  </a:lnTo>
                  <a:lnTo>
                    <a:pt x="82900" y="4300"/>
                  </a:lnTo>
                  <a:lnTo>
                    <a:pt x="6911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53679" y="449753"/>
              <a:ext cx="157928" cy="171429"/>
            </a:xfrm>
            <a:custGeom>
              <a:avLst/>
              <a:gdLst/>
              <a:ahLst/>
              <a:cxnLst/>
              <a:rect l="0" t="0" r="0" b="0"/>
              <a:pathLst>
                <a:path w="157928" h="171429">
                  <a:moveTo>
                    <a:pt x="0" y="45086"/>
                  </a:moveTo>
                  <a:lnTo>
                    <a:pt x="3001" y="53887"/>
                  </a:lnTo>
                  <a:lnTo>
                    <a:pt x="6423" y="62234"/>
                  </a:lnTo>
                  <a:lnTo>
                    <a:pt x="10615" y="70933"/>
                  </a:lnTo>
                  <a:lnTo>
                    <a:pt x="15342" y="80054"/>
                  </a:lnTo>
                  <a:lnTo>
                    <a:pt x="20175" y="89549"/>
                  </a:lnTo>
                  <a:lnTo>
                    <a:pt x="24852" y="99341"/>
                  </a:lnTo>
                  <a:lnTo>
                    <a:pt x="29288" y="109355"/>
                  </a:lnTo>
                  <a:lnTo>
                    <a:pt x="33490" y="119528"/>
                  </a:lnTo>
                  <a:lnTo>
                    <a:pt x="37474" y="129741"/>
                  </a:lnTo>
                  <a:lnTo>
                    <a:pt x="40448" y="137361"/>
                  </a:lnTo>
                  <a:lnTo>
                    <a:pt x="41410" y="139248"/>
                  </a:lnTo>
                  <a:lnTo>
                    <a:pt x="40737" y="136586"/>
                  </a:lnTo>
                  <a:lnTo>
                    <a:pt x="38999" y="130999"/>
                  </a:lnTo>
                  <a:lnTo>
                    <a:pt x="36601" y="123595"/>
                  </a:lnTo>
                  <a:lnTo>
                    <a:pt x="33796" y="115052"/>
                  </a:lnTo>
                  <a:lnTo>
                    <a:pt x="30738" y="105463"/>
                  </a:lnTo>
                  <a:lnTo>
                    <a:pt x="27520" y="94472"/>
                  </a:lnTo>
                  <a:lnTo>
                    <a:pt x="24209" y="81987"/>
                  </a:lnTo>
                  <a:lnTo>
                    <a:pt x="21169" y="68339"/>
                  </a:lnTo>
                  <a:lnTo>
                    <a:pt x="19038" y="54102"/>
                  </a:lnTo>
                  <a:lnTo>
                    <a:pt x="18103" y="39694"/>
                  </a:lnTo>
                  <a:lnTo>
                    <a:pt x="18799" y="26122"/>
                  </a:lnTo>
                  <a:lnTo>
                    <a:pt x="21851" y="14991"/>
                  </a:lnTo>
                  <a:lnTo>
                    <a:pt x="27420" y="6967"/>
                  </a:lnTo>
                  <a:lnTo>
                    <a:pt x="34888" y="2041"/>
                  </a:lnTo>
                  <a:lnTo>
                    <a:pt x="43187" y="0"/>
                  </a:lnTo>
                  <a:lnTo>
                    <a:pt x="51608" y="406"/>
                  </a:lnTo>
                  <a:lnTo>
                    <a:pt x="59679" y="2894"/>
                  </a:lnTo>
                  <a:lnTo>
                    <a:pt x="67011" y="7279"/>
                  </a:lnTo>
                  <a:lnTo>
                    <a:pt x="73495" y="13291"/>
                  </a:lnTo>
                  <a:lnTo>
                    <a:pt x="79373" y="20593"/>
                  </a:lnTo>
                  <a:lnTo>
                    <a:pt x="85103" y="28863"/>
                  </a:lnTo>
                  <a:lnTo>
                    <a:pt x="90962" y="37832"/>
                  </a:lnTo>
                  <a:lnTo>
                    <a:pt x="96884" y="47295"/>
                  </a:lnTo>
                  <a:lnTo>
                    <a:pt x="102563" y="57100"/>
                  </a:lnTo>
                  <a:lnTo>
                    <a:pt x="107828" y="67139"/>
                  </a:lnTo>
                  <a:lnTo>
                    <a:pt x="112669" y="77339"/>
                  </a:lnTo>
                  <a:lnTo>
                    <a:pt x="117147" y="87646"/>
                  </a:lnTo>
                  <a:lnTo>
                    <a:pt x="121342" y="98027"/>
                  </a:lnTo>
                  <a:lnTo>
                    <a:pt x="125329" y="108456"/>
                  </a:lnTo>
                  <a:lnTo>
                    <a:pt x="129166" y="118918"/>
                  </a:lnTo>
                  <a:lnTo>
                    <a:pt x="132900" y="129389"/>
                  </a:lnTo>
                  <a:lnTo>
                    <a:pt x="136602" y="139406"/>
                  </a:lnTo>
                  <a:lnTo>
                    <a:pt x="140847" y="149058"/>
                  </a:lnTo>
                  <a:lnTo>
                    <a:pt x="147127" y="159192"/>
                  </a:lnTo>
                  <a:lnTo>
                    <a:pt x="157927" y="1714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32704" y="263212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7" y="54593"/>
                  </a:lnTo>
                  <a:lnTo>
                    <a:pt x="825" y="68750"/>
                  </a:lnTo>
                  <a:lnTo>
                    <a:pt x="2075" y="83657"/>
                  </a:lnTo>
                  <a:lnTo>
                    <a:pt x="3728" y="99249"/>
                  </a:lnTo>
                  <a:lnTo>
                    <a:pt x="5376" y="115395"/>
                  </a:lnTo>
                  <a:lnTo>
                    <a:pt x="6778" y="131959"/>
                  </a:lnTo>
                  <a:lnTo>
                    <a:pt x="7871" y="148827"/>
                  </a:lnTo>
                  <a:lnTo>
                    <a:pt x="8680" y="165910"/>
                  </a:lnTo>
                  <a:lnTo>
                    <a:pt x="9262" y="183137"/>
                  </a:lnTo>
                  <a:lnTo>
                    <a:pt x="9839" y="200299"/>
                  </a:lnTo>
                  <a:lnTo>
                    <a:pt x="10767" y="217055"/>
                  </a:lnTo>
                  <a:lnTo>
                    <a:pt x="12207" y="233252"/>
                  </a:lnTo>
                  <a:lnTo>
                    <a:pt x="13990" y="248910"/>
                  </a:lnTo>
                  <a:lnTo>
                    <a:pt x="15726" y="264117"/>
                  </a:lnTo>
                  <a:lnTo>
                    <a:pt x="17188" y="278962"/>
                  </a:lnTo>
                  <a:lnTo>
                    <a:pt x="18323" y="292930"/>
                  </a:lnTo>
                  <a:lnTo>
                    <a:pt x="19282" y="306285"/>
                  </a:lnTo>
                  <a:lnTo>
                    <a:pt x="20145" y="320201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27419" y="405907"/>
              <a:ext cx="178986" cy="4705"/>
            </a:xfrm>
            <a:custGeom>
              <a:avLst/>
              <a:gdLst/>
              <a:ahLst/>
              <a:cxnLst/>
              <a:rect l="0" t="0" r="0" b="0"/>
              <a:pathLst>
                <a:path w="178986" h="4705">
                  <a:moveTo>
                    <a:pt x="178985" y="4704"/>
                  </a:moveTo>
                  <a:lnTo>
                    <a:pt x="167183" y="4704"/>
                  </a:lnTo>
                  <a:lnTo>
                    <a:pt x="155414" y="4704"/>
                  </a:lnTo>
                  <a:lnTo>
                    <a:pt x="142528" y="4699"/>
                  </a:lnTo>
                  <a:lnTo>
                    <a:pt x="128852" y="4526"/>
                  </a:lnTo>
                  <a:lnTo>
                    <a:pt x="115173" y="3878"/>
                  </a:lnTo>
                  <a:lnTo>
                    <a:pt x="101952" y="2634"/>
                  </a:lnTo>
                  <a:lnTo>
                    <a:pt x="89155" y="1154"/>
                  </a:lnTo>
                  <a:lnTo>
                    <a:pt x="76427" y="154"/>
                  </a:lnTo>
                  <a:lnTo>
                    <a:pt x="63548" y="0"/>
                  </a:lnTo>
                  <a:lnTo>
                    <a:pt x="50860" y="566"/>
                  </a:lnTo>
                  <a:lnTo>
                    <a:pt x="37834" y="1465"/>
                  </a:lnTo>
                  <a:lnTo>
                    <a:pt x="22206" y="2781"/>
                  </a:lnTo>
                  <a:lnTo>
                    <a:pt x="0" y="47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95875" y="231626"/>
              <a:ext cx="263214" cy="362148"/>
            </a:xfrm>
            <a:custGeom>
              <a:avLst/>
              <a:gdLst/>
              <a:ahLst/>
              <a:cxnLst/>
              <a:rect l="0" t="0" r="0" b="0"/>
              <a:pathLst>
                <a:path w="263214" h="362148">
                  <a:moveTo>
                    <a:pt x="0" y="0"/>
                  </a:moveTo>
                  <a:lnTo>
                    <a:pt x="2867" y="14669"/>
                  </a:lnTo>
                  <a:lnTo>
                    <a:pt x="5009" y="28581"/>
                  </a:lnTo>
                  <a:lnTo>
                    <a:pt x="6617" y="43083"/>
                  </a:lnTo>
                  <a:lnTo>
                    <a:pt x="7970" y="58457"/>
                  </a:lnTo>
                  <a:lnTo>
                    <a:pt x="9467" y="74931"/>
                  </a:lnTo>
                  <a:lnTo>
                    <a:pt x="11313" y="92499"/>
                  </a:lnTo>
                  <a:lnTo>
                    <a:pt x="13380" y="110842"/>
                  </a:lnTo>
                  <a:lnTo>
                    <a:pt x="15313" y="129447"/>
                  </a:lnTo>
                  <a:lnTo>
                    <a:pt x="16914" y="147993"/>
                  </a:lnTo>
                  <a:lnTo>
                    <a:pt x="18310" y="166360"/>
                  </a:lnTo>
                  <a:lnTo>
                    <a:pt x="19854" y="184531"/>
                  </a:lnTo>
                  <a:lnTo>
                    <a:pt x="21740" y="202532"/>
                  </a:lnTo>
                  <a:lnTo>
                    <a:pt x="23838" y="220401"/>
                  </a:lnTo>
                  <a:lnTo>
                    <a:pt x="25792" y="238172"/>
                  </a:lnTo>
                  <a:lnTo>
                    <a:pt x="27404" y="255869"/>
                  </a:lnTo>
                  <a:lnTo>
                    <a:pt x="28638" y="273348"/>
                  </a:lnTo>
                  <a:lnTo>
                    <a:pt x="29542" y="290318"/>
                  </a:lnTo>
                  <a:lnTo>
                    <a:pt x="30180" y="306628"/>
                  </a:lnTo>
                  <a:lnTo>
                    <a:pt x="30434" y="321140"/>
                  </a:lnTo>
                  <a:lnTo>
                    <a:pt x="29362" y="330671"/>
                  </a:lnTo>
                  <a:lnTo>
                    <a:pt x="26625" y="333587"/>
                  </a:lnTo>
                  <a:lnTo>
                    <a:pt x="23425" y="331660"/>
                  </a:lnTo>
                  <a:lnTo>
                    <a:pt x="20331" y="326466"/>
                  </a:lnTo>
                  <a:lnTo>
                    <a:pt x="17691" y="318837"/>
                  </a:lnTo>
                  <a:lnTo>
                    <a:pt x="15625" y="309363"/>
                  </a:lnTo>
                  <a:lnTo>
                    <a:pt x="14259" y="298685"/>
                  </a:lnTo>
                  <a:lnTo>
                    <a:pt x="13801" y="287495"/>
                  </a:lnTo>
                  <a:lnTo>
                    <a:pt x="14277" y="276214"/>
                  </a:lnTo>
                  <a:lnTo>
                    <a:pt x="15565" y="265022"/>
                  </a:lnTo>
                  <a:lnTo>
                    <a:pt x="17494" y="253970"/>
                  </a:lnTo>
                  <a:lnTo>
                    <a:pt x="19900" y="243053"/>
                  </a:lnTo>
                  <a:lnTo>
                    <a:pt x="22649" y="232245"/>
                  </a:lnTo>
                  <a:lnTo>
                    <a:pt x="25640" y="221520"/>
                  </a:lnTo>
                  <a:lnTo>
                    <a:pt x="28807" y="210879"/>
                  </a:lnTo>
                  <a:lnTo>
                    <a:pt x="32425" y="201121"/>
                  </a:lnTo>
                  <a:lnTo>
                    <a:pt x="37071" y="193771"/>
                  </a:lnTo>
                  <a:lnTo>
                    <a:pt x="42971" y="189471"/>
                  </a:lnTo>
                  <a:lnTo>
                    <a:pt x="49714" y="188214"/>
                  </a:lnTo>
                  <a:lnTo>
                    <a:pt x="56471" y="189798"/>
                  </a:lnTo>
                  <a:lnTo>
                    <a:pt x="62754" y="193794"/>
                  </a:lnTo>
                  <a:lnTo>
                    <a:pt x="68427" y="199847"/>
                  </a:lnTo>
                  <a:lnTo>
                    <a:pt x="73539" y="207780"/>
                  </a:lnTo>
                  <a:lnTo>
                    <a:pt x="78194" y="217323"/>
                  </a:lnTo>
                  <a:lnTo>
                    <a:pt x="82507" y="227979"/>
                  </a:lnTo>
                  <a:lnTo>
                    <a:pt x="86571" y="239122"/>
                  </a:lnTo>
                  <a:lnTo>
                    <a:pt x="90461" y="250359"/>
                  </a:lnTo>
                  <a:lnTo>
                    <a:pt x="94228" y="261684"/>
                  </a:lnTo>
                  <a:lnTo>
                    <a:pt x="97912" y="273354"/>
                  </a:lnTo>
                  <a:lnTo>
                    <a:pt x="101534" y="285502"/>
                  </a:lnTo>
                  <a:lnTo>
                    <a:pt x="104949" y="298120"/>
                  </a:lnTo>
                  <a:lnTo>
                    <a:pt x="107863" y="311130"/>
                  </a:lnTo>
                  <a:lnTo>
                    <a:pt x="110163" y="324348"/>
                  </a:lnTo>
                  <a:lnTo>
                    <a:pt x="112181" y="334377"/>
                  </a:lnTo>
                  <a:lnTo>
                    <a:pt x="114317" y="337305"/>
                  </a:lnTo>
                  <a:lnTo>
                    <a:pt x="116548" y="334862"/>
                  </a:lnTo>
                  <a:lnTo>
                    <a:pt x="119117" y="329323"/>
                  </a:lnTo>
                  <a:lnTo>
                    <a:pt x="122387" y="322345"/>
                  </a:lnTo>
                  <a:lnTo>
                    <a:pt x="126485" y="314848"/>
                  </a:lnTo>
                  <a:lnTo>
                    <a:pt x="131508" y="307251"/>
                  </a:lnTo>
                  <a:lnTo>
                    <a:pt x="137619" y="299717"/>
                  </a:lnTo>
                  <a:lnTo>
                    <a:pt x="144805" y="292300"/>
                  </a:lnTo>
                  <a:lnTo>
                    <a:pt x="153068" y="285323"/>
                  </a:lnTo>
                  <a:lnTo>
                    <a:pt x="162516" y="279383"/>
                  </a:lnTo>
                  <a:lnTo>
                    <a:pt x="173084" y="274709"/>
                  </a:lnTo>
                  <a:lnTo>
                    <a:pt x="184265" y="270889"/>
                  </a:lnTo>
                  <a:lnTo>
                    <a:pt x="195228" y="267095"/>
                  </a:lnTo>
                  <a:lnTo>
                    <a:pt x="205515" y="262823"/>
                  </a:lnTo>
                  <a:lnTo>
                    <a:pt x="214707" y="257611"/>
                  </a:lnTo>
                  <a:lnTo>
                    <a:pt x="222277" y="250888"/>
                  </a:lnTo>
                  <a:lnTo>
                    <a:pt x="228090" y="242518"/>
                  </a:lnTo>
                  <a:lnTo>
                    <a:pt x="231858" y="233166"/>
                  </a:lnTo>
                  <a:lnTo>
                    <a:pt x="232972" y="224051"/>
                  </a:lnTo>
                  <a:lnTo>
                    <a:pt x="231350" y="215858"/>
                  </a:lnTo>
                  <a:lnTo>
                    <a:pt x="227349" y="208735"/>
                  </a:lnTo>
                  <a:lnTo>
                    <a:pt x="221467" y="202570"/>
                  </a:lnTo>
                  <a:lnTo>
                    <a:pt x="214178" y="197177"/>
                  </a:lnTo>
                  <a:lnTo>
                    <a:pt x="205712" y="192690"/>
                  </a:lnTo>
                  <a:lnTo>
                    <a:pt x="196061" y="189566"/>
                  </a:lnTo>
                  <a:lnTo>
                    <a:pt x="185323" y="187945"/>
                  </a:lnTo>
                  <a:lnTo>
                    <a:pt x="174013" y="187837"/>
                  </a:lnTo>
                  <a:lnTo>
                    <a:pt x="162955" y="189284"/>
                  </a:lnTo>
                  <a:lnTo>
                    <a:pt x="152597" y="192152"/>
                  </a:lnTo>
                  <a:lnTo>
                    <a:pt x="143185" y="196349"/>
                  </a:lnTo>
                  <a:lnTo>
                    <a:pt x="134934" y="201907"/>
                  </a:lnTo>
                  <a:lnTo>
                    <a:pt x="127836" y="208722"/>
                  </a:lnTo>
                  <a:lnTo>
                    <a:pt x="121882" y="216737"/>
                  </a:lnTo>
                  <a:lnTo>
                    <a:pt x="117166" y="226019"/>
                  </a:lnTo>
                  <a:lnTo>
                    <a:pt x="113622" y="236482"/>
                  </a:lnTo>
                  <a:lnTo>
                    <a:pt x="111223" y="247761"/>
                  </a:lnTo>
                  <a:lnTo>
                    <a:pt x="110052" y="259324"/>
                  </a:lnTo>
                  <a:lnTo>
                    <a:pt x="110046" y="270840"/>
                  </a:lnTo>
                  <a:lnTo>
                    <a:pt x="111176" y="282181"/>
                  </a:lnTo>
                  <a:lnTo>
                    <a:pt x="113531" y="293329"/>
                  </a:lnTo>
                  <a:lnTo>
                    <a:pt x="117044" y="304305"/>
                  </a:lnTo>
                  <a:lnTo>
                    <a:pt x="121691" y="314981"/>
                  </a:lnTo>
                  <a:lnTo>
                    <a:pt x="127559" y="325085"/>
                  </a:lnTo>
                  <a:lnTo>
                    <a:pt x="134585" y="334504"/>
                  </a:lnTo>
                  <a:lnTo>
                    <a:pt x="142743" y="342966"/>
                  </a:lnTo>
                  <a:lnTo>
                    <a:pt x="152122" y="349972"/>
                  </a:lnTo>
                  <a:lnTo>
                    <a:pt x="162650" y="355381"/>
                  </a:lnTo>
                  <a:lnTo>
                    <a:pt x="173973" y="359200"/>
                  </a:lnTo>
                  <a:lnTo>
                    <a:pt x="185565" y="361404"/>
                  </a:lnTo>
                  <a:lnTo>
                    <a:pt x="197096" y="362147"/>
                  </a:lnTo>
                  <a:lnTo>
                    <a:pt x="208374" y="361665"/>
                  </a:lnTo>
                  <a:lnTo>
                    <a:pt x="220571" y="360030"/>
                  </a:lnTo>
                  <a:lnTo>
                    <a:pt x="236989" y="355986"/>
                  </a:lnTo>
                  <a:lnTo>
                    <a:pt x="263213" y="347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30662" y="242155"/>
              <a:ext cx="245599" cy="362518"/>
            </a:xfrm>
            <a:custGeom>
              <a:avLst/>
              <a:gdLst/>
              <a:ahLst/>
              <a:cxnLst/>
              <a:rect l="0" t="0" r="0" b="0"/>
              <a:pathLst>
                <a:path w="245599" h="362518">
                  <a:moveTo>
                    <a:pt x="28467" y="357969"/>
                  </a:moveTo>
                  <a:lnTo>
                    <a:pt x="25600" y="346234"/>
                  </a:lnTo>
                  <a:lnTo>
                    <a:pt x="23458" y="335105"/>
                  </a:lnTo>
                  <a:lnTo>
                    <a:pt x="21850" y="323507"/>
                  </a:lnTo>
                  <a:lnTo>
                    <a:pt x="20497" y="311345"/>
                  </a:lnTo>
                  <a:lnTo>
                    <a:pt x="19000" y="298685"/>
                  </a:lnTo>
                  <a:lnTo>
                    <a:pt x="17154" y="285625"/>
                  </a:lnTo>
                  <a:lnTo>
                    <a:pt x="15087" y="272100"/>
                  </a:lnTo>
                  <a:lnTo>
                    <a:pt x="13154" y="257886"/>
                  </a:lnTo>
                  <a:lnTo>
                    <a:pt x="11559" y="242923"/>
                  </a:lnTo>
                  <a:lnTo>
                    <a:pt x="10335" y="227451"/>
                  </a:lnTo>
                  <a:lnTo>
                    <a:pt x="9439" y="211913"/>
                  </a:lnTo>
                  <a:lnTo>
                    <a:pt x="8797" y="196571"/>
                  </a:lnTo>
                  <a:lnTo>
                    <a:pt x="8180" y="181507"/>
                  </a:lnTo>
                  <a:lnTo>
                    <a:pt x="7225" y="166706"/>
                  </a:lnTo>
                  <a:lnTo>
                    <a:pt x="5767" y="152120"/>
                  </a:lnTo>
                  <a:lnTo>
                    <a:pt x="3974" y="137697"/>
                  </a:lnTo>
                  <a:lnTo>
                    <a:pt x="2229" y="123393"/>
                  </a:lnTo>
                  <a:lnTo>
                    <a:pt x="772" y="109200"/>
                  </a:lnTo>
                  <a:lnTo>
                    <a:pt x="0" y="96078"/>
                  </a:lnTo>
                  <a:lnTo>
                    <a:pt x="1140" y="85991"/>
                  </a:lnTo>
                  <a:lnTo>
                    <a:pt x="5022" y="81005"/>
                  </a:lnTo>
                  <a:lnTo>
                    <a:pt x="10315" y="81705"/>
                  </a:lnTo>
                  <a:lnTo>
                    <a:pt x="15540" y="86319"/>
                  </a:lnTo>
                  <a:lnTo>
                    <a:pt x="20707" y="94043"/>
                  </a:lnTo>
                  <a:lnTo>
                    <a:pt x="26081" y="104353"/>
                  </a:lnTo>
                  <a:lnTo>
                    <a:pt x="31782" y="116547"/>
                  </a:lnTo>
                  <a:lnTo>
                    <a:pt x="37808" y="129811"/>
                  </a:lnTo>
                  <a:lnTo>
                    <a:pt x="44109" y="143597"/>
                  </a:lnTo>
                  <a:lnTo>
                    <a:pt x="50621" y="157771"/>
                  </a:lnTo>
                  <a:lnTo>
                    <a:pt x="57288" y="172502"/>
                  </a:lnTo>
                  <a:lnTo>
                    <a:pt x="64070" y="187852"/>
                  </a:lnTo>
                  <a:lnTo>
                    <a:pt x="71097" y="203601"/>
                  </a:lnTo>
                  <a:lnTo>
                    <a:pt x="78654" y="219335"/>
                  </a:lnTo>
                  <a:lnTo>
                    <a:pt x="86846" y="234812"/>
                  </a:lnTo>
                  <a:lnTo>
                    <a:pt x="95467" y="249969"/>
                  </a:lnTo>
                  <a:lnTo>
                    <a:pt x="104101" y="264833"/>
                  </a:lnTo>
                  <a:lnTo>
                    <a:pt x="112505" y="279452"/>
                  </a:lnTo>
                  <a:lnTo>
                    <a:pt x="120774" y="293558"/>
                  </a:lnTo>
                  <a:lnTo>
                    <a:pt x="129239" y="306585"/>
                  </a:lnTo>
                  <a:lnTo>
                    <a:pt x="138078" y="318312"/>
                  </a:lnTo>
                  <a:lnTo>
                    <a:pt x="147150" y="328831"/>
                  </a:lnTo>
                  <a:lnTo>
                    <a:pt x="156094" y="338366"/>
                  </a:lnTo>
                  <a:lnTo>
                    <a:pt x="164710" y="347134"/>
                  </a:lnTo>
                  <a:lnTo>
                    <a:pt x="173123" y="354684"/>
                  </a:lnTo>
                  <a:lnTo>
                    <a:pt x="181685" y="359947"/>
                  </a:lnTo>
                  <a:lnTo>
                    <a:pt x="190584" y="362517"/>
                  </a:lnTo>
                  <a:lnTo>
                    <a:pt x="199527" y="362446"/>
                  </a:lnTo>
                  <a:lnTo>
                    <a:pt x="207852" y="359889"/>
                  </a:lnTo>
                  <a:lnTo>
                    <a:pt x="215229" y="355201"/>
                  </a:lnTo>
                  <a:lnTo>
                    <a:pt x="221657" y="348665"/>
                  </a:lnTo>
                  <a:lnTo>
                    <a:pt x="227283" y="340399"/>
                  </a:lnTo>
                  <a:lnTo>
                    <a:pt x="232283" y="330620"/>
                  </a:lnTo>
                  <a:lnTo>
                    <a:pt x="236660" y="319464"/>
                  </a:lnTo>
                  <a:lnTo>
                    <a:pt x="240234" y="306921"/>
                  </a:lnTo>
                  <a:lnTo>
                    <a:pt x="242972" y="293111"/>
                  </a:lnTo>
                  <a:lnTo>
                    <a:pt x="244812" y="278261"/>
                  </a:lnTo>
                  <a:lnTo>
                    <a:pt x="245598" y="262616"/>
                  </a:lnTo>
                  <a:lnTo>
                    <a:pt x="245352" y="246387"/>
                  </a:lnTo>
                  <a:lnTo>
                    <a:pt x="244390" y="229744"/>
                  </a:lnTo>
                  <a:lnTo>
                    <a:pt x="243214" y="212812"/>
                  </a:lnTo>
                  <a:lnTo>
                    <a:pt x="242126" y="195681"/>
                  </a:lnTo>
                  <a:lnTo>
                    <a:pt x="241077" y="178414"/>
                  </a:lnTo>
                  <a:lnTo>
                    <a:pt x="239766" y="161055"/>
                  </a:lnTo>
                  <a:lnTo>
                    <a:pt x="238028" y="143639"/>
                  </a:lnTo>
                  <a:lnTo>
                    <a:pt x="235691" y="126349"/>
                  </a:lnTo>
                  <a:lnTo>
                    <a:pt x="232510" y="109506"/>
                  </a:lnTo>
                  <a:lnTo>
                    <a:pt x="228443" y="93255"/>
                  </a:lnTo>
                  <a:lnTo>
                    <a:pt x="223761" y="77731"/>
                  </a:lnTo>
                  <a:lnTo>
                    <a:pt x="218935" y="63145"/>
                  </a:lnTo>
                  <a:lnTo>
                    <a:pt x="214252" y="49532"/>
                  </a:lnTo>
                  <a:lnTo>
                    <a:pt x="209961" y="37213"/>
                  </a:lnTo>
                  <a:lnTo>
                    <a:pt x="205928" y="25676"/>
                  </a:lnTo>
                  <a:lnTo>
                    <a:pt x="201803" y="13906"/>
                  </a:lnTo>
                  <a:lnTo>
                    <a:pt x="19692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25432" y="473782"/>
              <a:ext cx="83411" cy="161432"/>
            </a:xfrm>
            <a:custGeom>
              <a:avLst/>
              <a:gdLst/>
              <a:ahLst/>
              <a:cxnLst/>
              <a:rect l="0" t="0" r="0" b="0"/>
              <a:pathLst>
                <a:path w="83411" h="161432">
                  <a:moveTo>
                    <a:pt x="7438" y="31585"/>
                  </a:moveTo>
                  <a:lnTo>
                    <a:pt x="4571" y="43388"/>
                  </a:lnTo>
                  <a:lnTo>
                    <a:pt x="2429" y="55157"/>
                  </a:lnTo>
                  <a:lnTo>
                    <a:pt x="835" y="68042"/>
                  </a:lnTo>
                  <a:lnTo>
                    <a:pt x="0" y="81718"/>
                  </a:lnTo>
                  <a:lnTo>
                    <a:pt x="448" y="95397"/>
                  </a:lnTo>
                  <a:lnTo>
                    <a:pt x="2358" y="108609"/>
                  </a:lnTo>
                  <a:lnTo>
                    <a:pt x="5595" y="121061"/>
                  </a:lnTo>
                  <a:lnTo>
                    <a:pt x="9903" y="132492"/>
                  </a:lnTo>
                  <a:lnTo>
                    <a:pt x="15027" y="142859"/>
                  </a:lnTo>
                  <a:lnTo>
                    <a:pt x="20905" y="151648"/>
                  </a:lnTo>
                  <a:lnTo>
                    <a:pt x="27674" y="157824"/>
                  </a:lnTo>
                  <a:lnTo>
                    <a:pt x="35327" y="161046"/>
                  </a:lnTo>
                  <a:lnTo>
                    <a:pt x="43414" y="161431"/>
                  </a:lnTo>
                  <a:lnTo>
                    <a:pt x="51155" y="159189"/>
                  </a:lnTo>
                  <a:lnTo>
                    <a:pt x="58137" y="154719"/>
                  </a:lnTo>
                  <a:lnTo>
                    <a:pt x="64298" y="148502"/>
                  </a:lnTo>
                  <a:lnTo>
                    <a:pt x="69745" y="140983"/>
                  </a:lnTo>
                  <a:lnTo>
                    <a:pt x="74622" y="132523"/>
                  </a:lnTo>
                  <a:lnTo>
                    <a:pt x="78744" y="123237"/>
                  </a:lnTo>
                  <a:lnTo>
                    <a:pt x="81617" y="113020"/>
                  </a:lnTo>
                  <a:lnTo>
                    <a:pt x="83074" y="101887"/>
                  </a:lnTo>
                  <a:lnTo>
                    <a:pt x="83410" y="89968"/>
                  </a:lnTo>
                  <a:lnTo>
                    <a:pt x="83181" y="77436"/>
                  </a:lnTo>
                  <a:lnTo>
                    <a:pt x="82770" y="64461"/>
                  </a:lnTo>
                  <a:lnTo>
                    <a:pt x="82359" y="51588"/>
                  </a:lnTo>
                  <a:lnTo>
                    <a:pt x="81974" y="38359"/>
                  </a:lnTo>
                  <a:lnTo>
                    <a:pt x="81586" y="22498"/>
                  </a:lnTo>
                  <a:lnTo>
                    <a:pt x="8113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75854" y="514989"/>
              <a:ext cx="172872" cy="116721"/>
            </a:xfrm>
            <a:custGeom>
              <a:avLst/>
              <a:gdLst/>
              <a:ahLst/>
              <a:cxnLst/>
              <a:rect l="0" t="0" r="0" b="0"/>
              <a:pathLst>
                <a:path w="172872" h="116721">
                  <a:moveTo>
                    <a:pt x="4415" y="43021"/>
                  </a:moveTo>
                  <a:lnTo>
                    <a:pt x="4482" y="57556"/>
                  </a:lnTo>
                  <a:lnTo>
                    <a:pt x="5122" y="70187"/>
                  </a:lnTo>
                  <a:lnTo>
                    <a:pt x="6395" y="82015"/>
                  </a:lnTo>
                  <a:lnTo>
                    <a:pt x="7380" y="90662"/>
                  </a:lnTo>
                  <a:lnTo>
                    <a:pt x="7252" y="92828"/>
                  </a:lnTo>
                  <a:lnTo>
                    <a:pt x="6690" y="89515"/>
                  </a:lnTo>
                  <a:lnTo>
                    <a:pt x="5938" y="82623"/>
                  </a:lnTo>
                  <a:lnTo>
                    <a:pt x="4809" y="73768"/>
                  </a:lnTo>
                  <a:lnTo>
                    <a:pt x="3200" y="63942"/>
                  </a:lnTo>
                  <a:lnTo>
                    <a:pt x="1456" y="53670"/>
                  </a:lnTo>
                  <a:lnTo>
                    <a:pt x="269" y="43206"/>
                  </a:lnTo>
                  <a:lnTo>
                    <a:pt x="0" y="32686"/>
                  </a:lnTo>
                  <a:lnTo>
                    <a:pt x="989" y="22816"/>
                  </a:lnTo>
                  <a:lnTo>
                    <a:pt x="3714" y="14846"/>
                  </a:lnTo>
                  <a:lnTo>
                    <a:pt x="8248" y="9310"/>
                  </a:lnTo>
                  <a:lnTo>
                    <a:pt x="14039" y="6406"/>
                  </a:lnTo>
                  <a:lnTo>
                    <a:pt x="20142" y="6343"/>
                  </a:lnTo>
                  <a:lnTo>
                    <a:pt x="25982" y="8933"/>
                  </a:lnTo>
                  <a:lnTo>
                    <a:pt x="31526" y="13721"/>
                  </a:lnTo>
                  <a:lnTo>
                    <a:pt x="37081" y="20198"/>
                  </a:lnTo>
                  <a:lnTo>
                    <a:pt x="42848" y="27914"/>
                  </a:lnTo>
                  <a:lnTo>
                    <a:pt x="48722" y="36512"/>
                  </a:lnTo>
                  <a:lnTo>
                    <a:pt x="54373" y="45727"/>
                  </a:lnTo>
                  <a:lnTo>
                    <a:pt x="59631" y="55295"/>
                  </a:lnTo>
                  <a:lnTo>
                    <a:pt x="64742" y="62565"/>
                  </a:lnTo>
                  <a:lnTo>
                    <a:pt x="69414" y="64156"/>
                  </a:lnTo>
                  <a:lnTo>
                    <a:pt x="72711" y="60721"/>
                  </a:lnTo>
                  <a:lnTo>
                    <a:pt x="74789" y="53737"/>
                  </a:lnTo>
                  <a:lnTo>
                    <a:pt x="76395" y="44537"/>
                  </a:lnTo>
                  <a:lnTo>
                    <a:pt x="78460" y="34235"/>
                  </a:lnTo>
                  <a:lnTo>
                    <a:pt x="81445" y="23520"/>
                  </a:lnTo>
                  <a:lnTo>
                    <a:pt x="85565" y="13530"/>
                  </a:lnTo>
                  <a:lnTo>
                    <a:pt x="90995" y="5932"/>
                  </a:lnTo>
                  <a:lnTo>
                    <a:pt x="97676" y="1421"/>
                  </a:lnTo>
                  <a:lnTo>
                    <a:pt x="105244" y="0"/>
                  </a:lnTo>
                  <a:lnTo>
                    <a:pt x="113151" y="1464"/>
                  </a:lnTo>
                  <a:lnTo>
                    <a:pt x="121051" y="5370"/>
                  </a:lnTo>
                  <a:lnTo>
                    <a:pt x="128640" y="11190"/>
                  </a:lnTo>
                  <a:lnTo>
                    <a:pt x="135582" y="18434"/>
                  </a:lnTo>
                  <a:lnTo>
                    <a:pt x="141767" y="26700"/>
                  </a:lnTo>
                  <a:lnTo>
                    <a:pt x="147258" y="35684"/>
                  </a:lnTo>
                  <a:lnTo>
                    <a:pt x="152188" y="45166"/>
                  </a:lnTo>
                  <a:lnTo>
                    <a:pt x="156690" y="54983"/>
                  </a:lnTo>
                  <a:lnTo>
                    <a:pt x="160729" y="64957"/>
                  </a:lnTo>
                  <a:lnTo>
                    <a:pt x="164501" y="76064"/>
                  </a:lnTo>
                  <a:lnTo>
                    <a:pt x="168341" y="91511"/>
                  </a:lnTo>
                  <a:lnTo>
                    <a:pt x="172871" y="11672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69782" y="305326"/>
              <a:ext cx="129509" cy="306214"/>
            </a:xfrm>
            <a:custGeom>
              <a:avLst/>
              <a:gdLst/>
              <a:ahLst/>
              <a:cxnLst/>
              <a:rect l="0" t="0" r="0" b="0"/>
              <a:pathLst>
                <a:path w="129509" h="3062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4"/>
                  </a:lnTo>
                  <a:lnTo>
                    <a:pt x="177" y="54416"/>
                  </a:lnTo>
                  <a:lnTo>
                    <a:pt x="826" y="67924"/>
                  </a:lnTo>
                  <a:lnTo>
                    <a:pt x="2079" y="81583"/>
                  </a:lnTo>
                  <a:lnTo>
                    <a:pt x="3905" y="95522"/>
                  </a:lnTo>
                  <a:lnTo>
                    <a:pt x="6201" y="110019"/>
                  </a:lnTo>
                  <a:lnTo>
                    <a:pt x="8852" y="125181"/>
                  </a:lnTo>
                  <a:lnTo>
                    <a:pt x="11598" y="140956"/>
                  </a:lnTo>
                  <a:lnTo>
                    <a:pt x="14054" y="157231"/>
                  </a:lnTo>
                  <a:lnTo>
                    <a:pt x="16035" y="173881"/>
                  </a:lnTo>
                  <a:lnTo>
                    <a:pt x="17532" y="190637"/>
                  </a:lnTo>
                  <a:lnTo>
                    <a:pt x="18621" y="207113"/>
                  </a:lnTo>
                  <a:lnTo>
                    <a:pt x="19395" y="223030"/>
                  </a:lnTo>
                  <a:lnTo>
                    <a:pt x="20139" y="235210"/>
                  </a:lnTo>
                  <a:lnTo>
                    <a:pt x="21224" y="239863"/>
                  </a:lnTo>
                  <a:lnTo>
                    <a:pt x="22762" y="238546"/>
                  </a:lnTo>
                  <a:lnTo>
                    <a:pt x="24922" y="233667"/>
                  </a:lnTo>
                  <a:lnTo>
                    <a:pt x="27959" y="227064"/>
                  </a:lnTo>
                  <a:lnTo>
                    <a:pt x="31928" y="219789"/>
                  </a:lnTo>
                  <a:lnTo>
                    <a:pt x="37047" y="212660"/>
                  </a:lnTo>
                  <a:lnTo>
                    <a:pt x="43763" y="206496"/>
                  </a:lnTo>
                  <a:lnTo>
                    <a:pt x="52160" y="201628"/>
                  </a:lnTo>
                  <a:lnTo>
                    <a:pt x="61713" y="198329"/>
                  </a:lnTo>
                  <a:lnTo>
                    <a:pt x="71502" y="196999"/>
                  </a:lnTo>
                  <a:lnTo>
                    <a:pt x="80970" y="197660"/>
                  </a:lnTo>
                  <a:lnTo>
                    <a:pt x="89933" y="200203"/>
                  </a:lnTo>
                  <a:lnTo>
                    <a:pt x="98406" y="204566"/>
                  </a:lnTo>
                  <a:lnTo>
                    <a:pt x="106463" y="210539"/>
                  </a:lnTo>
                  <a:lnTo>
                    <a:pt x="113873" y="217970"/>
                  </a:lnTo>
                  <a:lnTo>
                    <a:pt x="120105" y="226852"/>
                  </a:lnTo>
                  <a:lnTo>
                    <a:pt x="124958" y="237037"/>
                  </a:lnTo>
                  <a:lnTo>
                    <a:pt x="128218" y="247959"/>
                  </a:lnTo>
                  <a:lnTo>
                    <a:pt x="129508" y="258750"/>
                  </a:lnTo>
                  <a:lnTo>
                    <a:pt x="128812" y="268924"/>
                  </a:lnTo>
                  <a:lnTo>
                    <a:pt x="126243" y="278211"/>
                  </a:lnTo>
                  <a:lnTo>
                    <a:pt x="121860" y="286377"/>
                  </a:lnTo>
                  <a:lnTo>
                    <a:pt x="115878" y="293415"/>
                  </a:lnTo>
                  <a:lnTo>
                    <a:pt x="108611" y="299157"/>
                  </a:lnTo>
                  <a:lnTo>
                    <a:pt x="100371" y="303200"/>
                  </a:lnTo>
                  <a:lnTo>
                    <a:pt x="91425" y="305478"/>
                  </a:lnTo>
                  <a:lnTo>
                    <a:pt x="81980" y="306213"/>
                  </a:lnTo>
                  <a:lnTo>
                    <a:pt x="72187" y="305728"/>
                  </a:lnTo>
                  <a:lnTo>
                    <a:pt x="62169" y="304335"/>
                  </a:lnTo>
                  <a:lnTo>
                    <a:pt x="52458" y="302444"/>
                  </a:lnTo>
                  <a:lnTo>
                    <a:pt x="43046" y="300374"/>
                  </a:lnTo>
                  <a:lnTo>
                    <a:pt x="33107" y="29794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14902" y="465512"/>
              <a:ext cx="107565" cy="156587"/>
            </a:xfrm>
            <a:custGeom>
              <a:avLst/>
              <a:gdLst/>
              <a:ahLst/>
              <a:cxnLst/>
              <a:rect l="0" t="0" r="0" b="0"/>
              <a:pathLst>
                <a:path w="107565" h="156587">
                  <a:moveTo>
                    <a:pt x="2279" y="71441"/>
                  </a:moveTo>
                  <a:lnTo>
                    <a:pt x="13947" y="71374"/>
                  </a:lnTo>
                  <a:lnTo>
                    <a:pt x="24437" y="70734"/>
                  </a:lnTo>
                  <a:lnTo>
                    <a:pt x="34734" y="69432"/>
                  </a:lnTo>
                  <a:lnTo>
                    <a:pt x="44862" y="67400"/>
                  </a:lnTo>
                  <a:lnTo>
                    <a:pt x="54556" y="64435"/>
                  </a:lnTo>
                  <a:lnTo>
                    <a:pt x="63679" y="60511"/>
                  </a:lnTo>
                  <a:lnTo>
                    <a:pt x="71763" y="55589"/>
                  </a:lnTo>
                  <a:lnTo>
                    <a:pt x="77980" y="49537"/>
                  </a:lnTo>
                  <a:lnTo>
                    <a:pt x="82040" y="42397"/>
                  </a:lnTo>
                  <a:lnTo>
                    <a:pt x="83967" y="34502"/>
                  </a:lnTo>
                  <a:lnTo>
                    <a:pt x="83831" y="26365"/>
                  </a:lnTo>
                  <a:lnTo>
                    <a:pt x="81883" y="18316"/>
                  </a:lnTo>
                  <a:lnTo>
                    <a:pt x="78325" y="10966"/>
                  </a:lnTo>
                  <a:lnTo>
                    <a:pt x="73205" y="5247"/>
                  </a:lnTo>
                  <a:lnTo>
                    <a:pt x="66697" y="1528"/>
                  </a:lnTo>
                  <a:lnTo>
                    <a:pt x="59228" y="0"/>
                  </a:lnTo>
                  <a:lnTo>
                    <a:pt x="51378" y="937"/>
                  </a:lnTo>
                  <a:lnTo>
                    <a:pt x="43513" y="4234"/>
                  </a:lnTo>
                  <a:lnTo>
                    <a:pt x="35947" y="9513"/>
                  </a:lnTo>
                  <a:lnTo>
                    <a:pt x="29018" y="16328"/>
                  </a:lnTo>
                  <a:lnTo>
                    <a:pt x="22840" y="24274"/>
                  </a:lnTo>
                  <a:lnTo>
                    <a:pt x="17354" y="33028"/>
                  </a:lnTo>
                  <a:lnTo>
                    <a:pt x="12426" y="42348"/>
                  </a:lnTo>
                  <a:lnTo>
                    <a:pt x="7931" y="52058"/>
                  </a:lnTo>
                  <a:lnTo>
                    <a:pt x="4080" y="62035"/>
                  </a:lnTo>
                  <a:lnTo>
                    <a:pt x="1397" y="72192"/>
                  </a:lnTo>
                  <a:lnTo>
                    <a:pt x="74" y="82472"/>
                  </a:lnTo>
                  <a:lnTo>
                    <a:pt x="0" y="92833"/>
                  </a:lnTo>
                  <a:lnTo>
                    <a:pt x="939" y="103250"/>
                  </a:lnTo>
                  <a:lnTo>
                    <a:pt x="2653" y="113695"/>
                  </a:lnTo>
                  <a:lnTo>
                    <a:pt x="5260" y="123828"/>
                  </a:lnTo>
                  <a:lnTo>
                    <a:pt x="9212" y="133027"/>
                  </a:lnTo>
                  <a:lnTo>
                    <a:pt x="14648" y="141018"/>
                  </a:lnTo>
                  <a:lnTo>
                    <a:pt x="21417" y="147535"/>
                  </a:lnTo>
                  <a:lnTo>
                    <a:pt x="29255" y="152164"/>
                  </a:lnTo>
                  <a:lnTo>
                    <a:pt x="37898" y="154872"/>
                  </a:lnTo>
                  <a:lnTo>
                    <a:pt x="47248" y="156078"/>
                  </a:lnTo>
                  <a:lnTo>
                    <a:pt x="58593" y="156586"/>
                  </a:lnTo>
                  <a:lnTo>
                    <a:pt x="76284" y="156443"/>
                  </a:lnTo>
                  <a:lnTo>
                    <a:pt x="107564" y="155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43523" y="463253"/>
              <a:ext cx="94758" cy="147331"/>
            </a:xfrm>
            <a:custGeom>
              <a:avLst/>
              <a:gdLst/>
              <a:ahLst/>
              <a:cxnLst/>
              <a:rect l="0" t="0" r="0" b="0"/>
              <a:pathLst>
                <a:path w="94758" h="147331">
                  <a:moveTo>
                    <a:pt x="0" y="105285"/>
                  </a:moveTo>
                  <a:lnTo>
                    <a:pt x="2934" y="116953"/>
                  </a:lnTo>
                  <a:lnTo>
                    <a:pt x="5716" y="127442"/>
                  </a:lnTo>
                  <a:lnTo>
                    <a:pt x="8598" y="137673"/>
                  </a:lnTo>
                  <a:lnTo>
                    <a:pt x="10997" y="145330"/>
                  </a:lnTo>
                  <a:lnTo>
                    <a:pt x="11991" y="147330"/>
                  </a:lnTo>
                  <a:lnTo>
                    <a:pt x="11570" y="144683"/>
                  </a:lnTo>
                  <a:lnTo>
                    <a:pt x="10110" y="139022"/>
                  </a:lnTo>
                  <a:lnTo>
                    <a:pt x="8114" y="131346"/>
                  </a:lnTo>
                  <a:lnTo>
                    <a:pt x="6133" y="122069"/>
                  </a:lnTo>
                  <a:lnTo>
                    <a:pt x="4459" y="111500"/>
                  </a:lnTo>
                  <a:lnTo>
                    <a:pt x="3330" y="100094"/>
                  </a:lnTo>
                  <a:lnTo>
                    <a:pt x="3018" y="88420"/>
                  </a:lnTo>
                  <a:lnTo>
                    <a:pt x="3594" y="76821"/>
                  </a:lnTo>
                  <a:lnTo>
                    <a:pt x="5286" y="65587"/>
                  </a:lnTo>
                  <a:lnTo>
                    <a:pt x="8547" y="55040"/>
                  </a:lnTo>
                  <a:lnTo>
                    <a:pt x="13489" y="45285"/>
                  </a:lnTo>
                  <a:lnTo>
                    <a:pt x="20078" y="36412"/>
                  </a:lnTo>
                  <a:lnTo>
                    <a:pt x="28319" y="28590"/>
                  </a:lnTo>
                  <a:lnTo>
                    <a:pt x="38035" y="21811"/>
                  </a:lnTo>
                  <a:lnTo>
                    <a:pt x="48527" y="16071"/>
                  </a:lnTo>
                  <a:lnTo>
                    <a:pt x="59807" y="10890"/>
                  </a:lnTo>
                  <a:lnTo>
                    <a:pt x="73981" y="581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67836" y="284269"/>
              <a:ext cx="175812" cy="352131"/>
            </a:xfrm>
            <a:custGeom>
              <a:avLst/>
              <a:gdLst/>
              <a:ahLst/>
              <a:cxnLst/>
              <a:rect l="0" t="0" r="0" b="0"/>
              <a:pathLst>
                <a:path w="175812" h="352131">
                  <a:moveTo>
                    <a:pt x="7356" y="0"/>
                  </a:moveTo>
                  <a:lnTo>
                    <a:pt x="7289" y="11735"/>
                  </a:lnTo>
                  <a:lnTo>
                    <a:pt x="6648" y="22864"/>
                  </a:lnTo>
                  <a:lnTo>
                    <a:pt x="5361" y="34467"/>
                  </a:lnTo>
                  <a:lnTo>
                    <a:pt x="3847" y="46801"/>
                  </a:lnTo>
                  <a:lnTo>
                    <a:pt x="2827" y="60109"/>
                  </a:lnTo>
                  <a:lnTo>
                    <a:pt x="2662" y="74414"/>
                  </a:lnTo>
                  <a:lnTo>
                    <a:pt x="3217" y="89419"/>
                  </a:lnTo>
                  <a:lnTo>
                    <a:pt x="4054" y="104632"/>
                  </a:lnTo>
                  <a:lnTo>
                    <a:pt x="4877" y="119754"/>
                  </a:lnTo>
                  <a:lnTo>
                    <a:pt x="5565" y="134839"/>
                  </a:lnTo>
                  <a:lnTo>
                    <a:pt x="6092" y="150185"/>
                  </a:lnTo>
                  <a:lnTo>
                    <a:pt x="6479" y="165955"/>
                  </a:lnTo>
                  <a:lnTo>
                    <a:pt x="6755" y="182157"/>
                  </a:lnTo>
                  <a:lnTo>
                    <a:pt x="6947" y="198726"/>
                  </a:lnTo>
                  <a:lnTo>
                    <a:pt x="7074" y="215577"/>
                  </a:lnTo>
                  <a:lnTo>
                    <a:pt x="6992" y="232470"/>
                  </a:lnTo>
                  <a:lnTo>
                    <a:pt x="6405" y="249039"/>
                  </a:lnTo>
                  <a:lnTo>
                    <a:pt x="5197" y="265108"/>
                  </a:lnTo>
                  <a:lnTo>
                    <a:pt x="3572" y="280677"/>
                  </a:lnTo>
                  <a:lnTo>
                    <a:pt x="1942" y="295825"/>
                  </a:lnTo>
                  <a:lnTo>
                    <a:pt x="566" y="310625"/>
                  </a:lnTo>
                  <a:lnTo>
                    <a:pt x="0" y="324343"/>
                  </a:lnTo>
                  <a:lnTo>
                    <a:pt x="1142" y="335514"/>
                  </a:lnTo>
                  <a:lnTo>
                    <a:pt x="4328" y="343540"/>
                  </a:lnTo>
                  <a:lnTo>
                    <a:pt x="9401" y="348623"/>
                  </a:lnTo>
                  <a:lnTo>
                    <a:pt x="16013" y="351294"/>
                  </a:lnTo>
                  <a:lnTo>
                    <a:pt x="23791" y="352130"/>
                  </a:lnTo>
                  <a:lnTo>
                    <a:pt x="32417" y="351629"/>
                  </a:lnTo>
                  <a:lnTo>
                    <a:pt x="41644" y="350180"/>
                  </a:lnTo>
                  <a:lnTo>
                    <a:pt x="51293" y="348075"/>
                  </a:lnTo>
                  <a:lnTo>
                    <a:pt x="61395" y="345685"/>
                  </a:lnTo>
                  <a:lnTo>
                    <a:pt x="72169" y="343462"/>
                  </a:lnTo>
                  <a:lnTo>
                    <a:pt x="83680" y="341634"/>
                  </a:lnTo>
                  <a:lnTo>
                    <a:pt x="95853" y="340237"/>
                  </a:lnTo>
                  <a:lnTo>
                    <a:pt x="108556" y="339217"/>
                  </a:lnTo>
                  <a:lnTo>
                    <a:pt x="121641" y="338492"/>
                  </a:lnTo>
                  <a:lnTo>
                    <a:pt x="134391" y="337986"/>
                  </a:lnTo>
                  <a:lnTo>
                    <a:pt x="146778" y="337582"/>
                  </a:lnTo>
                  <a:lnTo>
                    <a:pt x="159890" y="337245"/>
                  </a:lnTo>
                  <a:lnTo>
                    <a:pt x="175811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85761" y="536953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2000" y="39061"/>
                  </a:lnTo>
                  <a:lnTo>
                    <a:pt x="3696" y="50265"/>
                  </a:lnTo>
                  <a:lnTo>
                    <a:pt x="5546" y="61609"/>
                  </a:lnTo>
                  <a:lnTo>
                    <a:pt x="7713" y="75217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64704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66056" y="452328"/>
              <a:ext cx="122165" cy="168854"/>
            </a:xfrm>
            <a:custGeom>
              <a:avLst/>
              <a:gdLst/>
              <a:ahLst/>
              <a:cxnLst/>
              <a:rect l="0" t="0" r="0" b="0"/>
              <a:pathLst>
                <a:path w="122165" h="168854">
                  <a:moveTo>
                    <a:pt x="3933" y="63568"/>
                  </a:moveTo>
                  <a:lnTo>
                    <a:pt x="6868" y="72369"/>
                  </a:lnTo>
                  <a:lnTo>
                    <a:pt x="9650" y="80716"/>
                  </a:lnTo>
                  <a:lnTo>
                    <a:pt x="12545" y="89419"/>
                  </a:lnTo>
                  <a:lnTo>
                    <a:pt x="15413" y="98713"/>
                  </a:lnTo>
                  <a:lnTo>
                    <a:pt x="17929" y="108856"/>
                  </a:lnTo>
                  <a:lnTo>
                    <a:pt x="19917" y="119869"/>
                  </a:lnTo>
                  <a:lnTo>
                    <a:pt x="20576" y="130425"/>
                  </a:lnTo>
                  <a:lnTo>
                    <a:pt x="18698" y="136612"/>
                  </a:lnTo>
                  <a:lnTo>
                    <a:pt x="15158" y="135973"/>
                  </a:lnTo>
                  <a:lnTo>
                    <a:pt x="11879" y="130088"/>
                  </a:lnTo>
                  <a:lnTo>
                    <a:pt x="9231" y="120879"/>
                  </a:lnTo>
                  <a:lnTo>
                    <a:pt x="6830" y="110081"/>
                  </a:lnTo>
                  <a:lnTo>
                    <a:pt x="4378" y="98735"/>
                  </a:lnTo>
                  <a:lnTo>
                    <a:pt x="2077" y="87164"/>
                  </a:lnTo>
                  <a:lnTo>
                    <a:pt x="520" y="75243"/>
                  </a:lnTo>
                  <a:lnTo>
                    <a:pt x="0" y="62888"/>
                  </a:lnTo>
                  <a:lnTo>
                    <a:pt x="653" y="50281"/>
                  </a:lnTo>
                  <a:lnTo>
                    <a:pt x="2621" y="37801"/>
                  </a:lnTo>
                  <a:lnTo>
                    <a:pt x="5844" y="25680"/>
                  </a:lnTo>
                  <a:lnTo>
                    <a:pt x="10279" y="14777"/>
                  </a:lnTo>
                  <a:lnTo>
                    <a:pt x="15999" y="6582"/>
                  </a:lnTo>
                  <a:lnTo>
                    <a:pt x="22914" y="1678"/>
                  </a:lnTo>
                  <a:lnTo>
                    <a:pt x="30655" y="0"/>
                  </a:lnTo>
                  <a:lnTo>
                    <a:pt x="38689" y="1292"/>
                  </a:lnTo>
                  <a:lnTo>
                    <a:pt x="46683" y="5085"/>
                  </a:lnTo>
                  <a:lnTo>
                    <a:pt x="54505" y="10830"/>
                  </a:lnTo>
                  <a:lnTo>
                    <a:pt x="62138" y="18023"/>
                  </a:lnTo>
                  <a:lnTo>
                    <a:pt x="69601" y="26261"/>
                  </a:lnTo>
                  <a:lnTo>
                    <a:pt x="76765" y="35396"/>
                  </a:lnTo>
                  <a:lnTo>
                    <a:pt x="83356" y="45511"/>
                  </a:lnTo>
                  <a:lnTo>
                    <a:pt x="89275" y="56572"/>
                  </a:lnTo>
                  <a:lnTo>
                    <a:pt x="94571" y="68271"/>
                  </a:lnTo>
                  <a:lnTo>
                    <a:pt x="99365" y="80124"/>
                  </a:lnTo>
                  <a:lnTo>
                    <a:pt x="103775" y="91839"/>
                  </a:lnTo>
                  <a:lnTo>
                    <a:pt x="107908" y="103316"/>
                  </a:lnTo>
                  <a:lnTo>
                    <a:pt x="111843" y="114555"/>
                  </a:lnTo>
                  <a:lnTo>
                    <a:pt x="115634" y="125583"/>
                  </a:lnTo>
                  <a:lnTo>
                    <a:pt x="118978" y="135992"/>
                  </a:lnTo>
                  <a:lnTo>
                    <a:pt x="121453" y="145958"/>
                  </a:lnTo>
                  <a:lnTo>
                    <a:pt x="122164" y="156356"/>
                  </a:lnTo>
                  <a:lnTo>
                    <a:pt x="119747" y="1688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17388" y="460972"/>
              <a:ext cx="106355" cy="181267"/>
            </a:xfrm>
            <a:custGeom>
              <a:avLst/>
              <a:gdLst/>
              <a:ahLst/>
              <a:cxnLst/>
              <a:rect l="0" t="0" r="0" b="0"/>
              <a:pathLst>
                <a:path w="106355" h="181267">
                  <a:moveTo>
                    <a:pt x="0" y="97038"/>
                  </a:moveTo>
                  <a:lnTo>
                    <a:pt x="8801" y="94104"/>
                  </a:lnTo>
                  <a:lnTo>
                    <a:pt x="17148" y="91322"/>
                  </a:lnTo>
                  <a:lnTo>
                    <a:pt x="25847" y="88418"/>
                  </a:lnTo>
                  <a:lnTo>
                    <a:pt x="34968" y="85205"/>
                  </a:lnTo>
                  <a:lnTo>
                    <a:pt x="44463" y="81391"/>
                  </a:lnTo>
                  <a:lnTo>
                    <a:pt x="54250" y="76874"/>
                  </a:lnTo>
                  <a:lnTo>
                    <a:pt x="64092" y="71711"/>
                  </a:lnTo>
                  <a:lnTo>
                    <a:pt x="73618" y="66023"/>
                  </a:lnTo>
                  <a:lnTo>
                    <a:pt x="82642" y="59929"/>
                  </a:lnTo>
                  <a:lnTo>
                    <a:pt x="90835" y="53210"/>
                  </a:lnTo>
                  <a:lnTo>
                    <a:pt x="97659" y="45336"/>
                  </a:lnTo>
                  <a:lnTo>
                    <a:pt x="102932" y="36129"/>
                  </a:lnTo>
                  <a:lnTo>
                    <a:pt x="106149" y="26354"/>
                  </a:lnTo>
                  <a:lnTo>
                    <a:pt x="106354" y="17472"/>
                  </a:lnTo>
                  <a:lnTo>
                    <a:pt x="103305" y="10250"/>
                  </a:lnTo>
                  <a:lnTo>
                    <a:pt x="97530" y="4931"/>
                  </a:lnTo>
                  <a:lnTo>
                    <a:pt x="89918" y="1578"/>
                  </a:lnTo>
                  <a:lnTo>
                    <a:pt x="81179" y="0"/>
                  </a:lnTo>
                  <a:lnTo>
                    <a:pt x="71928" y="25"/>
                  </a:lnTo>
                  <a:lnTo>
                    <a:pt x="62741" y="1613"/>
                  </a:lnTo>
                  <a:lnTo>
                    <a:pt x="53911" y="4602"/>
                  </a:lnTo>
                  <a:lnTo>
                    <a:pt x="45663" y="8892"/>
                  </a:lnTo>
                  <a:lnTo>
                    <a:pt x="38262" y="14519"/>
                  </a:lnTo>
                  <a:lnTo>
                    <a:pt x="31762" y="21378"/>
                  </a:lnTo>
                  <a:lnTo>
                    <a:pt x="26057" y="29255"/>
                  </a:lnTo>
                  <a:lnTo>
                    <a:pt x="20981" y="37912"/>
                  </a:lnTo>
                  <a:lnTo>
                    <a:pt x="16381" y="47146"/>
                  </a:lnTo>
                  <a:lnTo>
                    <a:pt x="12289" y="56957"/>
                  </a:lnTo>
                  <a:lnTo>
                    <a:pt x="8912" y="67527"/>
                  </a:lnTo>
                  <a:lnTo>
                    <a:pt x="6311" y="78894"/>
                  </a:lnTo>
                  <a:lnTo>
                    <a:pt x="4563" y="90798"/>
                  </a:lnTo>
                  <a:lnTo>
                    <a:pt x="3839" y="102789"/>
                  </a:lnTo>
                  <a:lnTo>
                    <a:pt x="4142" y="114587"/>
                  </a:lnTo>
                  <a:lnTo>
                    <a:pt x="5650" y="125779"/>
                  </a:lnTo>
                  <a:lnTo>
                    <a:pt x="8791" y="135763"/>
                  </a:lnTo>
                  <a:lnTo>
                    <a:pt x="13650" y="144321"/>
                  </a:lnTo>
                  <a:lnTo>
                    <a:pt x="20185" y="151406"/>
                  </a:lnTo>
                  <a:lnTo>
                    <a:pt x="28391" y="156956"/>
                  </a:lnTo>
                  <a:lnTo>
                    <a:pt x="38089" y="161104"/>
                  </a:lnTo>
                  <a:lnTo>
                    <a:pt x="48765" y="164300"/>
                  </a:lnTo>
                  <a:lnTo>
                    <a:pt x="60934" y="167636"/>
                  </a:lnTo>
                  <a:lnTo>
                    <a:pt x="77896" y="172527"/>
                  </a:lnTo>
                  <a:lnTo>
                    <a:pt x="105285" y="1812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168455" y="628845"/>
            <a:ext cx="7664748" cy="117265"/>
          </a:xfrm>
          <a:custGeom>
            <a:avLst/>
            <a:gdLst/>
            <a:ahLst/>
            <a:cxnLst/>
            <a:rect l="0" t="0" r="0" b="0"/>
            <a:pathLst>
              <a:path w="7664748" h="117265">
                <a:moveTo>
                  <a:pt x="7664747" y="34450"/>
                </a:moveTo>
                <a:lnTo>
                  <a:pt x="7658879" y="43184"/>
                </a:lnTo>
                <a:lnTo>
                  <a:pt x="7653315" y="50891"/>
                </a:lnTo>
                <a:lnTo>
                  <a:pt x="7647512" y="58288"/>
                </a:lnTo>
                <a:lnTo>
                  <a:pt x="7641258" y="65377"/>
                </a:lnTo>
                <a:lnTo>
                  <a:pt x="7634279" y="71907"/>
                </a:lnTo>
                <a:lnTo>
                  <a:pt x="7626499" y="77765"/>
                </a:lnTo>
                <a:lnTo>
                  <a:pt x="7617997" y="82512"/>
                </a:lnTo>
                <a:lnTo>
                  <a:pt x="7608917" y="85337"/>
                </a:lnTo>
                <a:lnTo>
                  <a:pt x="7599408" y="85972"/>
                </a:lnTo>
                <a:lnTo>
                  <a:pt x="7589754" y="84618"/>
                </a:lnTo>
                <a:lnTo>
                  <a:pt x="7580352" y="81657"/>
                </a:lnTo>
                <a:lnTo>
                  <a:pt x="7571397" y="77488"/>
                </a:lnTo>
                <a:lnTo>
                  <a:pt x="7562742" y="72608"/>
                </a:lnTo>
                <a:lnTo>
                  <a:pt x="7554009" y="67582"/>
                </a:lnTo>
                <a:lnTo>
                  <a:pt x="7544982" y="62729"/>
                </a:lnTo>
                <a:lnTo>
                  <a:pt x="7535614" y="58153"/>
                </a:lnTo>
                <a:lnTo>
                  <a:pt x="7525938" y="53846"/>
                </a:lnTo>
                <a:lnTo>
                  <a:pt x="7516017" y="49776"/>
                </a:lnTo>
                <a:lnTo>
                  <a:pt x="7505913" y="46381"/>
                </a:lnTo>
                <a:lnTo>
                  <a:pt x="7495677" y="44536"/>
                </a:lnTo>
                <a:lnTo>
                  <a:pt x="7485349" y="44595"/>
                </a:lnTo>
                <a:lnTo>
                  <a:pt x="7474955" y="46431"/>
                </a:lnTo>
                <a:lnTo>
                  <a:pt x="7464518" y="49723"/>
                </a:lnTo>
                <a:lnTo>
                  <a:pt x="7454051" y="54122"/>
                </a:lnTo>
                <a:lnTo>
                  <a:pt x="7443564" y="59328"/>
                </a:lnTo>
                <a:lnTo>
                  <a:pt x="7433063" y="65105"/>
                </a:lnTo>
                <a:lnTo>
                  <a:pt x="7422554" y="71266"/>
                </a:lnTo>
                <a:lnTo>
                  <a:pt x="7412038" y="77196"/>
                </a:lnTo>
                <a:lnTo>
                  <a:pt x="7401518" y="81886"/>
                </a:lnTo>
                <a:lnTo>
                  <a:pt x="7390991" y="84887"/>
                </a:lnTo>
                <a:lnTo>
                  <a:pt x="7380293" y="86256"/>
                </a:lnTo>
                <a:lnTo>
                  <a:pt x="7369119" y="86270"/>
                </a:lnTo>
                <a:lnTo>
                  <a:pt x="7357343" y="85239"/>
                </a:lnTo>
                <a:lnTo>
                  <a:pt x="7345163" y="83278"/>
                </a:lnTo>
                <a:lnTo>
                  <a:pt x="7332986" y="80301"/>
                </a:lnTo>
                <a:lnTo>
                  <a:pt x="7321056" y="76346"/>
                </a:lnTo>
                <a:lnTo>
                  <a:pt x="7309435" y="71727"/>
                </a:lnTo>
                <a:lnTo>
                  <a:pt x="7298098" y="66936"/>
                </a:lnTo>
                <a:lnTo>
                  <a:pt x="7286988" y="62274"/>
                </a:lnTo>
                <a:lnTo>
                  <a:pt x="7275882" y="58009"/>
                </a:lnTo>
                <a:lnTo>
                  <a:pt x="7264426" y="54451"/>
                </a:lnTo>
                <a:lnTo>
                  <a:pt x="7252457" y="51699"/>
                </a:lnTo>
                <a:lnTo>
                  <a:pt x="7240147" y="50005"/>
                </a:lnTo>
                <a:lnTo>
                  <a:pt x="7227882" y="49842"/>
                </a:lnTo>
                <a:lnTo>
                  <a:pt x="7215891" y="51326"/>
                </a:lnTo>
                <a:lnTo>
                  <a:pt x="7204230" y="54271"/>
                </a:lnTo>
                <a:lnTo>
                  <a:pt x="7192867" y="58381"/>
                </a:lnTo>
                <a:lnTo>
                  <a:pt x="7181738" y="63356"/>
                </a:lnTo>
                <a:lnTo>
                  <a:pt x="7170621" y="68626"/>
                </a:lnTo>
                <a:lnTo>
                  <a:pt x="7159156" y="73389"/>
                </a:lnTo>
                <a:lnTo>
                  <a:pt x="7147179" y="77255"/>
                </a:lnTo>
                <a:lnTo>
                  <a:pt x="7134690" y="80356"/>
                </a:lnTo>
                <a:lnTo>
                  <a:pt x="7121775" y="83135"/>
                </a:lnTo>
                <a:lnTo>
                  <a:pt x="7108535" y="85887"/>
                </a:lnTo>
                <a:lnTo>
                  <a:pt x="7095221" y="88416"/>
                </a:lnTo>
                <a:lnTo>
                  <a:pt x="7082209" y="90137"/>
                </a:lnTo>
                <a:lnTo>
                  <a:pt x="7069681" y="90778"/>
                </a:lnTo>
                <a:lnTo>
                  <a:pt x="7057642" y="90378"/>
                </a:lnTo>
                <a:lnTo>
                  <a:pt x="7046018" y="89114"/>
                </a:lnTo>
                <a:lnTo>
                  <a:pt x="7034716" y="87187"/>
                </a:lnTo>
                <a:lnTo>
                  <a:pt x="7023649" y="84775"/>
                </a:lnTo>
                <a:lnTo>
                  <a:pt x="7012750" y="82018"/>
                </a:lnTo>
                <a:lnTo>
                  <a:pt x="7001966" y="79015"/>
                </a:lnTo>
                <a:lnTo>
                  <a:pt x="6991094" y="75679"/>
                </a:lnTo>
                <a:lnTo>
                  <a:pt x="6979803" y="71755"/>
                </a:lnTo>
                <a:lnTo>
                  <a:pt x="6967948" y="67153"/>
                </a:lnTo>
                <a:lnTo>
                  <a:pt x="6955715" y="62096"/>
                </a:lnTo>
                <a:lnTo>
                  <a:pt x="6943504" y="57009"/>
                </a:lnTo>
                <a:lnTo>
                  <a:pt x="6931544" y="52144"/>
                </a:lnTo>
                <a:lnTo>
                  <a:pt x="6919736" y="47573"/>
                </a:lnTo>
                <a:lnTo>
                  <a:pt x="6907740" y="43276"/>
                </a:lnTo>
                <a:lnTo>
                  <a:pt x="6895378" y="39212"/>
                </a:lnTo>
                <a:lnTo>
                  <a:pt x="6882787" y="35653"/>
                </a:lnTo>
                <a:lnTo>
                  <a:pt x="6870327" y="33166"/>
                </a:lnTo>
                <a:lnTo>
                  <a:pt x="6858193" y="31976"/>
                </a:lnTo>
                <a:lnTo>
                  <a:pt x="6846095" y="31991"/>
                </a:lnTo>
                <a:lnTo>
                  <a:pt x="6833374" y="32989"/>
                </a:lnTo>
                <a:lnTo>
                  <a:pt x="6819709" y="34734"/>
                </a:lnTo>
                <a:lnTo>
                  <a:pt x="6805431" y="37022"/>
                </a:lnTo>
                <a:lnTo>
                  <a:pt x="6791300" y="39695"/>
                </a:lnTo>
                <a:lnTo>
                  <a:pt x="6777758" y="42637"/>
                </a:lnTo>
                <a:lnTo>
                  <a:pt x="6764901" y="45762"/>
                </a:lnTo>
                <a:lnTo>
                  <a:pt x="6752661" y="49013"/>
                </a:lnTo>
                <a:lnTo>
                  <a:pt x="6740912" y="52349"/>
                </a:lnTo>
                <a:lnTo>
                  <a:pt x="6729530" y="55742"/>
                </a:lnTo>
                <a:lnTo>
                  <a:pt x="6718413" y="59173"/>
                </a:lnTo>
                <a:lnTo>
                  <a:pt x="6707484" y="62631"/>
                </a:lnTo>
                <a:lnTo>
                  <a:pt x="6696684" y="66105"/>
                </a:lnTo>
                <a:lnTo>
                  <a:pt x="6685971" y="69591"/>
                </a:lnTo>
                <a:lnTo>
                  <a:pt x="6675314" y="73081"/>
                </a:lnTo>
                <a:lnTo>
                  <a:pt x="6664530" y="76407"/>
                </a:lnTo>
                <a:lnTo>
                  <a:pt x="6653298" y="79262"/>
                </a:lnTo>
                <a:lnTo>
                  <a:pt x="6641478" y="81509"/>
                </a:lnTo>
                <a:lnTo>
                  <a:pt x="6629099" y="83017"/>
                </a:lnTo>
                <a:lnTo>
                  <a:pt x="6616258" y="83579"/>
                </a:lnTo>
                <a:lnTo>
                  <a:pt x="6603067" y="83178"/>
                </a:lnTo>
                <a:lnTo>
                  <a:pt x="6589785" y="81943"/>
                </a:lnTo>
                <a:lnTo>
                  <a:pt x="6576796" y="80051"/>
                </a:lnTo>
                <a:lnTo>
                  <a:pt x="6564279" y="77670"/>
                </a:lnTo>
                <a:lnTo>
                  <a:pt x="6552077" y="74937"/>
                </a:lnTo>
                <a:lnTo>
                  <a:pt x="6539812" y="71958"/>
                </a:lnTo>
                <a:lnTo>
                  <a:pt x="6527260" y="68808"/>
                </a:lnTo>
                <a:lnTo>
                  <a:pt x="6514371" y="65541"/>
                </a:lnTo>
                <a:lnTo>
                  <a:pt x="6501178" y="62195"/>
                </a:lnTo>
                <a:lnTo>
                  <a:pt x="6487743" y="58800"/>
                </a:lnTo>
                <a:lnTo>
                  <a:pt x="6474127" y="55536"/>
                </a:lnTo>
                <a:lnTo>
                  <a:pt x="6460379" y="52724"/>
                </a:lnTo>
                <a:lnTo>
                  <a:pt x="6446535" y="50501"/>
                </a:lnTo>
                <a:lnTo>
                  <a:pt x="6432459" y="48839"/>
                </a:lnTo>
                <a:lnTo>
                  <a:pt x="6417864" y="47641"/>
                </a:lnTo>
                <a:lnTo>
                  <a:pt x="6402638" y="46801"/>
                </a:lnTo>
                <a:lnTo>
                  <a:pt x="6386989" y="46390"/>
                </a:lnTo>
                <a:lnTo>
                  <a:pt x="6371330" y="46637"/>
                </a:lnTo>
                <a:lnTo>
                  <a:pt x="6355904" y="47618"/>
                </a:lnTo>
                <a:lnTo>
                  <a:pt x="6340612" y="49259"/>
                </a:lnTo>
                <a:lnTo>
                  <a:pt x="6325126" y="51431"/>
                </a:lnTo>
                <a:lnTo>
                  <a:pt x="6309271" y="54004"/>
                </a:lnTo>
                <a:lnTo>
                  <a:pt x="6293352" y="56867"/>
                </a:lnTo>
                <a:lnTo>
                  <a:pt x="6278037" y="59934"/>
                </a:lnTo>
                <a:lnTo>
                  <a:pt x="6263655" y="63138"/>
                </a:lnTo>
                <a:lnTo>
                  <a:pt x="6250048" y="66272"/>
                </a:lnTo>
                <a:lnTo>
                  <a:pt x="6236764" y="68996"/>
                </a:lnTo>
                <a:lnTo>
                  <a:pt x="6223487" y="71161"/>
                </a:lnTo>
                <a:lnTo>
                  <a:pt x="6209925" y="72783"/>
                </a:lnTo>
                <a:lnTo>
                  <a:pt x="6195741" y="73955"/>
                </a:lnTo>
                <a:lnTo>
                  <a:pt x="6180824" y="74781"/>
                </a:lnTo>
                <a:lnTo>
                  <a:pt x="6165397" y="75354"/>
                </a:lnTo>
                <a:lnTo>
                  <a:pt x="6149894" y="75747"/>
                </a:lnTo>
                <a:lnTo>
                  <a:pt x="6134576" y="76005"/>
                </a:lnTo>
                <a:lnTo>
                  <a:pt x="6119358" y="75840"/>
                </a:lnTo>
                <a:lnTo>
                  <a:pt x="6103923" y="74665"/>
                </a:lnTo>
                <a:lnTo>
                  <a:pt x="6088097" y="72245"/>
                </a:lnTo>
                <a:lnTo>
                  <a:pt x="6072029" y="68822"/>
                </a:lnTo>
                <a:lnTo>
                  <a:pt x="6056082" y="64914"/>
                </a:lnTo>
                <a:lnTo>
                  <a:pt x="6040462" y="60884"/>
                </a:lnTo>
                <a:lnTo>
                  <a:pt x="6025209" y="57062"/>
                </a:lnTo>
                <a:lnTo>
                  <a:pt x="6010281" y="53809"/>
                </a:lnTo>
                <a:lnTo>
                  <a:pt x="5995609" y="51253"/>
                </a:lnTo>
                <a:lnTo>
                  <a:pt x="5981129" y="49182"/>
                </a:lnTo>
                <a:lnTo>
                  <a:pt x="5966787" y="47170"/>
                </a:lnTo>
                <a:lnTo>
                  <a:pt x="5952541" y="44968"/>
                </a:lnTo>
                <a:lnTo>
                  <a:pt x="5938362" y="42825"/>
                </a:lnTo>
                <a:lnTo>
                  <a:pt x="5924229" y="41371"/>
                </a:lnTo>
                <a:lnTo>
                  <a:pt x="5910127" y="40913"/>
                </a:lnTo>
                <a:lnTo>
                  <a:pt x="5896046" y="41437"/>
                </a:lnTo>
                <a:lnTo>
                  <a:pt x="5881979" y="42786"/>
                </a:lnTo>
                <a:lnTo>
                  <a:pt x="5867922" y="44765"/>
                </a:lnTo>
                <a:lnTo>
                  <a:pt x="5853871" y="47042"/>
                </a:lnTo>
                <a:lnTo>
                  <a:pt x="5839825" y="49176"/>
                </a:lnTo>
                <a:lnTo>
                  <a:pt x="5825781" y="50942"/>
                </a:lnTo>
                <a:lnTo>
                  <a:pt x="5811739" y="52464"/>
                </a:lnTo>
                <a:lnTo>
                  <a:pt x="5797698" y="54100"/>
                </a:lnTo>
                <a:lnTo>
                  <a:pt x="5783663" y="56059"/>
                </a:lnTo>
                <a:lnTo>
                  <a:pt x="5769797" y="58547"/>
                </a:lnTo>
                <a:lnTo>
                  <a:pt x="5756406" y="61829"/>
                </a:lnTo>
                <a:lnTo>
                  <a:pt x="5743616" y="65963"/>
                </a:lnTo>
                <a:lnTo>
                  <a:pt x="5731231" y="70690"/>
                </a:lnTo>
                <a:lnTo>
                  <a:pt x="5718841" y="75548"/>
                </a:lnTo>
                <a:lnTo>
                  <a:pt x="5706205" y="80251"/>
                </a:lnTo>
                <a:lnTo>
                  <a:pt x="5693260" y="84542"/>
                </a:lnTo>
                <a:lnTo>
                  <a:pt x="5680030" y="88117"/>
                </a:lnTo>
                <a:lnTo>
                  <a:pt x="5666575" y="90884"/>
                </a:lnTo>
                <a:lnTo>
                  <a:pt x="5653114" y="92758"/>
                </a:lnTo>
                <a:lnTo>
                  <a:pt x="5640005" y="93574"/>
                </a:lnTo>
                <a:lnTo>
                  <a:pt x="5627402" y="93351"/>
                </a:lnTo>
                <a:lnTo>
                  <a:pt x="5614974" y="92406"/>
                </a:lnTo>
                <a:lnTo>
                  <a:pt x="5602023" y="91242"/>
                </a:lnTo>
                <a:lnTo>
                  <a:pt x="5588203" y="90164"/>
                </a:lnTo>
                <a:lnTo>
                  <a:pt x="5573818" y="89120"/>
                </a:lnTo>
                <a:lnTo>
                  <a:pt x="5559614" y="87813"/>
                </a:lnTo>
                <a:lnTo>
                  <a:pt x="5546013" y="86082"/>
                </a:lnTo>
                <a:lnTo>
                  <a:pt x="5532779" y="83919"/>
                </a:lnTo>
                <a:lnTo>
                  <a:pt x="5519220" y="81388"/>
                </a:lnTo>
                <a:lnTo>
                  <a:pt x="5504959" y="78571"/>
                </a:lnTo>
                <a:lnTo>
                  <a:pt x="5490262" y="75543"/>
                </a:lnTo>
                <a:lnTo>
                  <a:pt x="5475843" y="72364"/>
                </a:lnTo>
                <a:lnTo>
                  <a:pt x="5462094" y="69085"/>
                </a:lnTo>
                <a:lnTo>
                  <a:pt x="5448759" y="65901"/>
                </a:lnTo>
                <a:lnTo>
                  <a:pt x="5435132" y="63142"/>
                </a:lnTo>
                <a:lnTo>
                  <a:pt x="5420815" y="60955"/>
                </a:lnTo>
                <a:lnTo>
                  <a:pt x="5405742" y="59318"/>
                </a:lnTo>
                <a:lnTo>
                  <a:pt x="5390005" y="58136"/>
                </a:lnTo>
                <a:lnTo>
                  <a:pt x="5373745" y="57303"/>
                </a:lnTo>
                <a:lnTo>
                  <a:pt x="5357095" y="56726"/>
                </a:lnTo>
                <a:lnTo>
                  <a:pt x="5340166" y="56330"/>
                </a:lnTo>
                <a:lnTo>
                  <a:pt x="5323040" y="56065"/>
                </a:lnTo>
                <a:lnTo>
                  <a:pt x="5305778" y="56056"/>
                </a:lnTo>
                <a:lnTo>
                  <a:pt x="5288423" y="56582"/>
                </a:lnTo>
                <a:lnTo>
                  <a:pt x="5271006" y="57753"/>
                </a:lnTo>
                <a:lnTo>
                  <a:pt x="5253545" y="59523"/>
                </a:lnTo>
                <a:lnTo>
                  <a:pt x="5236056" y="61782"/>
                </a:lnTo>
                <a:lnTo>
                  <a:pt x="5218542" y="64414"/>
                </a:lnTo>
                <a:lnTo>
                  <a:pt x="5200849" y="67315"/>
                </a:lnTo>
                <a:lnTo>
                  <a:pt x="5182670" y="70409"/>
                </a:lnTo>
                <a:lnTo>
                  <a:pt x="5163886" y="73636"/>
                </a:lnTo>
                <a:lnTo>
                  <a:pt x="5144693" y="76954"/>
                </a:lnTo>
                <a:lnTo>
                  <a:pt x="5125503" y="80335"/>
                </a:lnTo>
                <a:lnTo>
                  <a:pt x="5106556" y="83753"/>
                </a:lnTo>
                <a:lnTo>
                  <a:pt x="5087918" y="87032"/>
                </a:lnTo>
                <a:lnTo>
                  <a:pt x="5069564" y="89854"/>
                </a:lnTo>
                <a:lnTo>
                  <a:pt x="5051435" y="92085"/>
                </a:lnTo>
                <a:lnTo>
                  <a:pt x="5033310" y="93751"/>
                </a:lnTo>
                <a:lnTo>
                  <a:pt x="5014835" y="94953"/>
                </a:lnTo>
                <a:lnTo>
                  <a:pt x="4995858" y="95794"/>
                </a:lnTo>
                <a:lnTo>
                  <a:pt x="4976874" y="96207"/>
                </a:lnTo>
                <a:lnTo>
                  <a:pt x="4958887" y="95960"/>
                </a:lnTo>
                <a:lnTo>
                  <a:pt x="4942371" y="94985"/>
                </a:lnTo>
                <a:lnTo>
                  <a:pt x="4926823" y="93517"/>
                </a:lnTo>
                <a:lnTo>
                  <a:pt x="4911090" y="91993"/>
                </a:lnTo>
                <a:lnTo>
                  <a:pt x="4894503" y="90669"/>
                </a:lnTo>
                <a:lnTo>
                  <a:pt x="4877071" y="89460"/>
                </a:lnTo>
                <a:lnTo>
                  <a:pt x="4859204" y="88041"/>
                </a:lnTo>
                <a:lnTo>
                  <a:pt x="4841223" y="86235"/>
                </a:lnTo>
                <a:lnTo>
                  <a:pt x="4823605" y="84021"/>
                </a:lnTo>
                <a:lnTo>
                  <a:pt x="4807015" y="81456"/>
                </a:lnTo>
                <a:lnTo>
                  <a:pt x="4791704" y="78621"/>
                </a:lnTo>
                <a:lnTo>
                  <a:pt x="4777103" y="75751"/>
                </a:lnTo>
                <a:lnTo>
                  <a:pt x="4762072" y="73210"/>
                </a:lnTo>
                <a:lnTo>
                  <a:pt x="4745990" y="71177"/>
                </a:lnTo>
                <a:lnTo>
                  <a:pt x="4728913" y="69814"/>
                </a:lnTo>
                <a:lnTo>
                  <a:pt x="4711291" y="69349"/>
                </a:lnTo>
                <a:lnTo>
                  <a:pt x="4693476" y="69807"/>
                </a:lnTo>
                <a:lnTo>
                  <a:pt x="4675972" y="70741"/>
                </a:lnTo>
                <a:lnTo>
                  <a:pt x="4659459" y="71366"/>
                </a:lnTo>
                <a:lnTo>
                  <a:pt x="4644214" y="71269"/>
                </a:lnTo>
                <a:lnTo>
                  <a:pt x="4630166" y="70710"/>
                </a:lnTo>
                <a:lnTo>
                  <a:pt x="4617104" y="70401"/>
                </a:lnTo>
                <a:lnTo>
                  <a:pt x="4604783" y="70752"/>
                </a:lnTo>
                <a:lnTo>
                  <a:pt x="4592674" y="71837"/>
                </a:lnTo>
                <a:lnTo>
                  <a:pt x="4580003" y="73570"/>
                </a:lnTo>
                <a:lnTo>
                  <a:pt x="4566393" y="75815"/>
                </a:lnTo>
                <a:lnTo>
                  <a:pt x="4551825" y="78443"/>
                </a:lnTo>
                <a:lnTo>
                  <a:pt x="4536441" y="81345"/>
                </a:lnTo>
                <a:lnTo>
                  <a:pt x="4520420" y="84440"/>
                </a:lnTo>
                <a:lnTo>
                  <a:pt x="4503764" y="87668"/>
                </a:lnTo>
                <a:lnTo>
                  <a:pt x="4486300" y="90988"/>
                </a:lnTo>
                <a:lnTo>
                  <a:pt x="4468001" y="94365"/>
                </a:lnTo>
                <a:lnTo>
                  <a:pt x="4449138" y="97616"/>
                </a:lnTo>
                <a:lnTo>
                  <a:pt x="4430170" y="100420"/>
                </a:lnTo>
                <a:lnTo>
                  <a:pt x="4411373" y="102638"/>
                </a:lnTo>
                <a:lnTo>
                  <a:pt x="4392835" y="104296"/>
                </a:lnTo>
                <a:lnTo>
                  <a:pt x="4374548" y="105492"/>
                </a:lnTo>
                <a:lnTo>
                  <a:pt x="4356464" y="106330"/>
                </a:lnTo>
                <a:lnTo>
                  <a:pt x="4338369" y="106740"/>
                </a:lnTo>
                <a:lnTo>
                  <a:pt x="4319914" y="106492"/>
                </a:lnTo>
                <a:lnTo>
                  <a:pt x="4300936" y="105511"/>
                </a:lnTo>
                <a:lnTo>
                  <a:pt x="4281443" y="103869"/>
                </a:lnTo>
                <a:lnTo>
                  <a:pt x="4261517" y="101697"/>
                </a:lnTo>
                <a:lnTo>
                  <a:pt x="4241263" y="99124"/>
                </a:lnTo>
                <a:lnTo>
                  <a:pt x="4220934" y="96261"/>
                </a:lnTo>
                <a:lnTo>
                  <a:pt x="4200905" y="93194"/>
                </a:lnTo>
                <a:lnTo>
                  <a:pt x="4181356" y="89990"/>
                </a:lnTo>
                <a:lnTo>
                  <a:pt x="4162126" y="86856"/>
                </a:lnTo>
                <a:lnTo>
                  <a:pt x="4142836" y="84131"/>
                </a:lnTo>
                <a:lnTo>
                  <a:pt x="4123265" y="81967"/>
                </a:lnTo>
                <a:lnTo>
                  <a:pt x="4103527" y="80345"/>
                </a:lnTo>
                <a:lnTo>
                  <a:pt x="4083962" y="79173"/>
                </a:lnTo>
                <a:lnTo>
                  <a:pt x="4064755" y="78347"/>
                </a:lnTo>
                <a:lnTo>
                  <a:pt x="4045772" y="77774"/>
                </a:lnTo>
                <a:lnTo>
                  <a:pt x="4026654" y="77381"/>
                </a:lnTo>
                <a:lnTo>
                  <a:pt x="4007207" y="77118"/>
                </a:lnTo>
                <a:lnTo>
                  <a:pt x="3987723" y="77111"/>
                </a:lnTo>
                <a:lnTo>
                  <a:pt x="3968861" y="77637"/>
                </a:lnTo>
                <a:lnTo>
                  <a:pt x="3950954" y="78808"/>
                </a:lnTo>
                <a:lnTo>
                  <a:pt x="3934167" y="80579"/>
                </a:lnTo>
                <a:lnTo>
                  <a:pt x="3918658" y="82839"/>
                </a:lnTo>
                <a:lnTo>
                  <a:pt x="3904367" y="85470"/>
                </a:lnTo>
                <a:lnTo>
                  <a:pt x="3890768" y="88372"/>
                </a:lnTo>
                <a:lnTo>
                  <a:pt x="3877016" y="91466"/>
                </a:lnTo>
                <a:lnTo>
                  <a:pt x="3862646" y="94693"/>
                </a:lnTo>
                <a:lnTo>
                  <a:pt x="3847719" y="98011"/>
                </a:lnTo>
                <a:lnTo>
                  <a:pt x="3832619" y="101392"/>
                </a:lnTo>
                <a:lnTo>
                  <a:pt x="3817603" y="104810"/>
                </a:lnTo>
                <a:lnTo>
                  <a:pt x="3802604" y="108089"/>
                </a:lnTo>
                <a:lnTo>
                  <a:pt x="3787322" y="110911"/>
                </a:lnTo>
                <a:lnTo>
                  <a:pt x="3771599" y="113141"/>
                </a:lnTo>
                <a:lnTo>
                  <a:pt x="3755430" y="114808"/>
                </a:lnTo>
                <a:lnTo>
                  <a:pt x="3738884" y="116010"/>
                </a:lnTo>
                <a:lnTo>
                  <a:pt x="3722045" y="116851"/>
                </a:lnTo>
                <a:lnTo>
                  <a:pt x="3704989" y="117264"/>
                </a:lnTo>
                <a:lnTo>
                  <a:pt x="3687779" y="117017"/>
                </a:lnTo>
                <a:lnTo>
                  <a:pt x="3670471" y="116037"/>
                </a:lnTo>
                <a:lnTo>
                  <a:pt x="3653426" y="114396"/>
                </a:lnTo>
                <a:lnTo>
                  <a:pt x="3637280" y="112224"/>
                </a:lnTo>
                <a:lnTo>
                  <a:pt x="3622300" y="109652"/>
                </a:lnTo>
                <a:lnTo>
                  <a:pt x="3608105" y="106789"/>
                </a:lnTo>
                <a:lnTo>
                  <a:pt x="3593886" y="103723"/>
                </a:lnTo>
                <a:lnTo>
                  <a:pt x="3579175" y="100514"/>
                </a:lnTo>
                <a:lnTo>
                  <a:pt x="3564172" y="97207"/>
                </a:lnTo>
                <a:lnTo>
                  <a:pt x="3549547" y="93834"/>
                </a:lnTo>
                <a:lnTo>
                  <a:pt x="3535668" y="90416"/>
                </a:lnTo>
                <a:lnTo>
                  <a:pt x="3522585" y="86968"/>
                </a:lnTo>
                <a:lnTo>
                  <a:pt x="3510193" y="83500"/>
                </a:lnTo>
                <a:lnTo>
                  <a:pt x="3498333" y="80018"/>
                </a:lnTo>
                <a:lnTo>
                  <a:pt x="3486537" y="76527"/>
                </a:lnTo>
                <a:lnTo>
                  <a:pt x="3474078" y="73030"/>
                </a:lnTo>
                <a:lnTo>
                  <a:pt x="3460606" y="69528"/>
                </a:lnTo>
                <a:lnTo>
                  <a:pt x="3445961" y="66024"/>
                </a:lnTo>
                <a:lnTo>
                  <a:pt x="3429993" y="62519"/>
                </a:lnTo>
                <a:lnTo>
                  <a:pt x="3412772" y="59016"/>
                </a:lnTo>
                <a:lnTo>
                  <a:pt x="3394665" y="55681"/>
                </a:lnTo>
                <a:lnTo>
                  <a:pt x="3376219" y="52821"/>
                </a:lnTo>
                <a:lnTo>
                  <a:pt x="3357780" y="50565"/>
                </a:lnTo>
                <a:lnTo>
                  <a:pt x="3339485" y="48882"/>
                </a:lnTo>
                <a:lnTo>
                  <a:pt x="3321363" y="47669"/>
                </a:lnTo>
                <a:lnTo>
                  <a:pt x="3303398" y="46821"/>
                </a:lnTo>
                <a:lnTo>
                  <a:pt x="3285724" y="46402"/>
                </a:lnTo>
                <a:lnTo>
                  <a:pt x="3268615" y="46646"/>
                </a:lnTo>
                <a:lnTo>
                  <a:pt x="3252168" y="47619"/>
                </a:lnTo>
                <a:lnTo>
                  <a:pt x="3236002" y="49086"/>
                </a:lnTo>
                <a:lnTo>
                  <a:pt x="3219388" y="50608"/>
                </a:lnTo>
                <a:lnTo>
                  <a:pt x="3201950" y="51931"/>
                </a:lnTo>
                <a:lnTo>
                  <a:pt x="3183812" y="53141"/>
                </a:lnTo>
                <a:lnTo>
                  <a:pt x="3165404" y="54559"/>
                </a:lnTo>
                <a:lnTo>
                  <a:pt x="3147018" y="56360"/>
                </a:lnTo>
                <a:lnTo>
                  <a:pt x="3128774" y="58401"/>
                </a:lnTo>
                <a:lnTo>
                  <a:pt x="3110692" y="60318"/>
                </a:lnTo>
                <a:lnTo>
                  <a:pt x="3092758" y="61899"/>
                </a:lnTo>
                <a:lnTo>
                  <a:pt x="3075105" y="62944"/>
                </a:lnTo>
                <a:lnTo>
                  <a:pt x="3058012" y="63188"/>
                </a:lnTo>
                <a:lnTo>
                  <a:pt x="3041580" y="62574"/>
                </a:lnTo>
                <a:lnTo>
                  <a:pt x="3025595" y="61365"/>
                </a:lnTo>
                <a:lnTo>
                  <a:pt x="3009633" y="60021"/>
                </a:lnTo>
                <a:lnTo>
                  <a:pt x="2993456" y="58822"/>
                </a:lnTo>
                <a:lnTo>
                  <a:pt x="2977319" y="57698"/>
                </a:lnTo>
                <a:lnTo>
                  <a:pt x="2961857" y="56337"/>
                </a:lnTo>
                <a:lnTo>
                  <a:pt x="2947373" y="54570"/>
                </a:lnTo>
                <a:lnTo>
                  <a:pt x="2933527" y="52382"/>
                </a:lnTo>
                <a:lnTo>
                  <a:pt x="2919550" y="49835"/>
                </a:lnTo>
                <a:lnTo>
                  <a:pt x="2904995" y="47007"/>
                </a:lnTo>
                <a:lnTo>
                  <a:pt x="2889761" y="43972"/>
                </a:lnTo>
                <a:lnTo>
                  <a:pt x="2873915" y="40788"/>
                </a:lnTo>
                <a:lnTo>
                  <a:pt x="2857582" y="37501"/>
                </a:lnTo>
                <a:lnTo>
                  <a:pt x="2840883" y="34142"/>
                </a:lnTo>
                <a:lnTo>
                  <a:pt x="2823921" y="30734"/>
                </a:lnTo>
                <a:lnTo>
                  <a:pt x="2806778" y="27293"/>
                </a:lnTo>
                <a:lnTo>
                  <a:pt x="2789674" y="23829"/>
                </a:lnTo>
                <a:lnTo>
                  <a:pt x="2772958" y="20350"/>
                </a:lnTo>
                <a:lnTo>
                  <a:pt x="2756782" y="16861"/>
                </a:lnTo>
                <a:lnTo>
                  <a:pt x="2740970" y="13365"/>
                </a:lnTo>
                <a:lnTo>
                  <a:pt x="2725126" y="9865"/>
                </a:lnTo>
                <a:lnTo>
                  <a:pt x="2709023" y="6371"/>
                </a:lnTo>
                <a:lnTo>
                  <a:pt x="2692766" y="3211"/>
                </a:lnTo>
                <a:lnTo>
                  <a:pt x="2676691" y="1001"/>
                </a:lnTo>
                <a:lnTo>
                  <a:pt x="2660986" y="0"/>
                </a:lnTo>
                <a:lnTo>
                  <a:pt x="2645676" y="142"/>
                </a:lnTo>
                <a:lnTo>
                  <a:pt x="2630710" y="1227"/>
                </a:lnTo>
                <a:lnTo>
                  <a:pt x="2616013" y="3030"/>
                </a:lnTo>
                <a:lnTo>
                  <a:pt x="2601516" y="5357"/>
                </a:lnTo>
                <a:lnTo>
                  <a:pt x="2587162" y="8057"/>
                </a:lnTo>
                <a:lnTo>
                  <a:pt x="2572908" y="11020"/>
                </a:lnTo>
                <a:lnTo>
                  <a:pt x="2558724" y="14330"/>
                </a:lnTo>
                <a:lnTo>
                  <a:pt x="2544588" y="18237"/>
                </a:lnTo>
                <a:lnTo>
                  <a:pt x="2530483" y="22827"/>
                </a:lnTo>
                <a:lnTo>
                  <a:pt x="2516401" y="27876"/>
                </a:lnTo>
                <a:lnTo>
                  <a:pt x="2502333" y="32958"/>
                </a:lnTo>
                <a:lnTo>
                  <a:pt x="2488275" y="37820"/>
                </a:lnTo>
                <a:lnTo>
                  <a:pt x="2474224" y="42389"/>
                </a:lnTo>
                <a:lnTo>
                  <a:pt x="2460177" y="46683"/>
                </a:lnTo>
                <a:lnTo>
                  <a:pt x="2446133" y="50751"/>
                </a:lnTo>
                <a:lnTo>
                  <a:pt x="2432091" y="54483"/>
                </a:lnTo>
                <a:lnTo>
                  <a:pt x="2418051" y="57617"/>
                </a:lnTo>
                <a:lnTo>
                  <a:pt x="2404011" y="60060"/>
                </a:lnTo>
                <a:lnTo>
                  <a:pt x="2389972" y="61871"/>
                </a:lnTo>
                <a:lnTo>
                  <a:pt x="2375933" y="63169"/>
                </a:lnTo>
                <a:lnTo>
                  <a:pt x="2361899" y="64076"/>
                </a:lnTo>
                <a:lnTo>
                  <a:pt x="2348034" y="64533"/>
                </a:lnTo>
                <a:lnTo>
                  <a:pt x="2334643" y="64316"/>
                </a:lnTo>
                <a:lnTo>
                  <a:pt x="2321854" y="63360"/>
                </a:lnTo>
                <a:lnTo>
                  <a:pt x="2309469" y="61905"/>
                </a:lnTo>
                <a:lnTo>
                  <a:pt x="2297079" y="60390"/>
                </a:lnTo>
                <a:lnTo>
                  <a:pt x="2284448" y="59072"/>
                </a:lnTo>
                <a:lnTo>
                  <a:pt x="2271676" y="57866"/>
                </a:lnTo>
                <a:lnTo>
                  <a:pt x="2259094" y="56450"/>
                </a:lnTo>
                <a:lnTo>
                  <a:pt x="2246878" y="54646"/>
                </a:lnTo>
                <a:lnTo>
                  <a:pt x="2234725" y="52433"/>
                </a:lnTo>
                <a:lnTo>
                  <a:pt x="2221967" y="49869"/>
                </a:lnTo>
                <a:lnTo>
                  <a:pt x="2208274" y="47034"/>
                </a:lnTo>
                <a:lnTo>
                  <a:pt x="2193806" y="44164"/>
                </a:lnTo>
                <a:lnTo>
                  <a:pt x="2179015" y="41624"/>
                </a:lnTo>
                <a:lnTo>
                  <a:pt x="2164211" y="39587"/>
                </a:lnTo>
                <a:lnTo>
                  <a:pt x="2149525" y="38051"/>
                </a:lnTo>
                <a:lnTo>
                  <a:pt x="2134985" y="36938"/>
                </a:lnTo>
                <a:lnTo>
                  <a:pt x="2120573" y="36152"/>
                </a:lnTo>
                <a:lnTo>
                  <a:pt x="2106099" y="35606"/>
                </a:lnTo>
                <a:lnTo>
                  <a:pt x="2091229" y="35231"/>
                </a:lnTo>
                <a:lnTo>
                  <a:pt x="2075815" y="34980"/>
                </a:lnTo>
                <a:lnTo>
                  <a:pt x="2060038" y="34980"/>
                </a:lnTo>
                <a:lnTo>
                  <a:pt x="2044293" y="35512"/>
                </a:lnTo>
                <a:lnTo>
                  <a:pt x="2028813" y="36687"/>
                </a:lnTo>
                <a:lnTo>
                  <a:pt x="2013655" y="38460"/>
                </a:lnTo>
                <a:lnTo>
                  <a:pt x="1998791" y="40722"/>
                </a:lnTo>
                <a:lnTo>
                  <a:pt x="1984163" y="43354"/>
                </a:lnTo>
                <a:lnTo>
                  <a:pt x="1969712" y="46257"/>
                </a:lnTo>
                <a:lnTo>
                  <a:pt x="1955389" y="49351"/>
                </a:lnTo>
                <a:lnTo>
                  <a:pt x="1941157" y="52573"/>
                </a:lnTo>
                <a:lnTo>
                  <a:pt x="1926987" y="55719"/>
                </a:lnTo>
                <a:lnTo>
                  <a:pt x="1912859" y="58452"/>
                </a:lnTo>
                <a:lnTo>
                  <a:pt x="1898761" y="60621"/>
                </a:lnTo>
                <a:lnTo>
                  <a:pt x="1884683" y="62248"/>
                </a:lnTo>
                <a:lnTo>
                  <a:pt x="1870618" y="63422"/>
                </a:lnTo>
                <a:lnTo>
                  <a:pt x="1856562" y="64249"/>
                </a:lnTo>
                <a:lnTo>
                  <a:pt x="1842512" y="64823"/>
                </a:lnTo>
                <a:lnTo>
                  <a:pt x="1828466" y="65217"/>
                </a:lnTo>
                <a:lnTo>
                  <a:pt x="1814427" y="65480"/>
                </a:lnTo>
                <a:lnTo>
                  <a:pt x="1800558" y="65488"/>
                </a:lnTo>
                <a:lnTo>
                  <a:pt x="1787166" y="64962"/>
                </a:lnTo>
                <a:lnTo>
                  <a:pt x="1774371" y="63786"/>
                </a:lnTo>
                <a:lnTo>
                  <a:pt x="1761812" y="61843"/>
                </a:lnTo>
                <a:lnTo>
                  <a:pt x="1748773" y="58935"/>
                </a:lnTo>
                <a:lnTo>
                  <a:pt x="1734893" y="55055"/>
                </a:lnTo>
                <a:lnTo>
                  <a:pt x="1720468" y="50500"/>
                </a:lnTo>
                <a:lnTo>
                  <a:pt x="1706237" y="45758"/>
                </a:lnTo>
                <a:lnTo>
                  <a:pt x="1692619" y="41129"/>
                </a:lnTo>
                <a:lnTo>
                  <a:pt x="1679373" y="36718"/>
                </a:lnTo>
                <a:lnTo>
                  <a:pt x="1665806" y="32529"/>
                </a:lnTo>
                <a:lnTo>
                  <a:pt x="1651535" y="28528"/>
                </a:lnTo>
                <a:lnTo>
                  <a:pt x="1636662" y="24671"/>
                </a:lnTo>
                <a:lnTo>
                  <a:pt x="1621592" y="20921"/>
                </a:lnTo>
                <a:lnTo>
                  <a:pt x="1606592" y="17251"/>
                </a:lnTo>
                <a:lnTo>
                  <a:pt x="1591603" y="13802"/>
                </a:lnTo>
                <a:lnTo>
                  <a:pt x="1576328" y="10864"/>
                </a:lnTo>
                <a:lnTo>
                  <a:pt x="1560613" y="8562"/>
                </a:lnTo>
                <a:lnTo>
                  <a:pt x="1544619" y="7016"/>
                </a:lnTo>
                <a:lnTo>
                  <a:pt x="1528722" y="6428"/>
                </a:lnTo>
                <a:lnTo>
                  <a:pt x="1513137" y="6813"/>
                </a:lnTo>
                <a:lnTo>
                  <a:pt x="1497908" y="8037"/>
                </a:lnTo>
                <a:lnTo>
                  <a:pt x="1482995" y="9921"/>
                </a:lnTo>
                <a:lnTo>
                  <a:pt x="1468330" y="12302"/>
                </a:lnTo>
                <a:lnTo>
                  <a:pt x="1453684" y="15203"/>
                </a:lnTo>
                <a:lnTo>
                  <a:pt x="1438697" y="18829"/>
                </a:lnTo>
                <a:lnTo>
                  <a:pt x="1423211" y="23226"/>
                </a:lnTo>
                <a:lnTo>
                  <a:pt x="1407554" y="28144"/>
                </a:lnTo>
                <a:lnTo>
                  <a:pt x="1392422" y="33138"/>
                </a:lnTo>
                <a:lnTo>
                  <a:pt x="1378163" y="37936"/>
                </a:lnTo>
                <a:lnTo>
                  <a:pt x="1364469" y="42292"/>
                </a:lnTo>
                <a:lnTo>
                  <a:pt x="1350595" y="45912"/>
                </a:lnTo>
                <a:lnTo>
                  <a:pt x="1336114" y="48713"/>
                </a:lnTo>
                <a:lnTo>
                  <a:pt x="1321099" y="50780"/>
                </a:lnTo>
                <a:lnTo>
                  <a:pt x="1305932" y="52258"/>
                </a:lnTo>
                <a:lnTo>
                  <a:pt x="1290873" y="53293"/>
                </a:lnTo>
                <a:lnTo>
                  <a:pt x="1276013" y="54007"/>
                </a:lnTo>
                <a:lnTo>
                  <a:pt x="1261357" y="54495"/>
                </a:lnTo>
                <a:lnTo>
                  <a:pt x="1246867" y="54822"/>
                </a:lnTo>
                <a:lnTo>
                  <a:pt x="1232340" y="54873"/>
                </a:lnTo>
                <a:lnTo>
                  <a:pt x="1217435" y="54375"/>
                </a:lnTo>
                <a:lnTo>
                  <a:pt x="1201997" y="53219"/>
                </a:lnTo>
                <a:lnTo>
                  <a:pt x="1186204" y="51288"/>
                </a:lnTo>
                <a:lnTo>
                  <a:pt x="1170449" y="48389"/>
                </a:lnTo>
                <a:lnTo>
                  <a:pt x="1154957" y="44515"/>
                </a:lnTo>
                <a:lnTo>
                  <a:pt x="1139622" y="39964"/>
                </a:lnTo>
                <a:lnTo>
                  <a:pt x="1124107" y="35225"/>
                </a:lnTo>
                <a:lnTo>
                  <a:pt x="1108232" y="30597"/>
                </a:lnTo>
                <a:lnTo>
                  <a:pt x="1092300" y="26187"/>
                </a:lnTo>
                <a:lnTo>
                  <a:pt x="1076976" y="21999"/>
                </a:lnTo>
                <a:lnTo>
                  <a:pt x="1062584" y="18003"/>
                </a:lnTo>
                <a:lnTo>
                  <a:pt x="1048801" y="14319"/>
                </a:lnTo>
                <a:lnTo>
                  <a:pt x="1034865" y="11218"/>
                </a:lnTo>
                <a:lnTo>
                  <a:pt x="1020343" y="8796"/>
                </a:lnTo>
                <a:lnTo>
                  <a:pt x="1005300" y="7000"/>
                </a:lnTo>
                <a:lnTo>
                  <a:pt x="990115" y="5711"/>
                </a:lnTo>
                <a:lnTo>
                  <a:pt x="975043" y="4811"/>
                </a:lnTo>
                <a:lnTo>
                  <a:pt x="960175" y="4358"/>
                </a:lnTo>
                <a:lnTo>
                  <a:pt x="945513" y="4578"/>
                </a:lnTo>
                <a:lnTo>
                  <a:pt x="931024" y="5541"/>
                </a:lnTo>
                <a:lnTo>
                  <a:pt x="916667" y="7170"/>
                </a:lnTo>
                <a:lnTo>
                  <a:pt x="902409" y="9334"/>
                </a:lnTo>
                <a:lnTo>
                  <a:pt x="888219" y="11906"/>
                </a:lnTo>
                <a:lnTo>
                  <a:pt x="874078" y="14937"/>
                </a:lnTo>
                <a:lnTo>
                  <a:pt x="859970" y="18650"/>
                </a:lnTo>
                <a:lnTo>
                  <a:pt x="845885" y="23106"/>
                </a:lnTo>
                <a:lnTo>
                  <a:pt x="831816" y="28064"/>
                </a:lnTo>
                <a:lnTo>
                  <a:pt x="817756" y="33085"/>
                </a:lnTo>
                <a:lnTo>
                  <a:pt x="803700" y="37900"/>
                </a:lnTo>
                <a:lnTo>
                  <a:pt x="789479" y="42268"/>
                </a:lnTo>
                <a:lnTo>
                  <a:pt x="774787" y="45896"/>
                </a:lnTo>
                <a:lnTo>
                  <a:pt x="759496" y="48702"/>
                </a:lnTo>
                <a:lnTo>
                  <a:pt x="743802" y="50773"/>
                </a:lnTo>
                <a:lnTo>
                  <a:pt x="728114" y="52253"/>
                </a:lnTo>
                <a:lnTo>
                  <a:pt x="712672" y="53289"/>
                </a:lnTo>
                <a:lnTo>
                  <a:pt x="697541" y="54005"/>
                </a:lnTo>
                <a:lnTo>
                  <a:pt x="682694" y="54494"/>
                </a:lnTo>
                <a:lnTo>
                  <a:pt x="668078" y="54817"/>
                </a:lnTo>
                <a:lnTo>
                  <a:pt x="653635" y="54695"/>
                </a:lnTo>
                <a:lnTo>
                  <a:pt x="639317" y="53549"/>
                </a:lnTo>
                <a:lnTo>
                  <a:pt x="625088" y="51149"/>
                </a:lnTo>
                <a:lnTo>
                  <a:pt x="610920" y="47738"/>
                </a:lnTo>
                <a:lnTo>
                  <a:pt x="596794" y="43839"/>
                </a:lnTo>
                <a:lnTo>
                  <a:pt x="582697" y="39811"/>
                </a:lnTo>
                <a:lnTo>
                  <a:pt x="568619" y="35820"/>
                </a:lnTo>
                <a:lnTo>
                  <a:pt x="554555" y="31921"/>
                </a:lnTo>
                <a:lnTo>
                  <a:pt x="540499" y="28122"/>
                </a:lnTo>
                <a:lnTo>
                  <a:pt x="526449" y="24573"/>
                </a:lnTo>
                <a:lnTo>
                  <a:pt x="512403" y="21562"/>
                </a:lnTo>
                <a:lnTo>
                  <a:pt x="498360" y="19201"/>
                </a:lnTo>
                <a:lnTo>
                  <a:pt x="484318" y="17446"/>
                </a:lnTo>
                <a:lnTo>
                  <a:pt x="470278" y="16184"/>
                </a:lnTo>
                <a:lnTo>
                  <a:pt x="456238" y="15303"/>
                </a:lnTo>
                <a:lnTo>
                  <a:pt x="442199" y="14862"/>
                </a:lnTo>
                <a:lnTo>
                  <a:pt x="428161" y="15091"/>
                </a:lnTo>
                <a:lnTo>
                  <a:pt x="414127" y="16063"/>
                </a:lnTo>
                <a:lnTo>
                  <a:pt x="400261" y="17868"/>
                </a:lnTo>
                <a:lnTo>
                  <a:pt x="386872" y="20683"/>
                </a:lnTo>
                <a:lnTo>
                  <a:pt x="374087" y="24501"/>
                </a:lnTo>
                <a:lnTo>
                  <a:pt x="361874" y="29013"/>
                </a:lnTo>
                <a:lnTo>
                  <a:pt x="350133" y="33727"/>
                </a:lnTo>
                <a:lnTo>
                  <a:pt x="338741" y="38333"/>
                </a:lnTo>
                <a:lnTo>
                  <a:pt x="327276" y="42559"/>
                </a:lnTo>
                <a:lnTo>
                  <a:pt x="315046" y="46091"/>
                </a:lnTo>
                <a:lnTo>
                  <a:pt x="301745" y="48828"/>
                </a:lnTo>
                <a:lnTo>
                  <a:pt x="287724" y="50683"/>
                </a:lnTo>
                <a:lnTo>
                  <a:pt x="273774" y="51486"/>
                </a:lnTo>
                <a:lnTo>
                  <a:pt x="260351" y="51249"/>
                </a:lnTo>
                <a:lnTo>
                  <a:pt x="247408" y="50126"/>
                </a:lnTo>
                <a:lnTo>
                  <a:pt x="234577" y="48310"/>
                </a:lnTo>
                <a:lnTo>
                  <a:pt x="221609" y="45985"/>
                </a:lnTo>
                <a:lnTo>
                  <a:pt x="208256" y="43460"/>
                </a:lnTo>
                <a:lnTo>
                  <a:pt x="194212" y="41152"/>
                </a:lnTo>
                <a:lnTo>
                  <a:pt x="179389" y="39271"/>
                </a:lnTo>
                <a:lnTo>
                  <a:pt x="164025" y="37840"/>
                </a:lnTo>
                <a:lnTo>
                  <a:pt x="148565" y="36797"/>
                </a:lnTo>
                <a:lnTo>
                  <a:pt x="133280" y="36057"/>
                </a:lnTo>
                <a:lnTo>
                  <a:pt x="118254" y="35543"/>
                </a:lnTo>
                <a:lnTo>
                  <a:pt x="103480" y="35189"/>
                </a:lnTo>
                <a:lnTo>
                  <a:pt x="88916" y="34948"/>
                </a:lnTo>
                <a:lnTo>
                  <a:pt x="74542" y="34784"/>
                </a:lnTo>
                <a:lnTo>
                  <a:pt x="58639" y="34656"/>
                </a:lnTo>
                <a:lnTo>
                  <a:pt x="36455" y="34551"/>
                </a:lnTo>
                <a:lnTo>
                  <a:pt x="0" y="3445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9" name="Straight Connector 48"/>
          <p:cNvCxnSpPr/>
          <p:nvPr/>
        </p:nvCxnSpPr>
        <p:spPr>
          <a:xfrm>
            <a:off x="106798" y="2951660"/>
            <a:ext cx="9926199" cy="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49"/>
          <p:cNvSpPr/>
          <p:nvPr/>
        </p:nvSpPr>
        <p:spPr>
          <a:xfrm>
            <a:off x="50174" y="2820444"/>
            <a:ext cx="208448" cy="225462"/>
          </a:xfrm>
          <a:custGeom>
            <a:avLst/>
            <a:gdLst/>
            <a:ahLst/>
            <a:cxnLst/>
            <a:rect l="0" t="0" r="0" b="0"/>
            <a:pathLst>
              <a:path w="208448" h="225462">
                <a:moveTo>
                  <a:pt x="46095" y="120691"/>
                </a:moveTo>
                <a:lnTo>
                  <a:pt x="52030" y="126559"/>
                </a:lnTo>
                <a:lnTo>
                  <a:pt x="58235" y="132123"/>
                </a:lnTo>
                <a:lnTo>
                  <a:pt x="65326" y="137922"/>
                </a:lnTo>
                <a:lnTo>
                  <a:pt x="73093" y="144003"/>
                </a:lnTo>
                <a:lnTo>
                  <a:pt x="81091" y="150333"/>
                </a:lnTo>
                <a:lnTo>
                  <a:pt x="89033" y="156861"/>
                </a:lnTo>
                <a:lnTo>
                  <a:pt x="96807" y="163537"/>
                </a:lnTo>
                <a:lnTo>
                  <a:pt x="104400" y="170319"/>
                </a:lnTo>
                <a:lnTo>
                  <a:pt x="111842" y="177177"/>
                </a:lnTo>
                <a:lnTo>
                  <a:pt x="119330" y="184086"/>
                </a:lnTo>
                <a:lnTo>
                  <a:pt x="127203" y="191032"/>
                </a:lnTo>
                <a:lnTo>
                  <a:pt x="135612" y="198001"/>
                </a:lnTo>
                <a:lnTo>
                  <a:pt x="144380" y="204986"/>
                </a:lnTo>
                <a:lnTo>
                  <a:pt x="153113" y="211983"/>
                </a:lnTo>
                <a:lnTo>
                  <a:pt x="161532" y="218938"/>
                </a:lnTo>
                <a:lnTo>
                  <a:pt x="167950" y="224124"/>
                </a:lnTo>
                <a:lnTo>
                  <a:pt x="170306" y="225461"/>
                </a:lnTo>
                <a:lnTo>
                  <a:pt x="169251" y="223737"/>
                </a:lnTo>
                <a:lnTo>
                  <a:pt x="165780" y="220042"/>
                </a:lnTo>
                <a:lnTo>
                  <a:pt x="160438" y="215122"/>
                </a:lnTo>
                <a:lnTo>
                  <a:pt x="153639" y="209442"/>
                </a:lnTo>
                <a:lnTo>
                  <a:pt x="145904" y="203285"/>
                </a:lnTo>
                <a:lnTo>
                  <a:pt x="137840" y="196825"/>
                </a:lnTo>
                <a:lnTo>
                  <a:pt x="129806" y="190172"/>
                </a:lnTo>
                <a:lnTo>
                  <a:pt x="121778" y="183393"/>
                </a:lnTo>
                <a:lnTo>
                  <a:pt x="113471" y="176532"/>
                </a:lnTo>
                <a:lnTo>
                  <a:pt x="104736" y="169618"/>
                </a:lnTo>
                <a:lnTo>
                  <a:pt x="95733" y="162668"/>
                </a:lnTo>
                <a:lnTo>
                  <a:pt x="86834" y="155695"/>
                </a:lnTo>
                <a:lnTo>
                  <a:pt x="78254" y="148706"/>
                </a:lnTo>
                <a:lnTo>
                  <a:pt x="70034" y="141707"/>
                </a:lnTo>
                <a:lnTo>
                  <a:pt x="62133" y="134702"/>
                </a:lnTo>
                <a:lnTo>
                  <a:pt x="54510" y="127692"/>
                </a:lnTo>
                <a:lnTo>
                  <a:pt x="47916" y="120679"/>
                </a:lnTo>
                <a:lnTo>
                  <a:pt x="43837" y="113664"/>
                </a:lnTo>
                <a:lnTo>
                  <a:pt x="42878" y="106652"/>
                </a:lnTo>
                <a:lnTo>
                  <a:pt x="44847" y="99808"/>
                </a:lnTo>
                <a:lnTo>
                  <a:pt x="49216" y="93438"/>
                </a:lnTo>
                <a:lnTo>
                  <a:pt x="55409" y="87669"/>
                </a:lnTo>
                <a:lnTo>
                  <a:pt x="62767" y="82303"/>
                </a:lnTo>
                <a:lnTo>
                  <a:pt x="70593" y="76933"/>
                </a:lnTo>
                <a:lnTo>
                  <a:pt x="78477" y="71321"/>
                </a:lnTo>
                <a:lnTo>
                  <a:pt x="86409" y="65568"/>
                </a:lnTo>
                <a:lnTo>
                  <a:pt x="94653" y="60005"/>
                </a:lnTo>
                <a:lnTo>
                  <a:pt x="103352" y="54813"/>
                </a:lnTo>
                <a:lnTo>
                  <a:pt x="112501" y="49852"/>
                </a:lnTo>
                <a:lnTo>
                  <a:pt x="122030" y="44760"/>
                </a:lnTo>
                <a:lnTo>
                  <a:pt x="131852" y="39336"/>
                </a:lnTo>
                <a:lnTo>
                  <a:pt x="141891" y="33539"/>
                </a:lnTo>
                <a:lnTo>
                  <a:pt x="152082" y="27416"/>
                </a:lnTo>
                <a:lnTo>
                  <a:pt x="162381" y="21038"/>
                </a:lnTo>
                <a:lnTo>
                  <a:pt x="172755" y="14637"/>
                </a:lnTo>
                <a:lnTo>
                  <a:pt x="183178" y="8572"/>
                </a:lnTo>
                <a:lnTo>
                  <a:pt x="193596" y="3069"/>
                </a:lnTo>
                <a:lnTo>
                  <a:pt x="202540" y="0"/>
                </a:lnTo>
                <a:lnTo>
                  <a:pt x="207574" y="1024"/>
                </a:lnTo>
                <a:lnTo>
                  <a:pt x="208447" y="4470"/>
                </a:lnTo>
                <a:lnTo>
                  <a:pt x="206160" y="9059"/>
                </a:lnTo>
                <a:lnTo>
                  <a:pt x="201514" y="13959"/>
                </a:lnTo>
                <a:lnTo>
                  <a:pt x="195113" y="18760"/>
                </a:lnTo>
                <a:lnTo>
                  <a:pt x="187273" y="23484"/>
                </a:lnTo>
                <a:lnTo>
                  <a:pt x="178058" y="28428"/>
                </a:lnTo>
                <a:lnTo>
                  <a:pt x="167616" y="33756"/>
                </a:lnTo>
                <a:lnTo>
                  <a:pt x="156337" y="39320"/>
                </a:lnTo>
                <a:lnTo>
                  <a:pt x="144769" y="44757"/>
                </a:lnTo>
                <a:lnTo>
                  <a:pt x="133251" y="49866"/>
                </a:lnTo>
                <a:lnTo>
                  <a:pt x="122077" y="54771"/>
                </a:lnTo>
                <a:lnTo>
                  <a:pt x="111572" y="59825"/>
                </a:lnTo>
                <a:lnTo>
                  <a:pt x="101837" y="65221"/>
                </a:lnTo>
                <a:lnTo>
                  <a:pt x="92639" y="70828"/>
                </a:lnTo>
                <a:lnTo>
                  <a:pt x="83533" y="76292"/>
                </a:lnTo>
                <a:lnTo>
                  <a:pt x="74253" y="81413"/>
                </a:lnTo>
                <a:lnTo>
                  <a:pt x="64712" y="86158"/>
                </a:lnTo>
                <a:lnTo>
                  <a:pt x="54920" y="90571"/>
                </a:lnTo>
                <a:lnTo>
                  <a:pt x="44922" y="94723"/>
                </a:lnTo>
                <a:lnTo>
                  <a:pt x="34766" y="98680"/>
                </a:lnTo>
                <a:lnTo>
                  <a:pt x="24495" y="102498"/>
                </a:lnTo>
                <a:lnTo>
                  <a:pt x="14175" y="106232"/>
                </a:lnTo>
                <a:lnTo>
                  <a:pt x="5005" y="110402"/>
                </a:lnTo>
                <a:lnTo>
                  <a:pt x="0" y="115777"/>
                </a:lnTo>
                <a:lnTo>
                  <a:pt x="137" y="121960"/>
                </a:lnTo>
                <a:lnTo>
                  <a:pt x="3263" y="128133"/>
                </a:lnTo>
                <a:lnTo>
                  <a:pt x="8136" y="134097"/>
                </a:lnTo>
                <a:lnTo>
                  <a:pt x="14376" y="139675"/>
                </a:lnTo>
                <a:lnTo>
                  <a:pt x="21744" y="144805"/>
                </a:lnTo>
                <a:lnTo>
                  <a:pt x="29842" y="149688"/>
                </a:lnTo>
                <a:lnTo>
                  <a:pt x="38139" y="154707"/>
                </a:lnTo>
                <a:lnTo>
                  <a:pt x="46324" y="160070"/>
                </a:lnTo>
                <a:lnTo>
                  <a:pt x="54451" y="165651"/>
                </a:lnTo>
                <a:lnTo>
                  <a:pt x="62822" y="171095"/>
                </a:lnTo>
                <a:lnTo>
                  <a:pt x="71591" y="176202"/>
                </a:lnTo>
                <a:lnTo>
                  <a:pt x="80310" y="180980"/>
                </a:lnTo>
                <a:lnTo>
                  <a:pt x="88875" y="186137"/>
                </a:lnTo>
                <a:lnTo>
                  <a:pt x="98042" y="193243"/>
                </a:lnTo>
                <a:lnTo>
                  <a:pt x="109266" y="20491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9878300" y="2830165"/>
            <a:ext cx="188488" cy="240638"/>
          </a:xfrm>
          <a:custGeom>
            <a:avLst/>
            <a:gdLst/>
            <a:ahLst/>
            <a:cxnLst/>
            <a:rect l="0" t="0" r="0" b="0"/>
            <a:pathLst>
              <a:path w="188488" h="240638">
                <a:moveTo>
                  <a:pt x="147131" y="94256"/>
                </a:moveTo>
                <a:lnTo>
                  <a:pt x="138330" y="91255"/>
                </a:lnTo>
                <a:lnTo>
                  <a:pt x="129983" y="87833"/>
                </a:lnTo>
                <a:lnTo>
                  <a:pt x="121284" y="83637"/>
                </a:lnTo>
                <a:lnTo>
                  <a:pt x="112163" y="78737"/>
                </a:lnTo>
                <a:lnTo>
                  <a:pt x="102669" y="73255"/>
                </a:lnTo>
                <a:lnTo>
                  <a:pt x="92880" y="67325"/>
                </a:lnTo>
                <a:lnTo>
                  <a:pt x="83040" y="61063"/>
                </a:lnTo>
                <a:lnTo>
                  <a:pt x="73515" y="54565"/>
                </a:lnTo>
                <a:lnTo>
                  <a:pt x="64477" y="47901"/>
                </a:lnTo>
                <a:lnTo>
                  <a:pt x="55765" y="41122"/>
                </a:lnTo>
                <a:lnTo>
                  <a:pt x="46996" y="34265"/>
                </a:lnTo>
                <a:lnTo>
                  <a:pt x="37945" y="27355"/>
                </a:lnTo>
                <a:lnTo>
                  <a:pt x="28560" y="20409"/>
                </a:lnTo>
                <a:lnTo>
                  <a:pt x="18872" y="13439"/>
                </a:lnTo>
                <a:lnTo>
                  <a:pt x="9018" y="6502"/>
                </a:lnTo>
                <a:lnTo>
                  <a:pt x="1672" y="1328"/>
                </a:lnTo>
                <a:lnTo>
                  <a:pt x="0" y="0"/>
                </a:lnTo>
                <a:lnTo>
                  <a:pt x="2799" y="1730"/>
                </a:lnTo>
                <a:lnTo>
                  <a:pt x="8467" y="5429"/>
                </a:lnTo>
                <a:lnTo>
                  <a:pt x="15916" y="10351"/>
                </a:lnTo>
                <a:lnTo>
                  <a:pt x="24476" y="16027"/>
                </a:lnTo>
                <a:lnTo>
                  <a:pt x="33734" y="22012"/>
                </a:lnTo>
                <a:lnTo>
                  <a:pt x="43436" y="27824"/>
                </a:lnTo>
                <a:lnTo>
                  <a:pt x="53424" y="33229"/>
                </a:lnTo>
                <a:lnTo>
                  <a:pt x="63597" y="38355"/>
                </a:lnTo>
                <a:lnTo>
                  <a:pt x="73892" y="43568"/>
                </a:lnTo>
                <a:lnTo>
                  <a:pt x="84261" y="49080"/>
                </a:lnTo>
                <a:lnTo>
                  <a:pt x="94514" y="54937"/>
                </a:lnTo>
                <a:lnTo>
                  <a:pt x="104327" y="61102"/>
                </a:lnTo>
                <a:lnTo>
                  <a:pt x="113561" y="67512"/>
                </a:lnTo>
                <a:lnTo>
                  <a:pt x="122407" y="74106"/>
                </a:lnTo>
                <a:lnTo>
                  <a:pt x="131267" y="80832"/>
                </a:lnTo>
                <a:lnTo>
                  <a:pt x="140379" y="87647"/>
                </a:lnTo>
                <a:lnTo>
                  <a:pt x="149806" y="94357"/>
                </a:lnTo>
                <a:lnTo>
                  <a:pt x="159520" y="100636"/>
                </a:lnTo>
                <a:lnTo>
                  <a:pt x="169444" y="106345"/>
                </a:lnTo>
                <a:lnTo>
                  <a:pt x="178694" y="111694"/>
                </a:lnTo>
                <a:lnTo>
                  <a:pt x="185422" y="117921"/>
                </a:lnTo>
                <a:lnTo>
                  <a:pt x="188487" y="125332"/>
                </a:lnTo>
                <a:lnTo>
                  <a:pt x="187951" y="132243"/>
                </a:lnTo>
                <a:lnTo>
                  <a:pt x="184498" y="138227"/>
                </a:lnTo>
                <a:lnTo>
                  <a:pt x="178879" y="143438"/>
                </a:lnTo>
                <a:lnTo>
                  <a:pt x="171718" y="148095"/>
                </a:lnTo>
                <a:lnTo>
                  <a:pt x="163480" y="152378"/>
                </a:lnTo>
                <a:lnTo>
                  <a:pt x="154500" y="156574"/>
                </a:lnTo>
                <a:lnTo>
                  <a:pt x="145013" y="161075"/>
                </a:lnTo>
                <a:lnTo>
                  <a:pt x="135185" y="166062"/>
                </a:lnTo>
                <a:lnTo>
                  <a:pt x="125128" y="171377"/>
                </a:lnTo>
                <a:lnTo>
                  <a:pt x="114913" y="176637"/>
                </a:lnTo>
                <a:lnTo>
                  <a:pt x="104599" y="181621"/>
                </a:lnTo>
                <a:lnTo>
                  <a:pt x="94385" y="186442"/>
                </a:lnTo>
                <a:lnTo>
                  <a:pt x="84598" y="191438"/>
                </a:lnTo>
                <a:lnTo>
                  <a:pt x="75380" y="196799"/>
                </a:lnTo>
                <a:lnTo>
                  <a:pt x="66547" y="202552"/>
                </a:lnTo>
                <a:lnTo>
                  <a:pt x="57695" y="208646"/>
                </a:lnTo>
                <a:lnTo>
                  <a:pt x="48587" y="215009"/>
                </a:lnTo>
                <a:lnTo>
                  <a:pt x="39164" y="221571"/>
                </a:lnTo>
                <a:lnTo>
                  <a:pt x="29451" y="228275"/>
                </a:lnTo>
                <a:lnTo>
                  <a:pt x="19578" y="235022"/>
                </a:lnTo>
                <a:lnTo>
                  <a:pt x="12143" y="239780"/>
                </a:lnTo>
                <a:lnTo>
                  <a:pt x="10317" y="240637"/>
                </a:lnTo>
                <a:lnTo>
                  <a:pt x="13052" y="239092"/>
                </a:lnTo>
                <a:lnTo>
                  <a:pt x="18730" y="236019"/>
                </a:lnTo>
                <a:lnTo>
                  <a:pt x="26225" y="231828"/>
                </a:lnTo>
                <a:lnTo>
                  <a:pt x="34836" y="226803"/>
                </a:lnTo>
                <a:lnTo>
                  <a:pt x="44140" y="221169"/>
                </a:lnTo>
                <a:lnTo>
                  <a:pt x="53865" y="215111"/>
                </a:lnTo>
                <a:lnTo>
                  <a:pt x="63397" y="209063"/>
                </a:lnTo>
                <a:lnTo>
                  <a:pt x="72678" y="203124"/>
                </a:lnTo>
                <a:lnTo>
                  <a:pt x="82522" y="196775"/>
                </a:lnTo>
                <a:lnTo>
                  <a:pt x="94488" y="1890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215681" y="2625280"/>
            <a:ext cx="3449750" cy="915981"/>
            <a:chOff x="215681" y="2625280"/>
            <a:chExt cx="3449750" cy="915981"/>
          </a:xfrm>
        </p:grpSpPr>
        <p:sp>
          <p:nvSpPr>
            <p:cNvPr id="52" name="Freeform 51"/>
            <p:cNvSpPr/>
            <p:nvPr/>
          </p:nvSpPr>
          <p:spPr>
            <a:xfrm>
              <a:off x="338425" y="2755481"/>
              <a:ext cx="14774" cy="417282"/>
            </a:xfrm>
            <a:custGeom>
              <a:avLst/>
              <a:gdLst/>
              <a:ahLst/>
              <a:cxnLst/>
              <a:rect l="0" t="0" r="0" b="0"/>
              <a:pathLst>
                <a:path w="14774" h="417282">
                  <a:moveTo>
                    <a:pt x="14773" y="0"/>
                  </a:moveTo>
                  <a:lnTo>
                    <a:pt x="12834" y="11088"/>
                  </a:lnTo>
                  <a:lnTo>
                    <a:pt x="11690" y="24451"/>
                  </a:lnTo>
                  <a:lnTo>
                    <a:pt x="11108" y="38814"/>
                  </a:lnTo>
                  <a:lnTo>
                    <a:pt x="10817" y="54036"/>
                  </a:lnTo>
                  <a:lnTo>
                    <a:pt x="10672" y="69932"/>
                  </a:lnTo>
                  <a:lnTo>
                    <a:pt x="10600" y="86328"/>
                  </a:lnTo>
                  <a:lnTo>
                    <a:pt x="10564" y="103083"/>
                  </a:lnTo>
                  <a:lnTo>
                    <a:pt x="10546" y="120090"/>
                  </a:lnTo>
                  <a:lnTo>
                    <a:pt x="10537" y="137271"/>
                  </a:lnTo>
                  <a:lnTo>
                    <a:pt x="10533" y="154571"/>
                  </a:lnTo>
                  <a:lnTo>
                    <a:pt x="10531" y="171953"/>
                  </a:lnTo>
                  <a:lnTo>
                    <a:pt x="10529" y="189384"/>
                  </a:lnTo>
                  <a:lnTo>
                    <a:pt x="10529" y="206684"/>
                  </a:lnTo>
                  <a:lnTo>
                    <a:pt x="10528" y="223533"/>
                  </a:lnTo>
                  <a:lnTo>
                    <a:pt x="10528" y="239794"/>
                  </a:lnTo>
                  <a:lnTo>
                    <a:pt x="10528" y="255494"/>
                  </a:lnTo>
                  <a:lnTo>
                    <a:pt x="10528" y="270730"/>
                  </a:lnTo>
                  <a:lnTo>
                    <a:pt x="10528" y="285611"/>
                  </a:lnTo>
                  <a:lnTo>
                    <a:pt x="10528" y="300234"/>
                  </a:lnTo>
                  <a:lnTo>
                    <a:pt x="10528" y="314673"/>
                  </a:lnTo>
                  <a:lnTo>
                    <a:pt x="10523" y="328978"/>
                  </a:lnTo>
                  <a:lnTo>
                    <a:pt x="10350" y="343028"/>
                  </a:lnTo>
                  <a:lnTo>
                    <a:pt x="9702" y="356542"/>
                  </a:lnTo>
                  <a:lnTo>
                    <a:pt x="8454" y="369396"/>
                  </a:lnTo>
                  <a:lnTo>
                    <a:pt x="6792" y="381186"/>
                  </a:lnTo>
                  <a:lnTo>
                    <a:pt x="4966" y="392303"/>
                  </a:lnTo>
                  <a:lnTo>
                    <a:pt x="2811" y="403721"/>
                  </a:lnTo>
                  <a:lnTo>
                    <a:pt x="0" y="417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5681" y="3191593"/>
              <a:ext cx="258075" cy="333043"/>
            </a:xfrm>
            <a:custGeom>
              <a:avLst/>
              <a:gdLst/>
              <a:ahLst/>
              <a:cxnLst/>
              <a:rect l="0" t="0" r="0" b="0"/>
              <a:pathLst>
                <a:path w="258075" h="333043">
                  <a:moveTo>
                    <a:pt x="112215" y="44340"/>
                  </a:moveTo>
                  <a:lnTo>
                    <a:pt x="100614" y="47341"/>
                  </a:lnTo>
                  <a:lnTo>
                    <a:pt x="90765" y="50763"/>
                  </a:lnTo>
                  <a:lnTo>
                    <a:pt x="81760" y="54964"/>
                  </a:lnTo>
                  <a:lnTo>
                    <a:pt x="73319" y="60037"/>
                  </a:lnTo>
                  <a:lnTo>
                    <a:pt x="65291" y="66167"/>
                  </a:lnTo>
                  <a:lnTo>
                    <a:pt x="57573" y="73350"/>
                  </a:lnTo>
                  <a:lnTo>
                    <a:pt x="50241" y="81438"/>
                  </a:lnTo>
                  <a:lnTo>
                    <a:pt x="43539" y="90233"/>
                  </a:lnTo>
                  <a:lnTo>
                    <a:pt x="37548" y="99553"/>
                  </a:lnTo>
                  <a:lnTo>
                    <a:pt x="32202" y="109249"/>
                  </a:lnTo>
                  <a:lnTo>
                    <a:pt x="27377" y="119211"/>
                  </a:lnTo>
                  <a:lnTo>
                    <a:pt x="22945" y="129360"/>
                  </a:lnTo>
                  <a:lnTo>
                    <a:pt x="18799" y="139801"/>
                  </a:lnTo>
                  <a:lnTo>
                    <a:pt x="14853" y="150804"/>
                  </a:lnTo>
                  <a:lnTo>
                    <a:pt x="11052" y="162468"/>
                  </a:lnTo>
                  <a:lnTo>
                    <a:pt x="7515" y="174744"/>
                  </a:lnTo>
                  <a:lnTo>
                    <a:pt x="4519" y="187517"/>
                  </a:lnTo>
                  <a:lnTo>
                    <a:pt x="2177" y="200666"/>
                  </a:lnTo>
                  <a:lnTo>
                    <a:pt x="606" y="214090"/>
                  </a:lnTo>
                  <a:lnTo>
                    <a:pt x="0" y="227707"/>
                  </a:lnTo>
                  <a:lnTo>
                    <a:pt x="378" y="241450"/>
                  </a:lnTo>
                  <a:lnTo>
                    <a:pt x="1767" y="254949"/>
                  </a:lnTo>
                  <a:lnTo>
                    <a:pt x="4295" y="267560"/>
                  </a:lnTo>
                  <a:lnTo>
                    <a:pt x="7920" y="279004"/>
                  </a:lnTo>
                  <a:lnTo>
                    <a:pt x="12472" y="289333"/>
                  </a:lnTo>
                  <a:lnTo>
                    <a:pt x="17744" y="298739"/>
                  </a:lnTo>
                  <a:lnTo>
                    <a:pt x="23557" y="307429"/>
                  </a:lnTo>
                  <a:lnTo>
                    <a:pt x="30086" y="315268"/>
                  </a:lnTo>
                  <a:lnTo>
                    <a:pt x="37832" y="321789"/>
                  </a:lnTo>
                  <a:lnTo>
                    <a:pt x="46968" y="326839"/>
                  </a:lnTo>
                  <a:lnTo>
                    <a:pt x="57205" y="330402"/>
                  </a:lnTo>
                  <a:lnTo>
                    <a:pt x="67993" y="332427"/>
                  </a:lnTo>
                  <a:lnTo>
                    <a:pt x="78949" y="333042"/>
                  </a:lnTo>
                  <a:lnTo>
                    <a:pt x="89728" y="332337"/>
                  </a:lnTo>
                  <a:lnTo>
                    <a:pt x="99959" y="330277"/>
                  </a:lnTo>
                  <a:lnTo>
                    <a:pt x="109506" y="326974"/>
                  </a:lnTo>
                  <a:lnTo>
                    <a:pt x="118577" y="322808"/>
                  </a:lnTo>
                  <a:lnTo>
                    <a:pt x="127596" y="318329"/>
                  </a:lnTo>
                  <a:lnTo>
                    <a:pt x="136813" y="313871"/>
                  </a:lnTo>
                  <a:lnTo>
                    <a:pt x="146142" y="309405"/>
                  </a:lnTo>
                  <a:lnTo>
                    <a:pt x="155260" y="304647"/>
                  </a:lnTo>
                  <a:lnTo>
                    <a:pt x="163988" y="299445"/>
                  </a:lnTo>
                  <a:lnTo>
                    <a:pt x="172306" y="293799"/>
                  </a:lnTo>
                  <a:lnTo>
                    <a:pt x="180273" y="287776"/>
                  </a:lnTo>
                  <a:lnTo>
                    <a:pt x="187963" y="281461"/>
                  </a:lnTo>
                  <a:lnTo>
                    <a:pt x="195450" y="274930"/>
                  </a:lnTo>
                  <a:lnTo>
                    <a:pt x="202790" y="268247"/>
                  </a:lnTo>
                  <a:lnTo>
                    <a:pt x="210024" y="261453"/>
                  </a:lnTo>
                  <a:lnTo>
                    <a:pt x="217019" y="254416"/>
                  </a:lnTo>
                  <a:lnTo>
                    <a:pt x="223490" y="246853"/>
                  </a:lnTo>
                  <a:lnTo>
                    <a:pt x="229323" y="238651"/>
                  </a:lnTo>
                  <a:lnTo>
                    <a:pt x="234561" y="229853"/>
                  </a:lnTo>
                  <a:lnTo>
                    <a:pt x="239314" y="220569"/>
                  </a:lnTo>
                  <a:lnTo>
                    <a:pt x="243693" y="210911"/>
                  </a:lnTo>
                  <a:lnTo>
                    <a:pt x="247634" y="200815"/>
                  </a:lnTo>
                  <a:lnTo>
                    <a:pt x="250909" y="190052"/>
                  </a:lnTo>
                  <a:lnTo>
                    <a:pt x="253447" y="178552"/>
                  </a:lnTo>
                  <a:lnTo>
                    <a:pt x="255321" y="166389"/>
                  </a:lnTo>
                  <a:lnTo>
                    <a:pt x="256663" y="153692"/>
                  </a:lnTo>
                  <a:lnTo>
                    <a:pt x="257598" y="140598"/>
                  </a:lnTo>
                  <a:lnTo>
                    <a:pt x="258074" y="127382"/>
                  </a:lnTo>
                  <a:lnTo>
                    <a:pt x="257869" y="114436"/>
                  </a:lnTo>
                  <a:lnTo>
                    <a:pt x="256912" y="101957"/>
                  </a:lnTo>
                  <a:lnTo>
                    <a:pt x="255117" y="90121"/>
                  </a:lnTo>
                  <a:lnTo>
                    <a:pt x="252310" y="79165"/>
                  </a:lnTo>
                  <a:lnTo>
                    <a:pt x="248492" y="69128"/>
                  </a:lnTo>
                  <a:lnTo>
                    <a:pt x="243810" y="59896"/>
                  </a:lnTo>
                  <a:lnTo>
                    <a:pt x="238450" y="51300"/>
                  </a:lnTo>
                  <a:lnTo>
                    <a:pt x="232583" y="43184"/>
                  </a:lnTo>
                  <a:lnTo>
                    <a:pt x="226187" y="35579"/>
                  </a:lnTo>
                  <a:lnTo>
                    <a:pt x="219063" y="28690"/>
                  </a:lnTo>
                  <a:lnTo>
                    <a:pt x="211158" y="22573"/>
                  </a:lnTo>
                  <a:lnTo>
                    <a:pt x="202562" y="17142"/>
                  </a:lnTo>
                  <a:lnTo>
                    <a:pt x="193413" y="12260"/>
                  </a:lnTo>
                  <a:lnTo>
                    <a:pt x="183851" y="7799"/>
                  </a:lnTo>
                  <a:lnTo>
                    <a:pt x="173988" y="3972"/>
                  </a:lnTo>
                  <a:lnTo>
                    <a:pt x="163915" y="1306"/>
                  </a:lnTo>
                  <a:lnTo>
                    <a:pt x="153695" y="0"/>
                  </a:lnTo>
                  <a:lnTo>
                    <a:pt x="143375" y="107"/>
                  </a:lnTo>
                  <a:lnTo>
                    <a:pt x="132987" y="1699"/>
                  </a:lnTo>
                  <a:lnTo>
                    <a:pt x="122558" y="4661"/>
                  </a:lnTo>
                  <a:lnTo>
                    <a:pt x="112265" y="8751"/>
                  </a:lnTo>
                  <a:lnTo>
                    <a:pt x="102427" y="13705"/>
                  </a:lnTo>
                  <a:lnTo>
                    <a:pt x="93185" y="19291"/>
                  </a:lnTo>
                  <a:lnTo>
                    <a:pt x="84617" y="25408"/>
                  </a:lnTo>
                  <a:lnTo>
                    <a:pt x="75882" y="32884"/>
                  </a:lnTo>
                  <a:lnTo>
                    <a:pt x="65097" y="44608"/>
                  </a:lnTo>
                  <a:lnTo>
                    <a:pt x="49044" y="653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6922" y="2835850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10528" y="11802"/>
                  </a:lnTo>
                  <a:lnTo>
                    <a:pt x="10528" y="23571"/>
                  </a:lnTo>
                  <a:lnTo>
                    <a:pt x="10524" y="36462"/>
                  </a:lnTo>
                  <a:lnTo>
                    <a:pt x="10351" y="50309"/>
                  </a:lnTo>
                  <a:lnTo>
                    <a:pt x="9703" y="64638"/>
                  </a:lnTo>
                  <a:lnTo>
                    <a:pt x="8454" y="79107"/>
                  </a:lnTo>
                  <a:lnTo>
                    <a:pt x="6801" y="93557"/>
                  </a:lnTo>
                  <a:lnTo>
                    <a:pt x="5153" y="107933"/>
                  </a:lnTo>
                  <a:lnTo>
                    <a:pt x="3750" y="122223"/>
                  </a:lnTo>
                  <a:lnTo>
                    <a:pt x="2655" y="136411"/>
                  </a:lnTo>
                  <a:lnTo>
                    <a:pt x="1727" y="152168"/>
                  </a:lnTo>
                  <a:lnTo>
                    <a:pt x="889" y="1742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33305" y="2835850"/>
              <a:ext cx="2" cy="168457"/>
            </a:xfrm>
            <a:custGeom>
              <a:avLst/>
              <a:gdLst/>
              <a:ahLst/>
              <a:cxnLst/>
              <a:rect l="0" t="0" r="0" b="0"/>
              <a:pathLst>
                <a:path w="2" h="168457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1" y="34462"/>
                  </a:lnTo>
                  <a:lnTo>
                    <a:pt x="1" y="46624"/>
                  </a:lnTo>
                  <a:lnTo>
                    <a:pt x="1" y="59283"/>
                  </a:lnTo>
                  <a:lnTo>
                    <a:pt x="1" y="72339"/>
                  </a:lnTo>
                  <a:lnTo>
                    <a:pt x="1" y="85691"/>
                  </a:lnTo>
                  <a:lnTo>
                    <a:pt x="1" y="99257"/>
                  </a:lnTo>
                  <a:lnTo>
                    <a:pt x="1" y="112954"/>
                  </a:lnTo>
                  <a:lnTo>
                    <a:pt x="1" y="126130"/>
                  </a:lnTo>
                  <a:lnTo>
                    <a:pt x="1" y="138857"/>
                  </a:lnTo>
                  <a:lnTo>
                    <a:pt x="1" y="15225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12962" y="2804265"/>
              <a:ext cx="4614" cy="210570"/>
            </a:xfrm>
            <a:custGeom>
              <a:avLst/>
              <a:gdLst/>
              <a:ahLst/>
              <a:cxnLst/>
              <a:rect l="0" t="0" r="0" b="0"/>
              <a:pathLst>
                <a:path w="4614" h="210570">
                  <a:moveTo>
                    <a:pt x="4613" y="0"/>
                  </a:moveTo>
                  <a:lnTo>
                    <a:pt x="1813" y="11735"/>
                  </a:lnTo>
                  <a:lnTo>
                    <a:pt x="311" y="22863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6" y="59283"/>
                  </a:lnTo>
                  <a:lnTo>
                    <a:pt x="2142" y="72339"/>
                  </a:lnTo>
                  <a:lnTo>
                    <a:pt x="2826" y="85691"/>
                  </a:lnTo>
                  <a:lnTo>
                    <a:pt x="3352" y="99256"/>
                  </a:lnTo>
                  <a:lnTo>
                    <a:pt x="3738" y="112971"/>
                  </a:lnTo>
                  <a:lnTo>
                    <a:pt x="4013" y="126790"/>
                  </a:lnTo>
                  <a:lnTo>
                    <a:pt x="4205" y="140681"/>
                  </a:lnTo>
                  <a:lnTo>
                    <a:pt x="4337" y="154601"/>
                  </a:lnTo>
                  <a:lnTo>
                    <a:pt x="4427" y="167929"/>
                  </a:lnTo>
                  <a:lnTo>
                    <a:pt x="4498" y="180777"/>
                  </a:lnTo>
                  <a:lnTo>
                    <a:pt x="4556" y="194272"/>
                  </a:lnTo>
                  <a:lnTo>
                    <a:pt x="4613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54487" y="2825321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70"/>
                  </a:lnTo>
                  <a:lnTo>
                    <a:pt x="3727" y="82142"/>
                  </a:lnTo>
                  <a:lnTo>
                    <a:pt x="5375" y="94708"/>
                  </a:lnTo>
                  <a:lnTo>
                    <a:pt x="6777" y="108260"/>
                  </a:lnTo>
                  <a:lnTo>
                    <a:pt x="7873" y="122405"/>
                  </a:lnTo>
                  <a:lnTo>
                    <a:pt x="8801" y="137834"/>
                  </a:lnTo>
                  <a:lnTo>
                    <a:pt x="9640" y="158143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73055" y="2835850"/>
              <a:ext cx="7816" cy="189514"/>
            </a:xfrm>
            <a:custGeom>
              <a:avLst/>
              <a:gdLst/>
              <a:ahLst/>
              <a:cxnLst/>
              <a:rect l="0" t="0" r="0" b="0"/>
              <a:pathLst>
                <a:path w="7816" h="189514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89" y="72312"/>
                  </a:lnTo>
                  <a:lnTo>
                    <a:pt x="3253" y="83945"/>
                  </a:lnTo>
                  <a:lnTo>
                    <a:pt x="4463" y="96064"/>
                  </a:lnTo>
                  <a:lnTo>
                    <a:pt x="5425" y="108659"/>
                  </a:lnTo>
                  <a:lnTo>
                    <a:pt x="6145" y="121653"/>
                  </a:lnTo>
                  <a:lnTo>
                    <a:pt x="6664" y="134936"/>
                  </a:lnTo>
                  <a:lnTo>
                    <a:pt x="7029" y="147819"/>
                  </a:lnTo>
                  <a:lnTo>
                    <a:pt x="7323" y="160311"/>
                  </a:lnTo>
                  <a:lnTo>
                    <a:pt x="7570" y="173509"/>
                  </a:lnTo>
                  <a:lnTo>
                    <a:pt x="781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86197" y="2825321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66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1"/>
                  </a:lnTo>
                  <a:lnTo>
                    <a:pt x="6767" y="74815"/>
                  </a:lnTo>
                  <a:lnTo>
                    <a:pt x="7865" y="87657"/>
                  </a:lnTo>
                  <a:lnTo>
                    <a:pt x="8676" y="101343"/>
                  </a:lnTo>
                  <a:lnTo>
                    <a:pt x="9255" y="115907"/>
                  </a:lnTo>
                  <a:lnTo>
                    <a:pt x="9662" y="130672"/>
                  </a:lnTo>
                  <a:lnTo>
                    <a:pt x="9986" y="145905"/>
                  </a:lnTo>
                  <a:lnTo>
                    <a:pt x="10259" y="164066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23109" y="2804265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7662" y="8868"/>
                  </a:lnTo>
                  <a:lnTo>
                    <a:pt x="5519" y="17855"/>
                  </a:lnTo>
                  <a:lnTo>
                    <a:pt x="3916" y="27855"/>
                  </a:lnTo>
                  <a:lnTo>
                    <a:pt x="2736" y="39008"/>
                  </a:lnTo>
                  <a:lnTo>
                    <a:pt x="1887" y="51468"/>
                  </a:lnTo>
                  <a:lnTo>
                    <a:pt x="1289" y="65175"/>
                  </a:lnTo>
                  <a:lnTo>
                    <a:pt x="876" y="79765"/>
                  </a:lnTo>
                  <a:lnTo>
                    <a:pt x="591" y="94695"/>
                  </a:lnTo>
                  <a:lnTo>
                    <a:pt x="397" y="109619"/>
                  </a:lnTo>
                  <a:lnTo>
                    <a:pt x="267" y="124401"/>
                  </a:lnTo>
                  <a:lnTo>
                    <a:pt x="178" y="139010"/>
                  </a:lnTo>
                  <a:lnTo>
                    <a:pt x="119" y="153454"/>
                  </a:lnTo>
                  <a:lnTo>
                    <a:pt x="79" y="167350"/>
                  </a:lnTo>
                  <a:lnTo>
                    <a:pt x="48" y="181392"/>
                  </a:lnTo>
                  <a:lnTo>
                    <a:pt x="24" y="19793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55408" y="2814793"/>
              <a:ext cx="4613" cy="221100"/>
            </a:xfrm>
            <a:custGeom>
              <a:avLst/>
              <a:gdLst/>
              <a:ahLst/>
              <a:cxnLst/>
              <a:rect l="0" t="0" r="0" b="0"/>
              <a:pathLst>
                <a:path w="4613" h="221100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6" y="35323"/>
                  </a:lnTo>
                  <a:lnTo>
                    <a:pt x="1326" y="46114"/>
                  </a:lnTo>
                  <a:lnTo>
                    <a:pt x="2142" y="58413"/>
                  </a:lnTo>
                  <a:lnTo>
                    <a:pt x="2825" y="72077"/>
                  </a:lnTo>
                  <a:lnTo>
                    <a:pt x="3352" y="86844"/>
                  </a:lnTo>
                  <a:lnTo>
                    <a:pt x="3737" y="102438"/>
                  </a:lnTo>
                  <a:lnTo>
                    <a:pt x="4012" y="118466"/>
                  </a:lnTo>
                  <a:lnTo>
                    <a:pt x="4204" y="134445"/>
                  </a:lnTo>
                  <a:lnTo>
                    <a:pt x="4336" y="150100"/>
                  </a:lnTo>
                  <a:lnTo>
                    <a:pt x="4426" y="164961"/>
                  </a:lnTo>
                  <a:lnTo>
                    <a:pt x="4497" y="179829"/>
                  </a:lnTo>
                  <a:lnTo>
                    <a:pt x="4555" y="197125"/>
                  </a:lnTo>
                  <a:lnTo>
                    <a:pt x="4612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86404" y="2825321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03"/>
                  </a:lnTo>
                  <a:lnTo>
                    <a:pt x="177" y="93380"/>
                  </a:lnTo>
                  <a:lnTo>
                    <a:pt x="825" y="107108"/>
                  </a:lnTo>
                  <a:lnTo>
                    <a:pt x="2075" y="120149"/>
                  </a:lnTo>
                  <a:lnTo>
                    <a:pt x="3736" y="132675"/>
                  </a:lnTo>
                  <a:lnTo>
                    <a:pt x="5563" y="146605"/>
                  </a:lnTo>
                  <a:lnTo>
                    <a:pt x="7717" y="166515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12788" y="2625280"/>
              <a:ext cx="31587" cy="568540"/>
            </a:xfrm>
            <a:custGeom>
              <a:avLst/>
              <a:gdLst/>
              <a:ahLst/>
              <a:cxnLst/>
              <a:rect l="0" t="0" r="0" b="0"/>
              <a:pathLst>
                <a:path w="31587" h="56854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9" y="43069"/>
                  </a:lnTo>
                  <a:lnTo>
                    <a:pt x="355" y="57925"/>
                  </a:lnTo>
                  <a:lnTo>
                    <a:pt x="1652" y="72453"/>
                  </a:lnTo>
                  <a:lnTo>
                    <a:pt x="4149" y="86271"/>
                  </a:lnTo>
                  <a:lnTo>
                    <a:pt x="7454" y="99483"/>
                  </a:lnTo>
                  <a:lnTo>
                    <a:pt x="10751" y="112495"/>
                  </a:lnTo>
                  <a:lnTo>
                    <a:pt x="13556" y="125589"/>
                  </a:lnTo>
                  <a:lnTo>
                    <a:pt x="15742" y="139197"/>
                  </a:lnTo>
                  <a:lnTo>
                    <a:pt x="17358" y="153944"/>
                  </a:lnTo>
                  <a:lnTo>
                    <a:pt x="18514" y="170057"/>
                  </a:lnTo>
                  <a:lnTo>
                    <a:pt x="19324" y="187271"/>
                  </a:lnTo>
                  <a:lnTo>
                    <a:pt x="19883" y="205044"/>
                  </a:lnTo>
                  <a:lnTo>
                    <a:pt x="20265" y="222996"/>
                  </a:lnTo>
                  <a:lnTo>
                    <a:pt x="20525" y="240947"/>
                  </a:lnTo>
                  <a:lnTo>
                    <a:pt x="20700" y="258831"/>
                  </a:lnTo>
                  <a:lnTo>
                    <a:pt x="20818" y="276637"/>
                  </a:lnTo>
                  <a:lnTo>
                    <a:pt x="20897" y="294373"/>
                  </a:lnTo>
                  <a:lnTo>
                    <a:pt x="20951" y="312054"/>
                  </a:lnTo>
                  <a:lnTo>
                    <a:pt x="20990" y="329694"/>
                  </a:lnTo>
                  <a:lnTo>
                    <a:pt x="21187" y="347306"/>
                  </a:lnTo>
                  <a:lnTo>
                    <a:pt x="21851" y="364897"/>
                  </a:lnTo>
                  <a:lnTo>
                    <a:pt x="23110" y="382475"/>
                  </a:lnTo>
                  <a:lnTo>
                    <a:pt x="24770" y="400042"/>
                  </a:lnTo>
                  <a:lnTo>
                    <a:pt x="26423" y="417603"/>
                  </a:lnTo>
                  <a:lnTo>
                    <a:pt x="27829" y="435155"/>
                  </a:lnTo>
                  <a:lnTo>
                    <a:pt x="28924" y="452536"/>
                  </a:lnTo>
                  <a:lnTo>
                    <a:pt x="29733" y="469439"/>
                  </a:lnTo>
                  <a:lnTo>
                    <a:pt x="30312" y="485727"/>
                  </a:lnTo>
                  <a:lnTo>
                    <a:pt x="30719" y="501215"/>
                  </a:lnTo>
                  <a:lnTo>
                    <a:pt x="31043" y="517317"/>
                  </a:lnTo>
                  <a:lnTo>
                    <a:pt x="31315" y="537683"/>
                  </a:lnTo>
                  <a:lnTo>
                    <a:pt x="31586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55305" y="3299104"/>
              <a:ext cx="10126" cy="242157"/>
            </a:xfrm>
            <a:custGeom>
              <a:avLst/>
              <a:gdLst/>
              <a:ahLst/>
              <a:cxnLst/>
              <a:rect l="0" t="0" r="0" b="0"/>
              <a:pathLst>
                <a:path w="10126" h="242157">
                  <a:moveTo>
                    <a:pt x="10125" y="0"/>
                  </a:moveTo>
                  <a:lnTo>
                    <a:pt x="7259" y="8869"/>
                  </a:lnTo>
                  <a:lnTo>
                    <a:pt x="5116" y="17855"/>
                  </a:lnTo>
                  <a:lnTo>
                    <a:pt x="3514" y="27855"/>
                  </a:lnTo>
                  <a:lnTo>
                    <a:pt x="2333" y="39009"/>
                  </a:lnTo>
                  <a:lnTo>
                    <a:pt x="1484" y="51469"/>
                  </a:lnTo>
                  <a:lnTo>
                    <a:pt x="887" y="65180"/>
                  </a:lnTo>
                  <a:lnTo>
                    <a:pt x="473" y="79944"/>
                  </a:lnTo>
                  <a:lnTo>
                    <a:pt x="188" y="95521"/>
                  </a:lnTo>
                  <a:lnTo>
                    <a:pt x="0" y="111699"/>
                  </a:lnTo>
                  <a:lnTo>
                    <a:pt x="42" y="128305"/>
                  </a:lnTo>
                  <a:lnTo>
                    <a:pt x="602" y="145212"/>
                  </a:lnTo>
                  <a:lnTo>
                    <a:pt x="1791" y="162307"/>
                  </a:lnTo>
                  <a:lnTo>
                    <a:pt x="3413" y="178960"/>
                  </a:lnTo>
                  <a:lnTo>
                    <a:pt x="5209" y="195757"/>
                  </a:lnTo>
                  <a:lnTo>
                    <a:pt x="7337" y="215290"/>
                  </a:lnTo>
                  <a:lnTo>
                    <a:pt x="10125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960228" y="2656866"/>
            <a:ext cx="3011151" cy="947565"/>
            <a:chOff x="3960228" y="2656866"/>
            <a:chExt cx="3011151" cy="947565"/>
          </a:xfrm>
        </p:grpSpPr>
        <p:sp>
          <p:nvSpPr>
            <p:cNvPr id="66" name="Freeform 65"/>
            <p:cNvSpPr/>
            <p:nvPr/>
          </p:nvSpPr>
          <p:spPr>
            <a:xfrm>
              <a:off x="3960228" y="2835850"/>
              <a:ext cx="21057" cy="189514"/>
            </a:xfrm>
            <a:custGeom>
              <a:avLst/>
              <a:gdLst/>
              <a:ahLst/>
              <a:cxnLst/>
              <a:rect l="0" t="0" r="0" b="0"/>
              <a:pathLst>
                <a:path w="21057" h="189514">
                  <a:moveTo>
                    <a:pt x="0" y="0"/>
                  </a:moveTo>
                  <a:lnTo>
                    <a:pt x="2866" y="14736"/>
                  </a:lnTo>
                  <a:lnTo>
                    <a:pt x="5008" y="29287"/>
                  </a:lnTo>
                  <a:lnTo>
                    <a:pt x="6611" y="45073"/>
                  </a:lnTo>
                  <a:lnTo>
                    <a:pt x="7792" y="61788"/>
                  </a:lnTo>
                  <a:lnTo>
                    <a:pt x="8640" y="78633"/>
                  </a:lnTo>
                  <a:lnTo>
                    <a:pt x="9242" y="95109"/>
                  </a:lnTo>
                  <a:lnTo>
                    <a:pt x="9830" y="110899"/>
                  </a:lnTo>
                  <a:lnTo>
                    <a:pt x="10762" y="125721"/>
                  </a:lnTo>
                  <a:lnTo>
                    <a:pt x="12204" y="139521"/>
                  </a:lnTo>
                  <a:lnTo>
                    <a:pt x="13997" y="151980"/>
                  </a:lnTo>
                  <a:lnTo>
                    <a:pt x="15926" y="163632"/>
                  </a:lnTo>
                  <a:lnTo>
                    <a:pt x="18164" y="175503"/>
                  </a:lnTo>
                  <a:lnTo>
                    <a:pt x="2105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86611" y="2835850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6" y="46801"/>
                  </a:lnTo>
                  <a:lnTo>
                    <a:pt x="825" y="60109"/>
                  </a:lnTo>
                  <a:lnTo>
                    <a:pt x="2074" y="74414"/>
                  </a:lnTo>
                  <a:lnTo>
                    <a:pt x="3727" y="89419"/>
                  </a:lnTo>
                  <a:lnTo>
                    <a:pt x="5375" y="104632"/>
                  </a:lnTo>
                  <a:lnTo>
                    <a:pt x="6778" y="119736"/>
                  </a:lnTo>
                  <a:lnTo>
                    <a:pt x="7873" y="134209"/>
                  </a:lnTo>
                  <a:lnTo>
                    <a:pt x="8802" y="148767"/>
                  </a:lnTo>
                  <a:lnTo>
                    <a:pt x="9640" y="165800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81409" y="283585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7" y="46624"/>
                  </a:lnTo>
                  <a:lnTo>
                    <a:pt x="826" y="59283"/>
                  </a:lnTo>
                  <a:lnTo>
                    <a:pt x="2074" y="72339"/>
                  </a:lnTo>
                  <a:lnTo>
                    <a:pt x="3727" y="85691"/>
                  </a:lnTo>
                  <a:lnTo>
                    <a:pt x="5375" y="99257"/>
                  </a:lnTo>
                  <a:lnTo>
                    <a:pt x="6778" y="112963"/>
                  </a:lnTo>
                  <a:lnTo>
                    <a:pt x="7872" y="126542"/>
                  </a:lnTo>
                  <a:lnTo>
                    <a:pt x="8801" y="141073"/>
                  </a:lnTo>
                  <a:lnTo>
                    <a:pt x="9640" y="160066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18321" y="2814793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5"/>
                  </a:lnTo>
                  <a:lnTo>
                    <a:pt x="178" y="101423"/>
                  </a:lnTo>
                  <a:lnTo>
                    <a:pt x="826" y="116609"/>
                  </a:lnTo>
                  <a:lnTo>
                    <a:pt x="2075" y="131474"/>
                  </a:lnTo>
                  <a:lnTo>
                    <a:pt x="3735" y="145866"/>
                  </a:lnTo>
                  <a:lnTo>
                    <a:pt x="5562" y="161046"/>
                  </a:lnTo>
                  <a:lnTo>
                    <a:pt x="7716" y="180584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02590" y="2835850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68" y="14602"/>
                  </a:lnTo>
                  <a:lnTo>
                    <a:pt x="707" y="27873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67" y="81578"/>
                  </a:lnTo>
                  <a:lnTo>
                    <a:pt x="7866" y="95344"/>
                  </a:lnTo>
                  <a:lnTo>
                    <a:pt x="8677" y="109194"/>
                  </a:lnTo>
                  <a:lnTo>
                    <a:pt x="9256" y="123084"/>
                  </a:lnTo>
                  <a:lnTo>
                    <a:pt x="9663" y="136391"/>
                  </a:lnTo>
                  <a:lnTo>
                    <a:pt x="9986" y="149222"/>
                  </a:lnTo>
                  <a:lnTo>
                    <a:pt x="10260" y="162701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86860" y="2846378"/>
              <a:ext cx="10529" cy="189515"/>
            </a:xfrm>
            <a:custGeom>
              <a:avLst/>
              <a:gdLst/>
              <a:ahLst/>
              <a:cxnLst/>
              <a:rect l="0" t="0" r="0" b="0"/>
              <a:pathLst>
                <a:path w="10529" h="189515">
                  <a:moveTo>
                    <a:pt x="0" y="0"/>
                  </a:moveTo>
                  <a:lnTo>
                    <a:pt x="0" y="14670"/>
                  </a:lnTo>
                  <a:lnTo>
                    <a:pt x="0" y="28581"/>
                  </a:lnTo>
                  <a:lnTo>
                    <a:pt x="5" y="43074"/>
                  </a:lnTo>
                  <a:lnTo>
                    <a:pt x="178" y="58103"/>
                  </a:lnTo>
                  <a:lnTo>
                    <a:pt x="826" y="73280"/>
                  </a:lnTo>
                  <a:lnTo>
                    <a:pt x="2075" y="88346"/>
                  </a:lnTo>
                  <a:lnTo>
                    <a:pt x="3727" y="103211"/>
                  </a:lnTo>
                  <a:lnTo>
                    <a:pt x="5375" y="117870"/>
                  </a:lnTo>
                  <a:lnTo>
                    <a:pt x="6777" y="132340"/>
                  </a:lnTo>
                  <a:lnTo>
                    <a:pt x="7872" y="146053"/>
                  </a:lnTo>
                  <a:lnTo>
                    <a:pt x="8800" y="159208"/>
                  </a:lnTo>
                  <a:lnTo>
                    <a:pt x="9640" y="172961"/>
                  </a:lnTo>
                  <a:lnTo>
                    <a:pt x="10528" y="189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77045" y="2846378"/>
              <a:ext cx="4613" cy="178986"/>
            </a:xfrm>
            <a:custGeom>
              <a:avLst/>
              <a:gdLst/>
              <a:ahLst/>
              <a:cxnLst/>
              <a:rect l="0" t="0" r="0" b="0"/>
              <a:pathLst>
                <a:path w="4613" h="178986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6"/>
                  </a:lnTo>
                  <a:lnTo>
                    <a:pt x="1327" y="45289"/>
                  </a:lnTo>
                  <a:lnTo>
                    <a:pt x="2141" y="56334"/>
                  </a:lnTo>
                  <a:lnTo>
                    <a:pt x="2825" y="68174"/>
                  </a:lnTo>
                  <a:lnTo>
                    <a:pt x="3351" y="80644"/>
                  </a:lnTo>
                  <a:lnTo>
                    <a:pt x="3738" y="93582"/>
                  </a:lnTo>
                  <a:lnTo>
                    <a:pt x="4013" y="106826"/>
                  </a:lnTo>
                  <a:lnTo>
                    <a:pt x="4235" y="121831"/>
                  </a:lnTo>
                  <a:lnTo>
                    <a:pt x="4423" y="143266"/>
                  </a:lnTo>
                  <a:lnTo>
                    <a:pt x="4612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65926" y="2835850"/>
              <a:ext cx="10531" cy="189514"/>
            </a:xfrm>
            <a:custGeom>
              <a:avLst/>
              <a:gdLst/>
              <a:ahLst/>
              <a:cxnLst/>
              <a:rect l="0" t="0" r="0" b="0"/>
              <a:pathLst>
                <a:path w="10531" h="189514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4" y="70265"/>
                  </a:lnTo>
                  <a:lnTo>
                    <a:pt x="3728" y="81965"/>
                  </a:lnTo>
                  <a:lnTo>
                    <a:pt x="5376" y="93882"/>
                  </a:lnTo>
                  <a:lnTo>
                    <a:pt x="6780" y="106189"/>
                  </a:lnTo>
                  <a:lnTo>
                    <a:pt x="7875" y="118875"/>
                  </a:lnTo>
                  <a:lnTo>
                    <a:pt x="8802" y="133379"/>
                  </a:lnTo>
                  <a:lnTo>
                    <a:pt x="9641" y="154333"/>
                  </a:lnTo>
                  <a:lnTo>
                    <a:pt x="1053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329140" y="2814793"/>
              <a:ext cx="21057" cy="221100"/>
            </a:xfrm>
            <a:custGeom>
              <a:avLst/>
              <a:gdLst/>
              <a:ahLst/>
              <a:cxnLst/>
              <a:rect l="0" t="0" r="0" b="0"/>
              <a:pathLst>
                <a:path w="21057" h="221100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199"/>
                  </a:lnTo>
                  <a:lnTo>
                    <a:pt x="5" y="50458"/>
                  </a:lnTo>
                  <a:lnTo>
                    <a:pt x="177" y="66270"/>
                  </a:lnTo>
                  <a:lnTo>
                    <a:pt x="825" y="82104"/>
                  </a:lnTo>
                  <a:lnTo>
                    <a:pt x="2078" y="97674"/>
                  </a:lnTo>
                  <a:lnTo>
                    <a:pt x="3905" y="112907"/>
                  </a:lnTo>
                  <a:lnTo>
                    <a:pt x="6201" y="127829"/>
                  </a:lnTo>
                  <a:lnTo>
                    <a:pt x="8852" y="142490"/>
                  </a:lnTo>
                  <a:lnTo>
                    <a:pt x="11609" y="156732"/>
                  </a:lnTo>
                  <a:lnTo>
                    <a:pt x="14363" y="171790"/>
                  </a:lnTo>
                  <a:lnTo>
                    <a:pt x="17356" y="191221"/>
                  </a:lnTo>
                  <a:lnTo>
                    <a:pt x="21056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58237" y="2656866"/>
              <a:ext cx="18344" cy="431669"/>
            </a:xfrm>
            <a:custGeom>
              <a:avLst/>
              <a:gdLst/>
              <a:ahLst/>
              <a:cxnLst/>
              <a:rect l="0" t="0" r="0" b="0"/>
              <a:pathLst>
                <a:path w="18344" h="431669">
                  <a:moveTo>
                    <a:pt x="7815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7" y="36457"/>
                  </a:lnTo>
                  <a:lnTo>
                    <a:pt x="201" y="50132"/>
                  </a:lnTo>
                  <a:lnTo>
                    <a:pt x="0" y="63811"/>
                  </a:lnTo>
                  <a:lnTo>
                    <a:pt x="656" y="77041"/>
                  </a:lnTo>
                  <a:lnTo>
                    <a:pt x="2067" y="90184"/>
                  </a:lnTo>
                  <a:lnTo>
                    <a:pt x="4079" y="104209"/>
                  </a:lnTo>
                  <a:lnTo>
                    <a:pt x="6538" y="119612"/>
                  </a:lnTo>
                  <a:lnTo>
                    <a:pt x="9152" y="136567"/>
                  </a:lnTo>
                  <a:lnTo>
                    <a:pt x="11519" y="155171"/>
                  </a:lnTo>
                  <a:lnTo>
                    <a:pt x="13441" y="175283"/>
                  </a:lnTo>
                  <a:lnTo>
                    <a:pt x="14899" y="196468"/>
                  </a:lnTo>
                  <a:lnTo>
                    <a:pt x="15960" y="218127"/>
                  </a:lnTo>
                  <a:lnTo>
                    <a:pt x="16712" y="239869"/>
                  </a:lnTo>
                  <a:lnTo>
                    <a:pt x="17235" y="261364"/>
                  </a:lnTo>
                  <a:lnTo>
                    <a:pt x="17594" y="282255"/>
                  </a:lnTo>
                  <a:lnTo>
                    <a:pt x="17838" y="302414"/>
                  </a:lnTo>
                  <a:lnTo>
                    <a:pt x="18004" y="321730"/>
                  </a:lnTo>
                  <a:lnTo>
                    <a:pt x="18115" y="340024"/>
                  </a:lnTo>
                  <a:lnTo>
                    <a:pt x="18191" y="357284"/>
                  </a:lnTo>
                  <a:lnTo>
                    <a:pt x="18242" y="373246"/>
                  </a:lnTo>
                  <a:lnTo>
                    <a:pt x="18281" y="388983"/>
                  </a:lnTo>
                  <a:lnTo>
                    <a:pt x="18312" y="406997"/>
                  </a:lnTo>
                  <a:lnTo>
                    <a:pt x="18343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08825" y="3162234"/>
              <a:ext cx="362554" cy="442197"/>
            </a:xfrm>
            <a:custGeom>
              <a:avLst/>
              <a:gdLst/>
              <a:ahLst/>
              <a:cxnLst/>
              <a:rect l="0" t="0" r="0" b="0"/>
              <a:pathLst>
                <a:path w="362554" h="442197">
                  <a:moveTo>
                    <a:pt x="88812" y="0"/>
                  </a:moveTo>
                  <a:lnTo>
                    <a:pt x="85877" y="8801"/>
                  </a:lnTo>
                  <a:lnTo>
                    <a:pt x="83095" y="17147"/>
                  </a:lnTo>
                  <a:lnTo>
                    <a:pt x="80195" y="25846"/>
                  </a:lnTo>
                  <a:lnTo>
                    <a:pt x="77155" y="34967"/>
                  </a:lnTo>
                  <a:lnTo>
                    <a:pt x="73991" y="44462"/>
                  </a:lnTo>
                  <a:lnTo>
                    <a:pt x="70727" y="54254"/>
                  </a:lnTo>
                  <a:lnTo>
                    <a:pt x="67388" y="64269"/>
                  </a:lnTo>
                  <a:lnTo>
                    <a:pt x="63997" y="74442"/>
                  </a:lnTo>
                  <a:lnTo>
                    <a:pt x="60564" y="84658"/>
                  </a:lnTo>
                  <a:lnTo>
                    <a:pt x="56925" y="92390"/>
                  </a:lnTo>
                  <a:lnTo>
                    <a:pt x="53596" y="94485"/>
                  </a:lnTo>
                  <a:lnTo>
                    <a:pt x="51728" y="91911"/>
                  </a:lnTo>
                  <a:lnTo>
                    <a:pt x="51390" y="86302"/>
                  </a:lnTo>
                  <a:lnTo>
                    <a:pt x="52409" y="78829"/>
                  </a:lnTo>
                  <a:lnTo>
                    <a:pt x="54755" y="70219"/>
                  </a:lnTo>
                  <a:lnTo>
                    <a:pt x="58296" y="60919"/>
                  </a:lnTo>
                  <a:lnTo>
                    <a:pt x="62980" y="51519"/>
                  </a:lnTo>
                  <a:lnTo>
                    <a:pt x="68881" y="42794"/>
                  </a:lnTo>
                  <a:lnTo>
                    <a:pt x="75928" y="35121"/>
                  </a:lnTo>
                  <a:lnTo>
                    <a:pt x="83933" y="29152"/>
                  </a:lnTo>
                  <a:lnTo>
                    <a:pt x="92678" y="25952"/>
                  </a:lnTo>
                  <a:lnTo>
                    <a:pt x="101958" y="25843"/>
                  </a:lnTo>
                  <a:lnTo>
                    <a:pt x="111290" y="28516"/>
                  </a:lnTo>
                  <a:lnTo>
                    <a:pt x="119941" y="33424"/>
                  </a:lnTo>
                  <a:lnTo>
                    <a:pt x="127567" y="40024"/>
                  </a:lnTo>
                  <a:lnTo>
                    <a:pt x="134006" y="48180"/>
                  </a:lnTo>
                  <a:lnTo>
                    <a:pt x="139115" y="58145"/>
                  </a:lnTo>
                  <a:lnTo>
                    <a:pt x="142955" y="69914"/>
                  </a:lnTo>
                  <a:lnTo>
                    <a:pt x="145568" y="83068"/>
                  </a:lnTo>
                  <a:lnTo>
                    <a:pt x="146889" y="96968"/>
                  </a:lnTo>
                  <a:lnTo>
                    <a:pt x="147009" y="111174"/>
                  </a:lnTo>
                  <a:lnTo>
                    <a:pt x="146296" y="125628"/>
                  </a:lnTo>
                  <a:lnTo>
                    <a:pt x="145288" y="140545"/>
                  </a:lnTo>
                  <a:lnTo>
                    <a:pt x="144310" y="156018"/>
                  </a:lnTo>
                  <a:lnTo>
                    <a:pt x="143163" y="171850"/>
                  </a:lnTo>
                  <a:lnTo>
                    <a:pt x="141256" y="187639"/>
                  </a:lnTo>
                  <a:lnTo>
                    <a:pt x="138307" y="203157"/>
                  </a:lnTo>
                  <a:lnTo>
                    <a:pt x="134511" y="218511"/>
                  </a:lnTo>
                  <a:lnTo>
                    <a:pt x="130346" y="234040"/>
                  </a:lnTo>
                  <a:lnTo>
                    <a:pt x="126132" y="249924"/>
                  </a:lnTo>
                  <a:lnTo>
                    <a:pt x="121844" y="265862"/>
                  </a:lnTo>
                  <a:lnTo>
                    <a:pt x="117214" y="281191"/>
                  </a:lnTo>
                  <a:lnTo>
                    <a:pt x="112101" y="295571"/>
                  </a:lnTo>
                  <a:lnTo>
                    <a:pt x="106516" y="308839"/>
                  </a:lnTo>
                  <a:lnTo>
                    <a:pt x="100534" y="320830"/>
                  </a:lnTo>
                  <a:lnTo>
                    <a:pt x="94242" y="331594"/>
                  </a:lnTo>
                  <a:lnTo>
                    <a:pt x="87559" y="341162"/>
                  </a:lnTo>
                  <a:lnTo>
                    <a:pt x="80241" y="349457"/>
                  </a:lnTo>
                  <a:lnTo>
                    <a:pt x="72206" y="356547"/>
                  </a:lnTo>
                  <a:lnTo>
                    <a:pt x="63523" y="362142"/>
                  </a:lnTo>
                  <a:lnTo>
                    <a:pt x="54315" y="365546"/>
                  </a:lnTo>
                  <a:lnTo>
                    <a:pt x="44721" y="366564"/>
                  </a:lnTo>
                  <a:lnTo>
                    <a:pt x="35179" y="365129"/>
                  </a:lnTo>
                  <a:lnTo>
                    <a:pt x="26386" y="361050"/>
                  </a:lnTo>
                  <a:lnTo>
                    <a:pt x="18665" y="354484"/>
                  </a:lnTo>
                  <a:lnTo>
                    <a:pt x="12160" y="345688"/>
                  </a:lnTo>
                  <a:lnTo>
                    <a:pt x="7009" y="334826"/>
                  </a:lnTo>
                  <a:lnTo>
                    <a:pt x="3145" y="322199"/>
                  </a:lnTo>
                  <a:lnTo>
                    <a:pt x="685" y="308504"/>
                  </a:lnTo>
                  <a:lnTo>
                    <a:pt x="0" y="294708"/>
                  </a:lnTo>
                  <a:lnTo>
                    <a:pt x="1139" y="281370"/>
                  </a:lnTo>
                  <a:lnTo>
                    <a:pt x="4189" y="268977"/>
                  </a:lnTo>
                  <a:lnTo>
                    <a:pt x="9436" y="258106"/>
                  </a:lnTo>
                  <a:lnTo>
                    <a:pt x="16813" y="248917"/>
                  </a:lnTo>
                  <a:lnTo>
                    <a:pt x="25835" y="241559"/>
                  </a:lnTo>
                  <a:lnTo>
                    <a:pt x="35791" y="236350"/>
                  </a:lnTo>
                  <a:lnTo>
                    <a:pt x="46181" y="233255"/>
                  </a:lnTo>
                  <a:lnTo>
                    <a:pt x="56577" y="232122"/>
                  </a:lnTo>
                  <a:lnTo>
                    <a:pt x="66550" y="232864"/>
                  </a:lnTo>
                  <a:lnTo>
                    <a:pt x="75925" y="235253"/>
                  </a:lnTo>
                  <a:lnTo>
                    <a:pt x="84880" y="239125"/>
                  </a:lnTo>
                  <a:lnTo>
                    <a:pt x="93821" y="244465"/>
                  </a:lnTo>
                  <a:lnTo>
                    <a:pt x="102996" y="251128"/>
                  </a:lnTo>
                  <a:lnTo>
                    <a:pt x="112636" y="258871"/>
                  </a:lnTo>
                  <a:lnTo>
                    <a:pt x="123026" y="267439"/>
                  </a:lnTo>
                  <a:lnTo>
                    <a:pt x="134240" y="276604"/>
                  </a:lnTo>
                  <a:lnTo>
                    <a:pt x="146027" y="286028"/>
                  </a:lnTo>
                  <a:lnTo>
                    <a:pt x="157931" y="295275"/>
                  </a:lnTo>
                  <a:lnTo>
                    <a:pt x="169679" y="304126"/>
                  </a:lnTo>
                  <a:lnTo>
                    <a:pt x="181347" y="312713"/>
                  </a:lnTo>
                  <a:lnTo>
                    <a:pt x="193247" y="321400"/>
                  </a:lnTo>
                  <a:lnTo>
                    <a:pt x="205545" y="330386"/>
                  </a:lnTo>
                  <a:lnTo>
                    <a:pt x="218093" y="339389"/>
                  </a:lnTo>
                  <a:lnTo>
                    <a:pt x="230522" y="347754"/>
                  </a:lnTo>
                  <a:lnTo>
                    <a:pt x="242624" y="355164"/>
                  </a:lnTo>
                  <a:lnTo>
                    <a:pt x="254190" y="361784"/>
                  </a:lnTo>
                  <a:lnTo>
                    <a:pt x="264957" y="368071"/>
                  </a:lnTo>
                  <a:lnTo>
                    <a:pt x="274865" y="374338"/>
                  </a:lnTo>
                  <a:lnTo>
                    <a:pt x="284010" y="380717"/>
                  </a:lnTo>
                  <a:lnTo>
                    <a:pt x="292545" y="387241"/>
                  </a:lnTo>
                  <a:lnTo>
                    <a:pt x="300629" y="393895"/>
                  </a:lnTo>
                  <a:lnTo>
                    <a:pt x="308552" y="400653"/>
                  </a:lnTo>
                  <a:lnTo>
                    <a:pt x="316720" y="407490"/>
                  </a:lnTo>
                  <a:lnTo>
                    <a:pt x="325319" y="414374"/>
                  </a:lnTo>
                  <a:lnTo>
                    <a:pt x="333907" y="420986"/>
                  </a:lnTo>
                  <a:lnTo>
                    <a:pt x="342363" y="427368"/>
                  </a:lnTo>
                  <a:lnTo>
                    <a:pt x="351431" y="434081"/>
                  </a:lnTo>
                  <a:lnTo>
                    <a:pt x="362553" y="442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032590" y="2671737"/>
            <a:ext cx="2755753" cy="515898"/>
            <a:chOff x="7032590" y="2671737"/>
            <a:chExt cx="2755753" cy="515898"/>
          </a:xfrm>
        </p:grpSpPr>
        <p:sp>
          <p:nvSpPr>
            <p:cNvPr id="78" name="Freeform 77"/>
            <p:cNvSpPr/>
            <p:nvPr/>
          </p:nvSpPr>
          <p:spPr>
            <a:xfrm>
              <a:off x="7032590" y="2808608"/>
              <a:ext cx="7816" cy="221099"/>
            </a:xfrm>
            <a:custGeom>
              <a:avLst/>
              <a:gdLst/>
              <a:ahLst/>
              <a:cxnLst/>
              <a:rect l="0" t="0" r="0" b="0"/>
              <a:pathLst>
                <a:path w="7816" h="221099">
                  <a:moveTo>
                    <a:pt x="7815" y="0"/>
                  </a:moveTo>
                  <a:lnTo>
                    <a:pt x="4947" y="11735"/>
                  </a:lnTo>
                  <a:lnTo>
                    <a:pt x="2806" y="22864"/>
                  </a:lnTo>
                  <a:lnTo>
                    <a:pt x="1207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0" y="74418"/>
                  </a:lnTo>
                  <a:lnTo>
                    <a:pt x="1889" y="89596"/>
                  </a:lnTo>
                  <a:lnTo>
                    <a:pt x="3253" y="105457"/>
                  </a:lnTo>
                  <a:lnTo>
                    <a:pt x="4463" y="121819"/>
                  </a:lnTo>
                  <a:lnTo>
                    <a:pt x="5427" y="138357"/>
                  </a:lnTo>
                  <a:lnTo>
                    <a:pt x="6252" y="156544"/>
                  </a:lnTo>
                  <a:lnTo>
                    <a:pt x="7007" y="181329"/>
                  </a:lnTo>
                  <a:lnTo>
                    <a:pt x="7815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358973" y="2819136"/>
              <a:ext cx="7816" cy="200042"/>
            </a:xfrm>
            <a:custGeom>
              <a:avLst/>
              <a:gdLst/>
              <a:ahLst/>
              <a:cxnLst/>
              <a:rect l="0" t="0" r="0" b="0"/>
              <a:pathLst>
                <a:path w="7816" h="200042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50"/>
                  </a:lnTo>
                  <a:lnTo>
                    <a:pt x="201" y="42517"/>
                  </a:lnTo>
                  <a:lnTo>
                    <a:pt x="0" y="55997"/>
                  </a:lnTo>
                  <a:lnTo>
                    <a:pt x="650" y="69873"/>
                  </a:lnTo>
                  <a:lnTo>
                    <a:pt x="1889" y="84082"/>
                  </a:lnTo>
                  <a:lnTo>
                    <a:pt x="3253" y="98822"/>
                  </a:lnTo>
                  <a:lnTo>
                    <a:pt x="4462" y="114162"/>
                  </a:lnTo>
                  <a:lnTo>
                    <a:pt x="5427" y="129679"/>
                  </a:lnTo>
                  <a:lnTo>
                    <a:pt x="6253" y="146258"/>
                  </a:lnTo>
                  <a:lnTo>
                    <a:pt x="7007" y="167594"/>
                  </a:lnTo>
                  <a:lnTo>
                    <a:pt x="7815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72114" y="2829665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7662" y="14602"/>
                  </a:lnTo>
                  <a:lnTo>
                    <a:pt x="5520" y="27872"/>
                  </a:lnTo>
                  <a:lnTo>
                    <a:pt x="3917" y="41078"/>
                  </a:lnTo>
                  <a:lnTo>
                    <a:pt x="2736" y="54593"/>
                  </a:lnTo>
                  <a:lnTo>
                    <a:pt x="1888" y="68750"/>
                  </a:lnTo>
                  <a:lnTo>
                    <a:pt x="1291" y="83643"/>
                  </a:lnTo>
                  <a:lnTo>
                    <a:pt x="875" y="98831"/>
                  </a:lnTo>
                  <a:lnTo>
                    <a:pt x="545" y="115142"/>
                  </a:lnTo>
                  <a:lnTo>
                    <a:pt x="270" y="13624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009026" y="2819136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9" y="34467"/>
                  </a:lnTo>
                  <a:lnTo>
                    <a:pt x="10529" y="46801"/>
                  </a:lnTo>
                  <a:lnTo>
                    <a:pt x="10529" y="60109"/>
                  </a:lnTo>
                  <a:lnTo>
                    <a:pt x="10524" y="74410"/>
                  </a:lnTo>
                  <a:lnTo>
                    <a:pt x="10351" y="89241"/>
                  </a:lnTo>
                  <a:lnTo>
                    <a:pt x="9703" y="103806"/>
                  </a:lnTo>
                  <a:lnTo>
                    <a:pt x="8455" y="117662"/>
                  </a:lnTo>
                  <a:lnTo>
                    <a:pt x="6794" y="130474"/>
                  </a:lnTo>
                  <a:lnTo>
                    <a:pt x="4967" y="143204"/>
                  </a:lnTo>
                  <a:lnTo>
                    <a:pt x="2812" y="15808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45937" y="2840193"/>
              <a:ext cx="2" cy="168457"/>
            </a:xfrm>
            <a:custGeom>
              <a:avLst/>
              <a:gdLst/>
              <a:ahLst/>
              <a:cxnLst/>
              <a:rect l="0" t="0" r="0" b="0"/>
              <a:pathLst>
                <a:path w="2" h="168457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54"/>
                  </a:lnTo>
                  <a:lnTo>
                    <a:pt x="0" y="126130"/>
                  </a:lnTo>
                  <a:lnTo>
                    <a:pt x="1" y="138857"/>
                  </a:lnTo>
                  <a:lnTo>
                    <a:pt x="1" y="152253"/>
                  </a:lnTo>
                  <a:lnTo>
                    <a:pt x="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661793" y="2829665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0" y="81578"/>
                  </a:lnTo>
                  <a:lnTo>
                    <a:pt x="0" y="95344"/>
                  </a:lnTo>
                  <a:lnTo>
                    <a:pt x="0" y="109193"/>
                  </a:lnTo>
                  <a:lnTo>
                    <a:pt x="0" y="123084"/>
                  </a:lnTo>
                  <a:lnTo>
                    <a:pt x="0" y="136391"/>
                  </a:lnTo>
                  <a:lnTo>
                    <a:pt x="0" y="149221"/>
                  </a:lnTo>
                  <a:lnTo>
                    <a:pt x="0" y="16270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968172" y="2850721"/>
              <a:ext cx="9477" cy="210572"/>
            </a:xfrm>
            <a:custGeom>
              <a:avLst/>
              <a:gdLst/>
              <a:ahLst/>
              <a:cxnLst/>
              <a:rect l="0" t="0" r="0" b="0"/>
              <a:pathLst>
                <a:path w="9477" h="210572">
                  <a:moveTo>
                    <a:pt x="9476" y="0"/>
                  </a:moveTo>
                  <a:lnTo>
                    <a:pt x="6610" y="8936"/>
                  </a:lnTo>
                  <a:lnTo>
                    <a:pt x="4467" y="18563"/>
                  </a:lnTo>
                  <a:lnTo>
                    <a:pt x="2864" y="29855"/>
                  </a:lnTo>
                  <a:lnTo>
                    <a:pt x="1684" y="42695"/>
                  </a:lnTo>
                  <a:lnTo>
                    <a:pt x="835" y="56823"/>
                  </a:lnTo>
                  <a:lnTo>
                    <a:pt x="242" y="71944"/>
                  </a:lnTo>
                  <a:lnTo>
                    <a:pt x="0" y="87632"/>
                  </a:lnTo>
                  <a:lnTo>
                    <a:pt x="365" y="103372"/>
                  </a:lnTo>
                  <a:lnTo>
                    <a:pt x="1420" y="118871"/>
                  </a:lnTo>
                  <a:lnTo>
                    <a:pt x="2950" y="134023"/>
                  </a:lnTo>
                  <a:lnTo>
                    <a:pt x="4674" y="150605"/>
                  </a:lnTo>
                  <a:lnTo>
                    <a:pt x="6745" y="173424"/>
                  </a:lnTo>
                  <a:lnTo>
                    <a:pt x="9476" y="210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272446" y="2861250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5"/>
                  </a:lnTo>
                  <a:lnTo>
                    <a:pt x="0" y="90406"/>
                  </a:lnTo>
                  <a:lnTo>
                    <a:pt x="0" y="106493"/>
                  </a:lnTo>
                  <a:lnTo>
                    <a:pt x="0" y="122834"/>
                  </a:lnTo>
                  <a:lnTo>
                    <a:pt x="0" y="14197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556715" y="2871778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5" y="81177"/>
                  </a:lnTo>
                  <a:lnTo>
                    <a:pt x="178" y="97107"/>
                  </a:lnTo>
                  <a:lnTo>
                    <a:pt x="827" y="112483"/>
                  </a:lnTo>
                  <a:lnTo>
                    <a:pt x="2075" y="126913"/>
                  </a:lnTo>
                  <a:lnTo>
                    <a:pt x="3737" y="139930"/>
                  </a:lnTo>
                  <a:lnTo>
                    <a:pt x="5563" y="152083"/>
                  </a:lnTo>
                  <a:lnTo>
                    <a:pt x="7717" y="164436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756757" y="2671737"/>
              <a:ext cx="31586" cy="515898"/>
            </a:xfrm>
            <a:custGeom>
              <a:avLst/>
              <a:gdLst/>
              <a:ahLst/>
              <a:cxnLst/>
              <a:rect l="0" t="0" r="0" b="0"/>
              <a:pathLst>
                <a:path w="31586" h="515898">
                  <a:moveTo>
                    <a:pt x="0" y="0"/>
                  </a:moveTo>
                  <a:lnTo>
                    <a:pt x="133" y="14736"/>
                  </a:lnTo>
                  <a:lnTo>
                    <a:pt x="1414" y="29287"/>
                  </a:lnTo>
                  <a:lnTo>
                    <a:pt x="3998" y="45091"/>
                  </a:lnTo>
                  <a:lnTo>
                    <a:pt x="7372" y="62498"/>
                  </a:lnTo>
                  <a:lnTo>
                    <a:pt x="10708" y="81936"/>
                  </a:lnTo>
                  <a:lnTo>
                    <a:pt x="13533" y="103410"/>
                  </a:lnTo>
                  <a:lnTo>
                    <a:pt x="15729" y="125984"/>
                  </a:lnTo>
                  <a:lnTo>
                    <a:pt x="17352" y="148047"/>
                  </a:lnTo>
                  <a:lnTo>
                    <a:pt x="18516" y="168730"/>
                  </a:lnTo>
                  <a:lnTo>
                    <a:pt x="19499" y="188035"/>
                  </a:lnTo>
                  <a:lnTo>
                    <a:pt x="20708" y="206453"/>
                  </a:lnTo>
                  <a:lnTo>
                    <a:pt x="22339" y="224404"/>
                  </a:lnTo>
                  <a:lnTo>
                    <a:pt x="24252" y="242293"/>
                  </a:lnTo>
                  <a:lnTo>
                    <a:pt x="26075" y="260551"/>
                  </a:lnTo>
                  <a:lnTo>
                    <a:pt x="27596" y="279359"/>
                  </a:lnTo>
                  <a:lnTo>
                    <a:pt x="28768" y="298386"/>
                  </a:lnTo>
                  <a:lnTo>
                    <a:pt x="29629" y="316926"/>
                  </a:lnTo>
                  <a:lnTo>
                    <a:pt x="30243" y="334620"/>
                  </a:lnTo>
                  <a:lnTo>
                    <a:pt x="30672" y="351601"/>
                  </a:lnTo>
                  <a:lnTo>
                    <a:pt x="30967" y="368304"/>
                  </a:lnTo>
                  <a:lnTo>
                    <a:pt x="31169" y="385018"/>
                  </a:lnTo>
                  <a:lnTo>
                    <a:pt x="31306" y="401702"/>
                  </a:lnTo>
                  <a:lnTo>
                    <a:pt x="31398" y="418071"/>
                  </a:lnTo>
                  <a:lnTo>
                    <a:pt x="31461" y="433968"/>
                  </a:lnTo>
                  <a:lnTo>
                    <a:pt x="31501" y="449178"/>
                  </a:lnTo>
                  <a:lnTo>
                    <a:pt x="31533" y="465056"/>
                  </a:lnTo>
                  <a:lnTo>
                    <a:pt x="31561" y="485231"/>
                  </a:lnTo>
                  <a:lnTo>
                    <a:pt x="31585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9601988" y="3184878"/>
            <a:ext cx="265196" cy="352697"/>
          </a:xfrm>
          <a:custGeom>
            <a:avLst/>
            <a:gdLst/>
            <a:ahLst/>
            <a:cxnLst/>
            <a:rect l="0" t="0" r="0" b="0"/>
            <a:pathLst>
              <a:path w="265196" h="352697">
                <a:moveTo>
                  <a:pt x="189513" y="5256"/>
                </a:moveTo>
                <a:lnTo>
                  <a:pt x="186512" y="13990"/>
                </a:lnTo>
                <a:lnTo>
                  <a:pt x="183090" y="21696"/>
                </a:lnTo>
                <a:lnTo>
                  <a:pt x="178894" y="29099"/>
                </a:lnTo>
                <a:lnTo>
                  <a:pt x="173993" y="36360"/>
                </a:lnTo>
                <a:lnTo>
                  <a:pt x="168512" y="43538"/>
                </a:lnTo>
                <a:lnTo>
                  <a:pt x="162581" y="50646"/>
                </a:lnTo>
                <a:lnTo>
                  <a:pt x="156320" y="57045"/>
                </a:lnTo>
                <a:lnTo>
                  <a:pt x="149821" y="61518"/>
                </a:lnTo>
                <a:lnTo>
                  <a:pt x="143171" y="63552"/>
                </a:lnTo>
                <a:lnTo>
                  <a:pt x="136910" y="63117"/>
                </a:lnTo>
                <a:lnTo>
                  <a:pt x="131999" y="60316"/>
                </a:lnTo>
                <a:lnTo>
                  <a:pt x="128854" y="55472"/>
                </a:lnTo>
                <a:lnTo>
                  <a:pt x="127556" y="49171"/>
                </a:lnTo>
                <a:lnTo>
                  <a:pt x="128124" y="42128"/>
                </a:lnTo>
                <a:lnTo>
                  <a:pt x="130364" y="34815"/>
                </a:lnTo>
                <a:lnTo>
                  <a:pt x="134120" y="27623"/>
                </a:lnTo>
                <a:lnTo>
                  <a:pt x="139374" y="20948"/>
                </a:lnTo>
                <a:lnTo>
                  <a:pt x="145981" y="14946"/>
                </a:lnTo>
                <a:lnTo>
                  <a:pt x="153856" y="9747"/>
                </a:lnTo>
                <a:lnTo>
                  <a:pt x="163043" y="5545"/>
                </a:lnTo>
                <a:lnTo>
                  <a:pt x="173436" y="2355"/>
                </a:lnTo>
                <a:lnTo>
                  <a:pt x="184499" y="363"/>
                </a:lnTo>
                <a:lnTo>
                  <a:pt x="195385" y="0"/>
                </a:lnTo>
                <a:lnTo>
                  <a:pt x="205619" y="1358"/>
                </a:lnTo>
                <a:lnTo>
                  <a:pt x="214777" y="4558"/>
                </a:lnTo>
                <a:lnTo>
                  <a:pt x="222323" y="9904"/>
                </a:lnTo>
                <a:lnTo>
                  <a:pt x="228131" y="17349"/>
                </a:lnTo>
                <a:lnTo>
                  <a:pt x="232234" y="26415"/>
                </a:lnTo>
                <a:lnTo>
                  <a:pt x="234637" y="36402"/>
                </a:lnTo>
                <a:lnTo>
                  <a:pt x="235513" y="46812"/>
                </a:lnTo>
                <a:lnTo>
                  <a:pt x="234986" y="57221"/>
                </a:lnTo>
                <a:lnTo>
                  <a:pt x="233047" y="67203"/>
                </a:lnTo>
                <a:lnTo>
                  <a:pt x="229820" y="76584"/>
                </a:lnTo>
                <a:lnTo>
                  <a:pt x="225537" y="85542"/>
                </a:lnTo>
                <a:lnTo>
                  <a:pt x="220445" y="94486"/>
                </a:lnTo>
                <a:lnTo>
                  <a:pt x="214763" y="103654"/>
                </a:lnTo>
                <a:lnTo>
                  <a:pt x="208662" y="112950"/>
                </a:lnTo>
                <a:lnTo>
                  <a:pt x="202267" y="122045"/>
                </a:lnTo>
                <a:lnTo>
                  <a:pt x="195665" y="130753"/>
                </a:lnTo>
                <a:lnTo>
                  <a:pt x="188758" y="138889"/>
                </a:lnTo>
                <a:lnTo>
                  <a:pt x="181283" y="146200"/>
                </a:lnTo>
                <a:lnTo>
                  <a:pt x="173187" y="152586"/>
                </a:lnTo>
                <a:lnTo>
                  <a:pt x="166277" y="156475"/>
                </a:lnTo>
                <a:lnTo>
                  <a:pt x="163391" y="156592"/>
                </a:lnTo>
                <a:lnTo>
                  <a:pt x="164748" y="154724"/>
                </a:lnTo>
                <a:lnTo>
                  <a:pt x="169262" y="152488"/>
                </a:lnTo>
                <a:lnTo>
                  <a:pt x="175882" y="151284"/>
                </a:lnTo>
                <a:lnTo>
                  <a:pt x="183868" y="151703"/>
                </a:lnTo>
                <a:lnTo>
                  <a:pt x="192735" y="153582"/>
                </a:lnTo>
                <a:lnTo>
                  <a:pt x="202173" y="156355"/>
                </a:lnTo>
                <a:lnTo>
                  <a:pt x="211974" y="159590"/>
                </a:lnTo>
                <a:lnTo>
                  <a:pt x="221682" y="163365"/>
                </a:lnTo>
                <a:lnTo>
                  <a:pt x="230599" y="168174"/>
                </a:lnTo>
                <a:lnTo>
                  <a:pt x="238412" y="174219"/>
                </a:lnTo>
                <a:lnTo>
                  <a:pt x="245152" y="181413"/>
                </a:lnTo>
                <a:lnTo>
                  <a:pt x="250995" y="189545"/>
                </a:lnTo>
                <a:lnTo>
                  <a:pt x="256140" y="198389"/>
                </a:lnTo>
                <a:lnTo>
                  <a:pt x="260446" y="207752"/>
                </a:lnTo>
                <a:lnTo>
                  <a:pt x="263442" y="217483"/>
                </a:lnTo>
                <a:lnTo>
                  <a:pt x="264977" y="227469"/>
                </a:lnTo>
                <a:lnTo>
                  <a:pt x="265195" y="237631"/>
                </a:lnTo>
                <a:lnTo>
                  <a:pt x="264355" y="247912"/>
                </a:lnTo>
                <a:lnTo>
                  <a:pt x="262712" y="258270"/>
                </a:lnTo>
                <a:lnTo>
                  <a:pt x="260321" y="268515"/>
                </a:lnTo>
                <a:lnTo>
                  <a:pt x="257047" y="278320"/>
                </a:lnTo>
                <a:lnTo>
                  <a:pt x="252879" y="287541"/>
                </a:lnTo>
                <a:lnTo>
                  <a:pt x="247776" y="296038"/>
                </a:lnTo>
                <a:lnTo>
                  <a:pt x="241595" y="303599"/>
                </a:lnTo>
                <a:lnTo>
                  <a:pt x="234359" y="310204"/>
                </a:lnTo>
                <a:lnTo>
                  <a:pt x="226229" y="315979"/>
                </a:lnTo>
                <a:lnTo>
                  <a:pt x="217400" y="321100"/>
                </a:lnTo>
                <a:lnTo>
                  <a:pt x="208051" y="325730"/>
                </a:lnTo>
                <a:lnTo>
                  <a:pt x="198164" y="329840"/>
                </a:lnTo>
                <a:lnTo>
                  <a:pt x="187542" y="333230"/>
                </a:lnTo>
                <a:lnTo>
                  <a:pt x="176132" y="335845"/>
                </a:lnTo>
                <a:lnTo>
                  <a:pt x="163858" y="337771"/>
                </a:lnTo>
                <a:lnTo>
                  <a:pt x="150555" y="339146"/>
                </a:lnTo>
                <a:lnTo>
                  <a:pt x="136232" y="340109"/>
                </a:lnTo>
                <a:lnTo>
                  <a:pt x="121036" y="340773"/>
                </a:lnTo>
                <a:lnTo>
                  <a:pt x="105158" y="341227"/>
                </a:lnTo>
                <a:lnTo>
                  <a:pt x="88787" y="341540"/>
                </a:lnTo>
                <a:lnTo>
                  <a:pt x="72440" y="341950"/>
                </a:lnTo>
                <a:lnTo>
                  <a:pt x="55148" y="343015"/>
                </a:lnTo>
                <a:lnTo>
                  <a:pt x="33154" y="345946"/>
                </a:lnTo>
                <a:lnTo>
                  <a:pt x="0" y="35269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266753" y="789637"/>
            <a:ext cx="2105553" cy="652768"/>
            <a:chOff x="266753" y="789637"/>
            <a:chExt cx="2105553" cy="652768"/>
          </a:xfrm>
        </p:grpSpPr>
        <p:sp>
          <p:nvSpPr>
            <p:cNvPr id="90" name="Freeform 89"/>
            <p:cNvSpPr/>
            <p:nvPr/>
          </p:nvSpPr>
          <p:spPr>
            <a:xfrm>
              <a:off x="266753" y="925351"/>
              <a:ext cx="291258" cy="378159"/>
            </a:xfrm>
            <a:custGeom>
              <a:avLst/>
              <a:gdLst/>
              <a:ahLst/>
              <a:cxnLst/>
              <a:rect l="0" t="0" r="0" b="0"/>
              <a:pathLst>
                <a:path w="291258" h="378159">
                  <a:moveTo>
                    <a:pt x="164915" y="32742"/>
                  </a:moveTo>
                  <a:lnTo>
                    <a:pt x="158980" y="24075"/>
                  </a:lnTo>
                  <a:lnTo>
                    <a:pt x="152776" y="17008"/>
                  </a:lnTo>
                  <a:lnTo>
                    <a:pt x="145680" y="10912"/>
                  </a:lnTo>
                  <a:lnTo>
                    <a:pt x="137740" y="5856"/>
                  </a:lnTo>
                  <a:lnTo>
                    <a:pt x="129093" y="2290"/>
                  </a:lnTo>
                  <a:lnTo>
                    <a:pt x="119903" y="342"/>
                  </a:lnTo>
                  <a:lnTo>
                    <a:pt x="110476" y="0"/>
                  </a:lnTo>
                  <a:lnTo>
                    <a:pt x="101235" y="1281"/>
                  </a:lnTo>
                  <a:lnTo>
                    <a:pt x="92395" y="4031"/>
                  </a:lnTo>
                  <a:lnTo>
                    <a:pt x="83987" y="7977"/>
                  </a:lnTo>
                  <a:lnTo>
                    <a:pt x="75955" y="12833"/>
                  </a:lnTo>
                  <a:lnTo>
                    <a:pt x="68220" y="18359"/>
                  </a:lnTo>
                  <a:lnTo>
                    <a:pt x="60873" y="24524"/>
                  </a:lnTo>
                  <a:lnTo>
                    <a:pt x="54157" y="31494"/>
                  </a:lnTo>
                  <a:lnTo>
                    <a:pt x="48156" y="39294"/>
                  </a:lnTo>
                  <a:lnTo>
                    <a:pt x="42804" y="47820"/>
                  </a:lnTo>
                  <a:lnTo>
                    <a:pt x="37974" y="56922"/>
                  </a:lnTo>
                  <a:lnTo>
                    <a:pt x="33538" y="66454"/>
                  </a:lnTo>
                  <a:lnTo>
                    <a:pt x="29389" y="76296"/>
                  </a:lnTo>
                  <a:lnTo>
                    <a:pt x="25442" y="86355"/>
                  </a:lnTo>
                  <a:lnTo>
                    <a:pt x="21636" y="96565"/>
                  </a:lnTo>
                  <a:lnTo>
                    <a:pt x="17925" y="106879"/>
                  </a:lnTo>
                  <a:lnTo>
                    <a:pt x="14281" y="117263"/>
                  </a:lnTo>
                  <a:lnTo>
                    <a:pt x="10685" y="127703"/>
                  </a:lnTo>
                  <a:lnTo>
                    <a:pt x="7287" y="138513"/>
                  </a:lnTo>
                  <a:lnTo>
                    <a:pt x="4386" y="150294"/>
                  </a:lnTo>
                  <a:lnTo>
                    <a:pt x="2107" y="163291"/>
                  </a:lnTo>
                  <a:lnTo>
                    <a:pt x="577" y="177105"/>
                  </a:lnTo>
                  <a:lnTo>
                    <a:pt x="0" y="190917"/>
                  </a:lnTo>
                  <a:lnTo>
                    <a:pt x="392" y="204243"/>
                  </a:lnTo>
                  <a:lnTo>
                    <a:pt x="1621" y="216951"/>
                  </a:lnTo>
                  <a:lnTo>
                    <a:pt x="3509" y="229092"/>
                  </a:lnTo>
                  <a:lnTo>
                    <a:pt x="5892" y="240774"/>
                  </a:lnTo>
                  <a:lnTo>
                    <a:pt x="8795" y="252110"/>
                  </a:lnTo>
                  <a:lnTo>
                    <a:pt x="12421" y="263197"/>
                  </a:lnTo>
                  <a:lnTo>
                    <a:pt x="16824" y="274111"/>
                  </a:lnTo>
                  <a:lnTo>
                    <a:pt x="21915" y="285072"/>
                  </a:lnTo>
                  <a:lnTo>
                    <a:pt x="27558" y="296424"/>
                  </a:lnTo>
                  <a:lnTo>
                    <a:pt x="33618" y="308314"/>
                  </a:lnTo>
                  <a:lnTo>
                    <a:pt x="40145" y="320401"/>
                  </a:lnTo>
                  <a:lnTo>
                    <a:pt x="47358" y="331983"/>
                  </a:lnTo>
                  <a:lnTo>
                    <a:pt x="55322" y="342692"/>
                  </a:lnTo>
                  <a:lnTo>
                    <a:pt x="63959" y="352338"/>
                  </a:lnTo>
                  <a:lnTo>
                    <a:pt x="73134" y="360746"/>
                  </a:lnTo>
                  <a:lnTo>
                    <a:pt x="82715" y="367940"/>
                  </a:lnTo>
                  <a:lnTo>
                    <a:pt x="92589" y="373618"/>
                  </a:lnTo>
                  <a:lnTo>
                    <a:pt x="102671" y="377085"/>
                  </a:lnTo>
                  <a:lnTo>
                    <a:pt x="112891" y="378158"/>
                  </a:lnTo>
                  <a:lnTo>
                    <a:pt x="123041" y="377100"/>
                  </a:lnTo>
                  <a:lnTo>
                    <a:pt x="132784" y="374339"/>
                  </a:lnTo>
                  <a:lnTo>
                    <a:pt x="141966" y="370296"/>
                  </a:lnTo>
                  <a:lnTo>
                    <a:pt x="150607" y="365160"/>
                  </a:lnTo>
                  <a:lnTo>
                    <a:pt x="158797" y="358899"/>
                  </a:lnTo>
                  <a:lnTo>
                    <a:pt x="166638" y="351580"/>
                  </a:lnTo>
                  <a:lnTo>
                    <a:pt x="174056" y="343380"/>
                  </a:lnTo>
                  <a:lnTo>
                    <a:pt x="180820" y="334498"/>
                  </a:lnTo>
                  <a:lnTo>
                    <a:pt x="186848" y="325109"/>
                  </a:lnTo>
                  <a:lnTo>
                    <a:pt x="192049" y="315194"/>
                  </a:lnTo>
                  <a:lnTo>
                    <a:pt x="196245" y="304553"/>
                  </a:lnTo>
                  <a:lnTo>
                    <a:pt x="199428" y="293138"/>
                  </a:lnTo>
                  <a:lnTo>
                    <a:pt x="201412" y="281202"/>
                  </a:lnTo>
                  <a:lnTo>
                    <a:pt x="201770" y="269189"/>
                  </a:lnTo>
                  <a:lnTo>
                    <a:pt x="200408" y="257382"/>
                  </a:lnTo>
                  <a:lnTo>
                    <a:pt x="197205" y="246353"/>
                  </a:lnTo>
                  <a:lnTo>
                    <a:pt x="191857" y="237011"/>
                  </a:lnTo>
                  <a:lnTo>
                    <a:pt x="184410" y="229702"/>
                  </a:lnTo>
                  <a:lnTo>
                    <a:pt x="175343" y="224439"/>
                  </a:lnTo>
                  <a:lnTo>
                    <a:pt x="165356" y="221184"/>
                  </a:lnTo>
                  <a:lnTo>
                    <a:pt x="154960" y="219718"/>
                  </a:lnTo>
                  <a:lnTo>
                    <a:pt x="145151" y="220481"/>
                  </a:lnTo>
                  <a:lnTo>
                    <a:pt x="138716" y="224154"/>
                  </a:lnTo>
                  <a:lnTo>
                    <a:pt x="137764" y="229232"/>
                  </a:lnTo>
                  <a:lnTo>
                    <a:pt x="141355" y="233558"/>
                  </a:lnTo>
                  <a:lnTo>
                    <a:pt x="148056" y="236528"/>
                  </a:lnTo>
                  <a:lnTo>
                    <a:pt x="156571" y="238046"/>
                  </a:lnTo>
                  <a:lnTo>
                    <a:pt x="166059" y="238259"/>
                  </a:lnTo>
                  <a:lnTo>
                    <a:pt x="176050" y="237419"/>
                  </a:lnTo>
                  <a:lnTo>
                    <a:pt x="186299" y="235782"/>
                  </a:lnTo>
                  <a:lnTo>
                    <a:pt x="196680" y="233568"/>
                  </a:lnTo>
                  <a:lnTo>
                    <a:pt x="207130" y="230944"/>
                  </a:lnTo>
                  <a:lnTo>
                    <a:pt x="217615" y="228037"/>
                  </a:lnTo>
                  <a:lnTo>
                    <a:pt x="228116" y="224930"/>
                  </a:lnTo>
                  <a:lnTo>
                    <a:pt x="238458" y="221521"/>
                  </a:lnTo>
                  <a:lnTo>
                    <a:pt x="248330" y="217548"/>
                  </a:lnTo>
                  <a:lnTo>
                    <a:pt x="257591" y="212917"/>
                  </a:lnTo>
                  <a:lnTo>
                    <a:pt x="265974" y="207990"/>
                  </a:lnTo>
                  <a:lnTo>
                    <a:pt x="273819" y="203002"/>
                  </a:lnTo>
                  <a:lnTo>
                    <a:pt x="281816" y="197516"/>
                  </a:lnTo>
                  <a:lnTo>
                    <a:pt x="291257" y="190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3228" y="1137077"/>
              <a:ext cx="101653" cy="161357"/>
            </a:xfrm>
            <a:custGeom>
              <a:avLst/>
              <a:gdLst/>
              <a:ahLst/>
              <a:cxnLst/>
              <a:rect l="0" t="0" r="0" b="0"/>
              <a:pathLst>
                <a:path w="101653" h="161357">
                  <a:moveTo>
                    <a:pt x="6896" y="73700"/>
                  </a:moveTo>
                  <a:lnTo>
                    <a:pt x="6963" y="85368"/>
                  </a:lnTo>
                  <a:lnTo>
                    <a:pt x="7603" y="95857"/>
                  </a:lnTo>
                  <a:lnTo>
                    <a:pt x="8900" y="106163"/>
                  </a:lnTo>
                  <a:lnTo>
                    <a:pt x="10759" y="116637"/>
                  </a:lnTo>
                  <a:lnTo>
                    <a:pt x="13076" y="127629"/>
                  </a:lnTo>
                  <a:lnTo>
                    <a:pt x="15719" y="139252"/>
                  </a:lnTo>
                  <a:lnTo>
                    <a:pt x="17754" y="150697"/>
                  </a:lnTo>
                  <a:lnTo>
                    <a:pt x="17393" y="158927"/>
                  </a:lnTo>
                  <a:lnTo>
                    <a:pt x="14642" y="161356"/>
                  </a:lnTo>
                  <a:lnTo>
                    <a:pt x="11102" y="158757"/>
                  </a:lnTo>
                  <a:lnTo>
                    <a:pt x="7595" y="152508"/>
                  </a:lnTo>
                  <a:lnTo>
                    <a:pt x="4580" y="143729"/>
                  </a:lnTo>
                  <a:lnTo>
                    <a:pt x="2213" y="133232"/>
                  </a:lnTo>
                  <a:lnTo>
                    <a:pt x="621" y="121738"/>
                  </a:lnTo>
                  <a:lnTo>
                    <a:pt x="0" y="109936"/>
                  </a:lnTo>
                  <a:lnTo>
                    <a:pt x="367" y="98217"/>
                  </a:lnTo>
                  <a:lnTo>
                    <a:pt x="1748" y="86887"/>
                  </a:lnTo>
                  <a:lnTo>
                    <a:pt x="4271" y="76267"/>
                  </a:lnTo>
                  <a:lnTo>
                    <a:pt x="7898" y="66459"/>
                  </a:lnTo>
                  <a:lnTo>
                    <a:pt x="12620" y="57549"/>
                  </a:lnTo>
                  <a:lnTo>
                    <a:pt x="18539" y="49701"/>
                  </a:lnTo>
                  <a:lnTo>
                    <a:pt x="25595" y="42900"/>
                  </a:lnTo>
                  <a:lnTo>
                    <a:pt x="33603" y="36992"/>
                  </a:lnTo>
                  <a:lnTo>
                    <a:pt x="42349" y="31781"/>
                  </a:lnTo>
                  <a:lnTo>
                    <a:pt x="51628" y="27086"/>
                  </a:lnTo>
                  <a:lnTo>
                    <a:pt x="61024" y="22718"/>
                  </a:lnTo>
                  <a:lnTo>
                    <a:pt x="70926" y="17946"/>
                  </a:lnTo>
                  <a:lnTo>
                    <a:pt x="83320" y="11229"/>
                  </a:lnTo>
                  <a:lnTo>
                    <a:pt x="1016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46435" y="1166274"/>
              <a:ext cx="148488" cy="107734"/>
            </a:xfrm>
            <a:custGeom>
              <a:avLst/>
              <a:gdLst/>
              <a:ahLst/>
              <a:cxnLst/>
              <a:rect l="0" t="0" r="0" b="0"/>
              <a:pathLst>
                <a:path w="148488" h="107734">
                  <a:moveTo>
                    <a:pt x="74787" y="23446"/>
                  </a:moveTo>
                  <a:lnTo>
                    <a:pt x="71653" y="14845"/>
                  </a:lnTo>
                  <a:lnTo>
                    <a:pt x="66950" y="8419"/>
                  </a:lnTo>
                  <a:lnTo>
                    <a:pt x="60170" y="3624"/>
                  </a:lnTo>
                  <a:lnTo>
                    <a:pt x="51896" y="601"/>
                  </a:lnTo>
                  <a:lnTo>
                    <a:pt x="43078" y="0"/>
                  </a:lnTo>
                  <a:lnTo>
                    <a:pt x="34326" y="1967"/>
                  </a:lnTo>
                  <a:lnTo>
                    <a:pt x="26041" y="6201"/>
                  </a:lnTo>
                  <a:lnTo>
                    <a:pt x="18569" y="12238"/>
                  </a:lnTo>
                  <a:lnTo>
                    <a:pt x="12009" y="19626"/>
                  </a:lnTo>
                  <a:lnTo>
                    <a:pt x="6590" y="27988"/>
                  </a:lnTo>
                  <a:lnTo>
                    <a:pt x="2766" y="37037"/>
                  </a:lnTo>
                  <a:lnTo>
                    <a:pt x="636" y="46562"/>
                  </a:lnTo>
                  <a:lnTo>
                    <a:pt x="0" y="56412"/>
                  </a:lnTo>
                  <a:lnTo>
                    <a:pt x="552" y="66484"/>
                  </a:lnTo>
                  <a:lnTo>
                    <a:pt x="2008" y="76693"/>
                  </a:lnTo>
                  <a:lnTo>
                    <a:pt x="4610" y="86498"/>
                  </a:lnTo>
                  <a:lnTo>
                    <a:pt x="9091" y="94944"/>
                  </a:lnTo>
                  <a:lnTo>
                    <a:pt x="15690" y="101607"/>
                  </a:lnTo>
                  <a:lnTo>
                    <a:pt x="23884" y="106080"/>
                  </a:lnTo>
                  <a:lnTo>
                    <a:pt x="32686" y="107733"/>
                  </a:lnTo>
                  <a:lnTo>
                    <a:pt x="41451" y="106506"/>
                  </a:lnTo>
                  <a:lnTo>
                    <a:pt x="49757" y="102785"/>
                  </a:lnTo>
                  <a:lnTo>
                    <a:pt x="57248" y="97098"/>
                  </a:lnTo>
                  <a:lnTo>
                    <a:pt x="63834" y="89948"/>
                  </a:lnTo>
                  <a:lnTo>
                    <a:pt x="69611" y="81747"/>
                  </a:lnTo>
                  <a:lnTo>
                    <a:pt x="74740" y="72806"/>
                  </a:lnTo>
                  <a:lnTo>
                    <a:pt x="79389" y="63426"/>
                  </a:lnTo>
                  <a:lnTo>
                    <a:pt x="83923" y="56280"/>
                  </a:lnTo>
                  <a:lnTo>
                    <a:pt x="88426" y="54442"/>
                  </a:lnTo>
                  <a:lnTo>
                    <a:pt x="92662" y="56644"/>
                  </a:lnTo>
                  <a:lnTo>
                    <a:pt x="97021" y="61164"/>
                  </a:lnTo>
                  <a:lnTo>
                    <a:pt x="101972" y="66907"/>
                  </a:lnTo>
                  <a:lnTo>
                    <a:pt x="107901" y="73277"/>
                  </a:lnTo>
                  <a:lnTo>
                    <a:pt x="114877" y="79955"/>
                  </a:lnTo>
                  <a:lnTo>
                    <a:pt x="122318" y="86482"/>
                  </a:lnTo>
                  <a:lnTo>
                    <a:pt x="129852" y="92823"/>
                  </a:lnTo>
                  <a:lnTo>
                    <a:pt x="138142" y="99532"/>
                  </a:lnTo>
                  <a:lnTo>
                    <a:pt x="148487" y="107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37558" y="1143558"/>
              <a:ext cx="84862" cy="262642"/>
            </a:xfrm>
            <a:custGeom>
              <a:avLst/>
              <a:gdLst/>
              <a:ahLst/>
              <a:cxnLst/>
              <a:rect l="0" t="0" r="0" b="0"/>
              <a:pathLst>
                <a:path w="84862" h="262642">
                  <a:moveTo>
                    <a:pt x="20535" y="109333"/>
                  </a:moveTo>
                  <a:lnTo>
                    <a:pt x="20535" y="121135"/>
                  </a:lnTo>
                  <a:lnTo>
                    <a:pt x="20535" y="132904"/>
                  </a:lnTo>
                  <a:lnTo>
                    <a:pt x="20535" y="145799"/>
                  </a:lnTo>
                  <a:lnTo>
                    <a:pt x="20535" y="159820"/>
                  </a:lnTo>
                  <a:lnTo>
                    <a:pt x="20535" y="174796"/>
                  </a:lnTo>
                  <a:lnTo>
                    <a:pt x="20535" y="190514"/>
                  </a:lnTo>
                  <a:lnTo>
                    <a:pt x="20535" y="206617"/>
                  </a:lnTo>
                  <a:lnTo>
                    <a:pt x="20535" y="222641"/>
                  </a:lnTo>
                  <a:lnTo>
                    <a:pt x="20530" y="238306"/>
                  </a:lnTo>
                  <a:lnTo>
                    <a:pt x="20337" y="252372"/>
                  </a:lnTo>
                  <a:lnTo>
                    <a:pt x="18940" y="261248"/>
                  </a:lnTo>
                  <a:lnTo>
                    <a:pt x="15962" y="262641"/>
                  </a:lnTo>
                  <a:lnTo>
                    <a:pt x="12605" y="258068"/>
                  </a:lnTo>
                  <a:lnTo>
                    <a:pt x="9419" y="249309"/>
                  </a:lnTo>
                  <a:lnTo>
                    <a:pt x="6724" y="237685"/>
                  </a:lnTo>
                  <a:lnTo>
                    <a:pt x="4621" y="224118"/>
                  </a:lnTo>
                  <a:lnTo>
                    <a:pt x="3062" y="209238"/>
                  </a:lnTo>
                  <a:lnTo>
                    <a:pt x="1944" y="193477"/>
                  </a:lnTo>
                  <a:lnTo>
                    <a:pt x="1160" y="177129"/>
                  </a:lnTo>
                  <a:lnTo>
                    <a:pt x="618" y="160552"/>
                  </a:lnTo>
                  <a:lnTo>
                    <a:pt x="247" y="144185"/>
                  </a:lnTo>
                  <a:lnTo>
                    <a:pt x="0" y="128251"/>
                  </a:lnTo>
                  <a:lnTo>
                    <a:pt x="2" y="112939"/>
                  </a:lnTo>
                  <a:lnTo>
                    <a:pt x="536" y="98495"/>
                  </a:lnTo>
                  <a:lnTo>
                    <a:pt x="1712" y="84962"/>
                  </a:lnTo>
                  <a:lnTo>
                    <a:pt x="3486" y="72229"/>
                  </a:lnTo>
                  <a:lnTo>
                    <a:pt x="5748" y="60130"/>
                  </a:lnTo>
                  <a:lnTo>
                    <a:pt x="8386" y="48508"/>
                  </a:lnTo>
                  <a:lnTo>
                    <a:pt x="11462" y="37396"/>
                  </a:lnTo>
                  <a:lnTo>
                    <a:pt x="15204" y="26999"/>
                  </a:lnTo>
                  <a:lnTo>
                    <a:pt x="19685" y="17392"/>
                  </a:lnTo>
                  <a:lnTo>
                    <a:pt x="24829" y="9144"/>
                  </a:lnTo>
                  <a:lnTo>
                    <a:pt x="30506" y="3346"/>
                  </a:lnTo>
                  <a:lnTo>
                    <a:pt x="36585" y="379"/>
                  </a:lnTo>
                  <a:lnTo>
                    <a:pt x="42955" y="0"/>
                  </a:lnTo>
                  <a:lnTo>
                    <a:pt x="49530" y="1714"/>
                  </a:lnTo>
                  <a:lnTo>
                    <a:pt x="56244" y="5016"/>
                  </a:lnTo>
                  <a:lnTo>
                    <a:pt x="62886" y="9636"/>
                  </a:lnTo>
                  <a:lnTo>
                    <a:pt x="69120" y="15543"/>
                  </a:lnTo>
                  <a:lnTo>
                    <a:pt x="74785" y="22620"/>
                  </a:lnTo>
                  <a:lnTo>
                    <a:pt x="79571" y="30656"/>
                  </a:lnTo>
                  <a:lnTo>
                    <a:pt x="82955" y="39428"/>
                  </a:lnTo>
                  <a:lnTo>
                    <a:pt x="84775" y="48733"/>
                  </a:lnTo>
                  <a:lnTo>
                    <a:pt x="84861" y="58253"/>
                  </a:lnTo>
                  <a:lnTo>
                    <a:pt x="82873" y="67564"/>
                  </a:lnTo>
                  <a:lnTo>
                    <a:pt x="78831" y="76450"/>
                  </a:lnTo>
                  <a:lnTo>
                    <a:pt x="73034" y="84721"/>
                  </a:lnTo>
                  <a:lnTo>
                    <a:pt x="65863" y="92130"/>
                  </a:lnTo>
                  <a:lnTo>
                    <a:pt x="57688" y="98628"/>
                  </a:lnTo>
                  <a:lnTo>
                    <a:pt x="49254" y="104178"/>
                  </a:lnTo>
                  <a:lnTo>
                    <a:pt x="40854" y="109210"/>
                  </a:lnTo>
                  <a:lnTo>
                    <a:pt x="31758" y="114167"/>
                  </a:lnTo>
                  <a:lnTo>
                    <a:pt x="20535" y="119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100879" y="989678"/>
              <a:ext cx="109899" cy="284271"/>
            </a:xfrm>
            <a:custGeom>
              <a:avLst/>
              <a:gdLst/>
              <a:ahLst/>
              <a:cxnLst/>
              <a:rect l="0" t="0" r="0" b="0"/>
              <a:pathLst>
                <a:path w="109899" h="284271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7" y="38831"/>
                  </a:lnTo>
                  <a:lnTo>
                    <a:pt x="1326" y="50643"/>
                  </a:lnTo>
                  <a:lnTo>
                    <a:pt x="2142" y="63101"/>
                  </a:lnTo>
                  <a:lnTo>
                    <a:pt x="2826" y="76039"/>
                  </a:lnTo>
                  <a:lnTo>
                    <a:pt x="3352" y="89320"/>
                  </a:lnTo>
                  <a:lnTo>
                    <a:pt x="3738" y="102842"/>
                  </a:lnTo>
                  <a:lnTo>
                    <a:pt x="4013" y="116530"/>
                  </a:lnTo>
                  <a:lnTo>
                    <a:pt x="4205" y="130332"/>
                  </a:lnTo>
                  <a:lnTo>
                    <a:pt x="4337" y="144216"/>
                  </a:lnTo>
                  <a:lnTo>
                    <a:pt x="4427" y="158320"/>
                  </a:lnTo>
                  <a:lnTo>
                    <a:pt x="4488" y="172935"/>
                  </a:lnTo>
                  <a:lnTo>
                    <a:pt x="4529" y="188174"/>
                  </a:lnTo>
                  <a:lnTo>
                    <a:pt x="4557" y="203833"/>
                  </a:lnTo>
                  <a:lnTo>
                    <a:pt x="4575" y="219498"/>
                  </a:lnTo>
                  <a:lnTo>
                    <a:pt x="4592" y="234833"/>
                  </a:lnTo>
                  <a:lnTo>
                    <a:pt x="4774" y="246579"/>
                  </a:lnTo>
                  <a:lnTo>
                    <a:pt x="5429" y="250898"/>
                  </a:lnTo>
                  <a:lnTo>
                    <a:pt x="6686" y="249362"/>
                  </a:lnTo>
                  <a:lnTo>
                    <a:pt x="8514" y="244186"/>
                  </a:lnTo>
                  <a:lnTo>
                    <a:pt x="10812" y="236864"/>
                  </a:lnTo>
                  <a:lnTo>
                    <a:pt x="13473" y="228287"/>
                  </a:lnTo>
                  <a:lnTo>
                    <a:pt x="16565" y="218964"/>
                  </a:lnTo>
                  <a:lnTo>
                    <a:pt x="20318" y="209193"/>
                  </a:lnTo>
                  <a:lnTo>
                    <a:pt x="24814" y="199164"/>
                  </a:lnTo>
                  <a:lnTo>
                    <a:pt x="30309" y="189637"/>
                  </a:lnTo>
                  <a:lnTo>
                    <a:pt x="37286" y="181902"/>
                  </a:lnTo>
                  <a:lnTo>
                    <a:pt x="45865" y="176522"/>
                  </a:lnTo>
                  <a:lnTo>
                    <a:pt x="55542" y="173555"/>
                  </a:lnTo>
                  <a:lnTo>
                    <a:pt x="65414" y="172917"/>
                  </a:lnTo>
                  <a:lnTo>
                    <a:pt x="74929" y="174313"/>
                  </a:lnTo>
                  <a:lnTo>
                    <a:pt x="83585" y="177654"/>
                  </a:lnTo>
                  <a:lnTo>
                    <a:pt x="90786" y="183153"/>
                  </a:lnTo>
                  <a:lnTo>
                    <a:pt x="96363" y="190734"/>
                  </a:lnTo>
                  <a:lnTo>
                    <a:pt x="100479" y="200075"/>
                  </a:lnTo>
                  <a:lnTo>
                    <a:pt x="103423" y="210785"/>
                  </a:lnTo>
                  <a:lnTo>
                    <a:pt x="105485" y="222493"/>
                  </a:lnTo>
                  <a:lnTo>
                    <a:pt x="106911" y="234495"/>
                  </a:lnTo>
                  <a:lnTo>
                    <a:pt x="108041" y="247036"/>
                  </a:lnTo>
                  <a:lnTo>
                    <a:pt x="108979" y="262327"/>
                  </a:lnTo>
                  <a:lnTo>
                    <a:pt x="10989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641406" y="928029"/>
              <a:ext cx="232667" cy="365727"/>
            </a:xfrm>
            <a:custGeom>
              <a:avLst/>
              <a:gdLst/>
              <a:ahLst/>
              <a:cxnLst/>
              <a:rect l="0" t="0" r="0" b="0"/>
              <a:pathLst>
                <a:path w="232667" h="365727">
                  <a:moveTo>
                    <a:pt x="32625" y="9007"/>
                  </a:moveTo>
                  <a:lnTo>
                    <a:pt x="29691" y="17808"/>
                  </a:lnTo>
                  <a:lnTo>
                    <a:pt x="26909" y="26155"/>
                  </a:lnTo>
                  <a:lnTo>
                    <a:pt x="24014" y="34858"/>
                  </a:lnTo>
                  <a:lnTo>
                    <a:pt x="21146" y="44152"/>
                  </a:lnTo>
                  <a:lnTo>
                    <a:pt x="18629" y="54295"/>
                  </a:lnTo>
                  <a:lnTo>
                    <a:pt x="16594" y="65293"/>
                  </a:lnTo>
                  <a:lnTo>
                    <a:pt x="14195" y="75330"/>
                  </a:lnTo>
                  <a:lnTo>
                    <a:pt x="11222" y="80188"/>
                  </a:lnTo>
                  <a:lnTo>
                    <a:pt x="9334" y="78615"/>
                  </a:lnTo>
                  <a:lnTo>
                    <a:pt x="8968" y="73344"/>
                  </a:lnTo>
                  <a:lnTo>
                    <a:pt x="9838" y="66082"/>
                  </a:lnTo>
                  <a:lnTo>
                    <a:pt x="11584" y="57651"/>
                  </a:lnTo>
                  <a:lnTo>
                    <a:pt x="14090" y="48658"/>
                  </a:lnTo>
                  <a:lnTo>
                    <a:pt x="17464" y="39671"/>
                  </a:lnTo>
                  <a:lnTo>
                    <a:pt x="21710" y="30989"/>
                  </a:lnTo>
                  <a:lnTo>
                    <a:pt x="26871" y="22848"/>
                  </a:lnTo>
                  <a:lnTo>
                    <a:pt x="33094" y="15522"/>
                  </a:lnTo>
                  <a:lnTo>
                    <a:pt x="40354" y="9088"/>
                  </a:lnTo>
                  <a:lnTo>
                    <a:pt x="48332" y="3935"/>
                  </a:lnTo>
                  <a:lnTo>
                    <a:pt x="56526" y="829"/>
                  </a:lnTo>
                  <a:lnTo>
                    <a:pt x="64626" y="0"/>
                  </a:lnTo>
                  <a:lnTo>
                    <a:pt x="72522" y="1223"/>
                  </a:lnTo>
                  <a:lnTo>
                    <a:pt x="80203" y="4095"/>
                  </a:lnTo>
                  <a:lnTo>
                    <a:pt x="87693" y="8223"/>
                  </a:lnTo>
                  <a:lnTo>
                    <a:pt x="94706" y="13754"/>
                  </a:lnTo>
                  <a:lnTo>
                    <a:pt x="100664" y="21346"/>
                  </a:lnTo>
                  <a:lnTo>
                    <a:pt x="105343" y="31184"/>
                  </a:lnTo>
                  <a:lnTo>
                    <a:pt x="108994" y="42705"/>
                  </a:lnTo>
                  <a:lnTo>
                    <a:pt x="112143" y="54893"/>
                  </a:lnTo>
                  <a:lnTo>
                    <a:pt x="115149" y="67099"/>
                  </a:lnTo>
                  <a:lnTo>
                    <a:pt x="118018" y="79377"/>
                  </a:lnTo>
                  <a:lnTo>
                    <a:pt x="120498" y="92285"/>
                  </a:lnTo>
                  <a:lnTo>
                    <a:pt x="122467" y="106116"/>
                  </a:lnTo>
                  <a:lnTo>
                    <a:pt x="123943" y="120862"/>
                  </a:lnTo>
                  <a:lnTo>
                    <a:pt x="125008" y="136379"/>
                  </a:lnTo>
                  <a:lnTo>
                    <a:pt x="125755" y="152487"/>
                  </a:lnTo>
                  <a:lnTo>
                    <a:pt x="126103" y="168866"/>
                  </a:lnTo>
                  <a:lnTo>
                    <a:pt x="125812" y="185081"/>
                  </a:lnTo>
                  <a:lnTo>
                    <a:pt x="124802" y="200905"/>
                  </a:lnTo>
                  <a:lnTo>
                    <a:pt x="123141" y="216139"/>
                  </a:lnTo>
                  <a:lnTo>
                    <a:pt x="120955" y="230529"/>
                  </a:lnTo>
                  <a:lnTo>
                    <a:pt x="118373" y="244025"/>
                  </a:lnTo>
                  <a:lnTo>
                    <a:pt x="115505" y="256733"/>
                  </a:lnTo>
                  <a:lnTo>
                    <a:pt x="112434" y="268815"/>
                  </a:lnTo>
                  <a:lnTo>
                    <a:pt x="109218" y="280425"/>
                  </a:lnTo>
                  <a:lnTo>
                    <a:pt x="105737" y="291529"/>
                  </a:lnTo>
                  <a:lnTo>
                    <a:pt x="101714" y="301921"/>
                  </a:lnTo>
                  <a:lnTo>
                    <a:pt x="97042" y="311543"/>
                  </a:lnTo>
                  <a:lnTo>
                    <a:pt x="91768" y="320480"/>
                  </a:lnTo>
                  <a:lnTo>
                    <a:pt x="86003" y="328870"/>
                  </a:lnTo>
                  <a:lnTo>
                    <a:pt x="79860" y="336844"/>
                  </a:lnTo>
                  <a:lnTo>
                    <a:pt x="73278" y="344352"/>
                  </a:lnTo>
                  <a:lnTo>
                    <a:pt x="66028" y="351175"/>
                  </a:lnTo>
                  <a:lnTo>
                    <a:pt x="58044" y="357234"/>
                  </a:lnTo>
                  <a:lnTo>
                    <a:pt x="49564" y="362116"/>
                  </a:lnTo>
                  <a:lnTo>
                    <a:pt x="41026" y="365034"/>
                  </a:lnTo>
                  <a:lnTo>
                    <a:pt x="32695" y="365726"/>
                  </a:lnTo>
                  <a:lnTo>
                    <a:pt x="24814" y="364240"/>
                  </a:lnTo>
                  <a:lnTo>
                    <a:pt x="17675" y="360659"/>
                  </a:lnTo>
                  <a:lnTo>
                    <a:pt x="11366" y="355251"/>
                  </a:lnTo>
                  <a:lnTo>
                    <a:pt x="6130" y="348384"/>
                  </a:lnTo>
                  <a:lnTo>
                    <a:pt x="2437" y="340422"/>
                  </a:lnTo>
                  <a:lnTo>
                    <a:pt x="401" y="331670"/>
                  </a:lnTo>
                  <a:lnTo>
                    <a:pt x="0" y="322527"/>
                  </a:lnTo>
                  <a:lnTo>
                    <a:pt x="1242" y="313469"/>
                  </a:lnTo>
                  <a:lnTo>
                    <a:pt x="3971" y="304755"/>
                  </a:lnTo>
                  <a:lnTo>
                    <a:pt x="8072" y="296599"/>
                  </a:lnTo>
                  <a:lnTo>
                    <a:pt x="13565" y="289267"/>
                  </a:lnTo>
                  <a:lnTo>
                    <a:pt x="20332" y="282825"/>
                  </a:lnTo>
                  <a:lnTo>
                    <a:pt x="28145" y="277499"/>
                  </a:lnTo>
                  <a:lnTo>
                    <a:pt x="36759" y="273743"/>
                  </a:lnTo>
                  <a:lnTo>
                    <a:pt x="45960" y="271666"/>
                  </a:lnTo>
                  <a:lnTo>
                    <a:pt x="55578" y="271237"/>
                  </a:lnTo>
                  <a:lnTo>
                    <a:pt x="65486" y="272461"/>
                  </a:lnTo>
                  <a:lnTo>
                    <a:pt x="75595" y="275167"/>
                  </a:lnTo>
                  <a:lnTo>
                    <a:pt x="85841" y="278914"/>
                  </a:lnTo>
                  <a:lnTo>
                    <a:pt x="96179" y="283105"/>
                  </a:lnTo>
                  <a:lnTo>
                    <a:pt x="106581" y="287362"/>
                  </a:lnTo>
                  <a:lnTo>
                    <a:pt x="117024" y="291521"/>
                  </a:lnTo>
                  <a:lnTo>
                    <a:pt x="127496" y="295540"/>
                  </a:lnTo>
                  <a:lnTo>
                    <a:pt x="137991" y="299423"/>
                  </a:lnTo>
                  <a:lnTo>
                    <a:pt x="148667" y="303031"/>
                  </a:lnTo>
                  <a:lnTo>
                    <a:pt x="159826" y="306082"/>
                  </a:lnTo>
                  <a:lnTo>
                    <a:pt x="171583" y="308465"/>
                  </a:lnTo>
                  <a:lnTo>
                    <a:pt x="183485" y="310040"/>
                  </a:lnTo>
                  <a:lnTo>
                    <a:pt x="195882" y="310608"/>
                  </a:lnTo>
                  <a:lnTo>
                    <a:pt x="210983" y="309098"/>
                  </a:lnTo>
                  <a:lnTo>
                    <a:pt x="232666" y="303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074114" y="810694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0" y="122209"/>
                  </a:lnTo>
                  <a:lnTo>
                    <a:pt x="0" y="135791"/>
                  </a:lnTo>
                  <a:lnTo>
                    <a:pt x="0" y="148844"/>
                  </a:lnTo>
                  <a:lnTo>
                    <a:pt x="0" y="16251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973207" y="789637"/>
              <a:ext cx="100908" cy="124850"/>
            </a:xfrm>
            <a:custGeom>
              <a:avLst/>
              <a:gdLst/>
              <a:ahLst/>
              <a:cxnLst/>
              <a:rect l="0" t="0" r="0" b="0"/>
              <a:pathLst>
                <a:path w="100908" h="124850">
                  <a:moveTo>
                    <a:pt x="100907" y="84228"/>
                  </a:moveTo>
                  <a:lnTo>
                    <a:pt x="94972" y="90028"/>
                  </a:lnTo>
                  <a:lnTo>
                    <a:pt x="88767" y="94953"/>
                  </a:lnTo>
                  <a:lnTo>
                    <a:pt x="81672" y="99455"/>
                  </a:lnTo>
                  <a:lnTo>
                    <a:pt x="73731" y="103676"/>
                  </a:lnTo>
                  <a:lnTo>
                    <a:pt x="65085" y="107690"/>
                  </a:lnTo>
                  <a:lnTo>
                    <a:pt x="55890" y="111551"/>
                  </a:lnTo>
                  <a:lnTo>
                    <a:pt x="46291" y="115303"/>
                  </a:lnTo>
                  <a:lnTo>
                    <a:pt x="36401" y="118979"/>
                  </a:lnTo>
                  <a:lnTo>
                    <a:pt x="26316" y="122566"/>
                  </a:lnTo>
                  <a:lnTo>
                    <a:pt x="16406" y="124849"/>
                  </a:lnTo>
                  <a:lnTo>
                    <a:pt x="8138" y="124185"/>
                  </a:lnTo>
                  <a:lnTo>
                    <a:pt x="2936" y="120644"/>
                  </a:lnTo>
                  <a:lnTo>
                    <a:pt x="479" y="114530"/>
                  </a:lnTo>
                  <a:lnTo>
                    <a:pt x="0" y="106273"/>
                  </a:lnTo>
                  <a:lnTo>
                    <a:pt x="861" y="96511"/>
                  </a:lnTo>
                  <a:lnTo>
                    <a:pt x="2613" y="85982"/>
                  </a:lnTo>
                  <a:lnTo>
                    <a:pt x="4952" y="75167"/>
                  </a:lnTo>
                  <a:lnTo>
                    <a:pt x="7525" y="64174"/>
                  </a:lnTo>
                  <a:lnTo>
                    <a:pt x="10149" y="51455"/>
                  </a:lnTo>
                  <a:lnTo>
                    <a:pt x="13051" y="32548"/>
                  </a:lnTo>
                  <a:lnTo>
                    <a:pt x="166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16186" y="1000207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64873" y="2866"/>
                  </a:lnTo>
                  <a:lnTo>
                    <a:pt x="255886" y="5008"/>
                  </a:lnTo>
                  <a:lnTo>
                    <a:pt x="245895" y="6616"/>
                  </a:lnTo>
                  <a:lnTo>
                    <a:pt x="235087" y="7969"/>
                  </a:lnTo>
                  <a:lnTo>
                    <a:pt x="223924" y="9466"/>
                  </a:lnTo>
                  <a:lnTo>
                    <a:pt x="212714" y="11313"/>
                  </a:lnTo>
                  <a:lnTo>
                    <a:pt x="201429" y="13380"/>
                  </a:lnTo>
                  <a:lnTo>
                    <a:pt x="189797" y="15312"/>
                  </a:lnTo>
                  <a:lnTo>
                    <a:pt x="177678" y="16913"/>
                  </a:lnTo>
                  <a:lnTo>
                    <a:pt x="165082" y="18309"/>
                  </a:lnTo>
                  <a:lnTo>
                    <a:pt x="152088" y="19854"/>
                  </a:lnTo>
                  <a:lnTo>
                    <a:pt x="138787" y="21740"/>
                  </a:lnTo>
                  <a:lnTo>
                    <a:pt x="125260" y="23837"/>
                  </a:lnTo>
                  <a:lnTo>
                    <a:pt x="111573" y="25792"/>
                  </a:lnTo>
                  <a:lnTo>
                    <a:pt x="97774" y="27403"/>
                  </a:lnTo>
                  <a:lnTo>
                    <a:pt x="83898" y="28638"/>
                  </a:lnTo>
                  <a:lnTo>
                    <a:pt x="69969" y="29541"/>
                  </a:lnTo>
                  <a:lnTo>
                    <a:pt x="56022" y="30184"/>
                  </a:lnTo>
                  <a:lnTo>
                    <a:pt x="42676" y="30632"/>
                  </a:lnTo>
                  <a:lnTo>
                    <a:pt x="29815" y="30990"/>
                  </a:lnTo>
                  <a:lnTo>
                    <a:pt x="16309" y="3129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25632" y="1116665"/>
              <a:ext cx="180068" cy="207291"/>
            </a:xfrm>
            <a:custGeom>
              <a:avLst/>
              <a:gdLst/>
              <a:ahLst/>
              <a:cxnLst/>
              <a:rect l="0" t="0" r="0" b="0"/>
              <a:pathLst>
                <a:path w="180068" h="207291">
                  <a:moveTo>
                    <a:pt x="32668" y="9884"/>
                  </a:moveTo>
                  <a:lnTo>
                    <a:pt x="30010" y="17876"/>
                  </a:lnTo>
                  <a:lnTo>
                    <a:pt x="29680" y="19558"/>
                  </a:lnTo>
                  <a:lnTo>
                    <a:pt x="31355" y="17125"/>
                  </a:lnTo>
                  <a:lnTo>
                    <a:pt x="34506" y="12714"/>
                  </a:lnTo>
                  <a:lnTo>
                    <a:pt x="38936" y="7762"/>
                  </a:lnTo>
                  <a:lnTo>
                    <a:pt x="44669" y="3641"/>
                  </a:lnTo>
                  <a:lnTo>
                    <a:pt x="51598" y="987"/>
                  </a:lnTo>
                  <a:lnTo>
                    <a:pt x="59354" y="0"/>
                  </a:lnTo>
                  <a:lnTo>
                    <a:pt x="67399" y="766"/>
                  </a:lnTo>
                  <a:lnTo>
                    <a:pt x="75395" y="3138"/>
                  </a:lnTo>
                  <a:lnTo>
                    <a:pt x="83051" y="7150"/>
                  </a:lnTo>
                  <a:lnTo>
                    <a:pt x="90039" y="13107"/>
                  </a:lnTo>
                  <a:lnTo>
                    <a:pt x="96251" y="20998"/>
                  </a:lnTo>
                  <a:lnTo>
                    <a:pt x="101591" y="30549"/>
                  </a:lnTo>
                  <a:lnTo>
                    <a:pt x="105888" y="41399"/>
                  </a:lnTo>
                  <a:lnTo>
                    <a:pt x="109146" y="53211"/>
                  </a:lnTo>
                  <a:lnTo>
                    <a:pt x="111352" y="65547"/>
                  </a:lnTo>
                  <a:lnTo>
                    <a:pt x="112392" y="77893"/>
                  </a:lnTo>
                  <a:lnTo>
                    <a:pt x="112316" y="89971"/>
                  </a:lnTo>
                  <a:lnTo>
                    <a:pt x="111300" y="101707"/>
                  </a:lnTo>
                  <a:lnTo>
                    <a:pt x="109555" y="113127"/>
                  </a:lnTo>
                  <a:lnTo>
                    <a:pt x="107269" y="124294"/>
                  </a:lnTo>
                  <a:lnTo>
                    <a:pt x="104430" y="135269"/>
                  </a:lnTo>
                  <a:lnTo>
                    <a:pt x="100847" y="146106"/>
                  </a:lnTo>
                  <a:lnTo>
                    <a:pt x="96473" y="156841"/>
                  </a:lnTo>
                  <a:lnTo>
                    <a:pt x="91401" y="167340"/>
                  </a:lnTo>
                  <a:lnTo>
                    <a:pt x="85771" y="177317"/>
                  </a:lnTo>
                  <a:lnTo>
                    <a:pt x="79720" y="186644"/>
                  </a:lnTo>
                  <a:lnTo>
                    <a:pt x="73198" y="194872"/>
                  </a:lnTo>
                  <a:lnTo>
                    <a:pt x="65989" y="201188"/>
                  </a:lnTo>
                  <a:lnTo>
                    <a:pt x="58028" y="205316"/>
                  </a:lnTo>
                  <a:lnTo>
                    <a:pt x="49393" y="207290"/>
                  </a:lnTo>
                  <a:lnTo>
                    <a:pt x="40218" y="207185"/>
                  </a:lnTo>
                  <a:lnTo>
                    <a:pt x="30652" y="205254"/>
                  </a:lnTo>
                  <a:lnTo>
                    <a:pt x="21297" y="201537"/>
                  </a:lnTo>
                  <a:lnTo>
                    <a:pt x="13161" y="195778"/>
                  </a:lnTo>
                  <a:lnTo>
                    <a:pt x="6705" y="188027"/>
                  </a:lnTo>
                  <a:lnTo>
                    <a:pt x="2204" y="178910"/>
                  </a:lnTo>
                  <a:lnTo>
                    <a:pt x="0" y="169415"/>
                  </a:lnTo>
                  <a:lnTo>
                    <a:pt x="48" y="160154"/>
                  </a:lnTo>
                  <a:lnTo>
                    <a:pt x="2333" y="151668"/>
                  </a:lnTo>
                  <a:lnTo>
                    <a:pt x="7049" y="144580"/>
                  </a:lnTo>
                  <a:lnTo>
                    <a:pt x="14065" y="139084"/>
                  </a:lnTo>
                  <a:lnTo>
                    <a:pt x="22840" y="135191"/>
                  </a:lnTo>
                  <a:lnTo>
                    <a:pt x="32629" y="132929"/>
                  </a:lnTo>
                  <a:lnTo>
                    <a:pt x="42912" y="132148"/>
                  </a:lnTo>
                  <a:lnTo>
                    <a:pt x="53405" y="132738"/>
                  </a:lnTo>
                  <a:lnTo>
                    <a:pt x="63976" y="134720"/>
                  </a:lnTo>
                  <a:lnTo>
                    <a:pt x="74565" y="137962"/>
                  </a:lnTo>
                  <a:lnTo>
                    <a:pt x="85150" y="141745"/>
                  </a:lnTo>
                  <a:lnTo>
                    <a:pt x="95725" y="144904"/>
                  </a:lnTo>
                  <a:lnTo>
                    <a:pt x="106287" y="146835"/>
                  </a:lnTo>
                  <a:lnTo>
                    <a:pt x="116841" y="147466"/>
                  </a:lnTo>
                  <a:lnTo>
                    <a:pt x="127387" y="146975"/>
                  </a:lnTo>
                  <a:lnTo>
                    <a:pt x="137914" y="145611"/>
                  </a:lnTo>
                  <a:lnTo>
                    <a:pt x="147969" y="143756"/>
                  </a:lnTo>
                  <a:lnTo>
                    <a:pt x="157650" y="141720"/>
                  </a:lnTo>
                  <a:lnTo>
                    <a:pt x="167808" y="139331"/>
                  </a:lnTo>
                  <a:lnTo>
                    <a:pt x="180067" y="1362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118302" y="1094159"/>
              <a:ext cx="144719" cy="197905"/>
            </a:xfrm>
            <a:custGeom>
              <a:avLst/>
              <a:gdLst/>
              <a:ahLst/>
              <a:cxnLst/>
              <a:rect l="0" t="0" r="0" b="0"/>
              <a:pathLst>
                <a:path w="144719" h="197905">
                  <a:moveTo>
                    <a:pt x="71625" y="11333"/>
                  </a:moveTo>
                  <a:lnTo>
                    <a:pt x="60024" y="14333"/>
                  </a:lnTo>
                  <a:lnTo>
                    <a:pt x="50175" y="17756"/>
                  </a:lnTo>
                  <a:lnTo>
                    <a:pt x="41175" y="21957"/>
                  </a:lnTo>
                  <a:lnTo>
                    <a:pt x="32906" y="27030"/>
                  </a:lnTo>
                  <a:lnTo>
                    <a:pt x="25527" y="33159"/>
                  </a:lnTo>
                  <a:lnTo>
                    <a:pt x="19062" y="40348"/>
                  </a:lnTo>
                  <a:lnTo>
                    <a:pt x="13556" y="48608"/>
                  </a:lnTo>
                  <a:lnTo>
                    <a:pt x="9149" y="58051"/>
                  </a:lnTo>
                  <a:lnTo>
                    <a:pt x="5814" y="68624"/>
                  </a:lnTo>
                  <a:lnTo>
                    <a:pt x="3387" y="80147"/>
                  </a:lnTo>
                  <a:lnTo>
                    <a:pt x="1667" y="92405"/>
                  </a:lnTo>
                  <a:lnTo>
                    <a:pt x="478" y="105200"/>
                  </a:lnTo>
                  <a:lnTo>
                    <a:pt x="0" y="118215"/>
                  </a:lnTo>
                  <a:lnTo>
                    <a:pt x="736" y="131025"/>
                  </a:lnTo>
                  <a:lnTo>
                    <a:pt x="2862" y="143413"/>
                  </a:lnTo>
                  <a:lnTo>
                    <a:pt x="6256" y="155188"/>
                  </a:lnTo>
                  <a:lnTo>
                    <a:pt x="10677" y="166103"/>
                  </a:lnTo>
                  <a:lnTo>
                    <a:pt x="15878" y="176099"/>
                  </a:lnTo>
                  <a:lnTo>
                    <a:pt x="21810" y="184795"/>
                  </a:lnTo>
                  <a:lnTo>
                    <a:pt x="28615" y="191433"/>
                  </a:lnTo>
                  <a:lnTo>
                    <a:pt x="36297" y="195781"/>
                  </a:lnTo>
                  <a:lnTo>
                    <a:pt x="44573" y="197904"/>
                  </a:lnTo>
                  <a:lnTo>
                    <a:pt x="52974" y="197900"/>
                  </a:lnTo>
                  <a:lnTo>
                    <a:pt x="61222" y="196047"/>
                  </a:lnTo>
                  <a:lnTo>
                    <a:pt x="69387" y="192721"/>
                  </a:lnTo>
                  <a:lnTo>
                    <a:pt x="77781" y="188288"/>
                  </a:lnTo>
                  <a:lnTo>
                    <a:pt x="86569" y="183051"/>
                  </a:lnTo>
                  <a:lnTo>
                    <a:pt x="95437" y="177080"/>
                  </a:lnTo>
                  <a:lnTo>
                    <a:pt x="103711" y="170242"/>
                  </a:lnTo>
                  <a:lnTo>
                    <a:pt x="111059" y="162530"/>
                  </a:lnTo>
                  <a:lnTo>
                    <a:pt x="117638" y="154063"/>
                  </a:lnTo>
                  <a:lnTo>
                    <a:pt x="123897" y="145000"/>
                  </a:lnTo>
                  <a:lnTo>
                    <a:pt x="130132" y="135490"/>
                  </a:lnTo>
                  <a:lnTo>
                    <a:pt x="135981" y="125494"/>
                  </a:lnTo>
                  <a:lnTo>
                    <a:pt x="140551" y="114798"/>
                  </a:lnTo>
                  <a:lnTo>
                    <a:pt x="143440" y="103347"/>
                  </a:lnTo>
                  <a:lnTo>
                    <a:pt x="144718" y="91386"/>
                  </a:lnTo>
                  <a:lnTo>
                    <a:pt x="144663" y="79357"/>
                  </a:lnTo>
                  <a:lnTo>
                    <a:pt x="143582" y="67530"/>
                  </a:lnTo>
                  <a:lnTo>
                    <a:pt x="141586" y="56148"/>
                  </a:lnTo>
                  <a:lnTo>
                    <a:pt x="138585" y="45504"/>
                  </a:lnTo>
                  <a:lnTo>
                    <a:pt x="134604" y="35685"/>
                  </a:lnTo>
                  <a:lnTo>
                    <a:pt x="129628" y="26770"/>
                  </a:lnTo>
                  <a:lnTo>
                    <a:pt x="123532" y="18920"/>
                  </a:lnTo>
                  <a:lnTo>
                    <a:pt x="116359" y="12128"/>
                  </a:lnTo>
                  <a:lnTo>
                    <a:pt x="108350" y="6577"/>
                  </a:lnTo>
                  <a:lnTo>
                    <a:pt x="98866" y="2288"/>
                  </a:lnTo>
                  <a:lnTo>
                    <a:pt x="84840" y="0"/>
                  </a:lnTo>
                  <a:lnTo>
                    <a:pt x="61097" y="8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347854" y="1305533"/>
              <a:ext cx="24452" cy="136872"/>
            </a:xfrm>
            <a:custGeom>
              <a:avLst/>
              <a:gdLst/>
              <a:ahLst/>
              <a:cxnLst/>
              <a:rect l="0" t="0" r="0" b="0"/>
              <a:pathLst>
                <a:path w="24452" h="136872">
                  <a:moveTo>
                    <a:pt x="10529" y="0"/>
                  </a:moveTo>
                  <a:lnTo>
                    <a:pt x="13463" y="8801"/>
                  </a:lnTo>
                  <a:lnTo>
                    <a:pt x="16245" y="17148"/>
                  </a:lnTo>
                  <a:lnTo>
                    <a:pt x="19136" y="25852"/>
                  </a:lnTo>
                  <a:lnTo>
                    <a:pt x="21830" y="35145"/>
                  </a:lnTo>
                  <a:lnTo>
                    <a:pt x="23698" y="45289"/>
                  </a:lnTo>
                  <a:lnTo>
                    <a:pt x="24451" y="56329"/>
                  </a:lnTo>
                  <a:lnTo>
                    <a:pt x="23965" y="67996"/>
                  </a:lnTo>
                  <a:lnTo>
                    <a:pt x="22115" y="79818"/>
                  </a:lnTo>
                  <a:lnTo>
                    <a:pt x="18988" y="91494"/>
                  </a:lnTo>
                  <a:lnTo>
                    <a:pt x="15108" y="102471"/>
                  </a:lnTo>
                  <a:lnTo>
                    <a:pt x="10953" y="112945"/>
                  </a:lnTo>
                  <a:lnTo>
                    <a:pt x="6163" y="12383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2802911" y="791085"/>
            <a:ext cx="3897807" cy="714491"/>
            <a:chOff x="2802911" y="791085"/>
            <a:chExt cx="3897807" cy="714491"/>
          </a:xfrm>
        </p:grpSpPr>
        <p:sp>
          <p:nvSpPr>
            <p:cNvPr id="103" name="Freeform 102"/>
            <p:cNvSpPr/>
            <p:nvPr/>
          </p:nvSpPr>
          <p:spPr>
            <a:xfrm>
              <a:off x="2802911" y="894922"/>
              <a:ext cx="312775" cy="402177"/>
            </a:xfrm>
            <a:custGeom>
              <a:avLst/>
              <a:gdLst/>
              <a:ahLst/>
              <a:cxnLst/>
              <a:rect l="0" t="0" r="0" b="0"/>
              <a:pathLst>
                <a:path w="312775" h="402177">
                  <a:moveTo>
                    <a:pt x="145068" y="0"/>
                  </a:moveTo>
                  <a:lnTo>
                    <a:pt x="136334" y="3001"/>
                  </a:lnTo>
                  <a:lnTo>
                    <a:pt x="128627" y="6423"/>
                  </a:lnTo>
                  <a:lnTo>
                    <a:pt x="121225" y="10619"/>
                  </a:lnTo>
                  <a:lnTo>
                    <a:pt x="113964" y="15519"/>
                  </a:lnTo>
                  <a:lnTo>
                    <a:pt x="106785" y="21001"/>
                  </a:lnTo>
                  <a:lnTo>
                    <a:pt x="99660" y="26931"/>
                  </a:lnTo>
                  <a:lnTo>
                    <a:pt x="92569" y="33193"/>
                  </a:lnTo>
                  <a:lnTo>
                    <a:pt x="85502" y="39691"/>
                  </a:lnTo>
                  <a:lnTo>
                    <a:pt x="78452" y="46360"/>
                  </a:lnTo>
                  <a:lnTo>
                    <a:pt x="71411" y="53311"/>
                  </a:lnTo>
                  <a:lnTo>
                    <a:pt x="64378" y="60817"/>
                  </a:lnTo>
                  <a:lnTo>
                    <a:pt x="57354" y="68980"/>
                  </a:lnTo>
                  <a:lnTo>
                    <a:pt x="50502" y="77751"/>
                  </a:lnTo>
                  <a:lnTo>
                    <a:pt x="44127" y="87018"/>
                  </a:lnTo>
                  <a:lnTo>
                    <a:pt x="38353" y="96665"/>
                  </a:lnTo>
                  <a:lnTo>
                    <a:pt x="32985" y="106753"/>
                  </a:lnTo>
                  <a:lnTo>
                    <a:pt x="27613" y="117510"/>
                  </a:lnTo>
                  <a:lnTo>
                    <a:pt x="22005" y="129011"/>
                  </a:lnTo>
                  <a:lnTo>
                    <a:pt x="16424" y="141345"/>
                  </a:lnTo>
                  <a:lnTo>
                    <a:pt x="11510" y="154689"/>
                  </a:lnTo>
                  <a:lnTo>
                    <a:pt x="7575" y="169039"/>
                  </a:lnTo>
                  <a:lnTo>
                    <a:pt x="4612" y="184253"/>
                  </a:lnTo>
                  <a:lnTo>
                    <a:pt x="2465" y="200144"/>
                  </a:lnTo>
                  <a:lnTo>
                    <a:pt x="954" y="216532"/>
                  </a:lnTo>
                  <a:lnTo>
                    <a:pt x="74" y="233111"/>
                  </a:lnTo>
                  <a:lnTo>
                    <a:pt x="0" y="249469"/>
                  </a:lnTo>
                  <a:lnTo>
                    <a:pt x="766" y="265391"/>
                  </a:lnTo>
                  <a:lnTo>
                    <a:pt x="2431" y="280692"/>
                  </a:lnTo>
                  <a:lnTo>
                    <a:pt x="5152" y="295128"/>
                  </a:lnTo>
                  <a:lnTo>
                    <a:pt x="8910" y="308654"/>
                  </a:lnTo>
                  <a:lnTo>
                    <a:pt x="13553" y="321383"/>
                  </a:lnTo>
                  <a:lnTo>
                    <a:pt x="18886" y="333479"/>
                  </a:lnTo>
                  <a:lnTo>
                    <a:pt x="24735" y="345094"/>
                  </a:lnTo>
                  <a:lnTo>
                    <a:pt x="31120" y="356032"/>
                  </a:lnTo>
                  <a:lnTo>
                    <a:pt x="38236" y="365779"/>
                  </a:lnTo>
                  <a:lnTo>
                    <a:pt x="46135" y="374151"/>
                  </a:lnTo>
                  <a:lnTo>
                    <a:pt x="54728" y="381265"/>
                  </a:lnTo>
                  <a:lnTo>
                    <a:pt x="63874" y="387359"/>
                  </a:lnTo>
                  <a:lnTo>
                    <a:pt x="73435" y="392673"/>
                  </a:lnTo>
                  <a:lnTo>
                    <a:pt x="83297" y="397090"/>
                  </a:lnTo>
                  <a:lnTo>
                    <a:pt x="93369" y="400161"/>
                  </a:lnTo>
                  <a:lnTo>
                    <a:pt x="103593" y="401751"/>
                  </a:lnTo>
                  <a:lnTo>
                    <a:pt x="114086" y="402176"/>
                  </a:lnTo>
                  <a:lnTo>
                    <a:pt x="125122" y="402006"/>
                  </a:lnTo>
                  <a:lnTo>
                    <a:pt x="136800" y="401626"/>
                  </a:lnTo>
                  <a:lnTo>
                    <a:pt x="148745" y="400898"/>
                  </a:lnTo>
                  <a:lnTo>
                    <a:pt x="160231" y="399278"/>
                  </a:lnTo>
                  <a:lnTo>
                    <a:pt x="170885" y="396523"/>
                  </a:lnTo>
                  <a:lnTo>
                    <a:pt x="180835" y="392689"/>
                  </a:lnTo>
                  <a:lnTo>
                    <a:pt x="190511" y="387965"/>
                  </a:lnTo>
                  <a:lnTo>
                    <a:pt x="200202" y="382563"/>
                  </a:lnTo>
                  <a:lnTo>
                    <a:pt x="209864" y="376663"/>
                  </a:lnTo>
                  <a:lnTo>
                    <a:pt x="219212" y="370411"/>
                  </a:lnTo>
                  <a:lnTo>
                    <a:pt x="228098" y="363910"/>
                  </a:lnTo>
                  <a:lnTo>
                    <a:pt x="236524" y="357071"/>
                  </a:lnTo>
                  <a:lnTo>
                    <a:pt x="244563" y="349641"/>
                  </a:lnTo>
                  <a:lnTo>
                    <a:pt x="252302" y="341529"/>
                  </a:lnTo>
                  <a:lnTo>
                    <a:pt x="259822" y="332791"/>
                  </a:lnTo>
                  <a:lnTo>
                    <a:pt x="267184" y="323547"/>
                  </a:lnTo>
                  <a:lnTo>
                    <a:pt x="274433" y="313920"/>
                  </a:lnTo>
                  <a:lnTo>
                    <a:pt x="281437" y="304015"/>
                  </a:lnTo>
                  <a:lnTo>
                    <a:pt x="287915" y="293913"/>
                  </a:lnTo>
                  <a:lnTo>
                    <a:pt x="293748" y="283670"/>
                  </a:lnTo>
                  <a:lnTo>
                    <a:pt x="298816" y="273164"/>
                  </a:lnTo>
                  <a:lnTo>
                    <a:pt x="302923" y="262119"/>
                  </a:lnTo>
                  <a:lnTo>
                    <a:pt x="306054" y="250426"/>
                  </a:lnTo>
                  <a:lnTo>
                    <a:pt x="308344" y="238131"/>
                  </a:lnTo>
                  <a:lnTo>
                    <a:pt x="309971" y="225346"/>
                  </a:lnTo>
                  <a:lnTo>
                    <a:pt x="311107" y="212183"/>
                  </a:lnTo>
                  <a:lnTo>
                    <a:pt x="311888" y="198581"/>
                  </a:lnTo>
                  <a:lnTo>
                    <a:pt x="312422" y="184312"/>
                  </a:lnTo>
                  <a:lnTo>
                    <a:pt x="312774" y="169318"/>
                  </a:lnTo>
                  <a:lnTo>
                    <a:pt x="312672" y="154164"/>
                  </a:lnTo>
                  <a:lnTo>
                    <a:pt x="311540" y="139904"/>
                  </a:lnTo>
                  <a:lnTo>
                    <a:pt x="309144" y="127052"/>
                  </a:lnTo>
                  <a:lnTo>
                    <a:pt x="305566" y="115457"/>
                  </a:lnTo>
                  <a:lnTo>
                    <a:pt x="301023" y="104594"/>
                  </a:lnTo>
                  <a:lnTo>
                    <a:pt x="295744" y="94063"/>
                  </a:lnTo>
                  <a:lnTo>
                    <a:pt x="289929" y="83649"/>
                  </a:lnTo>
                  <a:lnTo>
                    <a:pt x="283735" y="73255"/>
                  </a:lnTo>
                  <a:lnTo>
                    <a:pt x="277272" y="62855"/>
                  </a:lnTo>
                  <a:lnTo>
                    <a:pt x="270459" y="52766"/>
                  </a:lnTo>
                  <a:lnTo>
                    <a:pt x="263047" y="43605"/>
                  </a:lnTo>
                  <a:lnTo>
                    <a:pt x="254946" y="35633"/>
                  </a:lnTo>
                  <a:lnTo>
                    <a:pt x="246217" y="28790"/>
                  </a:lnTo>
                  <a:lnTo>
                    <a:pt x="236978" y="22879"/>
                  </a:lnTo>
                  <a:lnTo>
                    <a:pt x="227354" y="17688"/>
                  </a:lnTo>
                  <a:lnTo>
                    <a:pt x="217451" y="13354"/>
                  </a:lnTo>
                  <a:lnTo>
                    <a:pt x="207351" y="10338"/>
                  </a:lnTo>
                  <a:lnTo>
                    <a:pt x="197113" y="8794"/>
                  </a:lnTo>
                  <a:lnTo>
                    <a:pt x="186781" y="8740"/>
                  </a:lnTo>
                  <a:lnTo>
                    <a:pt x="176385" y="10223"/>
                  </a:lnTo>
                  <a:lnTo>
                    <a:pt x="165954" y="13112"/>
                  </a:lnTo>
                  <a:lnTo>
                    <a:pt x="155766" y="17229"/>
                  </a:lnTo>
                  <a:lnTo>
                    <a:pt x="145236" y="23056"/>
                  </a:lnTo>
                  <a:lnTo>
                    <a:pt x="132322" y="33337"/>
                  </a:lnTo>
                  <a:lnTo>
                    <a:pt x="113482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190134" y="129500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67756" y="915387"/>
              <a:ext cx="163996" cy="369090"/>
            </a:xfrm>
            <a:custGeom>
              <a:avLst/>
              <a:gdLst/>
              <a:ahLst/>
              <a:cxnLst/>
              <a:rect l="0" t="0" r="0" b="0"/>
              <a:pathLst>
                <a:path w="163996" h="369090">
                  <a:moveTo>
                    <a:pt x="117176" y="147991"/>
                  </a:moveTo>
                  <a:lnTo>
                    <a:pt x="125910" y="144923"/>
                  </a:lnTo>
                  <a:lnTo>
                    <a:pt x="133617" y="140860"/>
                  </a:lnTo>
                  <a:lnTo>
                    <a:pt x="141010" y="135363"/>
                  </a:lnTo>
                  <a:lnTo>
                    <a:pt x="147925" y="128430"/>
                  </a:lnTo>
                  <a:lnTo>
                    <a:pt x="153808" y="119984"/>
                  </a:lnTo>
                  <a:lnTo>
                    <a:pt x="158422" y="110134"/>
                  </a:lnTo>
                  <a:lnTo>
                    <a:pt x="161689" y="99123"/>
                  </a:lnTo>
                  <a:lnTo>
                    <a:pt x="163514" y="87221"/>
                  </a:lnTo>
                  <a:lnTo>
                    <a:pt x="163995" y="74675"/>
                  </a:lnTo>
                  <a:lnTo>
                    <a:pt x="163201" y="61999"/>
                  </a:lnTo>
                  <a:lnTo>
                    <a:pt x="161080" y="49950"/>
                  </a:lnTo>
                  <a:lnTo>
                    <a:pt x="157726" y="38892"/>
                  </a:lnTo>
                  <a:lnTo>
                    <a:pt x="153189" y="28993"/>
                  </a:lnTo>
                  <a:lnTo>
                    <a:pt x="147394" y="20409"/>
                  </a:lnTo>
                  <a:lnTo>
                    <a:pt x="140423" y="13088"/>
                  </a:lnTo>
                  <a:lnTo>
                    <a:pt x="132471" y="7153"/>
                  </a:lnTo>
                  <a:lnTo>
                    <a:pt x="123763" y="2981"/>
                  </a:lnTo>
                  <a:lnTo>
                    <a:pt x="114498" y="621"/>
                  </a:lnTo>
                  <a:lnTo>
                    <a:pt x="104838" y="0"/>
                  </a:lnTo>
                  <a:lnTo>
                    <a:pt x="94901" y="1095"/>
                  </a:lnTo>
                  <a:lnTo>
                    <a:pt x="84777" y="3719"/>
                  </a:lnTo>
                  <a:lnTo>
                    <a:pt x="74691" y="7581"/>
                  </a:lnTo>
                  <a:lnTo>
                    <a:pt x="64992" y="12382"/>
                  </a:lnTo>
                  <a:lnTo>
                    <a:pt x="55838" y="17870"/>
                  </a:lnTo>
                  <a:lnTo>
                    <a:pt x="47217" y="24010"/>
                  </a:lnTo>
                  <a:lnTo>
                    <a:pt x="39040" y="30963"/>
                  </a:lnTo>
                  <a:lnTo>
                    <a:pt x="31209" y="38752"/>
                  </a:lnTo>
                  <a:lnTo>
                    <a:pt x="23795" y="47271"/>
                  </a:lnTo>
                  <a:lnTo>
                    <a:pt x="17036" y="56368"/>
                  </a:lnTo>
                  <a:lnTo>
                    <a:pt x="11014" y="65896"/>
                  </a:lnTo>
                  <a:lnTo>
                    <a:pt x="5988" y="75735"/>
                  </a:lnTo>
                  <a:lnTo>
                    <a:pt x="2441" y="85793"/>
                  </a:lnTo>
                  <a:lnTo>
                    <a:pt x="504" y="96003"/>
                  </a:lnTo>
                  <a:lnTo>
                    <a:pt x="0" y="106316"/>
                  </a:lnTo>
                  <a:lnTo>
                    <a:pt x="642" y="116699"/>
                  </a:lnTo>
                  <a:lnTo>
                    <a:pt x="2154" y="127121"/>
                  </a:lnTo>
                  <a:lnTo>
                    <a:pt x="4624" y="137239"/>
                  </a:lnTo>
                  <a:lnTo>
                    <a:pt x="8484" y="146427"/>
                  </a:lnTo>
                  <a:lnTo>
                    <a:pt x="13858" y="154411"/>
                  </a:lnTo>
                  <a:lnTo>
                    <a:pt x="20584" y="160923"/>
                  </a:lnTo>
                  <a:lnTo>
                    <a:pt x="28395" y="165549"/>
                  </a:lnTo>
                  <a:lnTo>
                    <a:pt x="37020" y="168246"/>
                  </a:lnTo>
                  <a:lnTo>
                    <a:pt x="46235" y="169108"/>
                  </a:lnTo>
                  <a:lnTo>
                    <a:pt x="55866" y="168182"/>
                  </a:lnTo>
                  <a:lnTo>
                    <a:pt x="65780" y="165670"/>
                  </a:lnTo>
                  <a:lnTo>
                    <a:pt x="75724" y="161715"/>
                  </a:lnTo>
                  <a:lnTo>
                    <a:pt x="85327" y="156321"/>
                  </a:lnTo>
                  <a:lnTo>
                    <a:pt x="94416" y="149621"/>
                  </a:lnTo>
                  <a:lnTo>
                    <a:pt x="102994" y="141852"/>
                  </a:lnTo>
                  <a:lnTo>
                    <a:pt x="111143" y="133268"/>
                  </a:lnTo>
                  <a:lnTo>
                    <a:pt x="118964" y="124132"/>
                  </a:lnTo>
                  <a:lnTo>
                    <a:pt x="126645" y="116222"/>
                  </a:lnTo>
                  <a:lnTo>
                    <a:pt x="133596" y="112412"/>
                  </a:lnTo>
                  <a:lnTo>
                    <a:pt x="138554" y="113524"/>
                  </a:lnTo>
                  <a:lnTo>
                    <a:pt x="141359" y="119036"/>
                  </a:lnTo>
                  <a:lnTo>
                    <a:pt x="142373" y="128025"/>
                  </a:lnTo>
                  <a:lnTo>
                    <a:pt x="142196" y="139437"/>
                  </a:lnTo>
                  <a:lnTo>
                    <a:pt x="141514" y="152233"/>
                  </a:lnTo>
                  <a:lnTo>
                    <a:pt x="140745" y="165729"/>
                  </a:lnTo>
                  <a:lnTo>
                    <a:pt x="140070" y="179555"/>
                  </a:lnTo>
                  <a:lnTo>
                    <a:pt x="139538" y="193526"/>
                  </a:lnTo>
                  <a:lnTo>
                    <a:pt x="139143" y="207557"/>
                  </a:lnTo>
                  <a:lnTo>
                    <a:pt x="138859" y="221609"/>
                  </a:lnTo>
                  <a:lnTo>
                    <a:pt x="138660" y="235665"/>
                  </a:lnTo>
                  <a:lnTo>
                    <a:pt x="138523" y="249720"/>
                  </a:lnTo>
                  <a:lnTo>
                    <a:pt x="138429" y="263771"/>
                  </a:lnTo>
                  <a:lnTo>
                    <a:pt x="138365" y="277819"/>
                  </a:lnTo>
                  <a:lnTo>
                    <a:pt x="138321" y="291855"/>
                  </a:lnTo>
                  <a:lnTo>
                    <a:pt x="138293" y="305659"/>
                  </a:lnTo>
                  <a:lnTo>
                    <a:pt x="138269" y="320366"/>
                  </a:lnTo>
                  <a:lnTo>
                    <a:pt x="138251" y="339503"/>
                  </a:lnTo>
                  <a:lnTo>
                    <a:pt x="138233" y="3690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40539" y="958093"/>
              <a:ext cx="175434" cy="321602"/>
            </a:xfrm>
            <a:custGeom>
              <a:avLst/>
              <a:gdLst/>
              <a:ahLst/>
              <a:cxnLst/>
              <a:rect l="0" t="0" r="0" b="0"/>
              <a:pathLst>
                <a:path w="175434" h="321602">
                  <a:moveTo>
                    <a:pt x="149720" y="0"/>
                  </a:moveTo>
                  <a:lnTo>
                    <a:pt x="140919" y="2799"/>
                  </a:lnTo>
                  <a:lnTo>
                    <a:pt x="132572" y="4301"/>
                  </a:lnTo>
                  <a:lnTo>
                    <a:pt x="123868" y="4612"/>
                  </a:lnTo>
                  <a:lnTo>
                    <a:pt x="114574" y="4106"/>
                  </a:lnTo>
                  <a:lnTo>
                    <a:pt x="104431" y="3286"/>
                  </a:lnTo>
                  <a:lnTo>
                    <a:pt x="93391" y="2475"/>
                  </a:lnTo>
                  <a:lnTo>
                    <a:pt x="81724" y="1964"/>
                  </a:lnTo>
                  <a:lnTo>
                    <a:pt x="69902" y="2086"/>
                  </a:lnTo>
                  <a:lnTo>
                    <a:pt x="58222" y="2962"/>
                  </a:lnTo>
                  <a:lnTo>
                    <a:pt x="47110" y="4859"/>
                  </a:lnTo>
                  <a:lnTo>
                    <a:pt x="37181" y="8260"/>
                  </a:lnTo>
                  <a:lnTo>
                    <a:pt x="28661" y="13295"/>
                  </a:lnTo>
                  <a:lnTo>
                    <a:pt x="21601" y="19948"/>
                  </a:lnTo>
                  <a:lnTo>
                    <a:pt x="16068" y="28232"/>
                  </a:lnTo>
                  <a:lnTo>
                    <a:pt x="11936" y="37991"/>
                  </a:lnTo>
                  <a:lnTo>
                    <a:pt x="8955" y="48948"/>
                  </a:lnTo>
                  <a:lnTo>
                    <a:pt x="6855" y="60819"/>
                  </a:lnTo>
                  <a:lnTo>
                    <a:pt x="5393" y="73352"/>
                  </a:lnTo>
                  <a:lnTo>
                    <a:pt x="4222" y="86188"/>
                  </a:lnTo>
                  <a:lnTo>
                    <a:pt x="2894" y="98879"/>
                  </a:lnTo>
                  <a:lnTo>
                    <a:pt x="1205" y="111172"/>
                  </a:lnTo>
                  <a:lnTo>
                    <a:pt x="0" y="122344"/>
                  </a:lnTo>
                  <a:lnTo>
                    <a:pt x="1220" y="130119"/>
                  </a:lnTo>
                  <a:lnTo>
                    <a:pt x="5117" y="133047"/>
                  </a:lnTo>
                  <a:lnTo>
                    <a:pt x="10237" y="132380"/>
                  </a:lnTo>
                  <a:lnTo>
                    <a:pt x="16107" y="129578"/>
                  </a:lnTo>
                  <a:lnTo>
                    <a:pt x="22831" y="125801"/>
                  </a:lnTo>
                  <a:lnTo>
                    <a:pt x="30444" y="121717"/>
                  </a:lnTo>
                  <a:lnTo>
                    <a:pt x="39167" y="117788"/>
                  </a:lnTo>
                  <a:lnTo>
                    <a:pt x="49456" y="114429"/>
                  </a:lnTo>
                  <a:lnTo>
                    <a:pt x="61403" y="111799"/>
                  </a:lnTo>
                  <a:lnTo>
                    <a:pt x="74323" y="110179"/>
                  </a:lnTo>
                  <a:lnTo>
                    <a:pt x="86993" y="110063"/>
                  </a:lnTo>
                  <a:lnTo>
                    <a:pt x="98730" y="111577"/>
                  </a:lnTo>
                  <a:lnTo>
                    <a:pt x="109387" y="114541"/>
                  </a:lnTo>
                  <a:lnTo>
                    <a:pt x="119079" y="118664"/>
                  </a:lnTo>
                  <a:lnTo>
                    <a:pt x="128003" y="123661"/>
                  </a:lnTo>
                  <a:lnTo>
                    <a:pt x="136353" y="129454"/>
                  </a:lnTo>
                  <a:lnTo>
                    <a:pt x="144289" y="136166"/>
                  </a:lnTo>
                  <a:lnTo>
                    <a:pt x="151925" y="143794"/>
                  </a:lnTo>
                  <a:lnTo>
                    <a:pt x="159023" y="152373"/>
                  </a:lnTo>
                  <a:lnTo>
                    <a:pt x="165032" y="162042"/>
                  </a:lnTo>
                  <a:lnTo>
                    <a:pt x="169732" y="172768"/>
                  </a:lnTo>
                  <a:lnTo>
                    <a:pt x="173058" y="184225"/>
                  </a:lnTo>
                  <a:lnTo>
                    <a:pt x="174921" y="195908"/>
                  </a:lnTo>
                  <a:lnTo>
                    <a:pt x="175433" y="207509"/>
                  </a:lnTo>
                  <a:lnTo>
                    <a:pt x="174829" y="219078"/>
                  </a:lnTo>
                  <a:lnTo>
                    <a:pt x="173368" y="230911"/>
                  </a:lnTo>
                  <a:lnTo>
                    <a:pt x="171276" y="243159"/>
                  </a:lnTo>
                  <a:lnTo>
                    <a:pt x="168569" y="255504"/>
                  </a:lnTo>
                  <a:lnTo>
                    <a:pt x="165074" y="267266"/>
                  </a:lnTo>
                  <a:lnTo>
                    <a:pt x="160757" y="278101"/>
                  </a:lnTo>
                  <a:lnTo>
                    <a:pt x="155552" y="287833"/>
                  </a:lnTo>
                  <a:lnTo>
                    <a:pt x="149300" y="296299"/>
                  </a:lnTo>
                  <a:lnTo>
                    <a:pt x="142013" y="303541"/>
                  </a:lnTo>
                  <a:lnTo>
                    <a:pt x="133679" y="309591"/>
                  </a:lnTo>
                  <a:lnTo>
                    <a:pt x="124181" y="314373"/>
                  </a:lnTo>
                  <a:lnTo>
                    <a:pt x="113574" y="317959"/>
                  </a:lnTo>
                  <a:lnTo>
                    <a:pt x="102198" y="320388"/>
                  </a:lnTo>
                  <a:lnTo>
                    <a:pt x="90569" y="321577"/>
                  </a:lnTo>
                  <a:lnTo>
                    <a:pt x="79019" y="321601"/>
                  </a:lnTo>
                  <a:lnTo>
                    <a:pt x="67926" y="320616"/>
                  </a:lnTo>
                  <a:lnTo>
                    <a:pt x="56618" y="318581"/>
                  </a:lnTo>
                  <a:lnTo>
                    <a:pt x="42988" y="314202"/>
                  </a:lnTo>
                  <a:lnTo>
                    <a:pt x="2337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906072" y="1305533"/>
              <a:ext cx="41845" cy="147400"/>
            </a:xfrm>
            <a:custGeom>
              <a:avLst/>
              <a:gdLst/>
              <a:ahLst/>
              <a:cxnLst/>
              <a:rect l="0" t="0" r="0" b="0"/>
              <a:pathLst>
                <a:path w="41845" h="147400">
                  <a:moveTo>
                    <a:pt x="0" y="0"/>
                  </a:moveTo>
                  <a:lnTo>
                    <a:pt x="5801" y="5935"/>
                  </a:lnTo>
                  <a:lnTo>
                    <a:pt x="10725" y="12139"/>
                  </a:lnTo>
                  <a:lnTo>
                    <a:pt x="15232" y="19231"/>
                  </a:lnTo>
                  <a:lnTo>
                    <a:pt x="19625" y="26998"/>
                  </a:lnTo>
                  <a:lnTo>
                    <a:pt x="24288" y="34996"/>
                  </a:lnTo>
                  <a:lnTo>
                    <a:pt x="29389" y="42947"/>
                  </a:lnTo>
                  <a:lnTo>
                    <a:pt x="34448" y="51066"/>
                  </a:lnTo>
                  <a:lnTo>
                    <a:pt x="38475" y="59956"/>
                  </a:lnTo>
                  <a:lnTo>
                    <a:pt x="40989" y="69890"/>
                  </a:lnTo>
                  <a:lnTo>
                    <a:pt x="41844" y="80511"/>
                  </a:lnTo>
                  <a:lnTo>
                    <a:pt x="40971" y="91033"/>
                  </a:lnTo>
                  <a:lnTo>
                    <a:pt x="38527" y="100994"/>
                  </a:lnTo>
                  <a:lnTo>
                    <a:pt x="34727" y="110181"/>
                  </a:lnTo>
                  <a:lnTo>
                    <a:pt x="29155" y="119464"/>
                  </a:lnTo>
                  <a:lnTo>
                    <a:pt x="19089" y="1307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369326" y="852808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0" y="121820"/>
                  </a:lnTo>
                  <a:lnTo>
                    <a:pt x="0" y="138358"/>
                  </a:lnTo>
                  <a:lnTo>
                    <a:pt x="0" y="156544"/>
                  </a:lnTo>
                  <a:lnTo>
                    <a:pt x="0" y="18132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476474" y="791085"/>
              <a:ext cx="113952" cy="257140"/>
            </a:xfrm>
            <a:custGeom>
              <a:avLst/>
              <a:gdLst/>
              <a:ahLst/>
              <a:cxnLst/>
              <a:rect l="0" t="0" r="0" b="0"/>
              <a:pathLst>
                <a:path w="113952" h="257140">
                  <a:moveTo>
                    <a:pt x="113951" y="61723"/>
                  </a:moveTo>
                  <a:lnTo>
                    <a:pt x="108083" y="73391"/>
                  </a:lnTo>
                  <a:lnTo>
                    <a:pt x="102518" y="83880"/>
                  </a:lnTo>
                  <a:lnTo>
                    <a:pt x="96720" y="94186"/>
                  </a:lnTo>
                  <a:lnTo>
                    <a:pt x="90639" y="104660"/>
                  </a:lnTo>
                  <a:lnTo>
                    <a:pt x="84309" y="115652"/>
                  </a:lnTo>
                  <a:lnTo>
                    <a:pt x="77785" y="127290"/>
                  </a:lnTo>
                  <a:lnTo>
                    <a:pt x="71282" y="139371"/>
                  </a:lnTo>
                  <a:lnTo>
                    <a:pt x="65148" y="151478"/>
                  </a:lnTo>
                  <a:lnTo>
                    <a:pt x="59544" y="163360"/>
                  </a:lnTo>
                  <a:lnTo>
                    <a:pt x="54459" y="174948"/>
                  </a:lnTo>
                  <a:lnTo>
                    <a:pt x="49810" y="186262"/>
                  </a:lnTo>
                  <a:lnTo>
                    <a:pt x="45507" y="197353"/>
                  </a:lnTo>
                  <a:lnTo>
                    <a:pt x="41785" y="208276"/>
                  </a:lnTo>
                  <a:lnTo>
                    <a:pt x="39190" y="219077"/>
                  </a:lnTo>
                  <a:lnTo>
                    <a:pt x="37936" y="229774"/>
                  </a:lnTo>
                  <a:lnTo>
                    <a:pt x="38247" y="239738"/>
                  </a:lnTo>
                  <a:lnTo>
                    <a:pt x="40508" y="247759"/>
                  </a:lnTo>
                  <a:lnTo>
                    <a:pt x="44732" y="253327"/>
                  </a:lnTo>
                  <a:lnTo>
                    <a:pt x="50484" y="256419"/>
                  </a:lnTo>
                  <a:lnTo>
                    <a:pt x="57093" y="257139"/>
                  </a:lnTo>
                  <a:lnTo>
                    <a:pt x="64081" y="255803"/>
                  </a:lnTo>
                  <a:lnTo>
                    <a:pt x="71041" y="252672"/>
                  </a:lnTo>
                  <a:lnTo>
                    <a:pt x="77553" y="247845"/>
                  </a:lnTo>
                  <a:lnTo>
                    <a:pt x="83446" y="241533"/>
                  </a:lnTo>
                  <a:lnTo>
                    <a:pt x="88740" y="234028"/>
                  </a:lnTo>
                  <a:lnTo>
                    <a:pt x="93538" y="225622"/>
                  </a:lnTo>
                  <a:lnTo>
                    <a:pt x="97950" y="216556"/>
                  </a:lnTo>
                  <a:lnTo>
                    <a:pt x="101916" y="206860"/>
                  </a:lnTo>
                  <a:lnTo>
                    <a:pt x="105209" y="196365"/>
                  </a:lnTo>
                  <a:lnTo>
                    <a:pt x="107749" y="185054"/>
                  </a:lnTo>
                  <a:lnTo>
                    <a:pt x="109286" y="173356"/>
                  </a:lnTo>
                  <a:lnTo>
                    <a:pt x="109336" y="162036"/>
                  </a:lnTo>
                  <a:lnTo>
                    <a:pt x="107769" y="151503"/>
                  </a:lnTo>
                  <a:lnTo>
                    <a:pt x="104595" y="141974"/>
                  </a:lnTo>
                  <a:lnTo>
                    <a:pt x="99800" y="133644"/>
                  </a:lnTo>
                  <a:lnTo>
                    <a:pt x="93537" y="126489"/>
                  </a:lnTo>
                  <a:lnTo>
                    <a:pt x="86079" y="120327"/>
                  </a:lnTo>
                  <a:lnTo>
                    <a:pt x="77711" y="114939"/>
                  </a:lnTo>
                  <a:lnTo>
                    <a:pt x="68684" y="110117"/>
                  </a:lnTo>
                  <a:lnTo>
                    <a:pt x="59353" y="105536"/>
                  </a:lnTo>
                  <a:lnTo>
                    <a:pt x="50171" y="100765"/>
                  </a:lnTo>
                  <a:lnTo>
                    <a:pt x="41367" y="95588"/>
                  </a:lnTo>
                  <a:lnTo>
                    <a:pt x="32981" y="89973"/>
                  </a:lnTo>
                  <a:lnTo>
                    <a:pt x="24963" y="83979"/>
                  </a:lnTo>
                  <a:lnTo>
                    <a:pt x="17248" y="77682"/>
                  </a:lnTo>
                  <a:lnTo>
                    <a:pt x="10252" y="70997"/>
                  </a:lnTo>
                  <a:lnTo>
                    <a:pt x="4837" y="63678"/>
                  </a:lnTo>
                  <a:lnTo>
                    <a:pt x="1354" y="55648"/>
                  </a:lnTo>
                  <a:lnTo>
                    <a:pt x="0" y="47138"/>
                  </a:lnTo>
                  <a:lnTo>
                    <a:pt x="1061" y="38579"/>
                  </a:lnTo>
                  <a:lnTo>
                    <a:pt x="4444" y="30235"/>
                  </a:lnTo>
                  <a:lnTo>
                    <a:pt x="9783" y="22345"/>
                  </a:lnTo>
                  <a:lnTo>
                    <a:pt x="16639" y="15199"/>
                  </a:lnTo>
                  <a:lnTo>
                    <a:pt x="24608" y="8891"/>
                  </a:lnTo>
                  <a:lnTo>
                    <a:pt x="33208" y="3826"/>
                  </a:lnTo>
                  <a:lnTo>
                    <a:pt x="41892" y="778"/>
                  </a:lnTo>
                  <a:lnTo>
                    <a:pt x="50352" y="0"/>
                  </a:lnTo>
                  <a:lnTo>
                    <a:pt x="58337" y="1596"/>
                  </a:lnTo>
                  <a:lnTo>
                    <a:pt x="65553" y="5783"/>
                  </a:lnTo>
                  <a:lnTo>
                    <a:pt x="71917" y="12402"/>
                  </a:lnTo>
                  <a:lnTo>
                    <a:pt x="77179" y="20622"/>
                  </a:lnTo>
                  <a:lnTo>
                    <a:pt x="81242" y="30041"/>
                  </a:lnTo>
                  <a:lnTo>
                    <a:pt x="83345" y="42598"/>
                  </a:lnTo>
                  <a:lnTo>
                    <a:pt x="82365" y="61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74570" y="1084435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42114"/>
                  </a:moveTo>
                  <a:lnTo>
                    <a:pt x="370090" y="39247"/>
                  </a:lnTo>
                  <a:lnTo>
                    <a:pt x="360463" y="37105"/>
                  </a:lnTo>
                  <a:lnTo>
                    <a:pt x="349176" y="35497"/>
                  </a:lnTo>
                  <a:lnTo>
                    <a:pt x="336508" y="34144"/>
                  </a:lnTo>
                  <a:lnTo>
                    <a:pt x="323029" y="32647"/>
                  </a:lnTo>
                  <a:lnTo>
                    <a:pt x="309157" y="30801"/>
                  </a:lnTo>
                  <a:lnTo>
                    <a:pt x="295121" y="28734"/>
                  </a:lnTo>
                  <a:lnTo>
                    <a:pt x="281029" y="26802"/>
                  </a:lnTo>
                  <a:lnTo>
                    <a:pt x="266928" y="25205"/>
                  </a:lnTo>
                  <a:lnTo>
                    <a:pt x="252835" y="23982"/>
                  </a:lnTo>
                  <a:lnTo>
                    <a:pt x="238752" y="23086"/>
                  </a:lnTo>
                  <a:lnTo>
                    <a:pt x="224682" y="22444"/>
                  </a:lnTo>
                  <a:lnTo>
                    <a:pt x="210620" y="21826"/>
                  </a:lnTo>
                  <a:lnTo>
                    <a:pt x="196567" y="20872"/>
                  </a:lnTo>
                  <a:lnTo>
                    <a:pt x="182517" y="19414"/>
                  </a:lnTo>
                  <a:lnTo>
                    <a:pt x="168471" y="17620"/>
                  </a:lnTo>
                  <a:lnTo>
                    <a:pt x="154429" y="15876"/>
                  </a:lnTo>
                  <a:lnTo>
                    <a:pt x="140387" y="14409"/>
                  </a:lnTo>
                  <a:lnTo>
                    <a:pt x="126346" y="13273"/>
                  </a:lnTo>
                  <a:lnTo>
                    <a:pt x="112307" y="12436"/>
                  </a:lnTo>
                  <a:lnTo>
                    <a:pt x="98272" y="11834"/>
                  </a:lnTo>
                  <a:lnTo>
                    <a:pt x="84406" y="11244"/>
                  </a:lnTo>
                  <a:lnTo>
                    <a:pt x="71016" y="10307"/>
                  </a:lnTo>
                  <a:lnTo>
                    <a:pt x="58240" y="8861"/>
                  </a:lnTo>
                  <a:lnTo>
                    <a:pt x="46304" y="7066"/>
                  </a:lnTo>
                  <a:lnTo>
                    <a:pt x="34330" y="5135"/>
                  </a:lnTo>
                  <a:lnTo>
                    <a:pt x="20148" y="28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324401" y="1179150"/>
              <a:ext cx="160740" cy="210582"/>
            </a:xfrm>
            <a:custGeom>
              <a:avLst/>
              <a:gdLst/>
              <a:ahLst/>
              <a:cxnLst/>
              <a:rect l="0" t="0" r="0" b="0"/>
              <a:pathLst>
                <a:path w="160740" h="210582">
                  <a:moveTo>
                    <a:pt x="2811" y="41"/>
                  </a:moveTo>
                  <a:lnTo>
                    <a:pt x="158" y="8038"/>
                  </a:lnTo>
                  <a:lnTo>
                    <a:pt x="0" y="9893"/>
                  </a:lnTo>
                  <a:lnTo>
                    <a:pt x="2324" y="8108"/>
                  </a:lnTo>
                  <a:lnTo>
                    <a:pt x="6723" y="4951"/>
                  </a:lnTo>
                  <a:lnTo>
                    <a:pt x="12807" y="1824"/>
                  </a:lnTo>
                  <a:lnTo>
                    <a:pt x="20186" y="0"/>
                  </a:lnTo>
                  <a:lnTo>
                    <a:pt x="28519" y="1"/>
                  </a:lnTo>
                  <a:lnTo>
                    <a:pt x="37368" y="1933"/>
                  </a:lnTo>
                  <a:lnTo>
                    <a:pt x="46220" y="5803"/>
                  </a:lnTo>
                  <a:lnTo>
                    <a:pt x="54795" y="11400"/>
                  </a:lnTo>
                  <a:lnTo>
                    <a:pt x="62856" y="18390"/>
                  </a:lnTo>
                  <a:lnTo>
                    <a:pt x="70123" y="26434"/>
                  </a:lnTo>
                  <a:lnTo>
                    <a:pt x="76531" y="35245"/>
                  </a:lnTo>
                  <a:lnTo>
                    <a:pt x="82173" y="44597"/>
                  </a:lnTo>
                  <a:lnTo>
                    <a:pt x="87206" y="54326"/>
                  </a:lnTo>
                  <a:lnTo>
                    <a:pt x="91777" y="64319"/>
                  </a:lnTo>
                  <a:lnTo>
                    <a:pt x="95848" y="74657"/>
                  </a:lnTo>
                  <a:lnTo>
                    <a:pt x="99212" y="85589"/>
                  </a:lnTo>
                  <a:lnTo>
                    <a:pt x="101804" y="97202"/>
                  </a:lnTo>
                  <a:lnTo>
                    <a:pt x="103546" y="109274"/>
                  </a:lnTo>
                  <a:lnTo>
                    <a:pt x="104265" y="121377"/>
                  </a:lnTo>
                  <a:lnTo>
                    <a:pt x="103965" y="133260"/>
                  </a:lnTo>
                  <a:lnTo>
                    <a:pt x="102627" y="144848"/>
                  </a:lnTo>
                  <a:lnTo>
                    <a:pt x="100134" y="156163"/>
                  </a:lnTo>
                  <a:lnTo>
                    <a:pt x="96527" y="167246"/>
                  </a:lnTo>
                  <a:lnTo>
                    <a:pt x="91817" y="177824"/>
                  </a:lnTo>
                  <a:lnTo>
                    <a:pt x="85907" y="187329"/>
                  </a:lnTo>
                  <a:lnTo>
                    <a:pt x="78858" y="195528"/>
                  </a:lnTo>
                  <a:lnTo>
                    <a:pt x="70853" y="202187"/>
                  </a:lnTo>
                  <a:lnTo>
                    <a:pt x="62110" y="206911"/>
                  </a:lnTo>
                  <a:lnTo>
                    <a:pt x="52827" y="209675"/>
                  </a:lnTo>
                  <a:lnTo>
                    <a:pt x="43324" y="210581"/>
                  </a:lnTo>
                  <a:lnTo>
                    <a:pt x="34025" y="209685"/>
                  </a:lnTo>
                  <a:lnTo>
                    <a:pt x="25152" y="207189"/>
                  </a:lnTo>
                  <a:lnTo>
                    <a:pt x="17060" y="203075"/>
                  </a:lnTo>
                  <a:lnTo>
                    <a:pt x="10303" y="197041"/>
                  </a:lnTo>
                  <a:lnTo>
                    <a:pt x="5070" y="189107"/>
                  </a:lnTo>
                  <a:lnTo>
                    <a:pt x="1709" y="180035"/>
                  </a:lnTo>
                  <a:lnTo>
                    <a:pt x="877" y="171102"/>
                  </a:lnTo>
                  <a:lnTo>
                    <a:pt x="2694" y="163032"/>
                  </a:lnTo>
                  <a:lnTo>
                    <a:pt x="6999" y="156159"/>
                  </a:lnTo>
                  <a:lnTo>
                    <a:pt x="13617" y="150694"/>
                  </a:lnTo>
                  <a:lnTo>
                    <a:pt x="22210" y="146583"/>
                  </a:lnTo>
                  <a:lnTo>
                    <a:pt x="32196" y="143771"/>
                  </a:lnTo>
                  <a:lnTo>
                    <a:pt x="42873" y="142310"/>
                  </a:lnTo>
                  <a:lnTo>
                    <a:pt x="53787" y="142097"/>
                  </a:lnTo>
                  <a:lnTo>
                    <a:pt x="64722" y="142916"/>
                  </a:lnTo>
                  <a:lnTo>
                    <a:pt x="75597" y="144526"/>
                  </a:lnTo>
                  <a:lnTo>
                    <a:pt x="86394" y="146709"/>
                  </a:lnTo>
                  <a:lnTo>
                    <a:pt x="97119" y="148969"/>
                  </a:lnTo>
                  <a:lnTo>
                    <a:pt x="107788" y="150566"/>
                  </a:lnTo>
                  <a:lnTo>
                    <a:pt x="118402" y="151157"/>
                  </a:lnTo>
                  <a:lnTo>
                    <a:pt x="128516" y="150902"/>
                  </a:lnTo>
                  <a:lnTo>
                    <a:pt x="138244" y="150254"/>
                  </a:lnTo>
                  <a:lnTo>
                    <a:pt x="148442" y="149151"/>
                  </a:lnTo>
                  <a:lnTo>
                    <a:pt x="160739" y="1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503790" y="1167802"/>
              <a:ext cx="134641" cy="198219"/>
            </a:xfrm>
            <a:custGeom>
              <a:avLst/>
              <a:gdLst/>
              <a:ahLst/>
              <a:cxnLst/>
              <a:rect l="0" t="0" r="0" b="0"/>
              <a:pathLst>
                <a:path w="134641" h="198219">
                  <a:moveTo>
                    <a:pt x="55049" y="861"/>
                  </a:moveTo>
                  <a:lnTo>
                    <a:pt x="49182" y="6795"/>
                  </a:lnTo>
                  <a:lnTo>
                    <a:pt x="43617" y="13000"/>
                  </a:lnTo>
                  <a:lnTo>
                    <a:pt x="37823" y="20096"/>
                  </a:lnTo>
                  <a:lnTo>
                    <a:pt x="31915" y="28036"/>
                  </a:lnTo>
                  <a:lnTo>
                    <a:pt x="26233" y="36682"/>
                  </a:lnTo>
                  <a:lnTo>
                    <a:pt x="20959" y="45881"/>
                  </a:lnTo>
                  <a:lnTo>
                    <a:pt x="16108" y="55654"/>
                  </a:lnTo>
                  <a:lnTo>
                    <a:pt x="11622" y="66192"/>
                  </a:lnTo>
                  <a:lnTo>
                    <a:pt x="7429" y="77534"/>
                  </a:lnTo>
                  <a:lnTo>
                    <a:pt x="3784" y="89420"/>
                  </a:lnTo>
                  <a:lnTo>
                    <a:pt x="1240" y="101398"/>
                  </a:lnTo>
                  <a:lnTo>
                    <a:pt x="11" y="113195"/>
                  </a:lnTo>
                  <a:lnTo>
                    <a:pt x="0" y="124726"/>
                  </a:lnTo>
                  <a:lnTo>
                    <a:pt x="980" y="136003"/>
                  </a:lnTo>
                  <a:lnTo>
                    <a:pt x="2718" y="147064"/>
                  </a:lnTo>
                  <a:lnTo>
                    <a:pt x="5171" y="157798"/>
                  </a:lnTo>
                  <a:lnTo>
                    <a:pt x="8488" y="167940"/>
                  </a:lnTo>
                  <a:lnTo>
                    <a:pt x="12688" y="177381"/>
                  </a:lnTo>
                  <a:lnTo>
                    <a:pt x="17983" y="185687"/>
                  </a:lnTo>
                  <a:lnTo>
                    <a:pt x="24825" y="192056"/>
                  </a:lnTo>
                  <a:lnTo>
                    <a:pt x="33318" y="196220"/>
                  </a:lnTo>
                  <a:lnTo>
                    <a:pt x="43106" y="198218"/>
                  </a:lnTo>
                  <a:lnTo>
                    <a:pt x="53587" y="198129"/>
                  </a:lnTo>
                  <a:lnTo>
                    <a:pt x="64332" y="196219"/>
                  </a:lnTo>
                  <a:lnTo>
                    <a:pt x="74968" y="192855"/>
                  </a:lnTo>
                  <a:lnTo>
                    <a:pt x="85103" y="188397"/>
                  </a:lnTo>
                  <a:lnTo>
                    <a:pt x="94576" y="183142"/>
                  </a:lnTo>
                  <a:lnTo>
                    <a:pt x="103258" y="177160"/>
                  </a:lnTo>
                  <a:lnTo>
                    <a:pt x="110951" y="170314"/>
                  </a:lnTo>
                  <a:lnTo>
                    <a:pt x="117643" y="162592"/>
                  </a:lnTo>
                  <a:lnTo>
                    <a:pt x="123308" y="153949"/>
                  </a:lnTo>
                  <a:lnTo>
                    <a:pt x="127823" y="144236"/>
                  </a:lnTo>
                  <a:lnTo>
                    <a:pt x="131229" y="133480"/>
                  </a:lnTo>
                  <a:lnTo>
                    <a:pt x="133534" y="122003"/>
                  </a:lnTo>
                  <a:lnTo>
                    <a:pt x="134640" y="110306"/>
                  </a:lnTo>
                  <a:lnTo>
                    <a:pt x="134608" y="98701"/>
                  </a:lnTo>
                  <a:lnTo>
                    <a:pt x="133621" y="87299"/>
                  </a:lnTo>
                  <a:lnTo>
                    <a:pt x="131896" y="76110"/>
                  </a:lnTo>
                  <a:lnTo>
                    <a:pt x="129623" y="65108"/>
                  </a:lnTo>
                  <a:lnTo>
                    <a:pt x="126793" y="54413"/>
                  </a:lnTo>
                  <a:lnTo>
                    <a:pt x="123215" y="44298"/>
                  </a:lnTo>
                  <a:lnTo>
                    <a:pt x="118842" y="34866"/>
                  </a:lnTo>
                  <a:lnTo>
                    <a:pt x="113599" y="26226"/>
                  </a:lnTo>
                  <a:lnTo>
                    <a:pt x="107323" y="18568"/>
                  </a:lnTo>
                  <a:lnTo>
                    <a:pt x="100033" y="11908"/>
                  </a:lnTo>
                  <a:lnTo>
                    <a:pt x="92144" y="6447"/>
                  </a:lnTo>
                  <a:lnTo>
                    <a:pt x="83499" y="2229"/>
                  </a:lnTo>
                  <a:lnTo>
                    <a:pt x="7222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695709" y="1421347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31586" y="0"/>
                  </a:moveTo>
                  <a:lnTo>
                    <a:pt x="31519" y="11668"/>
                  </a:lnTo>
                  <a:lnTo>
                    <a:pt x="30879" y="22157"/>
                  </a:lnTo>
                  <a:lnTo>
                    <a:pt x="29578" y="32449"/>
                  </a:lnTo>
                  <a:lnTo>
                    <a:pt x="27479" y="42470"/>
                  </a:lnTo>
                  <a:lnTo>
                    <a:pt x="23825" y="52836"/>
                  </a:lnTo>
                  <a:lnTo>
                    <a:pt x="16061" y="6558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987879" y="1139459"/>
              <a:ext cx="171085" cy="166063"/>
            </a:xfrm>
            <a:custGeom>
              <a:avLst/>
              <a:gdLst/>
              <a:ahLst/>
              <a:cxnLst/>
              <a:rect l="0" t="0" r="0" b="0"/>
              <a:pathLst>
                <a:path w="171085" h="166063">
                  <a:moveTo>
                    <a:pt x="107913" y="50261"/>
                  </a:moveTo>
                  <a:lnTo>
                    <a:pt x="107779" y="38660"/>
                  </a:lnTo>
                  <a:lnTo>
                    <a:pt x="106499" y="28811"/>
                  </a:lnTo>
                  <a:lnTo>
                    <a:pt x="103897" y="19820"/>
                  </a:lnTo>
                  <a:lnTo>
                    <a:pt x="99832" y="11896"/>
                  </a:lnTo>
                  <a:lnTo>
                    <a:pt x="93902" y="5814"/>
                  </a:lnTo>
                  <a:lnTo>
                    <a:pt x="86072" y="1856"/>
                  </a:lnTo>
                  <a:lnTo>
                    <a:pt x="76919" y="0"/>
                  </a:lnTo>
                  <a:lnTo>
                    <a:pt x="67409" y="187"/>
                  </a:lnTo>
                  <a:lnTo>
                    <a:pt x="58137" y="2169"/>
                  </a:lnTo>
                  <a:lnTo>
                    <a:pt x="49476" y="5751"/>
                  </a:lnTo>
                  <a:lnTo>
                    <a:pt x="41740" y="10888"/>
                  </a:lnTo>
                  <a:lnTo>
                    <a:pt x="34986" y="17411"/>
                  </a:lnTo>
                  <a:lnTo>
                    <a:pt x="29096" y="25060"/>
                  </a:lnTo>
                  <a:lnTo>
                    <a:pt x="23889" y="33563"/>
                  </a:lnTo>
                  <a:lnTo>
                    <a:pt x="19195" y="42689"/>
                  </a:lnTo>
                  <a:lnTo>
                    <a:pt x="14869" y="52257"/>
                  </a:lnTo>
                  <a:lnTo>
                    <a:pt x="10801" y="62133"/>
                  </a:lnTo>
                  <a:lnTo>
                    <a:pt x="6923" y="72219"/>
                  </a:lnTo>
                  <a:lnTo>
                    <a:pt x="3504" y="82450"/>
                  </a:lnTo>
                  <a:lnTo>
                    <a:pt x="1119" y="92779"/>
                  </a:lnTo>
                  <a:lnTo>
                    <a:pt x="0" y="103173"/>
                  </a:lnTo>
                  <a:lnTo>
                    <a:pt x="64" y="113612"/>
                  </a:lnTo>
                  <a:lnTo>
                    <a:pt x="1096" y="124081"/>
                  </a:lnTo>
                  <a:lnTo>
                    <a:pt x="2879" y="134555"/>
                  </a:lnTo>
                  <a:lnTo>
                    <a:pt x="5701" y="144539"/>
                  </a:lnTo>
                  <a:lnTo>
                    <a:pt x="10330" y="153104"/>
                  </a:lnTo>
                  <a:lnTo>
                    <a:pt x="17024" y="159848"/>
                  </a:lnTo>
                  <a:lnTo>
                    <a:pt x="25113" y="164373"/>
                  </a:lnTo>
                  <a:lnTo>
                    <a:pt x="33311" y="166062"/>
                  </a:lnTo>
                  <a:lnTo>
                    <a:pt x="40862" y="164859"/>
                  </a:lnTo>
                  <a:lnTo>
                    <a:pt x="47707" y="161154"/>
                  </a:lnTo>
                  <a:lnTo>
                    <a:pt x="54212" y="155478"/>
                  </a:lnTo>
                  <a:lnTo>
                    <a:pt x="60653" y="148334"/>
                  </a:lnTo>
                  <a:lnTo>
                    <a:pt x="66995" y="140137"/>
                  </a:lnTo>
                  <a:lnTo>
                    <a:pt x="72969" y="131200"/>
                  </a:lnTo>
                  <a:lnTo>
                    <a:pt x="78435" y="121746"/>
                  </a:lnTo>
                  <a:lnTo>
                    <a:pt x="83243" y="111772"/>
                  </a:lnTo>
                  <a:lnTo>
                    <a:pt x="87168" y="101085"/>
                  </a:lnTo>
                  <a:lnTo>
                    <a:pt x="90190" y="89665"/>
                  </a:lnTo>
                  <a:lnTo>
                    <a:pt x="92938" y="78794"/>
                  </a:lnTo>
                  <a:lnTo>
                    <a:pt x="96425" y="72030"/>
                  </a:lnTo>
                  <a:lnTo>
                    <a:pt x="100506" y="71211"/>
                  </a:lnTo>
                  <a:lnTo>
                    <a:pt x="104438" y="74500"/>
                  </a:lnTo>
                  <a:lnTo>
                    <a:pt x="108122" y="80343"/>
                  </a:lnTo>
                  <a:lnTo>
                    <a:pt x="111663" y="87809"/>
                  </a:lnTo>
                  <a:lnTo>
                    <a:pt x="115159" y="96311"/>
                  </a:lnTo>
                  <a:lnTo>
                    <a:pt x="119142" y="104991"/>
                  </a:lnTo>
                  <a:lnTo>
                    <a:pt x="124553" y="112695"/>
                  </a:lnTo>
                  <a:lnTo>
                    <a:pt x="131769" y="118876"/>
                  </a:lnTo>
                  <a:lnTo>
                    <a:pt x="140075" y="123349"/>
                  </a:lnTo>
                  <a:lnTo>
                    <a:pt x="148758" y="126342"/>
                  </a:lnTo>
                  <a:lnTo>
                    <a:pt x="158585" y="126992"/>
                  </a:lnTo>
                  <a:lnTo>
                    <a:pt x="171084" y="123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160014" y="1169075"/>
              <a:ext cx="106916" cy="125931"/>
            </a:xfrm>
            <a:custGeom>
              <a:avLst/>
              <a:gdLst/>
              <a:ahLst/>
              <a:cxnLst/>
              <a:rect l="0" t="0" r="0" b="0"/>
              <a:pathLst>
                <a:path w="106916" h="125931">
                  <a:moveTo>
                    <a:pt x="9478" y="31173"/>
                  </a:moveTo>
                  <a:lnTo>
                    <a:pt x="9411" y="42908"/>
                  </a:lnTo>
                  <a:lnTo>
                    <a:pt x="8771" y="54037"/>
                  </a:lnTo>
                  <a:lnTo>
                    <a:pt x="7484" y="65631"/>
                  </a:lnTo>
                  <a:lnTo>
                    <a:pt x="5969" y="77619"/>
                  </a:lnTo>
                  <a:lnTo>
                    <a:pt x="4949" y="89631"/>
                  </a:lnTo>
                  <a:lnTo>
                    <a:pt x="4762" y="101358"/>
                  </a:lnTo>
                  <a:lnTo>
                    <a:pt x="4519" y="110067"/>
                  </a:lnTo>
                  <a:lnTo>
                    <a:pt x="3380" y="112343"/>
                  </a:lnTo>
                  <a:lnTo>
                    <a:pt x="2156" y="109111"/>
                  </a:lnTo>
                  <a:lnTo>
                    <a:pt x="1186" y="102102"/>
                  </a:lnTo>
                  <a:lnTo>
                    <a:pt x="482" y="92630"/>
                  </a:lnTo>
                  <a:lnTo>
                    <a:pt x="0" y="81575"/>
                  </a:lnTo>
                  <a:lnTo>
                    <a:pt x="7" y="69662"/>
                  </a:lnTo>
                  <a:lnTo>
                    <a:pt x="1074" y="57557"/>
                  </a:lnTo>
                  <a:lnTo>
                    <a:pt x="3430" y="45629"/>
                  </a:lnTo>
                  <a:lnTo>
                    <a:pt x="7149" y="34323"/>
                  </a:lnTo>
                  <a:lnTo>
                    <a:pt x="12319" y="24250"/>
                  </a:lnTo>
                  <a:lnTo>
                    <a:pt x="18838" y="15631"/>
                  </a:lnTo>
                  <a:lnTo>
                    <a:pt x="26468" y="8672"/>
                  </a:lnTo>
                  <a:lnTo>
                    <a:pt x="34953" y="3737"/>
                  </a:lnTo>
                  <a:lnTo>
                    <a:pt x="44054" y="833"/>
                  </a:lnTo>
                  <a:lnTo>
                    <a:pt x="53264" y="0"/>
                  </a:lnTo>
                  <a:lnTo>
                    <a:pt x="61833" y="1477"/>
                  </a:lnTo>
                  <a:lnTo>
                    <a:pt x="69407" y="5172"/>
                  </a:lnTo>
                  <a:lnTo>
                    <a:pt x="75982" y="10736"/>
                  </a:lnTo>
                  <a:lnTo>
                    <a:pt x="81715" y="17749"/>
                  </a:lnTo>
                  <a:lnTo>
                    <a:pt x="86795" y="25832"/>
                  </a:lnTo>
                  <a:lnTo>
                    <a:pt x="91396" y="34680"/>
                  </a:lnTo>
                  <a:lnTo>
                    <a:pt x="95654" y="44064"/>
                  </a:lnTo>
                  <a:lnTo>
                    <a:pt x="99664" y="53817"/>
                  </a:lnTo>
                  <a:lnTo>
                    <a:pt x="103174" y="63822"/>
                  </a:lnTo>
                  <a:lnTo>
                    <a:pt x="105620" y="73999"/>
                  </a:lnTo>
                  <a:lnTo>
                    <a:pt x="106783" y="84278"/>
                  </a:lnTo>
                  <a:lnTo>
                    <a:pt x="106915" y="94166"/>
                  </a:lnTo>
                  <a:lnTo>
                    <a:pt x="106568" y="103718"/>
                  </a:lnTo>
                  <a:lnTo>
                    <a:pt x="105711" y="113771"/>
                  </a:lnTo>
                  <a:lnTo>
                    <a:pt x="104234" y="125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331912" y="964156"/>
              <a:ext cx="111322" cy="327635"/>
            </a:xfrm>
            <a:custGeom>
              <a:avLst/>
              <a:gdLst/>
              <a:ahLst/>
              <a:cxnLst/>
              <a:rect l="0" t="0" r="0" b="0"/>
              <a:pathLst>
                <a:path w="111322" h="327635">
                  <a:moveTo>
                    <a:pt x="79735" y="225564"/>
                  </a:moveTo>
                  <a:lnTo>
                    <a:pt x="73801" y="217030"/>
                  </a:lnTo>
                  <a:lnTo>
                    <a:pt x="67596" y="211244"/>
                  </a:lnTo>
                  <a:lnTo>
                    <a:pt x="60505" y="207737"/>
                  </a:lnTo>
                  <a:lnTo>
                    <a:pt x="52738" y="206228"/>
                  </a:lnTo>
                  <a:lnTo>
                    <a:pt x="44740" y="206647"/>
                  </a:lnTo>
                  <a:lnTo>
                    <a:pt x="36803" y="208778"/>
                  </a:lnTo>
                  <a:lnTo>
                    <a:pt x="29201" y="212457"/>
                  </a:lnTo>
                  <a:lnTo>
                    <a:pt x="22257" y="217657"/>
                  </a:lnTo>
                  <a:lnTo>
                    <a:pt x="16078" y="224226"/>
                  </a:lnTo>
                  <a:lnTo>
                    <a:pt x="10761" y="232074"/>
                  </a:lnTo>
                  <a:lnTo>
                    <a:pt x="6480" y="241243"/>
                  </a:lnTo>
                  <a:lnTo>
                    <a:pt x="3234" y="251630"/>
                  </a:lnTo>
                  <a:lnTo>
                    <a:pt x="1035" y="262858"/>
                  </a:lnTo>
                  <a:lnTo>
                    <a:pt x="0" y="274386"/>
                  </a:lnTo>
                  <a:lnTo>
                    <a:pt x="90" y="285870"/>
                  </a:lnTo>
                  <a:lnTo>
                    <a:pt x="1453" y="296850"/>
                  </a:lnTo>
                  <a:lnTo>
                    <a:pt x="4496" y="306692"/>
                  </a:lnTo>
                  <a:lnTo>
                    <a:pt x="9281" y="315145"/>
                  </a:lnTo>
                  <a:lnTo>
                    <a:pt x="15426" y="321820"/>
                  </a:lnTo>
                  <a:lnTo>
                    <a:pt x="22306" y="326031"/>
                  </a:lnTo>
                  <a:lnTo>
                    <a:pt x="29485" y="327634"/>
                  </a:lnTo>
                  <a:lnTo>
                    <a:pt x="36744" y="326780"/>
                  </a:lnTo>
                  <a:lnTo>
                    <a:pt x="43989" y="323631"/>
                  </a:lnTo>
                  <a:lnTo>
                    <a:pt x="51188" y="318518"/>
                  </a:lnTo>
                  <a:lnTo>
                    <a:pt x="58174" y="311851"/>
                  </a:lnTo>
                  <a:lnTo>
                    <a:pt x="64646" y="304022"/>
                  </a:lnTo>
                  <a:lnTo>
                    <a:pt x="70479" y="295352"/>
                  </a:lnTo>
                  <a:lnTo>
                    <a:pt x="75549" y="285923"/>
                  </a:lnTo>
                  <a:lnTo>
                    <a:pt x="79657" y="275610"/>
                  </a:lnTo>
                  <a:lnTo>
                    <a:pt x="82790" y="264406"/>
                  </a:lnTo>
                  <a:lnTo>
                    <a:pt x="85081" y="252272"/>
                  </a:lnTo>
                  <a:lnTo>
                    <a:pt x="86709" y="239062"/>
                  </a:lnTo>
                  <a:lnTo>
                    <a:pt x="87845" y="224801"/>
                  </a:lnTo>
                  <a:lnTo>
                    <a:pt x="88627" y="209646"/>
                  </a:lnTo>
                  <a:lnTo>
                    <a:pt x="89161" y="193796"/>
                  </a:lnTo>
                  <a:lnTo>
                    <a:pt x="89523" y="177430"/>
                  </a:lnTo>
                  <a:lnTo>
                    <a:pt x="89767" y="160695"/>
                  </a:lnTo>
                  <a:lnTo>
                    <a:pt x="89931" y="143702"/>
                  </a:lnTo>
                  <a:lnTo>
                    <a:pt x="90037" y="126534"/>
                  </a:lnTo>
                  <a:lnTo>
                    <a:pt x="89938" y="109413"/>
                  </a:lnTo>
                  <a:lnTo>
                    <a:pt x="89339" y="92684"/>
                  </a:lnTo>
                  <a:lnTo>
                    <a:pt x="88124" y="76499"/>
                  </a:lnTo>
                  <a:lnTo>
                    <a:pt x="86493" y="60681"/>
                  </a:lnTo>
                  <a:lnTo>
                    <a:pt x="84859" y="44833"/>
                  </a:lnTo>
                  <a:lnTo>
                    <a:pt x="83462" y="28763"/>
                  </a:lnTo>
                  <a:lnTo>
                    <a:pt x="82192" y="13906"/>
                  </a:lnTo>
                  <a:lnTo>
                    <a:pt x="80365" y="3720"/>
                  </a:lnTo>
                  <a:lnTo>
                    <a:pt x="77836" y="0"/>
                  </a:lnTo>
                  <a:lnTo>
                    <a:pt x="75483" y="1738"/>
                  </a:lnTo>
                  <a:lnTo>
                    <a:pt x="73631" y="7431"/>
                  </a:lnTo>
                  <a:lnTo>
                    <a:pt x="72270" y="16020"/>
                  </a:lnTo>
                  <a:lnTo>
                    <a:pt x="71304" y="26934"/>
                  </a:lnTo>
                  <a:lnTo>
                    <a:pt x="70636" y="39695"/>
                  </a:lnTo>
                  <a:lnTo>
                    <a:pt x="70348" y="53698"/>
                  </a:lnTo>
                  <a:lnTo>
                    <a:pt x="70681" y="68256"/>
                  </a:lnTo>
                  <a:lnTo>
                    <a:pt x="71717" y="82948"/>
                  </a:lnTo>
                  <a:lnTo>
                    <a:pt x="73226" y="97749"/>
                  </a:lnTo>
                  <a:lnTo>
                    <a:pt x="74777" y="112908"/>
                  </a:lnTo>
                  <a:lnTo>
                    <a:pt x="76120" y="128544"/>
                  </a:lnTo>
                  <a:lnTo>
                    <a:pt x="77343" y="144318"/>
                  </a:lnTo>
                  <a:lnTo>
                    <a:pt x="78770" y="159535"/>
                  </a:lnTo>
                  <a:lnTo>
                    <a:pt x="80582" y="173852"/>
                  </a:lnTo>
                  <a:lnTo>
                    <a:pt x="82799" y="187416"/>
                  </a:lnTo>
                  <a:lnTo>
                    <a:pt x="85367" y="200672"/>
                  </a:lnTo>
                  <a:lnTo>
                    <a:pt x="88208" y="213924"/>
                  </a:lnTo>
                  <a:lnTo>
                    <a:pt x="91252" y="227301"/>
                  </a:lnTo>
                  <a:lnTo>
                    <a:pt x="94442" y="240828"/>
                  </a:lnTo>
                  <a:lnTo>
                    <a:pt x="97729" y="254478"/>
                  </a:lnTo>
                  <a:lnTo>
                    <a:pt x="100930" y="267807"/>
                  </a:lnTo>
                  <a:lnTo>
                    <a:pt x="104038" y="281392"/>
                  </a:lnTo>
                  <a:lnTo>
                    <a:pt x="107328" y="297544"/>
                  </a:lnTo>
                  <a:lnTo>
                    <a:pt x="111321" y="3203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12403" y="926507"/>
              <a:ext cx="4613" cy="357970"/>
            </a:xfrm>
            <a:custGeom>
              <a:avLst/>
              <a:gdLst/>
              <a:ahLst/>
              <a:cxnLst/>
              <a:rect l="0" t="0" r="0" b="0"/>
              <a:pathLst>
                <a:path w="4613" h="357970">
                  <a:moveTo>
                    <a:pt x="4612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3"/>
                  </a:lnTo>
                  <a:lnTo>
                    <a:pt x="507" y="46624"/>
                  </a:lnTo>
                  <a:lnTo>
                    <a:pt x="1326" y="59284"/>
                  </a:lnTo>
                  <a:lnTo>
                    <a:pt x="2141" y="72340"/>
                  </a:lnTo>
                  <a:lnTo>
                    <a:pt x="2825" y="85692"/>
                  </a:lnTo>
                  <a:lnTo>
                    <a:pt x="3352" y="99257"/>
                  </a:lnTo>
                  <a:lnTo>
                    <a:pt x="3738" y="112972"/>
                  </a:lnTo>
                  <a:lnTo>
                    <a:pt x="4013" y="126791"/>
                  </a:lnTo>
                  <a:lnTo>
                    <a:pt x="4204" y="140681"/>
                  </a:lnTo>
                  <a:lnTo>
                    <a:pt x="4336" y="154620"/>
                  </a:lnTo>
                  <a:lnTo>
                    <a:pt x="4427" y="168591"/>
                  </a:lnTo>
                  <a:lnTo>
                    <a:pt x="4488" y="182584"/>
                  </a:lnTo>
                  <a:lnTo>
                    <a:pt x="4530" y="196592"/>
                  </a:lnTo>
                  <a:lnTo>
                    <a:pt x="4557" y="210610"/>
                  </a:lnTo>
                  <a:lnTo>
                    <a:pt x="4575" y="224635"/>
                  </a:lnTo>
                  <a:lnTo>
                    <a:pt x="4588" y="238664"/>
                  </a:lnTo>
                  <a:lnTo>
                    <a:pt x="4596" y="252696"/>
                  </a:lnTo>
                  <a:lnTo>
                    <a:pt x="4601" y="266730"/>
                  </a:lnTo>
                  <a:lnTo>
                    <a:pt x="4605" y="280757"/>
                  </a:lnTo>
                  <a:lnTo>
                    <a:pt x="4608" y="294554"/>
                  </a:lnTo>
                  <a:lnTo>
                    <a:pt x="4610" y="309255"/>
                  </a:lnTo>
                  <a:lnTo>
                    <a:pt x="4611" y="328388"/>
                  </a:lnTo>
                  <a:lnTo>
                    <a:pt x="461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001243" y="127394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140163" y="937036"/>
              <a:ext cx="179185" cy="324495"/>
            </a:xfrm>
            <a:custGeom>
              <a:avLst/>
              <a:gdLst/>
              <a:ahLst/>
              <a:cxnLst/>
              <a:rect l="0" t="0" r="0" b="0"/>
              <a:pathLst>
                <a:path w="179185" h="324495">
                  <a:moveTo>
                    <a:pt x="29537" y="0"/>
                  </a:moveTo>
                  <a:lnTo>
                    <a:pt x="26603" y="8801"/>
                  </a:lnTo>
                  <a:lnTo>
                    <a:pt x="23821" y="17148"/>
                  </a:lnTo>
                  <a:lnTo>
                    <a:pt x="20917" y="25842"/>
                  </a:lnTo>
                  <a:lnTo>
                    <a:pt x="17703" y="34790"/>
                  </a:lnTo>
                  <a:lnTo>
                    <a:pt x="13890" y="43637"/>
                  </a:lnTo>
                  <a:lnTo>
                    <a:pt x="9387" y="52123"/>
                  </a:lnTo>
                  <a:lnTo>
                    <a:pt x="4759" y="58372"/>
                  </a:lnTo>
                  <a:lnTo>
                    <a:pt x="1368" y="60031"/>
                  </a:lnTo>
                  <a:lnTo>
                    <a:pt x="0" y="57713"/>
                  </a:lnTo>
                  <a:lnTo>
                    <a:pt x="316" y="52616"/>
                  </a:lnTo>
                  <a:lnTo>
                    <a:pt x="1941" y="45834"/>
                  </a:lnTo>
                  <a:lnTo>
                    <a:pt x="4775" y="38310"/>
                  </a:lnTo>
                  <a:lnTo>
                    <a:pt x="8691" y="30601"/>
                  </a:lnTo>
                  <a:lnTo>
                    <a:pt x="13814" y="23275"/>
                  </a:lnTo>
                  <a:lnTo>
                    <a:pt x="20551" y="17023"/>
                  </a:lnTo>
                  <a:lnTo>
                    <a:pt x="28979" y="12121"/>
                  </a:lnTo>
                  <a:lnTo>
                    <a:pt x="38727" y="8809"/>
                  </a:lnTo>
                  <a:lnTo>
                    <a:pt x="49181" y="7476"/>
                  </a:lnTo>
                  <a:lnTo>
                    <a:pt x="59905" y="8138"/>
                  </a:lnTo>
                  <a:lnTo>
                    <a:pt x="70357" y="10682"/>
                  </a:lnTo>
                  <a:lnTo>
                    <a:pt x="79835" y="15047"/>
                  </a:lnTo>
                  <a:lnTo>
                    <a:pt x="88055" y="21017"/>
                  </a:lnTo>
                  <a:lnTo>
                    <a:pt x="95081" y="28277"/>
                  </a:lnTo>
                  <a:lnTo>
                    <a:pt x="101124" y="36511"/>
                  </a:lnTo>
                  <a:lnTo>
                    <a:pt x="106402" y="45453"/>
                  </a:lnTo>
                  <a:lnTo>
                    <a:pt x="110628" y="54896"/>
                  </a:lnTo>
                  <a:lnTo>
                    <a:pt x="113039" y="64687"/>
                  </a:lnTo>
                  <a:lnTo>
                    <a:pt x="113368" y="74716"/>
                  </a:lnTo>
                  <a:lnTo>
                    <a:pt x="111963" y="84909"/>
                  </a:lnTo>
                  <a:lnTo>
                    <a:pt x="109493" y="95212"/>
                  </a:lnTo>
                  <a:lnTo>
                    <a:pt x="106455" y="105580"/>
                  </a:lnTo>
                  <a:lnTo>
                    <a:pt x="102808" y="115662"/>
                  </a:lnTo>
                  <a:lnTo>
                    <a:pt x="98083" y="124826"/>
                  </a:lnTo>
                  <a:lnTo>
                    <a:pt x="92172" y="132769"/>
                  </a:lnTo>
                  <a:lnTo>
                    <a:pt x="87976" y="138369"/>
                  </a:lnTo>
                  <a:lnTo>
                    <a:pt x="88807" y="141149"/>
                  </a:lnTo>
                  <a:lnTo>
                    <a:pt x="93265" y="143179"/>
                  </a:lnTo>
                  <a:lnTo>
                    <a:pt x="99935" y="145730"/>
                  </a:lnTo>
                  <a:lnTo>
                    <a:pt x="107972" y="149193"/>
                  </a:lnTo>
                  <a:lnTo>
                    <a:pt x="116710" y="153554"/>
                  </a:lnTo>
                  <a:lnTo>
                    <a:pt x="125531" y="158659"/>
                  </a:lnTo>
                  <a:lnTo>
                    <a:pt x="134105" y="164337"/>
                  </a:lnTo>
                  <a:lnTo>
                    <a:pt x="142174" y="170597"/>
                  </a:lnTo>
                  <a:lnTo>
                    <a:pt x="149454" y="177626"/>
                  </a:lnTo>
                  <a:lnTo>
                    <a:pt x="155872" y="185464"/>
                  </a:lnTo>
                  <a:lnTo>
                    <a:pt x="161522" y="194016"/>
                  </a:lnTo>
                  <a:lnTo>
                    <a:pt x="166561" y="203134"/>
                  </a:lnTo>
                  <a:lnTo>
                    <a:pt x="171131" y="212676"/>
                  </a:lnTo>
                  <a:lnTo>
                    <a:pt x="175033" y="222524"/>
                  </a:lnTo>
                  <a:lnTo>
                    <a:pt x="177750" y="232588"/>
                  </a:lnTo>
                  <a:lnTo>
                    <a:pt x="179095" y="242802"/>
                  </a:lnTo>
                  <a:lnTo>
                    <a:pt x="179184" y="253117"/>
                  </a:lnTo>
                  <a:lnTo>
                    <a:pt x="178256" y="263503"/>
                  </a:lnTo>
                  <a:lnTo>
                    <a:pt x="176549" y="273930"/>
                  </a:lnTo>
                  <a:lnTo>
                    <a:pt x="173946" y="284222"/>
                  </a:lnTo>
                  <a:lnTo>
                    <a:pt x="169996" y="294059"/>
                  </a:lnTo>
                  <a:lnTo>
                    <a:pt x="164558" y="303291"/>
                  </a:lnTo>
                  <a:lnTo>
                    <a:pt x="157618" y="311457"/>
                  </a:lnTo>
                  <a:lnTo>
                    <a:pt x="149132" y="317731"/>
                  </a:lnTo>
                  <a:lnTo>
                    <a:pt x="139235" y="321835"/>
                  </a:lnTo>
                  <a:lnTo>
                    <a:pt x="128183" y="323963"/>
                  </a:lnTo>
                  <a:lnTo>
                    <a:pt x="116248" y="324494"/>
                  </a:lnTo>
                  <a:lnTo>
                    <a:pt x="103672" y="323813"/>
                  </a:lnTo>
                  <a:lnTo>
                    <a:pt x="90806" y="322088"/>
                  </a:lnTo>
                  <a:lnTo>
                    <a:pt x="78096" y="319270"/>
                  </a:lnTo>
                  <a:lnTo>
                    <a:pt x="65785" y="315426"/>
                  </a:lnTo>
                  <a:lnTo>
                    <a:pt x="54361" y="311032"/>
                  </a:lnTo>
                  <a:lnTo>
                    <a:pt x="43531" y="306462"/>
                  </a:lnTo>
                  <a:lnTo>
                    <a:pt x="32345" y="301316"/>
                  </a:lnTo>
                  <a:lnTo>
                    <a:pt x="1900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48684" y="958093"/>
              <a:ext cx="134070" cy="326384"/>
            </a:xfrm>
            <a:custGeom>
              <a:avLst/>
              <a:gdLst/>
              <a:ahLst/>
              <a:cxnLst/>
              <a:rect l="0" t="0" r="0" b="0"/>
              <a:pathLst>
                <a:path w="134070" h="326384">
                  <a:moveTo>
                    <a:pt x="0" y="0"/>
                  </a:moveTo>
                  <a:lnTo>
                    <a:pt x="8868" y="2866"/>
                  </a:lnTo>
                  <a:lnTo>
                    <a:pt x="17855" y="5008"/>
                  </a:lnTo>
                  <a:lnTo>
                    <a:pt x="27850" y="6612"/>
                  </a:lnTo>
                  <a:lnTo>
                    <a:pt x="38831" y="7792"/>
                  </a:lnTo>
                  <a:lnTo>
                    <a:pt x="50643" y="8641"/>
                  </a:lnTo>
                  <a:lnTo>
                    <a:pt x="63101" y="9238"/>
                  </a:lnTo>
                  <a:lnTo>
                    <a:pt x="76038" y="9653"/>
                  </a:lnTo>
                  <a:lnTo>
                    <a:pt x="89319" y="9937"/>
                  </a:lnTo>
                  <a:lnTo>
                    <a:pt x="102814" y="10144"/>
                  </a:lnTo>
                  <a:lnTo>
                    <a:pt x="115462" y="10822"/>
                  </a:lnTo>
                  <a:lnTo>
                    <a:pt x="125253" y="13908"/>
                  </a:lnTo>
                  <a:lnTo>
                    <a:pt x="131231" y="20183"/>
                  </a:lnTo>
                  <a:lnTo>
                    <a:pt x="133815" y="27947"/>
                  </a:lnTo>
                  <a:lnTo>
                    <a:pt x="134069" y="36471"/>
                  </a:lnTo>
                  <a:lnTo>
                    <a:pt x="132876" y="45531"/>
                  </a:lnTo>
                  <a:lnTo>
                    <a:pt x="130806" y="55003"/>
                  </a:lnTo>
                  <a:lnTo>
                    <a:pt x="128202" y="64790"/>
                  </a:lnTo>
                  <a:lnTo>
                    <a:pt x="125268" y="74974"/>
                  </a:lnTo>
                  <a:lnTo>
                    <a:pt x="122129" y="85795"/>
                  </a:lnTo>
                  <a:lnTo>
                    <a:pt x="118857" y="97339"/>
                  </a:lnTo>
                  <a:lnTo>
                    <a:pt x="115331" y="109702"/>
                  </a:lnTo>
                  <a:lnTo>
                    <a:pt x="111277" y="123065"/>
                  </a:lnTo>
                  <a:lnTo>
                    <a:pt x="106586" y="137419"/>
                  </a:lnTo>
                  <a:lnTo>
                    <a:pt x="101469" y="152296"/>
                  </a:lnTo>
                  <a:lnTo>
                    <a:pt x="96341" y="166895"/>
                  </a:lnTo>
                  <a:lnTo>
                    <a:pt x="91448" y="180790"/>
                  </a:lnTo>
                  <a:lnTo>
                    <a:pt x="86859" y="194067"/>
                  </a:lnTo>
                  <a:lnTo>
                    <a:pt x="82550" y="207129"/>
                  </a:lnTo>
                  <a:lnTo>
                    <a:pt x="78473" y="220251"/>
                  </a:lnTo>
                  <a:lnTo>
                    <a:pt x="74736" y="233540"/>
                  </a:lnTo>
                  <a:lnTo>
                    <a:pt x="71598" y="247009"/>
                  </a:lnTo>
                  <a:lnTo>
                    <a:pt x="69152" y="260619"/>
                  </a:lnTo>
                  <a:lnTo>
                    <a:pt x="67336" y="273923"/>
                  </a:lnTo>
                  <a:lnTo>
                    <a:pt x="65836" y="287487"/>
                  </a:lnTo>
                  <a:lnTo>
                    <a:pt x="64523" y="303623"/>
                  </a:lnTo>
                  <a:lnTo>
                    <a:pt x="6317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17140" y="958093"/>
              <a:ext cx="183578" cy="345192"/>
            </a:xfrm>
            <a:custGeom>
              <a:avLst/>
              <a:gdLst/>
              <a:ahLst/>
              <a:cxnLst/>
              <a:rect l="0" t="0" r="0" b="0"/>
              <a:pathLst>
                <a:path w="183578" h="345192">
                  <a:moveTo>
                    <a:pt x="136870" y="0"/>
                  </a:moveTo>
                  <a:lnTo>
                    <a:pt x="125202" y="67"/>
                  </a:lnTo>
                  <a:lnTo>
                    <a:pt x="114714" y="707"/>
                  </a:lnTo>
                  <a:lnTo>
                    <a:pt x="104412" y="2004"/>
                  </a:lnTo>
                  <a:lnTo>
                    <a:pt x="94111" y="3863"/>
                  </a:lnTo>
                  <a:lnTo>
                    <a:pt x="83767" y="6180"/>
                  </a:lnTo>
                  <a:lnTo>
                    <a:pt x="73386" y="8860"/>
                  </a:lnTo>
                  <a:lnTo>
                    <a:pt x="63304" y="12302"/>
                  </a:lnTo>
                  <a:lnTo>
                    <a:pt x="54143" y="17354"/>
                  </a:lnTo>
                  <a:lnTo>
                    <a:pt x="46169" y="24345"/>
                  </a:lnTo>
                  <a:lnTo>
                    <a:pt x="39325" y="32972"/>
                  </a:lnTo>
                  <a:lnTo>
                    <a:pt x="33412" y="42598"/>
                  </a:lnTo>
                  <a:lnTo>
                    <a:pt x="28216" y="52743"/>
                  </a:lnTo>
                  <a:lnTo>
                    <a:pt x="23707" y="63298"/>
                  </a:lnTo>
                  <a:lnTo>
                    <a:pt x="20043" y="74435"/>
                  </a:lnTo>
                  <a:lnTo>
                    <a:pt x="17254" y="86196"/>
                  </a:lnTo>
                  <a:lnTo>
                    <a:pt x="15720" y="97701"/>
                  </a:lnTo>
                  <a:lnTo>
                    <a:pt x="16203" y="107302"/>
                  </a:lnTo>
                  <a:lnTo>
                    <a:pt x="18946" y="114240"/>
                  </a:lnTo>
                  <a:lnTo>
                    <a:pt x="23892" y="118744"/>
                  </a:lnTo>
                  <a:lnTo>
                    <a:pt x="30950" y="121551"/>
                  </a:lnTo>
                  <a:lnTo>
                    <a:pt x="39841" y="123298"/>
                  </a:lnTo>
                  <a:lnTo>
                    <a:pt x="50028" y="124560"/>
                  </a:lnTo>
                  <a:lnTo>
                    <a:pt x="60842" y="125898"/>
                  </a:lnTo>
                  <a:lnTo>
                    <a:pt x="71848" y="127597"/>
                  </a:lnTo>
                  <a:lnTo>
                    <a:pt x="82844" y="129881"/>
                  </a:lnTo>
                  <a:lnTo>
                    <a:pt x="93760" y="133011"/>
                  </a:lnTo>
                  <a:lnTo>
                    <a:pt x="104579" y="137042"/>
                  </a:lnTo>
                  <a:lnTo>
                    <a:pt x="115151" y="141865"/>
                  </a:lnTo>
                  <a:lnTo>
                    <a:pt x="125184" y="147319"/>
                  </a:lnTo>
                  <a:lnTo>
                    <a:pt x="134566" y="153253"/>
                  </a:lnTo>
                  <a:lnTo>
                    <a:pt x="143341" y="159863"/>
                  </a:lnTo>
                  <a:lnTo>
                    <a:pt x="151623" y="167664"/>
                  </a:lnTo>
                  <a:lnTo>
                    <a:pt x="159520" y="176840"/>
                  </a:lnTo>
                  <a:lnTo>
                    <a:pt x="166807" y="187274"/>
                  </a:lnTo>
                  <a:lnTo>
                    <a:pt x="172950" y="198727"/>
                  </a:lnTo>
                  <a:lnTo>
                    <a:pt x="177744" y="210951"/>
                  </a:lnTo>
                  <a:lnTo>
                    <a:pt x="181133" y="223736"/>
                  </a:lnTo>
                  <a:lnTo>
                    <a:pt x="183040" y="236916"/>
                  </a:lnTo>
                  <a:lnTo>
                    <a:pt x="183577" y="250367"/>
                  </a:lnTo>
                  <a:lnTo>
                    <a:pt x="182820" y="263838"/>
                  </a:lnTo>
                  <a:lnTo>
                    <a:pt x="180723" y="276963"/>
                  </a:lnTo>
                  <a:lnTo>
                    <a:pt x="177386" y="289560"/>
                  </a:lnTo>
                  <a:lnTo>
                    <a:pt x="172860" y="301308"/>
                  </a:lnTo>
                  <a:lnTo>
                    <a:pt x="167073" y="311673"/>
                  </a:lnTo>
                  <a:lnTo>
                    <a:pt x="160097" y="320490"/>
                  </a:lnTo>
                  <a:lnTo>
                    <a:pt x="151803" y="327750"/>
                  </a:lnTo>
                  <a:lnTo>
                    <a:pt x="141800" y="333418"/>
                  </a:lnTo>
                  <a:lnTo>
                    <a:pt x="130035" y="337641"/>
                  </a:lnTo>
                  <a:lnTo>
                    <a:pt x="116898" y="340683"/>
                  </a:lnTo>
                  <a:lnTo>
                    <a:pt x="103017" y="342825"/>
                  </a:lnTo>
                  <a:lnTo>
                    <a:pt x="88835" y="344304"/>
                  </a:lnTo>
                  <a:lnTo>
                    <a:pt x="74738" y="345148"/>
                  </a:lnTo>
                  <a:lnTo>
                    <a:pt x="61127" y="345191"/>
                  </a:lnTo>
                  <a:lnTo>
                    <a:pt x="48176" y="344411"/>
                  </a:lnTo>
                  <a:lnTo>
                    <a:pt x="36304" y="343065"/>
                  </a:lnTo>
                  <a:lnTo>
                    <a:pt x="25117" y="341485"/>
                  </a:lnTo>
                  <a:lnTo>
                    <a:pt x="13632" y="33953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3307" y="4970907"/>
            <a:ext cx="992619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2"/>
          <p:cNvSpPr/>
          <p:nvPr/>
        </p:nvSpPr>
        <p:spPr>
          <a:xfrm>
            <a:off x="12075" y="4839744"/>
            <a:ext cx="208447" cy="225462"/>
          </a:xfrm>
          <a:custGeom>
            <a:avLst/>
            <a:gdLst/>
            <a:ahLst/>
            <a:cxnLst/>
            <a:rect l="0" t="0" r="0" b="0"/>
            <a:pathLst>
              <a:path w="208447" h="225462">
                <a:moveTo>
                  <a:pt x="46095" y="120691"/>
                </a:moveTo>
                <a:lnTo>
                  <a:pt x="52029" y="126559"/>
                </a:lnTo>
                <a:lnTo>
                  <a:pt x="58234" y="132123"/>
                </a:lnTo>
                <a:lnTo>
                  <a:pt x="65325" y="137922"/>
                </a:lnTo>
                <a:lnTo>
                  <a:pt x="73092" y="144003"/>
                </a:lnTo>
                <a:lnTo>
                  <a:pt x="81091" y="150333"/>
                </a:lnTo>
                <a:lnTo>
                  <a:pt x="89032" y="156861"/>
                </a:lnTo>
                <a:lnTo>
                  <a:pt x="96806" y="163537"/>
                </a:lnTo>
                <a:lnTo>
                  <a:pt x="104400" y="170319"/>
                </a:lnTo>
                <a:lnTo>
                  <a:pt x="111841" y="177176"/>
                </a:lnTo>
                <a:lnTo>
                  <a:pt x="119329" y="184086"/>
                </a:lnTo>
                <a:lnTo>
                  <a:pt x="127202" y="191031"/>
                </a:lnTo>
                <a:lnTo>
                  <a:pt x="135611" y="198001"/>
                </a:lnTo>
                <a:lnTo>
                  <a:pt x="144379" y="204986"/>
                </a:lnTo>
                <a:lnTo>
                  <a:pt x="153112" y="211983"/>
                </a:lnTo>
                <a:lnTo>
                  <a:pt x="161531" y="218937"/>
                </a:lnTo>
                <a:lnTo>
                  <a:pt x="167949" y="224124"/>
                </a:lnTo>
                <a:lnTo>
                  <a:pt x="170305" y="225461"/>
                </a:lnTo>
                <a:lnTo>
                  <a:pt x="169250" y="223737"/>
                </a:lnTo>
                <a:lnTo>
                  <a:pt x="165779" y="220042"/>
                </a:lnTo>
                <a:lnTo>
                  <a:pt x="160438" y="215122"/>
                </a:lnTo>
                <a:lnTo>
                  <a:pt x="153638" y="209442"/>
                </a:lnTo>
                <a:lnTo>
                  <a:pt x="145903" y="203285"/>
                </a:lnTo>
                <a:lnTo>
                  <a:pt x="137840" y="196825"/>
                </a:lnTo>
                <a:lnTo>
                  <a:pt x="129805" y="190172"/>
                </a:lnTo>
                <a:lnTo>
                  <a:pt x="121777" y="183393"/>
                </a:lnTo>
                <a:lnTo>
                  <a:pt x="113470" y="176532"/>
                </a:lnTo>
                <a:lnTo>
                  <a:pt x="104735" y="169617"/>
                </a:lnTo>
                <a:lnTo>
                  <a:pt x="95732" y="162668"/>
                </a:lnTo>
                <a:lnTo>
                  <a:pt x="86834" y="155694"/>
                </a:lnTo>
                <a:lnTo>
                  <a:pt x="78253" y="148706"/>
                </a:lnTo>
                <a:lnTo>
                  <a:pt x="70033" y="141707"/>
                </a:lnTo>
                <a:lnTo>
                  <a:pt x="62133" y="134701"/>
                </a:lnTo>
                <a:lnTo>
                  <a:pt x="54509" y="127692"/>
                </a:lnTo>
                <a:lnTo>
                  <a:pt x="47916" y="120678"/>
                </a:lnTo>
                <a:lnTo>
                  <a:pt x="43836" y="113664"/>
                </a:lnTo>
                <a:lnTo>
                  <a:pt x="42878" y="106652"/>
                </a:lnTo>
                <a:lnTo>
                  <a:pt x="44846" y="99807"/>
                </a:lnTo>
                <a:lnTo>
                  <a:pt x="49216" y="93438"/>
                </a:lnTo>
                <a:lnTo>
                  <a:pt x="55409" y="87669"/>
                </a:lnTo>
                <a:lnTo>
                  <a:pt x="62766" y="82303"/>
                </a:lnTo>
                <a:lnTo>
                  <a:pt x="70593" y="76933"/>
                </a:lnTo>
                <a:lnTo>
                  <a:pt x="78476" y="71321"/>
                </a:lnTo>
                <a:lnTo>
                  <a:pt x="86408" y="65568"/>
                </a:lnTo>
                <a:lnTo>
                  <a:pt x="94652" y="60005"/>
                </a:lnTo>
                <a:lnTo>
                  <a:pt x="103351" y="54813"/>
                </a:lnTo>
                <a:lnTo>
                  <a:pt x="112501" y="49852"/>
                </a:lnTo>
                <a:lnTo>
                  <a:pt x="122029" y="44760"/>
                </a:lnTo>
                <a:lnTo>
                  <a:pt x="131852" y="39335"/>
                </a:lnTo>
                <a:lnTo>
                  <a:pt x="141890" y="33539"/>
                </a:lnTo>
                <a:lnTo>
                  <a:pt x="152082" y="27416"/>
                </a:lnTo>
                <a:lnTo>
                  <a:pt x="162381" y="21038"/>
                </a:lnTo>
                <a:lnTo>
                  <a:pt x="172754" y="14637"/>
                </a:lnTo>
                <a:lnTo>
                  <a:pt x="183178" y="8572"/>
                </a:lnTo>
                <a:lnTo>
                  <a:pt x="193595" y="3069"/>
                </a:lnTo>
                <a:lnTo>
                  <a:pt x="202539" y="0"/>
                </a:lnTo>
                <a:lnTo>
                  <a:pt x="207573" y="1024"/>
                </a:lnTo>
                <a:lnTo>
                  <a:pt x="208446" y="4470"/>
                </a:lnTo>
                <a:lnTo>
                  <a:pt x="206160" y="9059"/>
                </a:lnTo>
                <a:lnTo>
                  <a:pt x="201514" y="13959"/>
                </a:lnTo>
                <a:lnTo>
                  <a:pt x="195112" y="18760"/>
                </a:lnTo>
                <a:lnTo>
                  <a:pt x="187272" y="23484"/>
                </a:lnTo>
                <a:lnTo>
                  <a:pt x="178057" y="28428"/>
                </a:lnTo>
                <a:lnTo>
                  <a:pt x="167615" y="33756"/>
                </a:lnTo>
                <a:lnTo>
                  <a:pt x="156337" y="39320"/>
                </a:lnTo>
                <a:lnTo>
                  <a:pt x="144768" y="44757"/>
                </a:lnTo>
                <a:lnTo>
                  <a:pt x="133251" y="49866"/>
                </a:lnTo>
                <a:lnTo>
                  <a:pt x="122076" y="54771"/>
                </a:lnTo>
                <a:lnTo>
                  <a:pt x="111572" y="59825"/>
                </a:lnTo>
                <a:lnTo>
                  <a:pt x="101836" y="65221"/>
                </a:lnTo>
                <a:lnTo>
                  <a:pt x="92638" y="70828"/>
                </a:lnTo>
                <a:lnTo>
                  <a:pt x="83533" y="76292"/>
                </a:lnTo>
                <a:lnTo>
                  <a:pt x="74252" y="81413"/>
                </a:lnTo>
                <a:lnTo>
                  <a:pt x="64711" y="86157"/>
                </a:lnTo>
                <a:lnTo>
                  <a:pt x="54919" y="90570"/>
                </a:lnTo>
                <a:lnTo>
                  <a:pt x="44921" y="94723"/>
                </a:lnTo>
                <a:lnTo>
                  <a:pt x="34765" y="98680"/>
                </a:lnTo>
                <a:lnTo>
                  <a:pt x="24495" y="102498"/>
                </a:lnTo>
                <a:lnTo>
                  <a:pt x="14175" y="106232"/>
                </a:lnTo>
                <a:lnTo>
                  <a:pt x="5004" y="110402"/>
                </a:lnTo>
                <a:lnTo>
                  <a:pt x="0" y="115777"/>
                </a:lnTo>
                <a:lnTo>
                  <a:pt x="137" y="121960"/>
                </a:lnTo>
                <a:lnTo>
                  <a:pt x="3263" y="128133"/>
                </a:lnTo>
                <a:lnTo>
                  <a:pt x="8135" y="134097"/>
                </a:lnTo>
                <a:lnTo>
                  <a:pt x="14375" y="139675"/>
                </a:lnTo>
                <a:lnTo>
                  <a:pt x="21744" y="144805"/>
                </a:lnTo>
                <a:lnTo>
                  <a:pt x="29842" y="149688"/>
                </a:lnTo>
                <a:lnTo>
                  <a:pt x="38138" y="154707"/>
                </a:lnTo>
                <a:lnTo>
                  <a:pt x="46323" y="160070"/>
                </a:lnTo>
                <a:lnTo>
                  <a:pt x="54450" y="165651"/>
                </a:lnTo>
                <a:lnTo>
                  <a:pt x="62821" y="171095"/>
                </a:lnTo>
                <a:lnTo>
                  <a:pt x="71590" y="176202"/>
                </a:lnTo>
                <a:lnTo>
                  <a:pt x="80309" y="180980"/>
                </a:lnTo>
                <a:lnTo>
                  <a:pt x="88875" y="186137"/>
                </a:lnTo>
                <a:lnTo>
                  <a:pt x="98042" y="193243"/>
                </a:lnTo>
                <a:lnTo>
                  <a:pt x="109266" y="20491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9806412" y="4862166"/>
            <a:ext cx="188489" cy="240637"/>
          </a:xfrm>
          <a:custGeom>
            <a:avLst/>
            <a:gdLst/>
            <a:ahLst/>
            <a:cxnLst/>
            <a:rect l="0" t="0" r="0" b="0"/>
            <a:pathLst>
              <a:path w="188489" h="240637">
                <a:moveTo>
                  <a:pt x="147131" y="94255"/>
                </a:moveTo>
                <a:lnTo>
                  <a:pt x="138330" y="91254"/>
                </a:lnTo>
                <a:lnTo>
                  <a:pt x="129983" y="87832"/>
                </a:lnTo>
                <a:lnTo>
                  <a:pt x="121284" y="83636"/>
                </a:lnTo>
                <a:lnTo>
                  <a:pt x="112163" y="78736"/>
                </a:lnTo>
                <a:lnTo>
                  <a:pt x="102669" y="73255"/>
                </a:lnTo>
                <a:lnTo>
                  <a:pt x="92880" y="67324"/>
                </a:lnTo>
                <a:lnTo>
                  <a:pt x="83040" y="61062"/>
                </a:lnTo>
                <a:lnTo>
                  <a:pt x="73515" y="54564"/>
                </a:lnTo>
                <a:lnTo>
                  <a:pt x="64477" y="47900"/>
                </a:lnTo>
                <a:lnTo>
                  <a:pt x="55765" y="41121"/>
                </a:lnTo>
                <a:lnTo>
                  <a:pt x="46996" y="34264"/>
                </a:lnTo>
                <a:lnTo>
                  <a:pt x="37945" y="27354"/>
                </a:lnTo>
                <a:lnTo>
                  <a:pt x="28560" y="20408"/>
                </a:lnTo>
                <a:lnTo>
                  <a:pt x="18872" y="13438"/>
                </a:lnTo>
                <a:lnTo>
                  <a:pt x="9018" y="6501"/>
                </a:lnTo>
                <a:lnTo>
                  <a:pt x="1673" y="1327"/>
                </a:lnTo>
                <a:lnTo>
                  <a:pt x="0" y="0"/>
                </a:lnTo>
                <a:lnTo>
                  <a:pt x="2800" y="1730"/>
                </a:lnTo>
                <a:lnTo>
                  <a:pt x="8467" y="5428"/>
                </a:lnTo>
                <a:lnTo>
                  <a:pt x="15917" y="10350"/>
                </a:lnTo>
                <a:lnTo>
                  <a:pt x="24476" y="16026"/>
                </a:lnTo>
                <a:lnTo>
                  <a:pt x="33734" y="22011"/>
                </a:lnTo>
                <a:lnTo>
                  <a:pt x="43436" y="27823"/>
                </a:lnTo>
                <a:lnTo>
                  <a:pt x="53424" y="33228"/>
                </a:lnTo>
                <a:lnTo>
                  <a:pt x="63597" y="38355"/>
                </a:lnTo>
                <a:lnTo>
                  <a:pt x="73892" y="43567"/>
                </a:lnTo>
                <a:lnTo>
                  <a:pt x="84261" y="49079"/>
                </a:lnTo>
                <a:lnTo>
                  <a:pt x="94514" y="54936"/>
                </a:lnTo>
                <a:lnTo>
                  <a:pt x="104327" y="61101"/>
                </a:lnTo>
                <a:lnTo>
                  <a:pt x="113561" y="67512"/>
                </a:lnTo>
                <a:lnTo>
                  <a:pt x="122407" y="74106"/>
                </a:lnTo>
                <a:lnTo>
                  <a:pt x="131267" y="80831"/>
                </a:lnTo>
                <a:lnTo>
                  <a:pt x="140379" y="87646"/>
                </a:lnTo>
                <a:lnTo>
                  <a:pt x="149806" y="94356"/>
                </a:lnTo>
                <a:lnTo>
                  <a:pt x="159520" y="100635"/>
                </a:lnTo>
                <a:lnTo>
                  <a:pt x="169444" y="106344"/>
                </a:lnTo>
                <a:lnTo>
                  <a:pt x="178694" y="111693"/>
                </a:lnTo>
                <a:lnTo>
                  <a:pt x="185422" y="117920"/>
                </a:lnTo>
                <a:lnTo>
                  <a:pt x="188488" y="125331"/>
                </a:lnTo>
                <a:lnTo>
                  <a:pt x="187951" y="132242"/>
                </a:lnTo>
                <a:lnTo>
                  <a:pt x="184499" y="138227"/>
                </a:lnTo>
                <a:lnTo>
                  <a:pt x="178880" y="143437"/>
                </a:lnTo>
                <a:lnTo>
                  <a:pt x="171718" y="148094"/>
                </a:lnTo>
                <a:lnTo>
                  <a:pt x="163480" y="152377"/>
                </a:lnTo>
                <a:lnTo>
                  <a:pt x="154500" y="156573"/>
                </a:lnTo>
                <a:lnTo>
                  <a:pt x="145013" y="161074"/>
                </a:lnTo>
                <a:lnTo>
                  <a:pt x="135185" y="166061"/>
                </a:lnTo>
                <a:lnTo>
                  <a:pt x="125128" y="171376"/>
                </a:lnTo>
                <a:lnTo>
                  <a:pt x="114913" y="176636"/>
                </a:lnTo>
                <a:lnTo>
                  <a:pt x="104600" y="181620"/>
                </a:lnTo>
                <a:lnTo>
                  <a:pt x="94385" y="186441"/>
                </a:lnTo>
                <a:lnTo>
                  <a:pt x="84598" y="191437"/>
                </a:lnTo>
                <a:lnTo>
                  <a:pt x="75380" y="196798"/>
                </a:lnTo>
                <a:lnTo>
                  <a:pt x="66547" y="202551"/>
                </a:lnTo>
                <a:lnTo>
                  <a:pt x="57695" y="208646"/>
                </a:lnTo>
                <a:lnTo>
                  <a:pt x="48587" y="215008"/>
                </a:lnTo>
                <a:lnTo>
                  <a:pt x="39164" y="221570"/>
                </a:lnTo>
                <a:lnTo>
                  <a:pt x="29451" y="228274"/>
                </a:lnTo>
                <a:lnTo>
                  <a:pt x="19578" y="235021"/>
                </a:lnTo>
                <a:lnTo>
                  <a:pt x="12143" y="239779"/>
                </a:lnTo>
                <a:lnTo>
                  <a:pt x="10317" y="240636"/>
                </a:lnTo>
                <a:lnTo>
                  <a:pt x="13052" y="239091"/>
                </a:lnTo>
                <a:lnTo>
                  <a:pt x="18730" y="236018"/>
                </a:lnTo>
                <a:lnTo>
                  <a:pt x="26225" y="231827"/>
                </a:lnTo>
                <a:lnTo>
                  <a:pt x="34836" y="226802"/>
                </a:lnTo>
                <a:lnTo>
                  <a:pt x="44140" y="221168"/>
                </a:lnTo>
                <a:lnTo>
                  <a:pt x="53865" y="215110"/>
                </a:lnTo>
                <a:lnTo>
                  <a:pt x="63397" y="209062"/>
                </a:lnTo>
                <a:lnTo>
                  <a:pt x="72678" y="203123"/>
                </a:lnTo>
                <a:lnTo>
                  <a:pt x="82522" y="196774"/>
                </a:lnTo>
                <a:lnTo>
                  <a:pt x="94489" y="1890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77582" y="4644580"/>
            <a:ext cx="3449750" cy="915981"/>
            <a:chOff x="177582" y="4644580"/>
            <a:chExt cx="3449750" cy="915981"/>
          </a:xfrm>
        </p:grpSpPr>
        <p:sp>
          <p:nvSpPr>
            <p:cNvPr id="5" name="Freeform 4"/>
            <p:cNvSpPr/>
            <p:nvPr/>
          </p:nvSpPr>
          <p:spPr>
            <a:xfrm>
              <a:off x="300325" y="4774781"/>
              <a:ext cx="14775" cy="417282"/>
            </a:xfrm>
            <a:custGeom>
              <a:avLst/>
              <a:gdLst/>
              <a:ahLst/>
              <a:cxnLst/>
              <a:rect l="0" t="0" r="0" b="0"/>
              <a:pathLst>
                <a:path w="14775" h="417282">
                  <a:moveTo>
                    <a:pt x="14774" y="0"/>
                  </a:moveTo>
                  <a:lnTo>
                    <a:pt x="12834" y="11088"/>
                  </a:lnTo>
                  <a:lnTo>
                    <a:pt x="11691" y="24451"/>
                  </a:lnTo>
                  <a:lnTo>
                    <a:pt x="11108" y="38814"/>
                  </a:lnTo>
                  <a:lnTo>
                    <a:pt x="10817" y="54036"/>
                  </a:lnTo>
                  <a:lnTo>
                    <a:pt x="10672" y="69932"/>
                  </a:lnTo>
                  <a:lnTo>
                    <a:pt x="10600" y="86328"/>
                  </a:lnTo>
                  <a:lnTo>
                    <a:pt x="10564" y="103084"/>
                  </a:lnTo>
                  <a:lnTo>
                    <a:pt x="10547" y="120090"/>
                  </a:lnTo>
                  <a:lnTo>
                    <a:pt x="10538" y="137271"/>
                  </a:lnTo>
                  <a:lnTo>
                    <a:pt x="10533" y="154572"/>
                  </a:lnTo>
                  <a:lnTo>
                    <a:pt x="10531" y="171953"/>
                  </a:lnTo>
                  <a:lnTo>
                    <a:pt x="10530" y="189384"/>
                  </a:lnTo>
                  <a:lnTo>
                    <a:pt x="10529" y="206684"/>
                  </a:lnTo>
                  <a:lnTo>
                    <a:pt x="10529" y="223534"/>
                  </a:lnTo>
                  <a:lnTo>
                    <a:pt x="10528" y="239795"/>
                  </a:lnTo>
                  <a:lnTo>
                    <a:pt x="10528" y="255494"/>
                  </a:lnTo>
                  <a:lnTo>
                    <a:pt x="10528" y="270730"/>
                  </a:lnTo>
                  <a:lnTo>
                    <a:pt x="10528" y="285612"/>
                  </a:lnTo>
                  <a:lnTo>
                    <a:pt x="10528" y="300234"/>
                  </a:lnTo>
                  <a:lnTo>
                    <a:pt x="10528" y="314673"/>
                  </a:lnTo>
                  <a:lnTo>
                    <a:pt x="10524" y="328978"/>
                  </a:lnTo>
                  <a:lnTo>
                    <a:pt x="10351" y="343028"/>
                  </a:lnTo>
                  <a:lnTo>
                    <a:pt x="9703" y="356542"/>
                  </a:lnTo>
                  <a:lnTo>
                    <a:pt x="8454" y="369396"/>
                  </a:lnTo>
                  <a:lnTo>
                    <a:pt x="6793" y="381186"/>
                  </a:lnTo>
                  <a:lnTo>
                    <a:pt x="4966" y="392303"/>
                  </a:lnTo>
                  <a:lnTo>
                    <a:pt x="2812" y="403721"/>
                  </a:lnTo>
                  <a:lnTo>
                    <a:pt x="0" y="417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7582" y="5210893"/>
              <a:ext cx="258074" cy="333043"/>
            </a:xfrm>
            <a:custGeom>
              <a:avLst/>
              <a:gdLst/>
              <a:ahLst/>
              <a:cxnLst/>
              <a:rect l="0" t="0" r="0" b="0"/>
              <a:pathLst>
                <a:path w="258074" h="333043">
                  <a:moveTo>
                    <a:pt x="112214" y="44340"/>
                  </a:moveTo>
                  <a:lnTo>
                    <a:pt x="100613" y="47341"/>
                  </a:lnTo>
                  <a:lnTo>
                    <a:pt x="90765" y="50763"/>
                  </a:lnTo>
                  <a:lnTo>
                    <a:pt x="81759" y="54964"/>
                  </a:lnTo>
                  <a:lnTo>
                    <a:pt x="73318" y="60037"/>
                  </a:lnTo>
                  <a:lnTo>
                    <a:pt x="65291" y="66167"/>
                  </a:lnTo>
                  <a:lnTo>
                    <a:pt x="57572" y="73350"/>
                  </a:lnTo>
                  <a:lnTo>
                    <a:pt x="50241" y="81438"/>
                  </a:lnTo>
                  <a:lnTo>
                    <a:pt x="43538" y="90233"/>
                  </a:lnTo>
                  <a:lnTo>
                    <a:pt x="37547" y="99553"/>
                  </a:lnTo>
                  <a:lnTo>
                    <a:pt x="32201" y="109249"/>
                  </a:lnTo>
                  <a:lnTo>
                    <a:pt x="27376" y="119211"/>
                  </a:lnTo>
                  <a:lnTo>
                    <a:pt x="22945" y="129360"/>
                  </a:lnTo>
                  <a:lnTo>
                    <a:pt x="18798" y="139801"/>
                  </a:lnTo>
                  <a:lnTo>
                    <a:pt x="14852" y="150804"/>
                  </a:lnTo>
                  <a:lnTo>
                    <a:pt x="11051" y="162468"/>
                  </a:lnTo>
                  <a:lnTo>
                    <a:pt x="7514" y="174744"/>
                  </a:lnTo>
                  <a:lnTo>
                    <a:pt x="4518" y="187517"/>
                  </a:lnTo>
                  <a:lnTo>
                    <a:pt x="2177" y="200666"/>
                  </a:lnTo>
                  <a:lnTo>
                    <a:pt x="605" y="214090"/>
                  </a:lnTo>
                  <a:lnTo>
                    <a:pt x="0" y="227707"/>
                  </a:lnTo>
                  <a:lnTo>
                    <a:pt x="377" y="241450"/>
                  </a:lnTo>
                  <a:lnTo>
                    <a:pt x="1766" y="254949"/>
                  </a:lnTo>
                  <a:lnTo>
                    <a:pt x="4294" y="267560"/>
                  </a:lnTo>
                  <a:lnTo>
                    <a:pt x="7919" y="279004"/>
                  </a:lnTo>
                  <a:lnTo>
                    <a:pt x="12472" y="289333"/>
                  </a:lnTo>
                  <a:lnTo>
                    <a:pt x="17743" y="298739"/>
                  </a:lnTo>
                  <a:lnTo>
                    <a:pt x="23556" y="307429"/>
                  </a:lnTo>
                  <a:lnTo>
                    <a:pt x="30085" y="315268"/>
                  </a:lnTo>
                  <a:lnTo>
                    <a:pt x="37832" y="321789"/>
                  </a:lnTo>
                  <a:lnTo>
                    <a:pt x="46967" y="326839"/>
                  </a:lnTo>
                  <a:lnTo>
                    <a:pt x="57204" y="330402"/>
                  </a:lnTo>
                  <a:lnTo>
                    <a:pt x="67993" y="332427"/>
                  </a:lnTo>
                  <a:lnTo>
                    <a:pt x="78949" y="333042"/>
                  </a:lnTo>
                  <a:lnTo>
                    <a:pt x="89727" y="332337"/>
                  </a:lnTo>
                  <a:lnTo>
                    <a:pt x="99958" y="330277"/>
                  </a:lnTo>
                  <a:lnTo>
                    <a:pt x="109505" y="326974"/>
                  </a:lnTo>
                  <a:lnTo>
                    <a:pt x="118576" y="322808"/>
                  </a:lnTo>
                  <a:lnTo>
                    <a:pt x="127595" y="318329"/>
                  </a:lnTo>
                  <a:lnTo>
                    <a:pt x="136812" y="313871"/>
                  </a:lnTo>
                  <a:lnTo>
                    <a:pt x="146142" y="309405"/>
                  </a:lnTo>
                  <a:lnTo>
                    <a:pt x="155259" y="304647"/>
                  </a:lnTo>
                  <a:lnTo>
                    <a:pt x="163987" y="299445"/>
                  </a:lnTo>
                  <a:lnTo>
                    <a:pt x="172305" y="293799"/>
                  </a:lnTo>
                  <a:lnTo>
                    <a:pt x="180272" y="287776"/>
                  </a:lnTo>
                  <a:lnTo>
                    <a:pt x="187963" y="281461"/>
                  </a:lnTo>
                  <a:lnTo>
                    <a:pt x="195449" y="274930"/>
                  </a:lnTo>
                  <a:lnTo>
                    <a:pt x="202790" y="268247"/>
                  </a:lnTo>
                  <a:lnTo>
                    <a:pt x="210023" y="261453"/>
                  </a:lnTo>
                  <a:lnTo>
                    <a:pt x="217018" y="254416"/>
                  </a:lnTo>
                  <a:lnTo>
                    <a:pt x="223489" y="246853"/>
                  </a:lnTo>
                  <a:lnTo>
                    <a:pt x="229322" y="238651"/>
                  </a:lnTo>
                  <a:lnTo>
                    <a:pt x="234561" y="229853"/>
                  </a:lnTo>
                  <a:lnTo>
                    <a:pt x="239313" y="220569"/>
                  </a:lnTo>
                  <a:lnTo>
                    <a:pt x="243692" y="210911"/>
                  </a:lnTo>
                  <a:lnTo>
                    <a:pt x="247633" y="200815"/>
                  </a:lnTo>
                  <a:lnTo>
                    <a:pt x="250909" y="190052"/>
                  </a:lnTo>
                  <a:lnTo>
                    <a:pt x="253446" y="178552"/>
                  </a:lnTo>
                  <a:lnTo>
                    <a:pt x="255321" y="166389"/>
                  </a:lnTo>
                  <a:lnTo>
                    <a:pt x="256662" y="153692"/>
                  </a:lnTo>
                  <a:lnTo>
                    <a:pt x="257597" y="140598"/>
                  </a:lnTo>
                  <a:lnTo>
                    <a:pt x="258073" y="127382"/>
                  </a:lnTo>
                  <a:lnTo>
                    <a:pt x="257868" y="114436"/>
                  </a:lnTo>
                  <a:lnTo>
                    <a:pt x="256912" y="101957"/>
                  </a:lnTo>
                  <a:lnTo>
                    <a:pt x="255117" y="90121"/>
                  </a:lnTo>
                  <a:lnTo>
                    <a:pt x="252309" y="79165"/>
                  </a:lnTo>
                  <a:lnTo>
                    <a:pt x="248492" y="69128"/>
                  </a:lnTo>
                  <a:lnTo>
                    <a:pt x="243809" y="59896"/>
                  </a:lnTo>
                  <a:lnTo>
                    <a:pt x="238450" y="51300"/>
                  </a:lnTo>
                  <a:lnTo>
                    <a:pt x="232583" y="43184"/>
                  </a:lnTo>
                  <a:lnTo>
                    <a:pt x="226187" y="35579"/>
                  </a:lnTo>
                  <a:lnTo>
                    <a:pt x="219062" y="28690"/>
                  </a:lnTo>
                  <a:lnTo>
                    <a:pt x="211158" y="22573"/>
                  </a:lnTo>
                  <a:lnTo>
                    <a:pt x="202561" y="17142"/>
                  </a:lnTo>
                  <a:lnTo>
                    <a:pt x="193413" y="12260"/>
                  </a:lnTo>
                  <a:lnTo>
                    <a:pt x="183850" y="7799"/>
                  </a:lnTo>
                  <a:lnTo>
                    <a:pt x="173988" y="3972"/>
                  </a:lnTo>
                  <a:lnTo>
                    <a:pt x="163914" y="1306"/>
                  </a:lnTo>
                  <a:lnTo>
                    <a:pt x="153694" y="0"/>
                  </a:lnTo>
                  <a:lnTo>
                    <a:pt x="143375" y="107"/>
                  </a:lnTo>
                  <a:lnTo>
                    <a:pt x="132987" y="1699"/>
                  </a:lnTo>
                  <a:lnTo>
                    <a:pt x="122557" y="4661"/>
                  </a:lnTo>
                  <a:lnTo>
                    <a:pt x="112265" y="8751"/>
                  </a:lnTo>
                  <a:lnTo>
                    <a:pt x="102427" y="13705"/>
                  </a:lnTo>
                  <a:lnTo>
                    <a:pt x="93184" y="19291"/>
                  </a:lnTo>
                  <a:lnTo>
                    <a:pt x="84616" y="25408"/>
                  </a:lnTo>
                  <a:lnTo>
                    <a:pt x="75881" y="32884"/>
                  </a:lnTo>
                  <a:lnTo>
                    <a:pt x="65096" y="44608"/>
                  </a:lnTo>
                  <a:lnTo>
                    <a:pt x="49043" y="653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68822" y="4855150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10529" y="11802"/>
                  </a:lnTo>
                  <a:lnTo>
                    <a:pt x="10529" y="23571"/>
                  </a:lnTo>
                  <a:lnTo>
                    <a:pt x="10524" y="36462"/>
                  </a:lnTo>
                  <a:lnTo>
                    <a:pt x="10351" y="50309"/>
                  </a:lnTo>
                  <a:lnTo>
                    <a:pt x="9703" y="64638"/>
                  </a:lnTo>
                  <a:lnTo>
                    <a:pt x="8454" y="79107"/>
                  </a:lnTo>
                  <a:lnTo>
                    <a:pt x="6802" y="93557"/>
                  </a:lnTo>
                  <a:lnTo>
                    <a:pt x="5153" y="107933"/>
                  </a:lnTo>
                  <a:lnTo>
                    <a:pt x="3750" y="122223"/>
                  </a:lnTo>
                  <a:lnTo>
                    <a:pt x="2655" y="136411"/>
                  </a:lnTo>
                  <a:lnTo>
                    <a:pt x="1728" y="152168"/>
                  </a:lnTo>
                  <a:lnTo>
                    <a:pt x="889" y="1742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95206" y="4855150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39"/>
                  </a:lnTo>
                  <a:lnTo>
                    <a:pt x="0" y="85691"/>
                  </a:lnTo>
                  <a:lnTo>
                    <a:pt x="0" y="99257"/>
                  </a:lnTo>
                  <a:lnTo>
                    <a:pt x="0" y="112954"/>
                  </a:lnTo>
                  <a:lnTo>
                    <a:pt x="0" y="126130"/>
                  </a:lnTo>
                  <a:lnTo>
                    <a:pt x="0" y="138857"/>
                  </a:lnTo>
                  <a:lnTo>
                    <a:pt x="0" y="15225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74862" y="4823565"/>
              <a:ext cx="4614" cy="210571"/>
            </a:xfrm>
            <a:custGeom>
              <a:avLst/>
              <a:gdLst/>
              <a:ahLst/>
              <a:cxnLst/>
              <a:rect l="0" t="0" r="0" b="0"/>
              <a:pathLst>
                <a:path w="4614" h="210571">
                  <a:moveTo>
                    <a:pt x="4613" y="0"/>
                  </a:moveTo>
                  <a:lnTo>
                    <a:pt x="1813" y="11735"/>
                  </a:lnTo>
                  <a:lnTo>
                    <a:pt x="311" y="22863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6" y="59283"/>
                  </a:lnTo>
                  <a:lnTo>
                    <a:pt x="2142" y="72340"/>
                  </a:lnTo>
                  <a:lnTo>
                    <a:pt x="2826" y="85691"/>
                  </a:lnTo>
                  <a:lnTo>
                    <a:pt x="3352" y="99256"/>
                  </a:lnTo>
                  <a:lnTo>
                    <a:pt x="3738" y="112972"/>
                  </a:lnTo>
                  <a:lnTo>
                    <a:pt x="4013" y="126790"/>
                  </a:lnTo>
                  <a:lnTo>
                    <a:pt x="4205" y="140681"/>
                  </a:lnTo>
                  <a:lnTo>
                    <a:pt x="4337" y="154601"/>
                  </a:lnTo>
                  <a:lnTo>
                    <a:pt x="4427" y="167930"/>
                  </a:lnTo>
                  <a:lnTo>
                    <a:pt x="4498" y="180777"/>
                  </a:lnTo>
                  <a:lnTo>
                    <a:pt x="4556" y="194272"/>
                  </a:lnTo>
                  <a:lnTo>
                    <a:pt x="461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16387" y="4844622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7"/>
                  </a:lnTo>
                  <a:lnTo>
                    <a:pt x="178" y="46446"/>
                  </a:lnTo>
                  <a:lnTo>
                    <a:pt x="826" y="58457"/>
                  </a:lnTo>
                  <a:lnTo>
                    <a:pt x="2074" y="70270"/>
                  </a:lnTo>
                  <a:lnTo>
                    <a:pt x="3727" y="82142"/>
                  </a:lnTo>
                  <a:lnTo>
                    <a:pt x="5375" y="94707"/>
                  </a:lnTo>
                  <a:lnTo>
                    <a:pt x="6778" y="108259"/>
                  </a:lnTo>
                  <a:lnTo>
                    <a:pt x="7873" y="122404"/>
                  </a:lnTo>
                  <a:lnTo>
                    <a:pt x="8801" y="137834"/>
                  </a:lnTo>
                  <a:lnTo>
                    <a:pt x="9640" y="158143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34955" y="4855150"/>
              <a:ext cx="7817" cy="189514"/>
            </a:xfrm>
            <a:custGeom>
              <a:avLst/>
              <a:gdLst/>
              <a:ahLst/>
              <a:cxnLst/>
              <a:rect l="0" t="0" r="0" b="0"/>
              <a:pathLst>
                <a:path w="7817" h="189514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90" y="72312"/>
                  </a:lnTo>
                  <a:lnTo>
                    <a:pt x="3254" y="83945"/>
                  </a:lnTo>
                  <a:lnTo>
                    <a:pt x="4463" y="96064"/>
                  </a:lnTo>
                  <a:lnTo>
                    <a:pt x="5425" y="108659"/>
                  </a:lnTo>
                  <a:lnTo>
                    <a:pt x="6145" y="121653"/>
                  </a:lnTo>
                  <a:lnTo>
                    <a:pt x="6664" y="134936"/>
                  </a:lnTo>
                  <a:lnTo>
                    <a:pt x="7030" y="147819"/>
                  </a:lnTo>
                  <a:lnTo>
                    <a:pt x="7323" y="160311"/>
                  </a:lnTo>
                  <a:lnTo>
                    <a:pt x="7570" y="173508"/>
                  </a:lnTo>
                  <a:lnTo>
                    <a:pt x="781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8097" y="484462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67" y="14534"/>
                  </a:lnTo>
                  <a:lnTo>
                    <a:pt x="707" y="27165"/>
                  </a:lnTo>
                  <a:lnTo>
                    <a:pt x="1999" y="39075"/>
                  </a:lnTo>
                  <a:lnTo>
                    <a:pt x="3686" y="50729"/>
                  </a:lnTo>
                  <a:lnTo>
                    <a:pt x="5354" y="62570"/>
                  </a:lnTo>
                  <a:lnTo>
                    <a:pt x="6767" y="74814"/>
                  </a:lnTo>
                  <a:lnTo>
                    <a:pt x="7865" y="87656"/>
                  </a:lnTo>
                  <a:lnTo>
                    <a:pt x="8677" y="101343"/>
                  </a:lnTo>
                  <a:lnTo>
                    <a:pt x="9256" y="115906"/>
                  </a:lnTo>
                  <a:lnTo>
                    <a:pt x="9662" y="130671"/>
                  </a:lnTo>
                  <a:lnTo>
                    <a:pt x="9987" y="145905"/>
                  </a:lnTo>
                  <a:lnTo>
                    <a:pt x="10259" y="164065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85009" y="4823565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7662" y="8868"/>
                  </a:lnTo>
                  <a:lnTo>
                    <a:pt x="5519" y="17855"/>
                  </a:lnTo>
                  <a:lnTo>
                    <a:pt x="3916" y="27855"/>
                  </a:lnTo>
                  <a:lnTo>
                    <a:pt x="2736" y="39008"/>
                  </a:lnTo>
                  <a:lnTo>
                    <a:pt x="1887" y="51468"/>
                  </a:lnTo>
                  <a:lnTo>
                    <a:pt x="1289" y="65175"/>
                  </a:lnTo>
                  <a:lnTo>
                    <a:pt x="876" y="79765"/>
                  </a:lnTo>
                  <a:lnTo>
                    <a:pt x="591" y="94695"/>
                  </a:lnTo>
                  <a:lnTo>
                    <a:pt x="398" y="109619"/>
                  </a:lnTo>
                  <a:lnTo>
                    <a:pt x="267" y="124401"/>
                  </a:lnTo>
                  <a:lnTo>
                    <a:pt x="179" y="139011"/>
                  </a:lnTo>
                  <a:lnTo>
                    <a:pt x="119" y="153454"/>
                  </a:lnTo>
                  <a:lnTo>
                    <a:pt x="79" y="167350"/>
                  </a:lnTo>
                  <a:lnTo>
                    <a:pt x="48" y="181392"/>
                  </a:lnTo>
                  <a:lnTo>
                    <a:pt x="24" y="19793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17308" y="4834093"/>
              <a:ext cx="4614" cy="221099"/>
            </a:xfrm>
            <a:custGeom>
              <a:avLst/>
              <a:gdLst/>
              <a:ahLst/>
              <a:cxnLst/>
              <a:rect l="0" t="0" r="0" b="0"/>
              <a:pathLst>
                <a:path w="4614" h="221099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6" y="35322"/>
                  </a:lnTo>
                  <a:lnTo>
                    <a:pt x="1326" y="46114"/>
                  </a:lnTo>
                  <a:lnTo>
                    <a:pt x="2142" y="58413"/>
                  </a:lnTo>
                  <a:lnTo>
                    <a:pt x="2825" y="72077"/>
                  </a:lnTo>
                  <a:lnTo>
                    <a:pt x="3352" y="86844"/>
                  </a:lnTo>
                  <a:lnTo>
                    <a:pt x="3737" y="102438"/>
                  </a:lnTo>
                  <a:lnTo>
                    <a:pt x="4012" y="118466"/>
                  </a:lnTo>
                  <a:lnTo>
                    <a:pt x="4204" y="134444"/>
                  </a:lnTo>
                  <a:lnTo>
                    <a:pt x="4336" y="150100"/>
                  </a:lnTo>
                  <a:lnTo>
                    <a:pt x="4427" y="164961"/>
                  </a:lnTo>
                  <a:lnTo>
                    <a:pt x="4497" y="179829"/>
                  </a:lnTo>
                  <a:lnTo>
                    <a:pt x="4556" y="197125"/>
                  </a:lnTo>
                  <a:lnTo>
                    <a:pt x="4613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48305" y="4844622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4" y="79103"/>
                  </a:lnTo>
                  <a:lnTo>
                    <a:pt x="177" y="93379"/>
                  </a:lnTo>
                  <a:lnTo>
                    <a:pt x="825" y="107107"/>
                  </a:lnTo>
                  <a:lnTo>
                    <a:pt x="2074" y="120148"/>
                  </a:lnTo>
                  <a:lnTo>
                    <a:pt x="3736" y="132674"/>
                  </a:lnTo>
                  <a:lnTo>
                    <a:pt x="5562" y="146605"/>
                  </a:lnTo>
                  <a:lnTo>
                    <a:pt x="7716" y="166515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74688" y="4644580"/>
              <a:ext cx="31587" cy="568540"/>
            </a:xfrm>
            <a:custGeom>
              <a:avLst/>
              <a:gdLst/>
              <a:ahLst/>
              <a:cxnLst/>
              <a:rect l="0" t="0" r="0" b="0"/>
              <a:pathLst>
                <a:path w="31587" h="568540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10" y="43069"/>
                  </a:lnTo>
                  <a:lnTo>
                    <a:pt x="355" y="57925"/>
                  </a:lnTo>
                  <a:lnTo>
                    <a:pt x="1652" y="72453"/>
                  </a:lnTo>
                  <a:lnTo>
                    <a:pt x="4149" y="86271"/>
                  </a:lnTo>
                  <a:lnTo>
                    <a:pt x="7454" y="99483"/>
                  </a:lnTo>
                  <a:lnTo>
                    <a:pt x="10751" y="112495"/>
                  </a:lnTo>
                  <a:lnTo>
                    <a:pt x="13557" y="125589"/>
                  </a:lnTo>
                  <a:lnTo>
                    <a:pt x="15742" y="139197"/>
                  </a:lnTo>
                  <a:lnTo>
                    <a:pt x="17358" y="153944"/>
                  </a:lnTo>
                  <a:lnTo>
                    <a:pt x="18514" y="170057"/>
                  </a:lnTo>
                  <a:lnTo>
                    <a:pt x="19324" y="187271"/>
                  </a:lnTo>
                  <a:lnTo>
                    <a:pt x="19883" y="205044"/>
                  </a:lnTo>
                  <a:lnTo>
                    <a:pt x="20266" y="222996"/>
                  </a:lnTo>
                  <a:lnTo>
                    <a:pt x="20525" y="240948"/>
                  </a:lnTo>
                  <a:lnTo>
                    <a:pt x="20700" y="258831"/>
                  </a:lnTo>
                  <a:lnTo>
                    <a:pt x="20819" y="276637"/>
                  </a:lnTo>
                  <a:lnTo>
                    <a:pt x="20898" y="294373"/>
                  </a:lnTo>
                  <a:lnTo>
                    <a:pt x="20951" y="312054"/>
                  </a:lnTo>
                  <a:lnTo>
                    <a:pt x="20991" y="329694"/>
                  </a:lnTo>
                  <a:lnTo>
                    <a:pt x="21188" y="347306"/>
                  </a:lnTo>
                  <a:lnTo>
                    <a:pt x="21852" y="364897"/>
                  </a:lnTo>
                  <a:lnTo>
                    <a:pt x="23110" y="382475"/>
                  </a:lnTo>
                  <a:lnTo>
                    <a:pt x="24771" y="400043"/>
                  </a:lnTo>
                  <a:lnTo>
                    <a:pt x="26423" y="417603"/>
                  </a:lnTo>
                  <a:lnTo>
                    <a:pt x="27830" y="435155"/>
                  </a:lnTo>
                  <a:lnTo>
                    <a:pt x="28924" y="452536"/>
                  </a:lnTo>
                  <a:lnTo>
                    <a:pt x="29733" y="469439"/>
                  </a:lnTo>
                  <a:lnTo>
                    <a:pt x="30313" y="485727"/>
                  </a:lnTo>
                  <a:lnTo>
                    <a:pt x="30719" y="501215"/>
                  </a:lnTo>
                  <a:lnTo>
                    <a:pt x="31044" y="517317"/>
                  </a:lnTo>
                  <a:lnTo>
                    <a:pt x="31316" y="537683"/>
                  </a:lnTo>
                  <a:lnTo>
                    <a:pt x="31586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17205" y="5318404"/>
              <a:ext cx="10127" cy="242157"/>
            </a:xfrm>
            <a:custGeom>
              <a:avLst/>
              <a:gdLst/>
              <a:ahLst/>
              <a:cxnLst/>
              <a:rect l="0" t="0" r="0" b="0"/>
              <a:pathLst>
                <a:path w="10127" h="242157">
                  <a:moveTo>
                    <a:pt x="10126" y="0"/>
                  </a:moveTo>
                  <a:lnTo>
                    <a:pt x="7259" y="8869"/>
                  </a:lnTo>
                  <a:lnTo>
                    <a:pt x="5117" y="17855"/>
                  </a:lnTo>
                  <a:lnTo>
                    <a:pt x="3514" y="27855"/>
                  </a:lnTo>
                  <a:lnTo>
                    <a:pt x="2333" y="39009"/>
                  </a:lnTo>
                  <a:lnTo>
                    <a:pt x="1485" y="51469"/>
                  </a:lnTo>
                  <a:lnTo>
                    <a:pt x="887" y="65180"/>
                  </a:lnTo>
                  <a:lnTo>
                    <a:pt x="473" y="79944"/>
                  </a:lnTo>
                  <a:lnTo>
                    <a:pt x="189" y="95521"/>
                  </a:lnTo>
                  <a:lnTo>
                    <a:pt x="0" y="111699"/>
                  </a:lnTo>
                  <a:lnTo>
                    <a:pt x="42" y="128305"/>
                  </a:lnTo>
                  <a:lnTo>
                    <a:pt x="602" y="145212"/>
                  </a:lnTo>
                  <a:lnTo>
                    <a:pt x="1792" y="162307"/>
                  </a:lnTo>
                  <a:lnTo>
                    <a:pt x="3413" y="178960"/>
                  </a:lnTo>
                  <a:lnTo>
                    <a:pt x="5209" y="195757"/>
                  </a:lnTo>
                  <a:lnTo>
                    <a:pt x="7338" y="215290"/>
                  </a:lnTo>
                  <a:lnTo>
                    <a:pt x="10126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922128" y="4676166"/>
            <a:ext cx="3011151" cy="947565"/>
            <a:chOff x="3922128" y="4676166"/>
            <a:chExt cx="3011151" cy="947565"/>
          </a:xfrm>
        </p:grpSpPr>
        <p:sp>
          <p:nvSpPr>
            <p:cNvPr id="19" name="Freeform 18"/>
            <p:cNvSpPr/>
            <p:nvPr/>
          </p:nvSpPr>
          <p:spPr>
            <a:xfrm>
              <a:off x="3922128" y="4855150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2866" y="14736"/>
                  </a:lnTo>
                  <a:lnTo>
                    <a:pt x="5008" y="29287"/>
                  </a:lnTo>
                  <a:lnTo>
                    <a:pt x="6612" y="45073"/>
                  </a:lnTo>
                  <a:lnTo>
                    <a:pt x="7792" y="61788"/>
                  </a:lnTo>
                  <a:lnTo>
                    <a:pt x="8641" y="78633"/>
                  </a:lnTo>
                  <a:lnTo>
                    <a:pt x="9242" y="95109"/>
                  </a:lnTo>
                  <a:lnTo>
                    <a:pt x="9830" y="110898"/>
                  </a:lnTo>
                  <a:lnTo>
                    <a:pt x="10762" y="125721"/>
                  </a:lnTo>
                  <a:lnTo>
                    <a:pt x="12205" y="139521"/>
                  </a:lnTo>
                  <a:lnTo>
                    <a:pt x="13997" y="151980"/>
                  </a:lnTo>
                  <a:lnTo>
                    <a:pt x="15927" y="163632"/>
                  </a:lnTo>
                  <a:lnTo>
                    <a:pt x="18164" y="175503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48511" y="4855150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6" y="60109"/>
                  </a:lnTo>
                  <a:lnTo>
                    <a:pt x="2075" y="74414"/>
                  </a:lnTo>
                  <a:lnTo>
                    <a:pt x="3727" y="89419"/>
                  </a:lnTo>
                  <a:lnTo>
                    <a:pt x="5376" y="104632"/>
                  </a:lnTo>
                  <a:lnTo>
                    <a:pt x="6778" y="119737"/>
                  </a:lnTo>
                  <a:lnTo>
                    <a:pt x="7874" y="134209"/>
                  </a:lnTo>
                  <a:lnTo>
                    <a:pt x="8802" y="148767"/>
                  </a:lnTo>
                  <a:lnTo>
                    <a:pt x="9640" y="165800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43309" y="485515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7" y="46624"/>
                  </a:lnTo>
                  <a:lnTo>
                    <a:pt x="826" y="59284"/>
                  </a:lnTo>
                  <a:lnTo>
                    <a:pt x="2075" y="72339"/>
                  </a:lnTo>
                  <a:lnTo>
                    <a:pt x="3727" y="85691"/>
                  </a:lnTo>
                  <a:lnTo>
                    <a:pt x="5375" y="99257"/>
                  </a:lnTo>
                  <a:lnTo>
                    <a:pt x="6778" y="112963"/>
                  </a:lnTo>
                  <a:lnTo>
                    <a:pt x="7873" y="126542"/>
                  </a:lnTo>
                  <a:lnTo>
                    <a:pt x="8801" y="141073"/>
                  </a:lnTo>
                  <a:lnTo>
                    <a:pt x="9640" y="160066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80221" y="4834093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4"/>
                  </a:lnTo>
                  <a:lnTo>
                    <a:pt x="178" y="101423"/>
                  </a:lnTo>
                  <a:lnTo>
                    <a:pt x="826" y="116609"/>
                  </a:lnTo>
                  <a:lnTo>
                    <a:pt x="2075" y="131474"/>
                  </a:lnTo>
                  <a:lnTo>
                    <a:pt x="3736" y="145866"/>
                  </a:lnTo>
                  <a:lnTo>
                    <a:pt x="5563" y="161046"/>
                  </a:lnTo>
                  <a:lnTo>
                    <a:pt x="7716" y="180584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64491" y="4855150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67" y="14602"/>
                  </a:lnTo>
                  <a:lnTo>
                    <a:pt x="707" y="27872"/>
                  </a:lnTo>
                  <a:lnTo>
                    <a:pt x="1998" y="41074"/>
                  </a:lnTo>
                  <a:lnTo>
                    <a:pt x="3686" y="54416"/>
                  </a:lnTo>
                  <a:lnTo>
                    <a:pt x="5353" y="67925"/>
                  </a:lnTo>
                  <a:lnTo>
                    <a:pt x="6767" y="81578"/>
                  </a:lnTo>
                  <a:lnTo>
                    <a:pt x="7865" y="95344"/>
                  </a:lnTo>
                  <a:lnTo>
                    <a:pt x="8677" y="109194"/>
                  </a:lnTo>
                  <a:lnTo>
                    <a:pt x="9256" y="123084"/>
                  </a:lnTo>
                  <a:lnTo>
                    <a:pt x="9662" y="136391"/>
                  </a:lnTo>
                  <a:lnTo>
                    <a:pt x="9985" y="149222"/>
                  </a:lnTo>
                  <a:lnTo>
                    <a:pt x="10259" y="162701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48760" y="4865678"/>
              <a:ext cx="10529" cy="189515"/>
            </a:xfrm>
            <a:custGeom>
              <a:avLst/>
              <a:gdLst/>
              <a:ahLst/>
              <a:cxnLst/>
              <a:rect l="0" t="0" r="0" b="0"/>
              <a:pathLst>
                <a:path w="10529" h="189515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5" y="43074"/>
                  </a:lnTo>
                  <a:lnTo>
                    <a:pt x="179" y="58103"/>
                  </a:lnTo>
                  <a:lnTo>
                    <a:pt x="827" y="73280"/>
                  </a:lnTo>
                  <a:lnTo>
                    <a:pt x="2075" y="88346"/>
                  </a:lnTo>
                  <a:lnTo>
                    <a:pt x="3727" y="103210"/>
                  </a:lnTo>
                  <a:lnTo>
                    <a:pt x="5375" y="117870"/>
                  </a:lnTo>
                  <a:lnTo>
                    <a:pt x="6777" y="132340"/>
                  </a:lnTo>
                  <a:lnTo>
                    <a:pt x="7873" y="146054"/>
                  </a:lnTo>
                  <a:lnTo>
                    <a:pt x="8801" y="159208"/>
                  </a:lnTo>
                  <a:lnTo>
                    <a:pt x="9640" y="172961"/>
                  </a:lnTo>
                  <a:lnTo>
                    <a:pt x="10528" y="189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38945" y="4865678"/>
              <a:ext cx="4614" cy="178986"/>
            </a:xfrm>
            <a:custGeom>
              <a:avLst/>
              <a:gdLst/>
              <a:ahLst/>
              <a:cxnLst/>
              <a:rect l="0" t="0" r="0" b="0"/>
              <a:pathLst>
                <a:path w="4614" h="178986">
                  <a:moveTo>
                    <a:pt x="4613" y="0"/>
                  </a:moveTo>
                  <a:lnTo>
                    <a:pt x="1814" y="8801"/>
                  </a:lnTo>
                  <a:lnTo>
                    <a:pt x="312" y="17148"/>
                  </a:lnTo>
                  <a:lnTo>
                    <a:pt x="0" y="25852"/>
                  </a:lnTo>
                  <a:lnTo>
                    <a:pt x="507" y="35146"/>
                  </a:lnTo>
                  <a:lnTo>
                    <a:pt x="1327" y="45289"/>
                  </a:lnTo>
                  <a:lnTo>
                    <a:pt x="2142" y="56334"/>
                  </a:lnTo>
                  <a:lnTo>
                    <a:pt x="2825" y="68174"/>
                  </a:lnTo>
                  <a:lnTo>
                    <a:pt x="3352" y="80644"/>
                  </a:lnTo>
                  <a:lnTo>
                    <a:pt x="3738" y="93582"/>
                  </a:lnTo>
                  <a:lnTo>
                    <a:pt x="4014" y="106826"/>
                  </a:lnTo>
                  <a:lnTo>
                    <a:pt x="4235" y="121831"/>
                  </a:lnTo>
                  <a:lnTo>
                    <a:pt x="4424" y="143266"/>
                  </a:lnTo>
                  <a:lnTo>
                    <a:pt x="4613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27827" y="4855150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65"/>
                  </a:lnTo>
                  <a:lnTo>
                    <a:pt x="3727" y="81964"/>
                  </a:lnTo>
                  <a:lnTo>
                    <a:pt x="5375" y="93882"/>
                  </a:lnTo>
                  <a:lnTo>
                    <a:pt x="6779" y="106189"/>
                  </a:lnTo>
                  <a:lnTo>
                    <a:pt x="7874" y="118875"/>
                  </a:lnTo>
                  <a:lnTo>
                    <a:pt x="8801" y="133379"/>
                  </a:lnTo>
                  <a:lnTo>
                    <a:pt x="9640" y="154333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91040" y="4834093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1" y="8674"/>
                  </a:lnTo>
                  <a:lnTo>
                    <a:pt x="1" y="21021"/>
                  </a:lnTo>
                  <a:lnTo>
                    <a:pt x="1" y="35199"/>
                  </a:lnTo>
                  <a:lnTo>
                    <a:pt x="5" y="50458"/>
                  </a:lnTo>
                  <a:lnTo>
                    <a:pt x="177" y="66270"/>
                  </a:lnTo>
                  <a:lnTo>
                    <a:pt x="825" y="82103"/>
                  </a:lnTo>
                  <a:lnTo>
                    <a:pt x="2079" y="97674"/>
                  </a:lnTo>
                  <a:lnTo>
                    <a:pt x="3905" y="112907"/>
                  </a:lnTo>
                  <a:lnTo>
                    <a:pt x="6202" y="127828"/>
                  </a:lnTo>
                  <a:lnTo>
                    <a:pt x="8853" y="142490"/>
                  </a:lnTo>
                  <a:lnTo>
                    <a:pt x="11609" y="156732"/>
                  </a:lnTo>
                  <a:lnTo>
                    <a:pt x="14363" y="171789"/>
                  </a:lnTo>
                  <a:lnTo>
                    <a:pt x="17356" y="191221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20137" y="4676166"/>
              <a:ext cx="18344" cy="431669"/>
            </a:xfrm>
            <a:custGeom>
              <a:avLst/>
              <a:gdLst/>
              <a:ahLst/>
              <a:cxnLst/>
              <a:rect l="0" t="0" r="0" b="0"/>
              <a:pathLst>
                <a:path w="18344" h="431669">
                  <a:moveTo>
                    <a:pt x="7815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7" y="36457"/>
                  </a:lnTo>
                  <a:lnTo>
                    <a:pt x="201" y="50132"/>
                  </a:lnTo>
                  <a:lnTo>
                    <a:pt x="0" y="63812"/>
                  </a:lnTo>
                  <a:lnTo>
                    <a:pt x="656" y="77041"/>
                  </a:lnTo>
                  <a:lnTo>
                    <a:pt x="2067" y="90184"/>
                  </a:lnTo>
                  <a:lnTo>
                    <a:pt x="4079" y="104208"/>
                  </a:lnTo>
                  <a:lnTo>
                    <a:pt x="6538" y="119612"/>
                  </a:lnTo>
                  <a:lnTo>
                    <a:pt x="9152" y="136567"/>
                  </a:lnTo>
                  <a:lnTo>
                    <a:pt x="11519" y="155170"/>
                  </a:lnTo>
                  <a:lnTo>
                    <a:pt x="13441" y="175283"/>
                  </a:lnTo>
                  <a:lnTo>
                    <a:pt x="14899" y="196469"/>
                  </a:lnTo>
                  <a:lnTo>
                    <a:pt x="15960" y="218127"/>
                  </a:lnTo>
                  <a:lnTo>
                    <a:pt x="16712" y="239869"/>
                  </a:lnTo>
                  <a:lnTo>
                    <a:pt x="17235" y="261364"/>
                  </a:lnTo>
                  <a:lnTo>
                    <a:pt x="17594" y="282255"/>
                  </a:lnTo>
                  <a:lnTo>
                    <a:pt x="17838" y="302413"/>
                  </a:lnTo>
                  <a:lnTo>
                    <a:pt x="18004" y="321730"/>
                  </a:lnTo>
                  <a:lnTo>
                    <a:pt x="18115" y="340024"/>
                  </a:lnTo>
                  <a:lnTo>
                    <a:pt x="18191" y="357284"/>
                  </a:lnTo>
                  <a:lnTo>
                    <a:pt x="18242" y="373246"/>
                  </a:lnTo>
                  <a:lnTo>
                    <a:pt x="18281" y="388983"/>
                  </a:lnTo>
                  <a:lnTo>
                    <a:pt x="18312" y="406997"/>
                  </a:lnTo>
                  <a:lnTo>
                    <a:pt x="18343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70725" y="5181534"/>
              <a:ext cx="362554" cy="442197"/>
            </a:xfrm>
            <a:custGeom>
              <a:avLst/>
              <a:gdLst/>
              <a:ahLst/>
              <a:cxnLst/>
              <a:rect l="0" t="0" r="0" b="0"/>
              <a:pathLst>
                <a:path w="362554" h="442197">
                  <a:moveTo>
                    <a:pt x="88812" y="0"/>
                  </a:moveTo>
                  <a:lnTo>
                    <a:pt x="85877" y="8801"/>
                  </a:lnTo>
                  <a:lnTo>
                    <a:pt x="83095" y="17147"/>
                  </a:lnTo>
                  <a:lnTo>
                    <a:pt x="80195" y="25846"/>
                  </a:lnTo>
                  <a:lnTo>
                    <a:pt x="77155" y="34967"/>
                  </a:lnTo>
                  <a:lnTo>
                    <a:pt x="73991" y="44462"/>
                  </a:lnTo>
                  <a:lnTo>
                    <a:pt x="70727" y="54254"/>
                  </a:lnTo>
                  <a:lnTo>
                    <a:pt x="67388" y="64269"/>
                  </a:lnTo>
                  <a:lnTo>
                    <a:pt x="63997" y="74442"/>
                  </a:lnTo>
                  <a:lnTo>
                    <a:pt x="60564" y="84658"/>
                  </a:lnTo>
                  <a:lnTo>
                    <a:pt x="56925" y="92390"/>
                  </a:lnTo>
                  <a:lnTo>
                    <a:pt x="53596" y="94485"/>
                  </a:lnTo>
                  <a:lnTo>
                    <a:pt x="51728" y="91911"/>
                  </a:lnTo>
                  <a:lnTo>
                    <a:pt x="51390" y="86302"/>
                  </a:lnTo>
                  <a:lnTo>
                    <a:pt x="52409" y="78829"/>
                  </a:lnTo>
                  <a:lnTo>
                    <a:pt x="54755" y="70219"/>
                  </a:lnTo>
                  <a:lnTo>
                    <a:pt x="58296" y="60919"/>
                  </a:lnTo>
                  <a:lnTo>
                    <a:pt x="62980" y="51519"/>
                  </a:lnTo>
                  <a:lnTo>
                    <a:pt x="68881" y="42794"/>
                  </a:lnTo>
                  <a:lnTo>
                    <a:pt x="75928" y="35121"/>
                  </a:lnTo>
                  <a:lnTo>
                    <a:pt x="83933" y="29152"/>
                  </a:lnTo>
                  <a:lnTo>
                    <a:pt x="92678" y="25952"/>
                  </a:lnTo>
                  <a:lnTo>
                    <a:pt x="101958" y="25843"/>
                  </a:lnTo>
                  <a:lnTo>
                    <a:pt x="111290" y="28516"/>
                  </a:lnTo>
                  <a:lnTo>
                    <a:pt x="119941" y="33424"/>
                  </a:lnTo>
                  <a:lnTo>
                    <a:pt x="127567" y="40024"/>
                  </a:lnTo>
                  <a:lnTo>
                    <a:pt x="134006" y="48180"/>
                  </a:lnTo>
                  <a:lnTo>
                    <a:pt x="139115" y="58145"/>
                  </a:lnTo>
                  <a:lnTo>
                    <a:pt x="142955" y="69914"/>
                  </a:lnTo>
                  <a:lnTo>
                    <a:pt x="145568" y="83068"/>
                  </a:lnTo>
                  <a:lnTo>
                    <a:pt x="146889" y="96968"/>
                  </a:lnTo>
                  <a:lnTo>
                    <a:pt x="147009" y="111174"/>
                  </a:lnTo>
                  <a:lnTo>
                    <a:pt x="146296" y="125628"/>
                  </a:lnTo>
                  <a:lnTo>
                    <a:pt x="145288" y="140545"/>
                  </a:lnTo>
                  <a:lnTo>
                    <a:pt x="144310" y="156018"/>
                  </a:lnTo>
                  <a:lnTo>
                    <a:pt x="143163" y="171850"/>
                  </a:lnTo>
                  <a:lnTo>
                    <a:pt x="141256" y="187639"/>
                  </a:lnTo>
                  <a:lnTo>
                    <a:pt x="138307" y="203157"/>
                  </a:lnTo>
                  <a:lnTo>
                    <a:pt x="134511" y="218511"/>
                  </a:lnTo>
                  <a:lnTo>
                    <a:pt x="130346" y="234040"/>
                  </a:lnTo>
                  <a:lnTo>
                    <a:pt x="126132" y="249924"/>
                  </a:lnTo>
                  <a:lnTo>
                    <a:pt x="121844" y="265862"/>
                  </a:lnTo>
                  <a:lnTo>
                    <a:pt x="117214" y="281191"/>
                  </a:lnTo>
                  <a:lnTo>
                    <a:pt x="112101" y="295571"/>
                  </a:lnTo>
                  <a:lnTo>
                    <a:pt x="106516" y="308839"/>
                  </a:lnTo>
                  <a:lnTo>
                    <a:pt x="100534" y="320830"/>
                  </a:lnTo>
                  <a:lnTo>
                    <a:pt x="94242" y="331594"/>
                  </a:lnTo>
                  <a:lnTo>
                    <a:pt x="87559" y="341162"/>
                  </a:lnTo>
                  <a:lnTo>
                    <a:pt x="80241" y="349457"/>
                  </a:lnTo>
                  <a:lnTo>
                    <a:pt x="72206" y="356547"/>
                  </a:lnTo>
                  <a:lnTo>
                    <a:pt x="63523" y="362142"/>
                  </a:lnTo>
                  <a:lnTo>
                    <a:pt x="54315" y="365546"/>
                  </a:lnTo>
                  <a:lnTo>
                    <a:pt x="44721" y="366564"/>
                  </a:lnTo>
                  <a:lnTo>
                    <a:pt x="35179" y="365129"/>
                  </a:lnTo>
                  <a:lnTo>
                    <a:pt x="26386" y="361050"/>
                  </a:lnTo>
                  <a:lnTo>
                    <a:pt x="18665" y="354484"/>
                  </a:lnTo>
                  <a:lnTo>
                    <a:pt x="12160" y="345688"/>
                  </a:lnTo>
                  <a:lnTo>
                    <a:pt x="7009" y="334826"/>
                  </a:lnTo>
                  <a:lnTo>
                    <a:pt x="3145" y="322199"/>
                  </a:lnTo>
                  <a:lnTo>
                    <a:pt x="685" y="308504"/>
                  </a:lnTo>
                  <a:lnTo>
                    <a:pt x="0" y="294708"/>
                  </a:lnTo>
                  <a:lnTo>
                    <a:pt x="1139" y="281370"/>
                  </a:lnTo>
                  <a:lnTo>
                    <a:pt x="4189" y="268977"/>
                  </a:lnTo>
                  <a:lnTo>
                    <a:pt x="9436" y="258106"/>
                  </a:lnTo>
                  <a:lnTo>
                    <a:pt x="16813" y="248917"/>
                  </a:lnTo>
                  <a:lnTo>
                    <a:pt x="25835" y="241559"/>
                  </a:lnTo>
                  <a:lnTo>
                    <a:pt x="35791" y="236350"/>
                  </a:lnTo>
                  <a:lnTo>
                    <a:pt x="46181" y="233255"/>
                  </a:lnTo>
                  <a:lnTo>
                    <a:pt x="56577" y="232122"/>
                  </a:lnTo>
                  <a:lnTo>
                    <a:pt x="66550" y="232864"/>
                  </a:lnTo>
                  <a:lnTo>
                    <a:pt x="75925" y="235253"/>
                  </a:lnTo>
                  <a:lnTo>
                    <a:pt x="84880" y="239125"/>
                  </a:lnTo>
                  <a:lnTo>
                    <a:pt x="93821" y="244465"/>
                  </a:lnTo>
                  <a:lnTo>
                    <a:pt x="102996" y="251128"/>
                  </a:lnTo>
                  <a:lnTo>
                    <a:pt x="112636" y="258871"/>
                  </a:lnTo>
                  <a:lnTo>
                    <a:pt x="123026" y="267439"/>
                  </a:lnTo>
                  <a:lnTo>
                    <a:pt x="134240" y="276604"/>
                  </a:lnTo>
                  <a:lnTo>
                    <a:pt x="146027" y="286028"/>
                  </a:lnTo>
                  <a:lnTo>
                    <a:pt x="157931" y="295275"/>
                  </a:lnTo>
                  <a:lnTo>
                    <a:pt x="169679" y="304126"/>
                  </a:lnTo>
                  <a:lnTo>
                    <a:pt x="181347" y="312713"/>
                  </a:lnTo>
                  <a:lnTo>
                    <a:pt x="193247" y="321400"/>
                  </a:lnTo>
                  <a:lnTo>
                    <a:pt x="205545" y="330386"/>
                  </a:lnTo>
                  <a:lnTo>
                    <a:pt x="218093" y="339389"/>
                  </a:lnTo>
                  <a:lnTo>
                    <a:pt x="230522" y="347754"/>
                  </a:lnTo>
                  <a:lnTo>
                    <a:pt x="242624" y="355164"/>
                  </a:lnTo>
                  <a:lnTo>
                    <a:pt x="254190" y="361784"/>
                  </a:lnTo>
                  <a:lnTo>
                    <a:pt x="264957" y="368071"/>
                  </a:lnTo>
                  <a:lnTo>
                    <a:pt x="274865" y="374338"/>
                  </a:lnTo>
                  <a:lnTo>
                    <a:pt x="284010" y="380717"/>
                  </a:lnTo>
                  <a:lnTo>
                    <a:pt x="292545" y="387241"/>
                  </a:lnTo>
                  <a:lnTo>
                    <a:pt x="300629" y="393895"/>
                  </a:lnTo>
                  <a:lnTo>
                    <a:pt x="308552" y="400653"/>
                  </a:lnTo>
                  <a:lnTo>
                    <a:pt x="316720" y="407490"/>
                  </a:lnTo>
                  <a:lnTo>
                    <a:pt x="325319" y="414374"/>
                  </a:lnTo>
                  <a:lnTo>
                    <a:pt x="333907" y="420986"/>
                  </a:lnTo>
                  <a:lnTo>
                    <a:pt x="342363" y="427368"/>
                  </a:lnTo>
                  <a:lnTo>
                    <a:pt x="351431" y="434081"/>
                  </a:lnTo>
                  <a:lnTo>
                    <a:pt x="362553" y="442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994490" y="4691037"/>
            <a:ext cx="2755753" cy="515898"/>
            <a:chOff x="6994490" y="4691037"/>
            <a:chExt cx="2755753" cy="515898"/>
          </a:xfrm>
        </p:grpSpPr>
        <p:sp>
          <p:nvSpPr>
            <p:cNvPr id="31" name="Freeform 30"/>
            <p:cNvSpPr/>
            <p:nvPr/>
          </p:nvSpPr>
          <p:spPr>
            <a:xfrm>
              <a:off x="6994490" y="4827908"/>
              <a:ext cx="7816" cy="221099"/>
            </a:xfrm>
            <a:custGeom>
              <a:avLst/>
              <a:gdLst/>
              <a:ahLst/>
              <a:cxnLst/>
              <a:rect l="0" t="0" r="0" b="0"/>
              <a:pathLst>
                <a:path w="7816" h="221099">
                  <a:moveTo>
                    <a:pt x="7815" y="0"/>
                  </a:moveTo>
                  <a:lnTo>
                    <a:pt x="4947" y="11735"/>
                  </a:lnTo>
                  <a:lnTo>
                    <a:pt x="2806" y="22864"/>
                  </a:lnTo>
                  <a:lnTo>
                    <a:pt x="1207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0" y="74418"/>
                  </a:lnTo>
                  <a:lnTo>
                    <a:pt x="1889" y="89596"/>
                  </a:lnTo>
                  <a:lnTo>
                    <a:pt x="3253" y="105457"/>
                  </a:lnTo>
                  <a:lnTo>
                    <a:pt x="4463" y="121819"/>
                  </a:lnTo>
                  <a:lnTo>
                    <a:pt x="5427" y="138357"/>
                  </a:lnTo>
                  <a:lnTo>
                    <a:pt x="6252" y="156544"/>
                  </a:lnTo>
                  <a:lnTo>
                    <a:pt x="7007" y="181328"/>
                  </a:lnTo>
                  <a:lnTo>
                    <a:pt x="7815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20873" y="4838436"/>
              <a:ext cx="7816" cy="200042"/>
            </a:xfrm>
            <a:custGeom>
              <a:avLst/>
              <a:gdLst/>
              <a:ahLst/>
              <a:cxnLst/>
              <a:rect l="0" t="0" r="0" b="0"/>
              <a:pathLst>
                <a:path w="7816" h="200042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50"/>
                  </a:lnTo>
                  <a:lnTo>
                    <a:pt x="201" y="42517"/>
                  </a:lnTo>
                  <a:lnTo>
                    <a:pt x="0" y="55997"/>
                  </a:lnTo>
                  <a:lnTo>
                    <a:pt x="650" y="69873"/>
                  </a:lnTo>
                  <a:lnTo>
                    <a:pt x="1889" y="84082"/>
                  </a:lnTo>
                  <a:lnTo>
                    <a:pt x="3253" y="98822"/>
                  </a:lnTo>
                  <a:lnTo>
                    <a:pt x="4462" y="114162"/>
                  </a:lnTo>
                  <a:lnTo>
                    <a:pt x="5427" y="129679"/>
                  </a:lnTo>
                  <a:lnTo>
                    <a:pt x="6253" y="146258"/>
                  </a:lnTo>
                  <a:lnTo>
                    <a:pt x="7007" y="167594"/>
                  </a:lnTo>
                  <a:lnTo>
                    <a:pt x="7815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34014" y="4848965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7662" y="14602"/>
                  </a:lnTo>
                  <a:lnTo>
                    <a:pt x="5520" y="27872"/>
                  </a:lnTo>
                  <a:lnTo>
                    <a:pt x="3917" y="41079"/>
                  </a:lnTo>
                  <a:lnTo>
                    <a:pt x="2736" y="54593"/>
                  </a:lnTo>
                  <a:lnTo>
                    <a:pt x="1888" y="68750"/>
                  </a:lnTo>
                  <a:lnTo>
                    <a:pt x="1291" y="83643"/>
                  </a:lnTo>
                  <a:lnTo>
                    <a:pt x="875" y="98831"/>
                  </a:lnTo>
                  <a:lnTo>
                    <a:pt x="545" y="115142"/>
                  </a:lnTo>
                  <a:lnTo>
                    <a:pt x="270" y="13624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70926" y="4838436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9" y="34467"/>
                  </a:lnTo>
                  <a:lnTo>
                    <a:pt x="10529" y="46801"/>
                  </a:lnTo>
                  <a:lnTo>
                    <a:pt x="10529" y="60109"/>
                  </a:lnTo>
                  <a:lnTo>
                    <a:pt x="10524" y="74409"/>
                  </a:lnTo>
                  <a:lnTo>
                    <a:pt x="10351" y="89241"/>
                  </a:lnTo>
                  <a:lnTo>
                    <a:pt x="9703" y="103806"/>
                  </a:lnTo>
                  <a:lnTo>
                    <a:pt x="8455" y="117662"/>
                  </a:lnTo>
                  <a:lnTo>
                    <a:pt x="6794" y="130474"/>
                  </a:lnTo>
                  <a:lnTo>
                    <a:pt x="4967" y="143204"/>
                  </a:lnTo>
                  <a:lnTo>
                    <a:pt x="2812" y="15808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07837" y="4859493"/>
              <a:ext cx="2" cy="168457"/>
            </a:xfrm>
            <a:custGeom>
              <a:avLst/>
              <a:gdLst/>
              <a:ahLst/>
              <a:cxnLst/>
              <a:rect l="0" t="0" r="0" b="0"/>
              <a:pathLst>
                <a:path w="2" h="168457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1"/>
                  </a:lnTo>
                  <a:lnTo>
                    <a:pt x="0" y="99257"/>
                  </a:lnTo>
                  <a:lnTo>
                    <a:pt x="0" y="112953"/>
                  </a:lnTo>
                  <a:lnTo>
                    <a:pt x="0" y="126130"/>
                  </a:lnTo>
                  <a:lnTo>
                    <a:pt x="1" y="138857"/>
                  </a:lnTo>
                  <a:lnTo>
                    <a:pt x="1" y="152253"/>
                  </a:lnTo>
                  <a:lnTo>
                    <a:pt x="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23693" y="4848965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0" y="81578"/>
                  </a:lnTo>
                  <a:lnTo>
                    <a:pt x="0" y="95344"/>
                  </a:lnTo>
                  <a:lnTo>
                    <a:pt x="0" y="109194"/>
                  </a:lnTo>
                  <a:lnTo>
                    <a:pt x="0" y="123084"/>
                  </a:lnTo>
                  <a:lnTo>
                    <a:pt x="0" y="136391"/>
                  </a:lnTo>
                  <a:lnTo>
                    <a:pt x="0" y="149221"/>
                  </a:lnTo>
                  <a:lnTo>
                    <a:pt x="0" y="16270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930072" y="4870022"/>
              <a:ext cx="9477" cy="210571"/>
            </a:xfrm>
            <a:custGeom>
              <a:avLst/>
              <a:gdLst/>
              <a:ahLst/>
              <a:cxnLst/>
              <a:rect l="0" t="0" r="0" b="0"/>
              <a:pathLst>
                <a:path w="9477" h="210571">
                  <a:moveTo>
                    <a:pt x="9476" y="0"/>
                  </a:moveTo>
                  <a:lnTo>
                    <a:pt x="6610" y="8935"/>
                  </a:lnTo>
                  <a:lnTo>
                    <a:pt x="4467" y="18562"/>
                  </a:lnTo>
                  <a:lnTo>
                    <a:pt x="2864" y="29854"/>
                  </a:lnTo>
                  <a:lnTo>
                    <a:pt x="1684" y="42695"/>
                  </a:lnTo>
                  <a:lnTo>
                    <a:pt x="835" y="56823"/>
                  </a:lnTo>
                  <a:lnTo>
                    <a:pt x="242" y="71943"/>
                  </a:lnTo>
                  <a:lnTo>
                    <a:pt x="0" y="87631"/>
                  </a:lnTo>
                  <a:lnTo>
                    <a:pt x="365" y="103371"/>
                  </a:lnTo>
                  <a:lnTo>
                    <a:pt x="1420" y="118870"/>
                  </a:lnTo>
                  <a:lnTo>
                    <a:pt x="2950" y="134022"/>
                  </a:lnTo>
                  <a:lnTo>
                    <a:pt x="4674" y="150604"/>
                  </a:lnTo>
                  <a:lnTo>
                    <a:pt x="6745" y="173423"/>
                  </a:lnTo>
                  <a:lnTo>
                    <a:pt x="947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234346" y="4880550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07"/>
                  </a:lnTo>
                  <a:lnTo>
                    <a:pt x="0" y="106493"/>
                  </a:lnTo>
                  <a:lnTo>
                    <a:pt x="0" y="122834"/>
                  </a:lnTo>
                  <a:lnTo>
                    <a:pt x="0" y="14197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518615" y="4891078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6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5" y="81177"/>
                  </a:lnTo>
                  <a:lnTo>
                    <a:pt x="178" y="97107"/>
                  </a:lnTo>
                  <a:lnTo>
                    <a:pt x="827" y="112483"/>
                  </a:lnTo>
                  <a:lnTo>
                    <a:pt x="2075" y="126913"/>
                  </a:lnTo>
                  <a:lnTo>
                    <a:pt x="3737" y="139930"/>
                  </a:lnTo>
                  <a:lnTo>
                    <a:pt x="5563" y="152083"/>
                  </a:lnTo>
                  <a:lnTo>
                    <a:pt x="7717" y="164436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718657" y="4691037"/>
              <a:ext cx="31586" cy="515898"/>
            </a:xfrm>
            <a:custGeom>
              <a:avLst/>
              <a:gdLst/>
              <a:ahLst/>
              <a:cxnLst/>
              <a:rect l="0" t="0" r="0" b="0"/>
              <a:pathLst>
                <a:path w="31586" h="515898">
                  <a:moveTo>
                    <a:pt x="0" y="0"/>
                  </a:moveTo>
                  <a:lnTo>
                    <a:pt x="133" y="14737"/>
                  </a:lnTo>
                  <a:lnTo>
                    <a:pt x="1414" y="29288"/>
                  </a:lnTo>
                  <a:lnTo>
                    <a:pt x="3998" y="45091"/>
                  </a:lnTo>
                  <a:lnTo>
                    <a:pt x="7372" y="62498"/>
                  </a:lnTo>
                  <a:lnTo>
                    <a:pt x="10708" y="81936"/>
                  </a:lnTo>
                  <a:lnTo>
                    <a:pt x="13533" y="103411"/>
                  </a:lnTo>
                  <a:lnTo>
                    <a:pt x="15729" y="125984"/>
                  </a:lnTo>
                  <a:lnTo>
                    <a:pt x="17352" y="148047"/>
                  </a:lnTo>
                  <a:lnTo>
                    <a:pt x="18516" y="168730"/>
                  </a:lnTo>
                  <a:lnTo>
                    <a:pt x="19499" y="188036"/>
                  </a:lnTo>
                  <a:lnTo>
                    <a:pt x="20708" y="206453"/>
                  </a:lnTo>
                  <a:lnTo>
                    <a:pt x="22339" y="224404"/>
                  </a:lnTo>
                  <a:lnTo>
                    <a:pt x="24252" y="242293"/>
                  </a:lnTo>
                  <a:lnTo>
                    <a:pt x="26075" y="260551"/>
                  </a:lnTo>
                  <a:lnTo>
                    <a:pt x="27596" y="279360"/>
                  </a:lnTo>
                  <a:lnTo>
                    <a:pt x="28768" y="298386"/>
                  </a:lnTo>
                  <a:lnTo>
                    <a:pt x="29629" y="316927"/>
                  </a:lnTo>
                  <a:lnTo>
                    <a:pt x="30243" y="334620"/>
                  </a:lnTo>
                  <a:lnTo>
                    <a:pt x="30672" y="351602"/>
                  </a:lnTo>
                  <a:lnTo>
                    <a:pt x="30967" y="368304"/>
                  </a:lnTo>
                  <a:lnTo>
                    <a:pt x="31169" y="385018"/>
                  </a:lnTo>
                  <a:lnTo>
                    <a:pt x="31306" y="401702"/>
                  </a:lnTo>
                  <a:lnTo>
                    <a:pt x="31398" y="418072"/>
                  </a:lnTo>
                  <a:lnTo>
                    <a:pt x="31461" y="433968"/>
                  </a:lnTo>
                  <a:lnTo>
                    <a:pt x="31501" y="449178"/>
                  </a:lnTo>
                  <a:lnTo>
                    <a:pt x="31533" y="465056"/>
                  </a:lnTo>
                  <a:lnTo>
                    <a:pt x="31561" y="485231"/>
                  </a:lnTo>
                  <a:lnTo>
                    <a:pt x="31585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9563888" y="5204178"/>
            <a:ext cx="265196" cy="352697"/>
          </a:xfrm>
          <a:custGeom>
            <a:avLst/>
            <a:gdLst/>
            <a:ahLst/>
            <a:cxnLst/>
            <a:rect l="0" t="0" r="0" b="0"/>
            <a:pathLst>
              <a:path w="265196" h="352697">
                <a:moveTo>
                  <a:pt x="189513" y="5256"/>
                </a:moveTo>
                <a:lnTo>
                  <a:pt x="186512" y="13990"/>
                </a:lnTo>
                <a:lnTo>
                  <a:pt x="183090" y="21696"/>
                </a:lnTo>
                <a:lnTo>
                  <a:pt x="178894" y="29099"/>
                </a:lnTo>
                <a:lnTo>
                  <a:pt x="173993" y="36360"/>
                </a:lnTo>
                <a:lnTo>
                  <a:pt x="168512" y="43538"/>
                </a:lnTo>
                <a:lnTo>
                  <a:pt x="162581" y="50646"/>
                </a:lnTo>
                <a:lnTo>
                  <a:pt x="156320" y="57045"/>
                </a:lnTo>
                <a:lnTo>
                  <a:pt x="149821" y="61518"/>
                </a:lnTo>
                <a:lnTo>
                  <a:pt x="143171" y="63552"/>
                </a:lnTo>
                <a:lnTo>
                  <a:pt x="136910" y="63117"/>
                </a:lnTo>
                <a:lnTo>
                  <a:pt x="131999" y="60316"/>
                </a:lnTo>
                <a:lnTo>
                  <a:pt x="128854" y="55472"/>
                </a:lnTo>
                <a:lnTo>
                  <a:pt x="127556" y="49171"/>
                </a:lnTo>
                <a:lnTo>
                  <a:pt x="128124" y="42128"/>
                </a:lnTo>
                <a:lnTo>
                  <a:pt x="130364" y="34816"/>
                </a:lnTo>
                <a:lnTo>
                  <a:pt x="134120" y="27623"/>
                </a:lnTo>
                <a:lnTo>
                  <a:pt x="139374" y="20948"/>
                </a:lnTo>
                <a:lnTo>
                  <a:pt x="145981" y="14946"/>
                </a:lnTo>
                <a:lnTo>
                  <a:pt x="153856" y="9747"/>
                </a:lnTo>
                <a:lnTo>
                  <a:pt x="163043" y="5545"/>
                </a:lnTo>
                <a:lnTo>
                  <a:pt x="173436" y="2355"/>
                </a:lnTo>
                <a:lnTo>
                  <a:pt x="184499" y="364"/>
                </a:lnTo>
                <a:lnTo>
                  <a:pt x="195385" y="0"/>
                </a:lnTo>
                <a:lnTo>
                  <a:pt x="205619" y="1358"/>
                </a:lnTo>
                <a:lnTo>
                  <a:pt x="214777" y="4558"/>
                </a:lnTo>
                <a:lnTo>
                  <a:pt x="222323" y="9904"/>
                </a:lnTo>
                <a:lnTo>
                  <a:pt x="228131" y="17349"/>
                </a:lnTo>
                <a:lnTo>
                  <a:pt x="232234" y="26415"/>
                </a:lnTo>
                <a:lnTo>
                  <a:pt x="234637" y="36402"/>
                </a:lnTo>
                <a:lnTo>
                  <a:pt x="235513" y="46812"/>
                </a:lnTo>
                <a:lnTo>
                  <a:pt x="234986" y="57222"/>
                </a:lnTo>
                <a:lnTo>
                  <a:pt x="233047" y="67204"/>
                </a:lnTo>
                <a:lnTo>
                  <a:pt x="229820" y="76584"/>
                </a:lnTo>
                <a:lnTo>
                  <a:pt x="225537" y="85543"/>
                </a:lnTo>
                <a:lnTo>
                  <a:pt x="220445" y="94486"/>
                </a:lnTo>
                <a:lnTo>
                  <a:pt x="214763" y="103654"/>
                </a:lnTo>
                <a:lnTo>
                  <a:pt x="208662" y="112950"/>
                </a:lnTo>
                <a:lnTo>
                  <a:pt x="202267" y="122045"/>
                </a:lnTo>
                <a:lnTo>
                  <a:pt x="195665" y="130753"/>
                </a:lnTo>
                <a:lnTo>
                  <a:pt x="188758" y="138889"/>
                </a:lnTo>
                <a:lnTo>
                  <a:pt x="181283" y="146200"/>
                </a:lnTo>
                <a:lnTo>
                  <a:pt x="173187" y="152586"/>
                </a:lnTo>
                <a:lnTo>
                  <a:pt x="166277" y="156476"/>
                </a:lnTo>
                <a:lnTo>
                  <a:pt x="163391" y="156592"/>
                </a:lnTo>
                <a:lnTo>
                  <a:pt x="164748" y="154724"/>
                </a:lnTo>
                <a:lnTo>
                  <a:pt x="169262" y="152488"/>
                </a:lnTo>
                <a:lnTo>
                  <a:pt x="175882" y="151284"/>
                </a:lnTo>
                <a:lnTo>
                  <a:pt x="183868" y="151704"/>
                </a:lnTo>
                <a:lnTo>
                  <a:pt x="192735" y="153582"/>
                </a:lnTo>
                <a:lnTo>
                  <a:pt x="202173" y="156356"/>
                </a:lnTo>
                <a:lnTo>
                  <a:pt x="211974" y="159590"/>
                </a:lnTo>
                <a:lnTo>
                  <a:pt x="221682" y="163365"/>
                </a:lnTo>
                <a:lnTo>
                  <a:pt x="230599" y="168174"/>
                </a:lnTo>
                <a:lnTo>
                  <a:pt x="238412" y="174220"/>
                </a:lnTo>
                <a:lnTo>
                  <a:pt x="245152" y="181414"/>
                </a:lnTo>
                <a:lnTo>
                  <a:pt x="250995" y="189545"/>
                </a:lnTo>
                <a:lnTo>
                  <a:pt x="256140" y="198389"/>
                </a:lnTo>
                <a:lnTo>
                  <a:pt x="260446" y="207752"/>
                </a:lnTo>
                <a:lnTo>
                  <a:pt x="263442" y="217483"/>
                </a:lnTo>
                <a:lnTo>
                  <a:pt x="264977" y="227469"/>
                </a:lnTo>
                <a:lnTo>
                  <a:pt x="265195" y="237631"/>
                </a:lnTo>
                <a:lnTo>
                  <a:pt x="264355" y="247913"/>
                </a:lnTo>
                <a:lnTo>
                  <a:pt x="262712" y="258270"/>
                </a:lnTo>
                <a:lnTo>
                  <a:pt x="260321" y="268515"/>
                </a:lnTo>
                <a:lnTo>
                  <a:pt x="257047" y="278320"/>
                </a:lnTo>
                <a:lnTo>
                  <a:pt x="252879" y="287541"/>
                </a:lnTo>
                <a:lnTo>
                  <a:pt x="247776" y="296038"/>
                </a:lnTo>
                <a:lnTo>
                  <a:pt x="241595" y="303599"/>
                </a:lnTo>
                <a:lnTo>
                  <a:pt x="234359" y="310204"/>
                </a:lnTo>
                <a:lnTo>
                  <a:pt x="226229" y="315979"/>
                </a:lnTo>
                <a:lnTo>
                  <a:pt x="217400" y="321100"/>
                </a:lnTo>
                <a:lnTo>
                  <a:pt x="208051" y="325730"/>
                </a:lnTo>
                <a:lnTo>
                  <a:pt x="198164" y="329840"/>
                </a:lnTo>
                <a:lnTo>
                  <a:pt x="187542" y="333230"/>
                </a:lnTo>
                <a:lnTo>
                  <a:pt x="176132" y="335845"/>
                </a:lnTo>
                <a:lnTo>
                  <a:pt x="163858" y="337771"/>
                </a:lnTo>
                <a:lnTo>
                  <a:pt x="150555" y="339147"/>
                </a:lnTo>
                <a:lnTo>
                  <a:pt x="136232" y="340109"/>
                </a:lnTo>
                <a:lnTo>
                  <a:pt x="121036" y="340774"/>
                </a:lnTo>
                <a:lnTo>
                  <a:pt x="105158" y="341227"/>
                </a:lnTo>
                <a:lnTo>
                  <a:pt x="88787" y="341540"/>
                </a:lnTo>
                <a:lnTo>
                  <a:pt x="72440" y="341950"/>
                </a:lnTo>
                <a:lnTo>
                  <a:pt x="55148" y="343015"/>
                </a:lnTo>
                <a:lnTo>
                  <a:pt x="33154" y="345946"/>
                </a:lnTo>
                <a:lnTo>
                  <a:pt x="0" y="35269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284326" y="269664"/>
            <a:ext cx="231571" cy="351192"/>
          </a:xfrm>
          <a:custGeom>
            <a:avLst/>
            <a:gdLst/>
            <a:ahLst/>
            <a:cxnLst/>
            <a:rect l="0" t="0" r="0" b="0"/>
            <a:pathLst>
              <a:path w="231571" h="351192">
                <a:moveTo>
                  <a:pt x="42057" y="25133"/>
                </a:moveTo>
                <a:lnTo>
                  <a:pt x="39123" y="34002"/>
                </a:lnTo>
                <a:lnTo>
                  <a:pt x="36341" y="42989"/>
                </a:lnTo>
                <a:lnTo>
                  <a:pt x="33441" y="52979"/>
                </a:lnTo>
                <a:lnTo>
                  <a:pt x="30401" y="63787"/>
                </a:lnTo>
                <a:lnTo>
                  <a:pt x="27236" y="74950"/>
                </a:lnTo>
                <a:lnTo>
                  <a:pt x="23946" y="86124"/>
                </a:lnTo>
                <a:lnTo>
                  <a:pt x="19668" y="96051"/>
                </a:lnTo>
                <a:lnTo>
                  <a:pt x="13883" y="102387"/>
                </a:lnTo>
                <a:lnTo>
                  <a:pt x="8169" y="104200"/>
                </a:lnTo>
                <a:lnTo>
                  <a:pt x="3775" y="102229"/>
                </a:lnTo>
                <a:lnTo>
                  <a:pt x="1090" y="97514"/>
                </a:lnTo>
                <a:lnTo>
                  <a:pt x="0" y="90902"/>
                </a:lnTo>
                <a:lnTo>
                  <a:pt x="210" y="83002"/>
                </a:lnTo>
                <a:lnTo>
                  <a:pt x="1408" y="74234"/>
                </a:lnTo>
                <a:lnTo>
                  <a:pt x="3489" y="64882"/>
                </a:lnTo>
                <a:lnTo>
                  <a:pt x="6551" y="55141"/>
                </a:lnTo>
                <a:lnTo>
                  <a:pt x="10574" y="45142"/>
                </a:lnTo>
                <a:lnTo>
                  <a:pt x="15579" y="35137"/>
                </a:lnTo>
                <a:lnTo>
                  <a:pt x="21695" y="25491"/>
                </a:lnTo>
                <a:lnTo>
                  <a:pt x="28886" y="16390"/>
                </a:lnTo>
                <a:lnTo>
                  <a:pt x="36987" y="8482"/>
                </a:lnTo>
                <a:lnTo>
                  <a:pt x="45795" y="2913"/>
                </a:lnTo>
                <a:lnTo>
                  <a:pt x="55122" y="104"/>
                </a:lnTo>
                <a:lnTo>
                  <a:pt x="64655" y="0"/>
                </a:lnTo>
                <a:lnTo>
                  <a:pt x="73974" y="2431"/>
                </a:lnTo>
                <a:lnTo>
                  <a:pt x="82865" y="7032"/>
                </a:lnTo>
                <a:lnTo>
                  <a:pt x="91139" y="13508"/>
                </a:lnTo>
                <a:lnTo>
                  <a:pt x="98550" y="21732"/>
                </a:lnTo>
                <a:lnTo>
                  <a:pt x="105054" y="31478"/>
                </a:lnTo>
                <a:lnTo>
                  <a:pt x="110761" y="42442"/>
                </a:lnTo>
                <a:lnTo>
                  <a:pt x="115837" y="54325"/>
                </a:lnTo>
                <a:lnTo>
                  <a:pt x="120436" y="66877"/>
                </a:lnTo>
                <a:lnTo>
                  <a:pt x="124527" y="80068"/>
                </a:lnTo>
                <a:lnTo>
                  <a:pt x="127903" y="94062"/>
                </a:lnTo>
                <a:lnTo>
                  <a:pt x="130509" y="108885"/>
                </a:lnTo>
                <a:lnTo>
                  <a:pt x="132429" y="124434"/>
                </a:lnTo>
                <a:lnTo>
                  <a:pt x="133800" y="140557"/>
                </a:lnTo>
                <a:lnTo>
                  <a:pt x="134756" y="157100"/>
                </a:lnTo>
                <a:lnTo>
                  <a:pt x="135245" y="173615"/>
                </a:lnTo>
                <a:lnTo>
                  <a:pt x="135050" y="189398"/>
                </a:lnTo>
                <a:lnTo>
                  <a:pt x="134104" y="204121"/>
                </a:lnTo>
                <a:lnTo>
                  <a:pt x="132486" y="217803"/>
                </a:lnTo>
                <a:lnTo>
                  <a:pt x="130329" y="230613"/>
                </a:lnTo>
                <a:lnTo>
                  <a:pt x="127767" y="242752"/>
                </a:lnTo>
                <a:lnTo>
                  <a:pt x="124911" y="254398"/>
                </a:lnTo>
                <a:lnTo>
                  <a:pt x="121849" y="265693"/>
                </a:lnTo>
                <a:lnTo>
                  <a:pt x="118638" y="276743"/>
                </a:lnTo>
                <a:lnTo>
                  <a:pt x="115161" y="287624"/>
                </a:lnTo>
                <a:lnTo>
                  <a:pt x="111141" y="298391"/>
                </a:lnTo>
                <a:lnTo>
                  <a:pt x="106467" y="309070"/>
                </a:lnTo>
                <a:lnTo>
                  <a:pt x="101021" y="319360"/>
                </a:lnTo>
                <a:lnTo>
                  <a:pt x="94608" y="328664"/>
                </a:lnTo>
                <a:lnTo>
                  <a:pt x="87217" y="336725"/>
                </a:lnTo>
                <a:lnTo>
                  <a:pt x="78982" y="343289"/>
                </a:lnTo>
                <a:lnTo>
                  <a:pt x="70084" y="347949"/>
                </a:lnTo>
                <a:lnTo>
                  <a:pt x="60707" y="350660"/>
                </a:lnTo>
                <a:lnTo>
                  <a:pt x="51480" y="351191"/>
                </a:lnTo>
                <a:lnTo>
                  <a:pt x="43430" y="348979"/>
                </a:lnTo>
                <a:lnTo>
                  <a:pt x="37033" y="343981"/>
                </a:lnTo>
                <a:lnTo>
                  <a:pt x="32571" y="336899"/>
                </a:lnTo>
                <a:lnTo>
                  <a:pt x="30393" y="328859"/>
                </a:lnTo>
                <a:lnTo>
                  <a:pt x="30449" y="320609"/>
                </a:lnTo>
                <a:lnTo>
                  <a:pt x="32401" y="312481"/>
                </a:lnTo>
                <a:lnTo>
                  <a:pt x="35828" y="304579"/>
                </a:lnTo>
                <a:lnTo>
                  <a:pt x="40356" y="296908"/>
                </a:lnTo>
                <a:lnTo>
                  <a:pt x="46002" y="289758"/>
                </a:lnTo>
                <a:lnTo>
                  <a:pt x="53146" y="283700"/>
                </a:lnTo>
                <a:lnTo>
                  <a:pt x="61873" y="278965"/>
                </a:lnTo>
                <a:lnTo>
                  <a:pt x="71834" y="275783"/>
                </a:lnTo>
                <a:lnTo>
                  <a:pt x="82438" y="274546"/>
                </a:lnTo>
                <a:lnTo>
                  <a:pt x="93274" y="275267"/>
                </a:lnTo>
                <a:lnTo>
                  <a:pt x="104143" y="277514"/>
                </a:lnTo>
                <a:lnTo>
                  <a:pt x="114966" y="280616"/>
                </a:lnTo>
                <a:lnTo>
                  <a:pt x="125725" y="284102"/>
                </a:lnTo>
                <a:lnTo>
                  <a:pt x="136424" y="287725"/>
                </a:lnTo>
                <a:lnTo>
                  <a:pt x="147074" y="291377"/>
                </a:lnTo>
                <a:lnTo>
                  <a:pt x="157688" y="295009"/>
                </a:lnTo>
                <a:lnTo>
                  <a:pt x="168399" y="298460"/>
                </a:lnTo>
                <a:lnTo>
                  <a:pt x="180825" y="301771"/>
                </a:lnTo>
                <a:lnTo>
                  <a:pt x="199412" y="305234"/>
                </a:lnTo>
                <a:lnTo>
                  <a:pt x="231570" y="30940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558010" y="84227"/>
            <a:ext cx="358137" cy="585775"/>
            <a:chOff x="558010" y="84227"/>
            <a:chExt cx="358137" cy="585775"/>
          </a:xfrm>
        </p:grpSpPr>
        <p:sp>
          <p:nvSpPr>
            <p:cNvPr id="44" name="Freeform 43"/>
            <p:cNvSpPr/>
            <p:nvPr/>
          </p:nvSpPr>
          <p:spPr>
            <a:xfrm>
              <a:off x="737397" y="94756"/>
              <a:ext cx="10127" cy="231628"/>
            </a:xfrm>
            <a:custGeom>
              <a:avLst/>
              <a:gdLst/>
              <a:ahLst/>
              <a:cxnLst/>
              <a:rect l="0" t="0" r="0" b="0"/>
              <a:pathLst>
                <a:path w="10127" h="231628">
                  <a:moveTo>
                    <a:pt x="10126" y="0"/>
                  </a:moveTo>
                  <a:lnTo>
                    <a:pt x="7259" y="8935"/>
                  </a:lnTo>
                  <a:lnTo>
                    <a:pt x="5117" y="18562"/>
                  </a:lnTo>
                  <a:lnTo>
                    <a:pt x="3514" y="29850"/>
                  </a:lnTo>
                  <a:lnTo>
                    <a:pt x="2334" y="42517"/>
                  </a:lnTo>
                  <a:lnTo>
                    <a:pt x="1485" y="55997"/>
                  </a:lnTo>
                  <a:lnTo>
                    <a:pt x="887" y="69869"/>
                  </a:lnTo>
                  <a:lnTo>
                    <a:pt x="473" y="83904"/>
                  </a:lnTo>
                  <a:lnTo>
                    <a:pt x="189" y="97996"/>
                  </a:lnTo>
                  <a:lnTo>
                    <a:pt x="0" y="112097"/>
                  </a:lnTo>
                  <a:lnTo>
                    <a:pt x="42" y="126191"/>
                  </a:lnTo>
                  <a:lnTo>
                    <a:pt x="602" y="140273"/>
                  </a:lnTo>
                  <a:lnTo>
                    <a:pt x="1792" y="154334"/>
                  </a:lnTo>
                  <a:lnTo>
                    <a:pt x="3413" y="168156"/>
                  </a:lnTo>
                  <a:lnTo>
                    <a:pt x="5209" y="182878"/>
                  </a:lnTo>
                  <a:lnTo>
                    <a:pt x="7338" y="202028"/>
                  </a:lnTo>
                  <a:lnTo>
                    <a:pt x="1012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8196" y="84227"/>
              <a:ext cx="139856" cy="148631"/>
            </a:xfrm>
            <a:custGeom>
              <a:avLst/>
              <a:gdLst/>
              <a:ahLst/>
              <a:cxnLst/>
              <a:rect l="0" t="0" r="0" b="0"/>
              <a:pathLst>
                <a:path w="139856" h="148631">
                  <a:moveTo>
                    <a:pt x="139855" y="94757"/>
                  </a:moveTo>
                  <a:lnTo>
                    <a:pt x="131121" y="97758"/>
                  </a:lnTo>
                  <a:lnTo>
                    <a:pt x="123414" y="101180"/>
                  </a:lnTo>
                  <a:lnTo>
                    <a:pt x="116008" y="105376"/>
                  </a:lnTo>
                  <a:lnTo>
                    <a:pt x="108574" y="110276"/>
                  </a:lnTo>
                  <a:lnTo>
                    <a:pt x="100747" y="115758"/>
                  </a:lnTo>
                  <a:lnTo>
                    <a:pt x="92368" y="121684"/>
                  </a:lnTo>
                  <a:lnTo>
                    <a:pt x="83452" y="127773"/>
                  </a:lnTo>
                  <a:lnTo>
                    <a:pt x="74089" y="133623"/>
                  </a:lnTo>
                  <a:lnTo>
                    <a:pt x="64382" y="139024"/>
                  </a:lnTo>
                  <a:lnTo>
                    <a:pt x="54423" y="143632"/>
                  </a:lnTo>
                  <a:lnTo>
                    <a:pt x="44286" y="146896"/>
                  </a:lnTo>
                  <a:lnTo>
                    <a:pt x="34037" y="148630"/>
                  </a:lnTo>
                  <a:lnTo>
                    <a:pt x="24207" y="148488"/>
                  </a:lnTo>
                  <a:lnTo>
                    <a:pt x="15744" y="145815"/>
                  </a:lnTo>
                  <a:lnTo>
                    <a:pt x="9062" y="140500"/>
                  </a:lnTo>
                  <a:lnTo>
                    <a:pt x="4237" y="133034"/>
                  </a:lnTo>
                  <a:lnTo>
                    <a:pt x="1283" y="124204"/>
                  </a:lnTo>
                  <a:lnTo>
                    <a:pt x="0" y="114605"/>
                  </a:lnTo>
                  <a:lnTo>
                    <a:pt x="69" y="104588"/>
                  </a:lnTo>
                  <a:lnTo>
                    <a:pt x="1161" y="94346"/>
                  </a:lnTo>
                  <a:lnTo>
                    <a:pt x="2998" y="83981"/>
                  </a:lnTo>
                  <a:lnTo>
                    <a:pt x="5362" y="73548"/>
                  </a:lnTo>
                  <a:lnTo>
                    <a:pt x="8094" y="63077"/>
                  </a:lnTo>
                  <a:lnTo>
                    <a:pt x="11077" y="52592"/>
                  </a:lnTo>
                  <a:lnTo>
                    <a:pt x="14273" y="42365"/>
                  </a:lnTo>
                  <a:lnTo>
                    <a:pt x="18122" y="31805"/>
                  </a:lnTo>
                  <a:lnTo>
                    <a:pt x="24080" y="18866"/>
                  </a:lnTo>
                  <a:lnTo>
                    <a:pt x="34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8010" y="347440"/>
              <a:ext cx="326384" cy="21058"/>
            </a:xfrm>
            <a:custGeom>
              <a:avLst/>
              <a:gdLst/>
              <a:ahLst/>
              <a:cxnLst/>
              <a:rect l="0" t="0" r="0" b="0"/>
              <a:pathLst>
                <a:path w="326384" h="21058">
                  <a:moveTo>
                    <a:pt x="326383" y="0"/>
                  </a:moveTo>
                  <a:lnTo>
                    <a:pt x="314581" y="0"/>
                  </a:lnTo>
                  <a:lnTo>
                    <a:pt x="302812" y="0"/>
                  </a:lnTo>
                  <a:lnTo>
                    <a:pt x="289917" y="0"/>
                  </a:lnTo>
                  <a:lnTo>
                    <a:pt x="275896" y="0"/>
                  </a:lnTo>
                  <a:lnTo>
                    <a:pt x="260920" y="0"/>
                  </a:lnTo>
                  <a:lnTo>
                    <a:pt x="245206" y="4"/>
                  </a:lnTo>
                  <a:lnTo>
                    <a:pt x="229276" y="177"/>
                  </a:lnTo>
                  <a:lnTo>
                    <a:pt x="213901" y="826"/>
                  </a:lnTo>
                  <a:lnTo>
                    <a:pt x="199452" y="2074"/>
                  </a:lnTo>
                  <a:lnTo>
                    <a:pt x="185787" y="3727"/>
                  </a:lnTo>
                  <a:lnTo>
                    <a:pt x="172458" y="5375"/>
                  </a:lnTo>
                  <a:lnTo>
                    <a:pt x="159148" y="6778"/>
                  </a:lnTo>
                  <a:lnTo>
                    <a:pt x="145562" y="7871"/>
                  </a:lnTo>
                  <a:lnTo>
                    <a:pt x="131361" y="8679"/>
                  </a:lnTo>
                  <a:lnTo>
                    <a:pt x="116432" y="9261"/>
                  </a:lnTo>
                  <a:lnTo>
                    <a:pt x="100997" y="9839"/>
                  </a:lnTo>
                  <a:lnTo>
                    <a:pt x="85490" y="10767"/>
                  </a:lnTo>
                  <a:lnTo>
                    <a:pt x="70186" y="12207"/>
                  </a:lnTo>
                  <a:lnTo>
                    <a:pt x="55578" y="13998"/>
                  </a:lnTo>
                  <a:lnTo>
                    <a:pt x="40915" y="15927"/>
                  </a:lnTo>
                  <a:lnTo>
                    <a:pt x="23796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0827" y="463253"/>
              <a:ext cx="166697" cy="206749"/>
            </a:xfrm>
            <a:custGeom>
              <a:avLst/>
              <a:gdLst/>
              <a:ahLst/>
              <a:cxnLst/>
              <a:rect l="0" t="0" r="0" b="0"/>
              <a:pathLst>
                <a:path w="166697" h="206749">
                  <a:moveTo>
                    <a:pt x="19297" y="0"/>
                  </a:moveTo>
                  <a:lnTo>
                    <a:pt x="16888" y="10744"/>
                  </a:lnTo>
                  <a:lnTo>
                    <a:pt x="18429" y="13977"/>
                  </a:lnTo>
                  <a:lnTo>
                    <a:pt x="22864" y="12990"/>
                  </a:lnTo>
                  <a:lnTo>
                    <a:pt x="28911" y="10910"/>
                  </a:lnTo>
                  <a:lnTo>
                    <a:pt x="35738" y="9647"/>
                  </a:lnTo>
                  <a:lnTo>
                    <a:pt x="42875" y="9966"/>
                  </a:lnTo>
                  <a:lnTo>
                    <a:pt x="50099" y="11917"/>
                  </a:lnTo>
                  <a:lnTo>
                    <a:pt x="57317" y="15257"/>
                  </a:lnTo>
                  <a:lnTo>
                    <a:pt x="64491" y="19684"/>
                  </a:lnTo>
                  <a:lnTo>
                    <a:pt x="71290" y="25241"/>
                  </a:lnTo>
                  <a:lnTo>
                    <a:pt x="77103" y="32316"/>
                  </a:lnTo>
                  <a:lnTo>
                    <a:pt x="81680" y="40996"/>
                  </a:lnTo>
                  <a:lnTo>
                    <a:pt x="85093" y="51093"/>
                  </a:lnTo>
                  <a:lnTo>
                    <a:pt x="87549" y="62320"/>
                  </a:lnTo>
                  <a:lnTo>
                    <a:pt x="89273" y="74396"/>
                  </a:lnTo>
                  <a:lnTo>
                    <a:pt x="90296" y="87250"/>
                  </a:lnTo>
                  <a:lnTo>
                    <a:pt x="90468" y="101010"/>
                  </a:lnTo>
                  <a:lnTo>
                    <a:pt x="89767" y="115664"/>
                  </a:lnTo>
                  <a:lnTo>
                    <a:pt x="88145" y="130757"/>
                  </a:lnTo>
                  <a:lnTo>
                    <a:pt x="85454" y="145509"/>
                  </a:lnTo>
                  <a:lnTo>
                    <a:pt x="81711" y="159496"/>
                  </a:lnTo>
                  <a:lnTo>
                    <a:pt x="76909" y="172327"/>
                  </a:lnTo>
                  <a:lnTo>
                    <a:pt x="70936" y="183494"/>
                  </a:lnTo>
                  <a:lnTo>
                    <a:pt x="63848" y="192876"/>
                  </a:lnTo>
                  <a:lnTo>
                    <a:pt x="55988" y="200193"/>
                  </a:lnTo>
                  <a:lnTo>
                    <a:pt x="47874" y="204842"/>
                  </a:lnTo>
                  <a:lnTo>
                    <a:pt x="39827" y="206748"/>
                  </a:lnTo>
                  <a:lnTo>
                    <a:pt x="31969" y="206268"/>
                  </a:lnTo>
                  <a:lnTo>
                    <a:pt x="24312" y="203904"/>
                  </a:lnTo>
                  <a:lnTo>
                    <a:pt x="16842" y="200130"/>
                  </a:lnTo>
                  <a:lnTo>
                    <a:pt x="10013" y="195176"/>
                  </a:lnTo>
                  <a:lnTo>
                    <a:pt x="4711" y="189037"/>
                  </a:lnTo>
                  <a:lnTo>
                    <a:pt x="1304" y="181810"/>
                  </a:lnTo>
                  <a:lnTo>
                    <a:pt x="0" y="174011"/>
                  </a:lnTo>
                  <a:lnTo>
                    <a:pt x="1095" y="166463"/>
                  </a:lnTo>
                  <a:lnTo>
                    <a:pt x="4502" y="159619"/>
                  </a:lnTo>
                  <a:lnTo>
                    <a:pt x="9856" y="153890"/>
                  </a:lnTo>
                  <a:lnTo>
                    <a:pt x="16721" y="149798"/>
                  </a:lnTo>
                  <a:lnTo>
                    <a:pt x="24697" y="147463"/>
                  </a:lnTo>
                  <a:lnTo>
                    <a:pt x="33302" y="146844"/>
                  </a:lnTo>
                  <a:lnTo>
                    <a:pt x="41989" y="147933"/>
                  </a:lnTo>
                  <a:lnTo>
                    <a:pt x="50461" y="150546"/>
                  </a:lnTo>
                  <a:lnTo>
                    <a:pt x="58792" y="154229"/>
                  </a:lnTo>
                  <a:lnTo>
                    <a:pt x="67306" y="158376"/>
                  </a:lnTo>
                  <a:lnTo>
                    <a:pt x="76181" y="162607"/>
                  </a:lnTo>
                  <a:lnTo>
                    <a:pt x="85279" y="166919"/>
                  </a:lnTo>
                  <a:lnTo>
                    <a:pt x="94242" y="171573"/>
                  </a:lnTo>
                  <a:lnTo>
                    <a:pt x="102870" y="176691"/>
                  </a:lnTo>
                  <a:lnTo>
                    <a:pt x="111291" y="181773"/>
                  </a:lnTo>
                  <a:lnTo>
                    <a:pt x="119859" y="185820"/>
                  </a:lnTo>
                  <a:lnTo>
                    <a:pt x="128758" y="188358"/>
                  </a:lnTo>
                  <a:lnTo>
                    <a:pt x="137565" y="189568"/>
                  </a:lnTo>
                  <a:lnTo>
                    <a:pt x="146198" y="190137"/>
                  </a:lnTo>
                  <a:lnTo>
                    <a:pt x="155420" y="190108"/>
                  </a:lnTo>
                  <a:lnTo>
                    <a:pt x="16669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42893" y="457900"/>
              <a:ext cx="173254" cy="203454"/>
            </a:xfrm>
            <a:custGeom>
              <a:avLst/>
              <a:gdLst/>
              <a:ahLst/>
              <a:cxnLst/>
              <a:rect l="0" t="0" r="0" b="0"/>
              <a:pathLst>
                <a:path w="173254" h="203454">
                  <a:moveTo>
                    <a:pt x="78329" y="26410"/>
                  </a:moveTo>
                  <a:lnTo>
                    <a:pt x="66728" y="29411"/>
                  </a:lnTo>
                  <a:lnTo>
                    <a:pt x="56880" y="32834"/>
                  </a:lnTo>
                  <a:lnTo>
                    <a:pt x="47875" y="37034"/>
                  </a:lnTo>
                  <a:lnTo>
                    <a:pt x="39433" y="42107"/>
                  </a:lnTo>
                  <a:lnTo>
                    <a:pt x="31406" y="48237"/>
                  </a:lnTo>
                  <a:lnTo>
                    <a:pt x="23692" y="55425"/>
                  </a:lnTo>
                  <a:lnTo>
                    <a:pt x="16533" y="63685"/>
                  </a:lnTo>
                  <a:lnTo>
                    <a:pt x="10479" y="73129"/>
                  </a:lnTo>
                  <a:lnTo>
                    <a:pt x="5745" y="83697"/>
                  </a:lnTo>
                  <a:lnTo>
                    <a:pt x="2398" y="95047"/>
                  </a:lnTo>
                  <a:lnTo>
                    <a:pt x="518" y="106657"/>
                  </a:lnTo>
                  <a:lnTo>
                    <a:pt x="0" y="118204"/>
                  </a:lnTo>
                  <a:lnTo>
                    <a:pt x="770" y="129565"/>
                  </a:lnTo>
                  <a:lnTo>
                    <a:pt x="2874" y="140727"/>
                  </a:lnTo>
                  <a:lnTo>
                    <a:pt x="6216" y="151712"/>
                  </a:lnTo>
                  <a:lnTo>
                    <a:pt x="10746" y="162395"/>
                  </a:lnTo>
                  <a:lnTo>
                    <a:pt x="16536" y="172502"/>
                  </a:lnTo>
                  <a:lnTo>
                    <a:pt x="23504" y="181920"/>
                  </a:lnTo>
                  <a:lnTo>
                    <a:pt x="31454" y="190210"/>
                  </a:lnTo>
                  <a:lnTo>
                    <a:pt x="40161" y="196569"/>
                  </a:lnTo>
                  <a:lnTo>
                    <a:pt x="49424" y="200731"/>
                  </a:lnTo>
                  <a:lnTo>
                    <a:pt x="59084" y="202897"/>
                  </a:lnTo>
                  <a:lnTo>
                    <a:pt x="69020" y="203453"/>
                  </a:lnTo>
                  <a:lnTo>
                    <a:pt x="79144" y="202790"/>
                  </a:lnTo>
                  <a:lnTo>
                    <a:pt x="89229" y="201077"/>
                  </a:lnTo>
                  <a:lnTo>
                    <a:pt x="98928" y="198266"/>
                  </a:lnTo>
                  <a:lnTo>
                    <a:pt x="108081" y="194418"/>
                  </a:lnTo>
                  <a:lnTo>
                    <a:pt x="116703" y="189702"/>
                  </a:lnTo>
                  <a:lnTo>
                    <a:pt x="124880" y="184312"/>
                  </a:lnTo>
                  <a:lnTo>
                    <a:pt x="132712" y="178417"/>
                  </a:lnTo>
                  <a:lnTo>
                    <a:pt x="140125" y="171830"/>
                  </a:lnTo>
                  <a:lnTo>
                    <a:pt x="146884" y="164045"/>
                  </a:lnTo>
                  <a:lnTo>
                    <a:pt x="152915" y="154883"/>
                  </a:lnTo>
                  <a:lnTo>
                    <a:pt x="158287" y="144628"/>
                  </a:lnTo>
                  <a:lnTo>
                    <a:pt x="163130" y="133827"/>
                  </a:lnTo>
                  <a:lnTo>
                    <a:pt x="167561" y="122854"/>
                  </a:lnTo>
                  <a:lnTo>
                    <a:pt x="171197" y="111725"/>
                  </a:lnTo>
                  <a:lnTo>
                    <a:pt x="173203" y="100194"/>
                  </a:lnTo>
                  <a:lnTo>
                    <a:pt x="173253" y="88147"/>
                  </a:lnTo>
                  <a:lnTo>
                    <a:pt x="171488" y="75769"/>
                  </a:lnTo>
                  <a:lnTo>
                    <a:pt x="168244" y="63452"/>
                  </a:lnTo>
                  <a:lnTo>
                    <a:pt x="163873" y="51433"/>
                  </a:lnTo>
                  <a:lnTo>
                    <a:pt x="158516" y="40091"/>
                  </a:lnTo>
                  <a:lnTo>
                    <a:pt x="152105" y="30005"/>
                  </a:lnTo>
                  <a:lnTo>
                    <a:pt x="144681" y="21379"/>
                  </a:lnTo>
                  <a:lnTo>
                    <a:pt x="136241" y="14249"/>
                  </a:lnTo>
                  <a:lnTo>
                    <a:pt x="126666" y="8668"/>
                  </a:lnTo>
                  <a:lnTo>
                    <a:pt x="116003" y="4509"/>
                  </a:lnTo>
                  <a:lnTo>
                    <a:pt x="104588" y="1679"/>
                  </a:lnTo>
                  <a:lnTo>
                    <a:pt x="92934" y="213"/>
                  </a:lnTo>
                  <a:lnTo>
                    <a:pt x="81365" y="0"/>
                  </a:lnTo>
                  <a:lnTo>
                    <a:pt x="70261" y="856"/>
                  </a:lnTo>
                  <a:lnTo>
                    <a:pt x="58943" y="2790"/>
                  </a:lnTo>
                  <a:lnTo>
                    <a:pt x="45305" y="7086"/>
                  </a:lnTo>
                  <a:lnTo>
                    <a:pt x="25687" y="15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04422" y="1156754"/>
            <a:ext cx="1085310" cy="374433"/>
            <a:chOff x="204422" y="1156754"/>
            <a:chExt cx="1085310" cy="374433"/>
          </a:xfrm>
        </p:grpSpPr>
        <p:sp>
          <p:nvSpPr>
            <p:cNvPr id="50" name="Freeform 49"/>
            <p:cNvSpPr/>
            <p:nvPr/>
          </p:nvSpPr>
          <p:spPr>
            <a:xfrm>
              <a:off x="204422" y="1184458"/>
              <a:ext cx="313811" cy="346729"/>
            </a:xfrm>
            <a:custGeom>
              <a:avLst/>
              <a:gdLst/>
              <a:ahLst/>
              <a:cxnLst/>
              <a:rect l="0" t="0" r="0" b="0"/>
              <a:pathLst>
                <a:path w="313811" h="346729">
                  <a:moveTo>
                    <a:pt x="132489" y="15790"/>
                  </a:moveTo>
                  <a:lnTo>
                    <a:pt x="123688" y="21591"/>
                  </a:lnTo>
                  <a:lnTo>
                    <a:pt x="115341" y="26515"/>
                  </a:lnTo>
                  <a:lnTo>
                    <a:pt x="106647" y="31022"/>
                  </a:lnTo>
                  <a:lnTo>
                    <a:pt x="97699" y="35416"/>
                  </a:lnTo>
                  <a:lnTo>
                    <a:pt x="88853" y="40078"/>
                  </a:lnTo>
                  <a:lnTo>
                    <a:pt x="80314" y="45192"/>
                  </a:lnTo>
                  <a:lnTo>
                    <a:pt x="72125" y="50770"/>
                  </a:lnTo>
                  <a:lnTo>
                    <a:pt x="64248" y="56742"/>
                  </a:lnTo>
                  <a:lnTo>
                    <a:pt x="56622" y="63025"/>
                  </a:lnTo>
                  <a:lnTo>
                    <a:pt x="49349" y="69702"/>
                  </a:lnTo>
                  <a:lnTo>
                    <a:pt x="42684" y="77015"/>
                  </a:lnTo>
                  <a:lnTo>
                    <a:pt x="36718" y="85047"/>
                  </a:lnTo>
                  <a:lnTo>
                    <a:pt x="31388" y="93728"/>
                  </a:lnTo>
                  <a:lnTo>
                    <a:pt x="26574" y="102933"/>
                  </a:lnTo>
                  <a:lnTo>
                    <a:pt x="22149" y="112539"/>
                  </a:lnTo>
                  <a:lnTo>
                    <a:pt x="18007" y="122600"/>
                  </a:lnTo>
                  <a:lnTo>
                    <a:pt x="14064" y="133338"/>
                  </a:lnTo>
                  <a:lnTo>
                    <a:pt x="10265" y="144822"/>
                  </a:lnTo>
                  <a:lnTo>
                    <a:pt x="6730" y="156975"/>
                  </a:lnTo>
                  <a:lnTo>
                    <a:pt x="3735" y="169665"/>
                  </a:lnTo>
                  <a:lnTo>
                    <a:pt x="1398" y="182759"/>
                  </a:lnTo>
                  <a:lnTo>
                    <a:pt x="0" y="196145"/>
                  </a:lnTo>
                  <a:lnTo>
                    <a:pt x="43" y="209737"/>
                  </a:lnTo>
                  <a:lnTo>
                    <a:pt x="1669" y="223467"/>
                  </a:lnTo>
                  <a:lnTo>
                    <a:pt x="4711" y="237128"/>
                  </a:lnTo>
                  <a:lnTo>
                    <a:pt x="8887" y="250380"/>
                  </a:lnTo>
                  <a:lnTo>
                    <a:pt x="13915" y="263068"/>
                  </a:lnTo>
                  <a:lnTo>
                    <a:pt x="19561" y="275046"/>
                  </a:lnTo>
                  <a:lnTo>
                    <a:pt x="25640" y="286097"/>
                  </a:lnTo>
                  <a:lnTo>
                    <a:pt x="32022" y="296198"/>
                  </a:lnTo>
                  <a:lnTo>
                    <a:pt x="38610" y="305474"/>
                  </a:lnTo>
                  <a:lnTo>
                    <a:pt x="45340" y="314099"/>
                  </a:lnTo>
                  <a:lnTo>
                    <a:pt x="52173" y="322229"/>
                  </a:lnTo>
                  <a:lnTo>
                    <a:pt x="59407" y="329674"/>
                  </a:lnTo>
                  <a:lnTo>
                    <a:pt x="67636" y="335924"/>
                  </a:lnTo>
                  <a:lnTo>
                    <a:pt x="77098" y="340789"/>
                  </a:lnTo>
                  <a:lnTo>
                    <a:pt x="87557" y="344225"/>
                  </a:lnTo>
                  <a:lnTo>
                    <a:pt x="98494" y="346165"/>
                  </a:lnTo>
                  <a:lnTo>
                    <a:pt x="109555" y="346728"/>
                  </a:lnTo>
                  <a:lnTo>
                    <a:pt x="120573" y="346157"/>
                  </a:lnTo>
                  <a:lnTo>
                    <a:pt x="131497" y="344719"/>
                  </a:lnTo>
                  <a:lnTo>
                    <a:pt x="142323" y="342647"/>
                  </a:lnTo>
                  <a:lnTo>
                    <a:pt x="153067" y="340123"/>
                  </a:lnTo>
                  <a:lnTo>
                    <a:pt x="163747" y="337284"/>
                  </a:lnTo>
                  <a:lnTo>
                    <a:pt x="174376" y="334223"/>
                  </a:lnTo>
                  <a:lnTo>
                    <a:pt x="184804" y="330847"/>
                  </a:lnTo>
                  <a:lnTo>
                    <a:pt x="194734" y="326894"/>
                  </a:lnTo>
                  <a:lnTo>
                    <a:pt x="204042" y="322269"/>
                  </a:lnTo>
                  <a:lnTo>
                    <a:pt x="212767" y="317027"/>
                  </a:lnTo>
                  <a:lnTo>
                    <a:pt x="221014" y="311282"/>
                  </a:lnTo>
                  <a:lnTo>
                    <a:pt x="228897" y="305153"/>
                  </a:lnTo>
                  <a:lnTo>
                    <a:pt x="236514" y="298580"/>
                  </a:lnTo>
                  <a:lnTo>
                    <a:pt x="243943" y="291336"/>
                  </a:lnTo>
                  <a:lnTo>
                    <a:pt x="251240" y="283356"/>
                  </a:lnTo>
                  <a:lnTo>
                    <a:pt x="258447" y="274879"/>
                  </a:lnTo>
                  <a:lnTo>
                    <a:pt x="265593" y="266343"/>
                  </a:lnTo>
                  <a:lnTo>
                    <a:pt x="272693" y="258004"/>
                  </a:lnTo>
                  <a:lnTo>
                    <a:pt x="279596" y="249779"/>
                  </a:lnTo>
                  <a:lnTo>
                    <a:pt x="286005" y="241343"/>
                  </a:lnTo>
                  <a:lnTo>
                    <a:pt x="291796" y="232514"/>
                  </a:lnTo>
                  <a:lnTo>
                    <a:pt x="297007" y="223110"/>
                  </a:lnTo>
                  <a:lnTo>
                    <a:pt x="301741" y="212878"/>
                  </a:lnTo>
                  <a:lnTo>
                    <a:pt x="306102" y="201767"/>
                  </a:lnTo>
                  <a:lnTo>
                    <a:pt x="309862" y="189879"/>
                  </a:lnTo>
                  <a:lnTo>
                    <a:pt x="312483" y="177375"/>
                  </a:lnTo>
                  <a:lnTo>
                    <a:pt x="313764" y="164414"/>
                  </a:lnTo>
                  <a:lnTo>
                    <a:pt x="313810" y="151288"/>
                  </a:lnTo>
                  <a:lnTo>
                    <a:pt x="312853" y="138403"/>
                  </a:lnTo>
                  <a:lnTo>
                    <a:pt x="311136" y="125961"/>
                  </a:lnTo>
                  <a:lnTo>
                    <a:pt x="308865" y="113980"/>
                  </a:lnTo>
                  <a:lnTo>
                    <a:pt x="306204" y="102394"/>
                  </a:lnTo>
                  <a:lnTo>
                    <a:pt x="303266" y="91121"/>
                  </a:lnTo>
                  <a:lnTo>
                    <a:pt x="299974" y="80244"/>
                  </a:lnTo>
                  <a:lnTo>
                    <a:pt x="296078" y="70006"/>
                  </a:lnTo>
                  <a:lnTo>
                    <a:pt x="291491" y="60487"/>
                  </a:lnTo>
                  <a:lnTo>
                    <a:pt x="286274" y="51618"/>
                  </a:lnTo>
                  <a:lnTo>
                    <a:pt x="280547" y="43275"/>
                  </a:lnTo>
                  <a:lnTo>
                    <a:pt x="274426" y="35332"/>
                  </a:lnTo>
                  <a:lnTo>
                    <a:pt x="267687" y="27844"/>
                  </a:lnTo>
                  <a:lnTo>
                    <a:pt x="259800" y="21035"/>
                  </a:lnTo>
                  <a:lnTo>
                    <a:pt x="250566" y="14976"/>
                  </a:lnTo>
                  <a:lnTo>
                    <a:pt x="240093" y="9754"/>
                  </a:lnTo>
                  <a:lnTo>
                    <a:pt x="228613" y="5544"/>
                  </a:lnTo>
                  <a:lnTo>
                    <a:pt x="216376" y="2353"/>
                  </a:lnTo>
                  <a:lnTo>
                    <a:pt x="203752" y="362"/>
                  </a:lnTo>
                  <a:lnTo>
                    <a:pt x="191213" y="0"/>
                  </a:lnTo>
                  <a:lnTo>
                    <a:pt x="179010" y="1350"/>
                  </a:lnTo>
                  <a:lnTo>
                    <a:pt x="167361" y="4206"/>
                  </a:lnTo>
                  <a:lnTo>
                    <a:pt x="156530" y="8256"/>
                  </a:lnTo>
                  <a:lnTo>
                    <a:pt x="146587" y="13191"/>
                  </a:lnTo>
                  <a:lnTo>
                    <a:pt x="137728" y="18456"/>
                  </a:lnTo>
                  <a:lnTo>
                    <a:pt x="129503" y="23771"/>
                  </a:lnTo>
                  <a:lnTo>
                    <a:pt x="121187" y="29598"/>
                  </a:lnTo>
                  <a:lnTo>
                    <a:pt x="111432" y="36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2238" y="148451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9509" y="1156754"/>
              <a:ext cx="180170" cy="296179"/>
            </a:xfrm>
            <a:custGeom>
              <a:avLst/>
              <a:gdLst/>
              <a:ahLst/>
              <a:cxnLst/>
              <a:rect l="0" t="0" r="0" b="0"/>
              <a:pathLst>
                <a:path w="180170" h="296179">
                  <a:moveTo>
                    <a:pt x="180169" y="85608"/>
                  </a:moveTo>
                  <a:lnTo>
                    <a:pt x="180035" y="74007"/>
                  </a:lnTo>
                  <a:lnTo>
                    <a:pt x="178755" y="64158"/>
                  </a:lnTo>
                  <a:lnTo>
                    <a:pt x="176162" y="55153"/>
                  </a:lnTo>
                  <a:lnTo>
                    <a:pt x="172442" y="46712"/>
                  </a:lnTo>
                  <a:lnTo>
                    <a:pt x="167809" y="38685"/>
                  </a:lnTo>
                  <a:lnTo>
                    <a:pt x="162472" y="30966"/>
                  </a:lnTo>
                  <a:lnTo>
                    <a:pt x="156452" y="23634"/>
                  </a:lnTo>
                  <a:lnTo>
                    <a:pt x="149589" y="16932"/>
                  </a:lnTo>
                  <a:lnTo>
                    <a:pt x="141865" y="10950"/>
                  </a:lnTo>
                  <a:lnTo>
                    <a:pt x="133392" y="5950"/>
                  </a:lnTo>
                  <a:lnTo>
                    <a:pt x="124326" y="2421"/>
                  </a:lnTo>
                  <a:lnTo>
                    <a:pt x="114820" y="496"/>
                  </a:lnTo>
                  <a:lnTo>
                    <a:pt x="104995" y="0"/>
                  </a:lnTo>
                  <a:lnTo>
                    <a:pt x="94947" y="648"/>
                  </a:lnTo>
                  <a:lnTo>
                    <a:pt x="84749" y="2159"/>
                  </a:lnTo>
                  <a:lnTo>
                    <a:pt x="74614" y="4459"/>
                  </a:lnTo>
                  <a:lnTo>
                    <a:pt x="64882" y="7672"/>
                  </a:lnTo>
                  <a:lnTo>
                    <a:pt x="55706" y="11798"/>
                  </a:lnTo>
                  <a:lnTo>
                    <a:pt x="47069" y="16873"/>
                  </a:lnTo>
                  <a:lnTo>
                    <a:pt x="38882" y="23036"/>
                  </a:lnTo>
                  <a:lnTo>
                    <a:pt x="31044" y="30259"/>
                  </a:lnTo>
                  <a:lnTo>
                    <a:pt x="23626" y="38381"/>
                  </a:lnTo>
                  <a:lnTo>
                    <a:pt x="16864" y="47204"/>
                  </a:lnTo>
                  <a:lnTo>
                    <a:pt x="10841" y="56554"/>
                  </a:lnTo>
                  <a:lnTo>
                    <a:pt x="5812" y="66612"/>
                  </a:lnTo>
                  <a:lnTo>
                    <a:pt x="2265" y="77880"/>
                  </a:lnTo>
                  <a:lnTo>
                    <a:pt x="332" y="90524"/>
                  </a:lnTo>
                  <a:lnTo>
                    <a:pt x="0" y="103931"/>
                  </a:lnTo>
                  <a:lnTo>
                    <a:pt x="1290" y="116936"/>
                  </a:lnTo>
                  <a:lnTo>
                    <a:pt x="4055" y="128893"/>
                  </a:lnTo>
                  <a:lnTo>
                    <a:pt x="8351" y="139359"/>
                  </a:lnTo>
                  <a:lnTo>
                    <a:pt x="14507" y="147859"/>
                  </a:lnTo>
                  <a:lnTo>
                    <a:pt x="22532" y="154338"/>
                  </a:lnTo>
                  <a:lnTo>
                    <a:pt x="32004" y="158738"/>
                  </a:lnTo>
                  <a:lnTo>
                    <a:pt x="42271" y="160816"/>
                  </a:lnTo>
                  <a:lnTo>
                    <a:pt x="52877" y="160664"/>
                  </a:lnTo>
                  <a:lnTo>
                    <a:pt x="63590" y="158634"/>
                  </a:lnTo>
                  <a:lnTo>
                    <a:pt x="74308" y="155148"/>
                  </a:lnTo>
                  <a:lnTo>
                    <a:pt x="84992" y="150586"/>
                  </a:lnTo>
                  <a:lnTo>
                    <a:pt x="95470" y="145255"/>
                  </a:lnTo>
                  <a:lnTo>
                    <a:pt x="105440" y="139387"/>
                  </a:lnTo>
                  <a:lnTo>
                    <a:pt x="114775" y="133143"/>
                  </a:lnTo>
                  <a:lnTo>
                    <a:pt x="123350" y="126476"/>
                  </a:lnTo>
                  <a:lnTo>
                    <a:pt x="130964" y="119162"/>
                  </a:lnTo>
                  <a:lnTo>
                    <a:pt x="137605" y="111127"/>
                  </a:lnTo>
                  <a:lnTo>
                    <a:pt x="143403" y="102441"/>
                  </a:lnTo>
                  <a:lnTo>
                    <a:pt x="148540" y="93232"/>
                  </a:lnTo>
                  <a:lnTo>
                    <a:pt x="153170" y="83699"/>
                  </a:lnTo>
                  <a:lnTo>
                    <a:pt x="156898" y="76472"/>
                  </a:lnTo>
                  <a:lnTo>
                    <a:pt x="159081" y="74923"/>
                  </a:lnTo>
                  <a:lnTo>
                    <a:pt x="159975" y="78388"/>
                  </a:lnTo>
                  <a:lnTo>
                    <a:pt x="160163" y="85400"/>
                  </a:lnTo>
                  <a:lnTo>
                    <a:pt x="160056" y="94957"/>
                  </a:lnTo>
                  <a:lnTo>
                    <a:pt x="159864" y="106562"/>
                  </a:lnTo>
                  <a:lnTo>
                    <a:pt x="159674" y="119807"/>
                  </a:lnTo>
                  <a:lnTo>
                    <a:pt x="159516" y="134142"/>
                  </a:lnTo>
                  <a:lnTo>
                    <a:pt x="159396" y="148928"/>
                  </a:lnTo>
                  <a:lnTo>
                    <a:pt x="159313" y="163769"/>
                  </a:lnTo>
                  <a:lnTo>
                    <a:pt x="159424" y="178502"/>
                  </a:lnTo>
                  <a:lnTo>
                    <a:pt x="160029" y="193082"/>
                  </a:lnTo>
                  <a:lnTo>
                    <a:pt x="161248" y="207517"/>
                  </a:lnTo>
                  <a:lnTo>
                    <a:pt x="162889" y="221806"/>
                  </a:lnTo>
                  <a:lnTo>
                    <a:pt x="164700" y="237643"/>
                  </a:lnTo>
                  <a:lnTo>
                    <a:pt x="166842" y="259774"/>
                  </a:lnTo>
                  <a:lnTo>
                    <a:pt x="169641" y="2961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84435" y="1158134"/>
              <a:ext cx="205297" cy="336913"/>
            </a:xfrm>
            <a:custGeom>
              <a:avLst/>
              <a:gdLst/>
              <a:ahLst/>
              <a:cxnLst/>
              <a:rect l="0" t="0" r="0" b="0"/>
              <a:pathLst>
                <a:path w="205297" h="336913">
                  <a:moveTo>
                    <a:pt x="168456" y="0"/>
                  </a:moveTo>
                  <a:lnTo>
                    <a:pt x="159587" y="2867"/>
                  </a:lnTo>
                  <a:lnTo>
                    <a:pt x="150601" y="5009"/>
                  </a:lnTo>
                  <a:lnTo>
                    <a:pt x="140605" y="6617"/>
                  </a:lnTo>
                  <a:lnTo>
                    <a:pt x="129625" y="7970"/>
                  </a:lnTo>
                  <a:lnTo>
                    <a:pt x="117813" y="9467"/>
                  </a:lnTo>
                  <a:lnTo>
                    <a:pt x="105359" y="11318"/>
                  </a:lnTo>
                  <a:lnTo>
                    <a:pt x="92594" y="13558"/>
                  </a:lnTo>
                  <a:lnTo>
                    <a:pt x="79962" y="16138"/>
                  </a:lnTo>
                  <a:lnTo>
                    <a:pt x="67707" y="19001"/>
                  </a:lnTo>
                  <a:lnTo>
                    <a:pt x="56363" y="22569"/>
                  </a:lnTo>
                  <a:lnTo>
                    <a:pt x="46802" y="27707"/>
                  </a:lnTo>
                  <a:lnTo>
                    <a:pt x="39339" y="34760"/>
                  </a:lnTo>
                  <a:lnTo>
                    <a:pt x="33802" y="43599"/>
                  </a:lnTo>
                  <a:lnTo>
                    <a:pt x="29830" y="53899"/>
                  </a:lnTo>
                  <a:lnTo>
                    <a:pt x="27046" y="65310"/>
                  </a:lnTo>
                  <a:lnTo>
                    <a:pt x="25291" y="77530"/>
                  </a:lnTo>
                  <a:lnTo>
                    <a:pt x="24620" y="90323"/>
                  </a:lnTo>
                  <a:lnTo>
                    <a:pt x="24981" y="103488"/>
                  </a:lnTo>
                  <a:lnTo>
                    <a:pt x="26396" y="115913"/>
                  </a:lnTo>
                  <a:lnTo>
                    <a:pt x="29728" y="125551"/>
                  </a:lnTo>
                  <a:lnTo>
                    <a:pt x="35339" y="131420"/>
                  </a:lnTo>
                  <a:lnTo>
                    <a:pt x="42116" y="133934"/>
                  </a:lnTo>
                  <a:lnTo>
                    <a:pt x="49706" y="134148"/>
                  </a:lnTo>
                  <a:lnTo>
                    <a:pt x="58174" y="133101"/>
                  </a:lnTo>
                  <a:lnTo>
                    <a:pt x="67715" y="131662"/>
                  </a:lnTo>
                  <a:lnTo>
                    <a:pt x="78327" y="130305"/>
                  </a:lnTo>
                  <a:lnTo>
                    <a:pt x="89694" y="129364"/>
                  </a:lnTo>
                  <a:lnTo>
                    <a:pt x="101309" y="129166"/>
                  </a:lnTo>
                  <a:lnTo>
                    <a:pt x="112852" y="129808"/>
                  </a:lnTo>
                  <a:lnTo>
                    <a:pt x="124040" y="131370"/>
                  </a:lnTo>
                  <a:lnTo>
                    <a:pt x="134553" y="134012"/>
                  </a:lnTo>
                  <a:lnTo>
                    <a:pt x="144288" y="137713"/>
                  </a:lnTo>
                  <a:lnTo>
                    <a:pt x="153316" y="142315"/>
                  </a:lnTo>
                  <a:lnTo>
                    <a:pt x="161775" y="147620"/>
                  </a:lnTo>
                  <a:lnTo>
                    <a:pt x="169798" y="153449"/>
                  </a:lnTo>
                  <a:lnTo>
                    <a:pt x="177342" y="159820"/>
                  </a:lnTo>
                  <a:lnTo>
                    <a:pt x="184189" y="166928"/>
                  </a:lnTo>
                  <a:lnTo>
                    <a:pt x="190274" y="174826"/>
                  </a:lnTo>
                  <a:lnTo>
                    <a:pt x="195513" y="183587"/>
                  </a:lnTo>
                  <a:lnTo>
                    <a:pt x="199735" y="193379"/>
                  </a:lnTo>
                  <a:lnTo>
                    <a:pt x="202934" y="204187"/>
                  </a:lnTo>
                  <a:lnTo>
                    <a:pt x="204930" y="215700"/>
                  </a:lnTo>
                  <a:lnTo>
                    <a:pt x="205296" y="227420"/>
                  </a:lnTo>
                  <a:lnTo>
                    <a:pt x="203948" y="239037"/>
                  </a:lnTo>
                  <a:lnTo>
                    <a:pt x="201094" y="250276"/>
                  </a:lnTo>
                  <a:lnTo>
                    <a:pt x="197045" y="260823"/>
                  </a:lnTo>
                  <a:lnTo>
                    <a:pt x="192092" y="270577"/>
                  </a:lnTo>
                  <a:lnTo>
                    <a:pt x="186158" y="279449"/>
                  </a:lnTo>
                  <a:lnTo>
                    <a:pt x="178820" y="287270"/>
                  </a:lnTo>
                  <a:lnTo>
                    <a:pt x="169962" y="294052"/>
                  </a:lnTo>
                  <a:lnTo>
                    <a:pt x="159913" y="299947"/>
                  </a:lnTo>
                  <a:lnTo>
                    <a:pt x="149250" y="305150"/>
                  </a:lnTo>
                  <a:lnTo>
                    <a:pt x="138370" y="309834"/>
                  </a:lnTo>
                  <a:lnTo>
                    <a:pt x="127302" y="313982"/>
                  </a:lnTo>
                  <a:lnTo>
                    <a:pt x="115813" y="317397"/>
                  </a:lnTo>
                  <a:lnTo>
                    <a:pt x="103789" y="320028"/>
                  </a:lnTo>
                  <a:lnTo>
                    <a:pt x="91257" y="321965"/>
                  </a:lnTo>
                  <a:lnTo>
                    <a:pt x="78305" y="323348"/>
                  </a:lnTo>
                  <a:lnTo>
                    <a:pt x="65045" y="324320"/>
                  </a:lnTo>
                  <a:lnTo>
                    <a:pt x="51979" y="325190"/>
                  </a:lnTo>
                  <a:lnTo>
                    <a:pt x="38600" y="326622"/>
                  </a:lnTo>
                  <a:lnTo>
                    <a:pt x="22615" y="32986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63253" y="1892803"/>
            <a:ext cx="363872" cy="677718"/>
            <a:chOff x="463253" y="1892803"/>
            <a:chExt cx="363872" cy="677718"/>
          </a:xfrm>
        </p:grpSpPr>
        <p:sp>
          <p:nvSpPr>
            <p:cNvPr id="55" name="Freeform 54"/>
            <p:cNvSpPr/>
            <p:nvPr/>
          </p:nvSpPr>
          <p:spPr>
            <a:xfrm>
              <a:off x="463253" y="1968829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39"/>
                  </a:lnTo>
                  <a:lnTo>
                    <a:pt x="3728" y="85691"/>
                  </a:lnTo>
                  <a:lnTo>
                    <a:pt x="5376" y="99257"/>
                  </a:lnTo>
                  <a:lnTo>
                    <a:pt x="6778" y="112972"/>
                  </a:lnTo>
                  <a:lnTo>
                    <a:pt x="7871" y="126791"/>
                  </a:lnTo>
                  <a:lnTo>
                    <a:pt x="8679" y="140681"/>
                  </a:lnTo>
                  <a:lnTo>
                    <a:pt x="9257" y="154615"/>
                  </a:lnTo>
                  <a:lnTo>
                    <a:pt x="9663" y="168549"/>
                  </a:lnTo>
                  <a:lnTo>
                    <a:pt x="9987" y="184101"/>
                  </a:lnTo>
                  <a:lnTo>
                    <a:pt x="10259" y="205991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5330" y="1892803"/>
              <a:ext cx="150080" cy="286960"/>
            </a:xfrm>
            <a:custGeom>
              <a:avLst/>
              <a:gdLst/>
              <a:ahLst/>
              <a:cxnLst/>
              <a:rect l="0" t="0" r="0" b="0"/>
              <a:pathLst>
                <a:path w="150080" h="286960">
                  <a:moveTo>
                    <a:pt x="150079" y="76026"/>
                  </a:moveTo>
                  <a:lnTo>
                    <a:pt x="141345" y="81960"/>
                  </a:lnTo>
                  <a:lnTo>
                    <a:pt x="133638" y="88165"/>
                  </a:lnTo>
                  <a:lnTo>
                    <a:pt x="126240" y="95260"/>
                  </a:lnTo>
                  <a:lnTo>
                    <a:pt x="119152" y="103201"/>
                  </a:lnTo>
                  <a:lnTo>
                    <a:pt x="112622" y="111847"/>
                  </a:lnTo>
                  <a:lnTo>
                    <a:pt x="106750" y="121046"/>
                  </a:lnTo>
                  <a:lnTo>
                    <a:pt x="101485" y="130819"/>
                  </a:lnTo>
                  <a:lnTo>
                    <a:pt x="96715" y="141357"/>
                  </a:lnTo>
                  <a:lnTo>
                    <a:pt x="92320" y="152699"/>
                  </a:lnTo>
                  <a:lnTo>
                    <a:pt x="88198" y="164585"/>
                  </a:lnTo>
                  <a:lnTo>
                    <a:pt x="84269" y="176563"/>
                  </a:lnTo>
                  <a:lnTo>
                    <a:pt x="80479" y="188364"/>
                  </a:lnTo>
                  <a:lnTo>
                    <a:pt x="76950" y="200069"/>
                  </a:lnTo>
                  <a:lnTo>
                    <a:pt x="73959" y="211993"/>
                  </a:lnTo>
                  <a:lnTo>
                    <a:pt x="71625" y="224304"/>
                  </a:lnTo>
                  <a:lnTo>
                    <a:pt x="70228" y="236690"/>
                  </a:lnTo>
                  <a:lnTo>
                    <a:pt x="70272" y="248480"/>
                  </a:lnTo>
                  <a:lnTo>
                    <a:pt x="71908" y="259328"/>
                  </a:lnTo>
                  <a:lnTo>
                    <a:pt x="75296" y="268900"/>
                  </a:lnTo>
                  <a:lnTo>
                    <a:pt x="80769" y="276726"/>
                  </a:lnTo>
                  <a:lnTo>
                    <a:pt x="88296" y="282707"/>
                  </a:lnTo>
                  <a:lnTo>
                    <a:pt x="97246" y="286417"/>
                  </a:lnTo>
                  <a:lnTo>
                    <a:pt x="106623" y="286959"/>
                  </a:lnTo>
                  <a:lnTo>
                    <a:pt x="115801" y="284136"/>
                  </a:lnTo>
                  <a:lnTo>
                    <a:pt x="124229" y="278344"/>
                  </a:lnTo>
                  <a:lnTo>
                    <a:pt x="131278" y="270188"/>
                  </a:lnTo>
                  <a:lnTo>
                    <a:pt x="136743" y="260268"/>
                  </a:lnTo>
                  <a:lnTo>
                    <a:pt x="140444" y="249239"/>
                  </a:lnTo>
                  <a:lnTo>
                    <a:pt x="142046" y="237787"/>
                  </a:lnTo>
                  <a:lnTo>
                    <a:pt x="141570" y="226317"/>
                  </a:lnTo>
                  <a:lnTo>
                    <a:pt x="139322" y="214992"/>
                  </a:lnTo>
                  <a:lnTo>
                    <a:pt x="135688" y="203848"/>
                  </a:lnTo>
                  <a:lnTo>
                    <a:pt x="131023" y="192872"/>
                  </a:lnTo>
                  <a:lnTo>
                    <a:pt x="125454" y="182193"/>
                  </a:lnTo>
                  <a:lnTo>
                    <a:pt x="118893" y="172088"/>
                  </a:lnTo>
                  <a:lnTo>
                    <a:pt x="111370" y="162658"/>
                  </a:lnTo>
                  <a:lnTo>
                    <a:pt x="103031" y="153849"/>
                  </a:lnTo>
                  <a:lnTo>
                    <a:pt x="94056" y="145545"/>
                  </a:lnTo>
                  <a:lnTo>
                    <a:pt x="84609" y="137628"/>
                  </a:lnTo>
                  <a:lnTo>
                    <a:pt x="74825" y="130158"/>
                  </a:lnTo>
                  <a:lnTo>
                    <a:pt x="64804" y="123361"/>
                  </a:lnTo>
                  <a:lnTo>
                    <a:pt x="54623" y="117301"/>
                  </a:lnTo>
                  <a:lnTo>
                    <a:pt x="44500" y="111738"/>
                  </a:lnTo>
                  <a:lnTo>
                    <a:pt x="34775" y="106235"/>
                  </a:lnTo>
                  <a:lnTo>
                    <a:pt x="25614" y="100521"/>
                  </a:lnTo>
                  <a:lnTo>
                    <a:pt x="17327" y="94190"/>
                  </a:lnTo>
                  <a:lnTo>
                    <a:pt x="10438" y="86642"/>
                  </a:lnTo>
                  <a:lnTo>
                    <a:pt x="5113" y="77677"/>
                  </a:lnTo>
                  <a:lnTo>
                    <a:pt x="1520" y="67740"/>
                  </a:lnTo>
                  <a:lnTo>
                    <a:pt x="0" y="57693"/>
                  </a:lnTo>
                  <a:lnTo>
                    <a:pt x="538" y="48051"/>
                  </a:lnTo>
                  <a:lnTo>
                    <a:pt x="2999" y="38971"/>
                  </a:lnTo>
                  <a:lnTo>
                    <a:pt x="7309" y="30420"/>
                  </a:lnTo>
                  <a:lnTo>
                    <a:pt x="13247" y="22311"/>
                  </a:lnTo>
                  <a:lnTo>
                    <a:pt x="20654" y="14866"/>
                  </a:lnTo>
                  <a:lnTo>
                    <a:pt x="29521" y="8610"/>
                  </a:lnTo>
                  <a:lnTo>
                    <a:pt x="39692" y="3746"/>
                  </a:lnTo>
                  <a:lnTo>
                    <a:pt x="50434" y="648"/>
                  </a:lnTo>
                  <a:lnTo>
                    <a:pt x="60572" y="0"/>
                  </a:lnTo>
                  <a:lnTo>
                    <a:pt x="69490" y="1940"/>
                  </a:lnTo>
                  <a:lnTo>
                    <a:pt x="76971" y="6268"/>
                  </a:lnTo>
                  <a:lnTo>
                    <a:pt x="83656" y="13454"/>
                  </a:lnTo>
                  <a:lnTo>
                    <a:pt x="90124" y="27480"/>
                  </a:lnTo>
                  <a:lnTo>
                    <a:pt x="97436" y="54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3782" y="2232041"/>
              <a:ext cx="336913" cy="10530"/>
            </a:xfrm>
            <a:custGeom>
              <a:avLst/>
              <a:gdLst/>
              <a:ahLst/>
              <a:cxnLst/>
              <a:rect l="0" t="0" r="0" b="0"/>
              <a:pathLst>
                <a:path w="336913" h="10530">
                  <a:moveTo>
                    <a:pt x="336912" y="0"/>
                  </a:moveTo>
                  <a:lnTo>
                    <a:pt x="325244" y="67"/>
                  </a:lnTo>
                  <a:lnTo>
                    <a:pt x="314755" y="707"/>
                  </a:lnTo>
                  <a:lnTo>
                    <a:pt x="304449" y="1999"/>
                  </a:lnTo>
                  <a:lnTo>
                    <a:pt x="293975" y="3686"/>
                  </a:lnTo>
                  <a:lnTo>
                    <a:pt x="282983" y="5354"/>
                  </a:lnTo>
                  <a:lnTo>
                    <a:pt x="271335" y="6768"/>
                  </a:lnTo>
                  <a:lnTo>
                    <a:pt x="258909" y="7866"/>
                  </a:lnTo>
                  <a:lnTo>
                    <a:pt x="245506" y="8676"/>
                  </a:lnTo>
                  <a:lnTo>
                    <a:pt x="231121" y="9256"/>
                  </a:lnTo>
                  <a:lnTo>
                    <a:pt x="216055" y="9661"/>
                  </a:lnTo>
                  <a:lnTo>
                    <a:pt x="200797" y="9941"/>
                  </a:lnTo>
                  <a:lnTo>
                    <a:pt x="185642" y="10133"/>
                  </a:lnTo>
                  <a:lnTo>
                    <a:pt x="170535" y="10262"/>
                  </a:lnTo>
                  <a:lnTo>
                    <a:pt x="155173" y="10350"/>
                  </a:lnTo>
                  <a:lnTo>
                    <a:pt x="139393" y="10409"/>
                  </a:lnTo>
                  <a:lnTo>
                    <a:pt x="123184" y="10449"/>
                  </a:lnTo>
                  <a:lnTo>
                    <a:pt x="106610" y="10475"/>
                  </a:lnTo>
                  <a:lnTo>
                    <a:pt x="89765" y="10493"/>
                  </a:lnTo>
                  <a:lnTo>
                    <a:pt x="73097" y="10505"/>
                  </a:lnTo>
                  <a:lnTo>
                    <a:pt x="55552" y="10514"/>
                  </a:lnTo>
                  <a:lnTo>
                    <a:pt x="33353" y="1052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2419" y="2337326"/>
              <a:ext cx="181405" cy="233195"/>
            </a:xfrm>
            <a:custGeom>
              <a:avLst/>
              <a:gdLst/>
              <a:ahLst/>
              <a:cxnLst/>
              <a:rect l="0" t="0" r="0" b="0"/>
              <a:pathLst>
                <a:path w="181405" h="233195">
                  <a:moveTo>
                    <a:pt x="44534" y="0"/>
                  </a:moveTo>
                  <a:lnTo>
                    <a:pt x="38733" y="8801"/>
                  </a:lnTo>
                  <a:lnTo>
                    <a:pt x="33809" y="17148"/>
                  </a:lnTo>
                  <a:lnTo>
                    <a:pt x="29321" y="25774"/>
                  </a:lnTo>
                  <a:lnTo>
                    <a:pt x="25671" y="32179"/>
                  </a:lnTo>
                  <a:lnTo>
                    <a:pt x="23859" y="33361"/>
                  </a:lnTo>
                  <a:lnTo>
                    <a:pt x="24270" y="30705"/>
                  </a:lnTo>
                  <a:lnTo>
                    <a:pt x="26594" y="25920"/>
                  </a:lnTo>
                  <a:lnTo>
                    <a:pt x="30524" y="20697"/>
                  </a:lnTo>
                  <a:lnTo>
                    <a:pt x="35957" y="16817"/>
                  </a:lnTo>
                  <a:lnTo>
                    <a:pt x="42702" y="15083"/>
                  </a:lnTo>
                  <a:lnTo>
                    <a:pt x="50175" y="15671"/>
                  </a:lnTo>
                  <a:lnTo>
                    <a:pt x="57503" y="18550"/>
                  </a:lnTo>
                  <a:lnTo>
                    <a:pt x="64204" y="23449"/>
                  </a:lnTo>
                  <a:lnTo>
                    <a:pt x="70006" y="30290"/>
                  </a:lnTo>
                  <a:lnTo>
                    <a:pt x="74680" y="39289"/>
                  </a:lnTo>
                  <a:lnTo>
                    <a:pt x="78229" y="50368"/>
                  </a:lnTo>
                  <a:lnTo>
                    <a:pt x="80816" y="63040"/>
                  </a:lnTo>
                  <a:lnTo>
                    <a:pt x="82652" y="76607"/>
                  </a:lnTo>
                  <a:lnTo>
                    <a:pt x="83930" y="90582"/>
                  </a:lnTo>
                  <a:lnTo>
                    <a:pt x="84810" y="104710"/>
                  </a:lnTo>
                  <a:lnTo>
                    <a:pt x="85410" y="118874"/>
                  </a:lnTo>
                  <a:lnTo>
                    <a:pt x="85811" y="133025"/>
                  </a:lnTo>
                  <a:lnTo>
                    <a:pt x="85913" y="146985"/>
                  </a:lnTo>
                  <a:lnTo>
                    <a:pt x="85449" y="160445"/>
                  </a:lnTo>
                  <a:lnTo>
                    <a:pt x="84315" y="173277"/>
                  </a:lnTo>
                  <a:lnTo>
                    <a:pt x="82399" y="185353"/>
                  </a:lnTo>
                  <a:lnTo>
                    <a:pt x="79510" y="196471"/>
                  </a:lnTo>
                  <a:lnTo>
                    <a:pt x="75628" y="206608"/>
                  </a:lnTo>
                  <a:lnTo>
                    <a:pt x="70564" y="215568"/>
                  </a:lnTo>
                  <a:lnTo>
                    <a:pt x="63883" y="222916"/>
                  </a:lnTo>
                  <a:lnTo>
                    <a:pt x="55506" y="228549"/>
                  </a:lnTo>
                  <a:lnTo>
                    <a:pt x="45966" y="232180"/>
                  </a:lnTo>
                  <a:lnTo>
                    <a:pt x="36187" y="233194"/>
                  </a:lnTo>
                  <a:lnTo>
                    <a:pt x="26734" y="231498"/>
                  </a:lnTo>
                  <a:lnTo>
                    <a:pt x="18120" y="227275"/>
                  </a:lnTo>
                  <a:lnTo>
                    <a:pt x="10946" y="220711"/>
                  </a:lnTo>
                  <a:lnTo>
                    <a:pt x="5397" y="212160"/>
                  </a:lnTo>
                  <a:lnTo>
                    <a:pt x="1639" y="202371"/>
                  </a:lnTo>
                  <a:lnTo>
                    <a:pt x="0" y="192358"/>
                  </a:lnTo>
                  <a:lnTo>
                    <a:pt x="460" y="182717"/>
                  </a:lnTo>
                  <a:lnTo>
                    <a:pt x="3037" y="173961"/>
                  </a:lnTo>
                  <a:lnTo>
                    <a:pt x="7956" y="166684"/>
                  </a:lnTo>
                  <a:lnTo>
                    <a:pt x="15107" y="161062"/>
                  </a:lnTo>
                  <a:lnTo>
                    <a:pt x="23803" y="157253"/>
                  </a:lnTo>
                  <a:lnTo>
                    <a:pt x="33009" y="155580"/>
                  </a:lnTo>
                  <a:lnTo>
                    <a:pt x="42086" y="156002"/>
                  </a:lnTo>
                  <a:lnTo>
                    <a:pt x="50957" y="158045"/>
                  </a:lnTo>
                  <a:lnTo>
                    <a:pt x="59899" y="161008"/>
                  </a:lnTo>
                  <a:lnTo>
                    <a:pt x="69094" y="164405"/>
                  </a:lnTo>
                  <a:lnTo>
                    <a:pt x="78422" y="168140"/>
                  </a:lnTo>
                  <a:lnTo>
                    <a:pt x="87546" y="172398"/>
                  </a:lnTo>
                  <a:lnTo>
                    <a:pt x="96290" y="177251"/>
                  </a:lnTo>
                  <a:lnTo>
                    <a:pt x="104961" y="182322"/>
                  </a:lnTo>
                  <a:lnTo>
                    <a:pt x="114230" y="186895"/>
                  </a:lnTo>
                  <a:lnTo>
                    <a:pt x="124417" y="190591"/>
                  </a:lnTo>
                  <a:lnTo>
                    <a:pt x="135111" y="193002"/>
                  </a:lnTo>
                  <a:lnTo>
                    <a:pt x="146491" y="193552"/>
                  </a:lnTo>
                  <a:lnTo>
                    <a:pt x="160680" y="190045"/>
                  </a:lnTo>
                  <a:lnTo>
                    <a:pt x="181404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6077" y="2328940"/>
              <a:ext cx="191048" cy="232673"/>
            </a:xfrm>
            <a:custGeom>
              <a:avLst/>
              <a:gdLst/>
              <a:ahLst/>
              <a:cxnLst/>
              <a:rect l="0" t="0" r="0" b="0"/>
              <a:pathLst>
                <a:path w="191048" h="232673">
                  <a:moveTo>
                    <a:pt x="79860" y="18914"/>
                  </a:moveTo>
                  <a:lnTo>
                    <a:pt x="71126" y="21982"/>
                  </a:lnTo>
                  <a:lnTo>
                    <a:pt x="63420" y="26045"/>
                  </a:lnTo>
                  <a:lnTo>
                    <a:pt x="56017" y="31538"/>
                  </a:lnTo>
                  <a:lnTo>
                    <a:pt x="48756" y="38297"/>
                  </a:lnTo>
                  <a:lnTo>
                    <a:pt x="41578" y="46095"/>
                  </a:lnTo>
                  <a:lnTo>
                    <a:pt x="34457" y="54692"/>
                  </a:lnTo>
                  <a:lnTo>
                    <a:pt x="27539" y="63878"/>
                  </a:lnTo>
                  <a:lnTo>
                    <a:pt x="21121" y="73483"/>
                  </a:lnTo>
                  <a:lnTo>
                    <a:pt x="15328" y="83387"/>
                  </a:lnTo>
                  <a:lnTo>
                    <a:pt x="10286" y="93663"/>
                  </a:lnTo>
                  <a:lnTo>
                    <a:pt x="6197" y="104552"/>
                  </a:lnTo>
                  <a:lnTo>
                    <a:pt x="3082" y="116136"/>
                  </a:lnTo>
                  <a:lnTo>
                    <a:pt x="974" y="128188"/>
                  </a:lnTo>
                  <a:lnTo>
                    <a:pt x="0" y="140278"/>
                  </a:lnTo>
                  <a:lnTo>
                    <a:pt x="126" y="152147"/>
                  </a:lnTo>
                  <a:lnTo>
                    <a:pt x="1345" y="163556"/>
                  </a:lnTo>
                  <a:lnTo>
                    <a:pt x="3758" y="174219"/>
                  </a:lnTo>
                  <a:lnTo>
                    <a:pt x="7311" y="184055"/>
                  </a:lnTo>
                  <a:lnTo>
                    <a:pt x="11985" y="193151"/>
                  </a:lnTo>
                  <a:lnTo>
                    <a:pt x="17870" y="201655"/>
                  </a:lnTo>
                  <a:lnTo>
                    <a:pt x="24909" y="209704"/>
                  </a:lnTo>
                  <a:lnTo>
                    <a:pt x="33075" y="217095"/>
                  </a:lnTo>
                  <a:lnTo>
                    <a:pt x="42459" y="223308"/>
                  </a:lnTo>
                  <a:lnTo>
                    <a:pt x="52990" y="228144"/>
                  </a:lnTo>
                  <a:lnTo>
                    <a:pt x="64315" y="231391"/>
                  </a:lnTo>
                  <a:lnTo>
                    <a:pt x="75909" y="232672"/>
                  </a:lnTo>
                  <a:lnTo>
                    <a:pt x="87446" y="231974"/>
                  </a:lnTo>
                  <a:lnTo>
                    <a:pt x="98801" y="229573"/>
                  </a:lnTo>
                  <a:lnTo>
                    <a:pt x="109958" y="225836"/>
                  </a:lnTo>
                  <a:lnTo>
                    <a:pt x="120940" y="221101"/>
                  </a:lnTo>
                  <a:lnTo>
                    <a:pt x="131621" y="215484"/>
                  </a:lnTo>
                  <a:lnTo>
                    <a:pt x="141727" y="208891"/>
                  </a:lnTo>
                  <a:lnTo>
                    <a:pt x="151152" y="201343"/>
                  </a:lnTo>
                  <a:lnTo>
                    <a:pt x="159788" y="192817"/>
                  </a:lnTo>
                  <a:lnTo>
                    <a:pt x="167444" y="183184"/>
                  </a:lnTo>
                  <a:lnTo>
                    <a:pt x="174106" y="172477"/>
                  </a:lnTo>
                  <a:lnTo>
                    <a:pt x="179751" y="160863"/>
                  </a:lnTo>
                  <a:lnTo>
                    <a:pt x="184252" y="148542"/>
                  </a:lnTo>
                  <a:lnTo>
                    <a:pt x="187647" y="135700"/>
                  </a:lnTo>
                  <a:lnTo>
                    <a:pt x="189945" y="122484"/>
                  </a:lnTo>
                  <a:lnTo>
                    <a:pt x="191047" y="109006"/>
                  </a:lnTo>
                  <a:lnTo>
                    <a:pt x="191007" y="95352"/>
                  </a:lnTo>
                  <a:lnTo>
                    <a:pt x="189845" y="81742"/>
                  </a:lnTo>
                  <a:lnTo>
                    <a:pt x="187471" y="68525"/>
                  </a:lnTo>
                  <a:lnTo>
                    <a:pt x="183943" y="55860"/>
                  </a:lnTo>
                  <a:lnTo>
                    <a:pt x="179287" y="43898"/>
                  </a:lnTo>
                  <a:lnTo>
                    <a:pt x="173413" y="32856"/>
                  </a:lnTo>
                  <a:lnTo>
                    <a:pt x="166382" y="22776"/>
                  </a:lnTo>
                  <a:lnTo>
                    <a:pt x="158221" y="14023"/>
                  </a:lnTo>
                  <a:lnTo>
                    <a:pt x="148840" y="7346"/>
                  </a:lnTo>
                  <a:lnTo>
                    <a:pt x="138311" y="2969"/>
                  </a:lnTo>
                  <a:lnTo>
                    <a:pt x="126988" y="656"/>
                  </a:lnTo>
                  <a:lnTo>
                    <a:pt x="115395" y="0"/>
                  </a:lnTo>
                  <a:lnTo>
                    <a:pt x="103864" y="597"/>
                  </a:lnTo>
                  <a:lnTo>
                    <a:pt x="92682" y="2265"/>
                  </a:lnTo>
                  <a:lnTo>
                    <a:pt x="82173" y="5046"/>
                  </a:lnTo>
                  <a:lnTo>
                    <a:pt x="72449" y="8865"/>
                  </a:lnTo>
                  <a:lnTo>
                    <a:pt x="63739" y="13243"/>
                  </a:lnTo>
                  <a:lnTo>
                    <a:pt x="55629" y="17799"/>
                  </a:lnTo>
                  <a:lnTo>
                    <a:pt x="47409" y="22934"/>
                  </a:lnTo>
                  <a:lnTo>
                    <a:pt x="37746" y="29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73740" y="3116435"/>
            <a:ext cx="899967" cy="368498"/>
            <a:chOff x="273740" y="3116435"/>
            <a:chExt cx="899967" cy="368498"/>
          </a:xfrm>
        </p:grpSpPr>
        <p:sp>
          <p:nvSpPr>
            <p:cNvPr id="61" name="Freeform 60"/>
            <p:cNvSpPr/>
            <p:nvPr/>
          </p:nvSpPr>
          <p:spPr>
            <a:xfrm>
              <a:off x="273740" y="3116435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7" y="38831"/>
                  </a:lnTo>
                  <a:lnTo>
                    <a:pt x="1888" y="50642"/>
                  </a:lnTo>
                  <a:lnTo>
                    <a:pt x="1290" y="63101"/>
                  </a:lnTo>
                  <a:lnTo>
                    <a:pt x="876" y="76039"/>
                  </a:lnTo>
                  <a:lnTo>
                    <a:pt x="592" y="89320"/>
                  </a:lnTo>
                  <a:lnTo>
                    <a:pt x="403" y="102837"/>
                  </a:lnTo>
                  <a:lnTo>
                    <a:pt x="445" y="116352"/>
                  </a:lnTo>
                  <a:lnTo>
                    <a:pt x="1005" y="129506"/>
                  </a:lnTo>
                  <a:lnTo>
                    <a:pt x="2190" y="142131"/>
                  </a:lnTo>
                  <a:lnTo>
                    <a:pt x="3630" y="154238"/>
                  </a:lnTo>
                  <a:lnTo>
                    <a:pt x="4604" y="165908"/>
                  </a:lnTo>
                  <a:lnTo>
                    <a:pt x="4740" y="177246"/>
                  </a:lnTo>
                  <a:lnTo>
                    <a:pt x="4168" y="188507"/>
                  </a:lnTo>
                  <a:lnTo>
                    <a:pt x="3320" y="200068"/>
                  </a:lnTo>
                  <a:lnTo>
                    <a:pt x="2490" y="212111"/>
                  </a:lnTo>
                  <a:lnTo>
                    <a:pt x="1798" y="224642"/>
                  </a:lnTo>
                  <a:lnTo>
                    <a:pt x="1268" y="237586"/>
                  </a:lnTo>
                  <a:lnTo>
                    <a:pt x="879" y="250850"/>
                  </a:lnTo>
                  <a:lnTo>
                    <a:pt x="603" y="264351"/>
                  </a:lnTo>
                  <a:lnTo>
                    <a:pt x="410" y="278020"/>
                  </a:lnTo>
                  <a:lnTo>
                    <a:pt x="278" y="291798"/>
                  </a:lnTo>
                  <a:lnTo>
                    <a:pt x="187" y="305426"/>
                  </a:lnTo>
                  <a:lnTo>
                    <a:pt x="116" y="319995"/>
                  </a:lnTo>
                  <a:lnTo>
                    <a:pt x="57" y="33902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9025" y="3432290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8"/>
                  </a:lnTo>
                  <a:lnTo>
                    <a:pt x="4940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5367" y="3137492"/>
              <a:ext cx="171321" cy="295514"/>
            </a:xfrm>
            <a:custGeom>
              <a:avLst/>
              <a:gdLst/>
              <a:ahLst/>
              <a:cxnLst/>
              <a:rect l="0" t="0" r="0" b="0"/>
              <a:pathLst>
                <a:path w="171321" h="295514">
                  <a:moveTo>
                    <a:pt x="63171" y="0"/>
                  </a:moveTo>
                  <a:lnTo>
                    <a:pt x="57371" y="5935"/>
                  </a:lnTo>
                  <a:lnTo>
                    <a:pt x="52447" y="12139"/>
                  </a:lnTo>
                  <a:lnTo>
                    <a:pt x="47939" y="19235"/>
                  </a:lnTo>
                  <a:lnTo>
                    <a:pt x="43546" y="27175"/>
                  </a:lnTo>
                  <a:lnTo>
                    <a:pt x="38884" y="35822"/>
                  </a:lnTo>
                  <a:lnTo>
                    <a:pt x="33769" y="45012"/>
                  </a:lnTo>
                  <a:lnTo>
                    <a:pt x="28191" y="54439"/>
                  </a:lnTo>
                  <a:lnTo>
                    <a:pt x="22219" y="63680"/>
                  </a:lnTo>
                  <a:lnTo>
                    <a:pt x="15953" y="72468"/>
                  </a:lnTo>
                  <a:lnTo>
                    <a:pt x="9895" y="78949"/>
                  </a:lnTo>
                  <a:lnTo>
                    <a:pt x="5359" y="80788"/>
                  </a:lnTo>
                  <a:lnTo>
                    <a:pt x="3228" y="78590"/>
                  </a:lnTo>
                  <a:lnTo>
                    <a:pt x="3079" y="73559"/>
                  </a:lnTo>
                  <a:lnTo>
                    <a:pt x="4427" y="66647"/>
                  </a:lnTo>
                  <a:lnTo>
                    <a:pt x="7096" y="58500"/>
                  </a:lnTo>
                  <a:lnTo>
                    <a:pt x="10906" y="49549"/>
                  </a:lnTo>
                  <a:lnTo>
                    <a:pt x="15795" y="40233"/>
                  </a:lnTo>
                  <a:lnTo>
                    <a:pt x="21845" y="31043"/>
                  </a:lnTo>
                  <a:lnTo>
                    <a:pt x="29000" y="22239"/>
                  </a:lnTo>
                  <a:lnTo>
                    <a:pt x="37079" y="14359"/>
                  </a:lnTo>
                  <a:lnTo>
                    <a:pt x="45874" y="8274"/>
                  </a:lnTo>
                  <a:lnTo>
                    <a:pt x="55193" y="4301"/>
                  </a:lnTo>
                  <a:lnTo>
                    <a:pt x="64721" y="2430"/>
                  </a:lnTo>
                  <a:lnTo>
                    <a:pt x="74037" y="2604"/>
                  </a:lnTo>
                  <a:lnTo>
                    <a:pt x="82926" y="4575"/>
                  </a:lnTo>
                  <a:lnTo>
                    <a:pt x="91199" y="8149"/>
                  </a:lnTo>
                  <a:lnTo>
                    <a:pt x="98609" y="13281"/>
                  </a:lnTo>
                  <a:lnTo>
                    <a:pt x="105103" y="19806"/>
                  </a:lnTo>
                  <a:lnTo>
                    <a:pt x="110464" y="27624"/>
                  </a:lnTo>
                  <a:lnTo>
                    <a:pt x="114243" y="36774"/>
                  </a:lnTo>
                  <a:lnTo>
                    <a:pt x="116340" y="47148"/>
                  </a:lnTo>
                  <a:lnTo>
                    <a:pt x="116953" y="58367"/>
                  </a:lnTo>
                  <a:lnTo>
                    <a:pt x="116384" y="69891"/>
                  </a:lnTo>
                  <a:lnTo>
                    <a:pt x="114927" y="81375"/>
                  </a:lnTo>
                  <a:lnTo>
                    <a:pt x="112663" y="92526"/>
                  </a:lnTo>
                  <a:lnTo>
                    <a:pt x="109473" y="103014"/>
                  </a:lnTo>
                  <a:lnTo>
                    <a:pt x="105398" y="112674"/>
                  </a:lnTo>
                  <a:lnTo>
                    <a:pt x="101670" y="119526"/>
                  </a:lnTo>
                  <a:lnTo>
                    <a:pt x="101472" y="122291"/>
                  </a:lnTo>
                  <a:lnTo>
                    <a:pt x="105912" y="123838"/>
                  </a:lnTo>
                  <a:lnTo>
                    <a:pt x="112781" y="125906"/>
                  </a:lnTo>
                  <a:lnTo>
                    <a:pt x="120895" y="128998"/>
                  </a:lnTo>
                  <a:lnTo>
                    <a:pt x="129613" y="133261"/>
                  </a:lnTo>
                  <a:lnTo>
                    <a:pt x="138375" y="138826"/>
                  </a:lnTo>
                  <a:lnTo>
                    <a:pt x="146881" y="145632"/>
                  </a:lnTo>
                  <a:lnTo>
                    <a:pt x="154723" y="153803"/>
                  </a:lnTo>
                  <a:lnTo>
                    <a:pt x="161311" y="163717"/>
                  </a:lnTo>
                  <a:lnTo>
                    <a:pt x="166434" y="175416"/>
                  </a:lnTo>
                  <a:lnTo>
                    <a:pt x="169891" y="188338"/>
                  </a:lnTo>
                  <a:lnTo>
                    <a:pt x="171320" y="201542"/>
                  </a:lnTo>
                  <a:lnTo>
                    <a:pt x="170726" y="214456"/>
                  </a:lnTo>
                  <a:lnTo>
                    <a:pt x="168396" y="226887"/>
                  </a:lnTo>
                  <a:lnTo>
                    <a:pt x="164707" y="238841"/>
                  </a:lnTo>
                  <a:lnTo>
                    <a:pt x="160005" y="250389"/>
                  </a:lnTo>
                  <a:lnTo>
                    <a:pt x="154410" y="261296"/>
                  </a:lnTo>
                  <a:lnTo>
                    <a:pt x="147833" y="271030"/>
                  </a:lnTo>
                  <a:lnTo>
                    <a:pt x="140294" y="279387"/>
                  </a:lnTo>
                  <a:lnTo>
                    <a:pt x="131775" y="286153"/>
                  </a:lnTo>
                  <a:lnTo>
                    <a:pt x="122146" y="290950"/>
                  </a:lnTo>
                  <a:lnTo>
                    <a:pt x="111443" y="293771"/>
                  </a:lnTo>
                  <a:lnTo>
                    <a:pt x="99831" y="295057"/>
                  </a:lnTo>
                  <a:lnTo>
                    <a:pt x="87512" y="295479"/>
                  </a:lnTo>
                  <a:lnTo>
                    <a:pt x="74679" y="295513"/>
                  </a:lnTo>
                  <a:lnTo>
                    <a:pt x="61704" y="295404"/>
                  </a:lnTo>
                  <a:lnTo>
                    <a:pt x="47652" y="295255"/>
                  </a:lnTo>
                  <a:lnTo>
                    <a:pt x="29057" y="29506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7523" y="3121722"/>
              <a:ext cx="171943" cy="300040"/>
            </a:xfrm>
            <a:custGeom>
              <a:avLst/>
              <a:gdLst/>
              <a:ahLst/>
              <a:cxnLst/>
              <a:rect l="0" t="0" r="0" b="0"/>
              <a:pathLst>
                <a:path w="171943" h="300040">
                  <a:moveTo>
                    <a:pt x="0" y="26298"/>
                  </a:moveTo>
                  <a:lnTo>
                    <a:pt x="8868" y="29098"/>
                  </a:lnTo>
                  <a:lnTo>
                    <a:pt x="17855" y="30600"/>
                  </a:lnTo>
                  <a:lnTo>
                    <a:pt x="27846" y="30902"/>
                  </a:lnTo>
                  <a:lnTo>
                    <a:pt x="38654" y="30050"/>
                  </a:lnTo>
                  <a:lnTo>
                    <a:pt x="49817" y="27934"/>
                  </a:lnTo>
                  <a:lnTo>
                    <a:pt x="61027" y="24616"/>
                  </a:lnTo>
                  <a:lnTo>
                    <a:pt x="72311" y="20454"/>
                  </a:lnTo>
                  <a:lnTo>
                    <a:pt x="83944" y="15983"/>
                  </a:lnTo>
                  <a:lnTo>
                    <a:pt x="96063" y="11542"/>
                  </a:lnTo>
                  <a:lnTo>
                    <a:pt x="108659" y="7430"/>
                  </a:lnTo>
                  <a:lnTo>
                    <a:pt x="121653" y="3974"/>
                  </a:lnTo>
                  <a:lnTo>
                    <a:pt x="134931" y="1301"/>
                  </a:lnTo>
                  <a:lnTo>
                    <a:pt x="147593" y="0"/>
                  </a:lnTo>
                  <a:lnTo>
                    <a:pt x="158039" y="1165"/>
                  </a:lnTo>
                  <a:lnTo>
                    <a:pt x="165567" y="5172"/>
                  </a:lnTo>
                  <a:lnTo>
                    <a:pt x="170143" y="11609"/>
                  </a:lnTo>
                  <a:lnTo>
                    <a:pt x="171942" y="19673"/>
                  </a:lnTo>
                  <a:lnTo>
                    <a:pt x="171373" y="28718"/>
                  </a:lnTo>
                  <a:lnTo>
                    <a:pt x="168945" y="38176"/>
                  </a:lnTo>
                  <a:lnTo>
                    <a:pt x="165131" y="47502"/>
                  </a:lnTo>
                  <a:lnTo>
                    <a:pt x="160325" y="56440"/>
                  </a:lnTo>
                  <a:lnTo>
                    <a:pt x="154987" y="65269"/>
                  </a:lnTo>
                  <a:lnTo>
                    <a:pt x="149638" y="74657"/>
                  </a:lnTo>
                  <a:lnTo>
                    <a:pt x="144554" y="84940"/>
                  </a:lnTo>
                  <a:lnTo>
                    <a:pt x="139479" y="95969"/>
                  </a:lnTo>
                  <a:lnTo>
                    <a:pt x="133772" y="107299"/>
                  </a:lnTo>
                  <a:lnTo>
                    <a:pt x="127115" y="118631"/>
                  </a:lnTo>
                  <a:lnTo>
                    <a:pt x="119676" y="130003"/>
                  </a:lnTo>
                  <a:lnTo>
                    <a:pt x="111910" y="141697"/>
                  </a:lnTo>
                  <a:lnTo>
                    <a:pt x="104134" y="153858"/>
                  </a:lnTo>
                  <a:lnTo>
                    <a:pt x="96641" y="166483"/>
                  </a:lnTo>
                  <a:lnTo>
                    <a:pt x="89770" y="179496"/>
                  </a:lnTo>
                  <a:lnTo>
                    <a:pt x="83631" y="192802"/>
                  </a:lnTo>
                  <a:lnTo>
                    <a:pt x="78002" y="205991"/>
                  </a:lnTo>
                  <a:lnTo>
                    <a:pt x="72448" y="218388"/>
                  </a:lnTo>
                  <a:lnTo>
                    <a:pt x="66709" y="229690"/>
                  </a:lnTo>
                  <a:lnTo>
                    <a:pt x="60870" y="240090"/>
                  </a:lnTo>
                  <a:lnTo>
                    <a:pt x="55248" y="250076"/>
                  </a:lnTo>
                  <a:lnTo>
                    <a:pt x="50025" y="259970"/>
                  </a:lnTo>
                  <a:lnTo>
                    <a:pt x="45368" y="269465"/>
                  </a:lnTo>
                  <a:lnTo>
                    <a:pt x="41048" y="278644"/>
                  </a:lnTo>
                  <a:lnTo>
                    <a:pt x="36689" y="288319"/>
                  </a:lnTo>
                  <a:lnTo>
                    <a:pt x="31585" y="3000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26507" y="3148020"/>
              <a:ext cx="247200" cy="336913"/>
            </a:xfrm>
            <a:custGeom>
              <a:avLst/>
              <a:gdLst/>
              <a:ahLst/>
              <a:cxnLst/>
              <a:rect l="0" t="0" r="0" b="0"/>
              <a:pathLst>
                <a:path w="247200" h="336913">
                  <a:moveTo>
                    <a:pt x="178985" y="0"/>
                  </a:moveTo>
                  <a:lnTo>
                    <a:pt x="170116" y="2867"/>
                  </a:lnTo>
                  <a:lnTo>
                    <a:pt x="161129" y="5009"/>
                  </a:lnTo>
                  <a:lnTo>
                    <a:pt x="151134" y="6612"/>
                  </a:lnTo>
                  <a:lnTo>
                    <a:pt x="140154" y="7792"/>
                  </a:lnTo>
                  <a:lnTo>
                    <a:pt x="128342" y="8641"/>
                  </a:lnTo>
                  <a:lnTo>
                    <a:pt x="115888" y="9234"/>
                  </a:lnTo>
                  <a:lnTo>
                    <a:pt x="103123" y="9476"/>
                  </a:lnTo>
                  <a:lnTo>
                    <a:pt x="90491" y="9112"/>
                  </a:lnTo>
                  <a:lnTo>
                    <a:pt x="78231" y="8070"/>
                  </a:lnTo>
                  <a:lnTo>
                    <a:pt x="66714" y="7067"/>
                  </a:lnTo>
                  <a:lnTo>
                    <a:pt x="56506" y="7452"/>
                  </a:lnTo>
                  <a:lnTo>
                    <a:pt x="47803" y="9868"/>
                  </a:lnTo>
                  <a:lnTo>
                    <a:pt x="40959" y="14292"/>
                  </a:lnTo>
                  <a:lnTo>
                    <a:pt x="36635" y="20399"/>
                  </a:lnTo>
                  <a:lnTo>
                    <a:pt x="34946" y="27807"/>
                  </a:lnTo>
                  <a:lnTo>
                    <a:pt x="35403" y="36169"/>
                  </a:lnTo>
                  <a:lnTo>
                    <a:pt x="37221" y="45211"/>
                  </a:lnTo>
                  <a:lnTo>
                    <a:pt x="39805" y="54728"/>
                  </a:lnTo>
                  <a:lnTo>
                    <a:pt x="42806" y="64571"/>
                  </a:lnTo>
                  <a:lnTo>
                    <a:pt x="46031" y="74638"/>
                  </a:lnTo>
                  <a:lnTo>
                    <a:pt x="49378" y="84856"/>
                  </a:lnTo>
                  <a:lnTo>
                    <a:pt x="52793" y="95177"/>
                  </a:lnTo>
                  <a:lnTo>
                    <a:pt x="56246" y="105565"/>
                  </a:lnTo>
                  <a:lnTo>
                    <a:pt x="59726" y="115978"/>
                  </a:lnTo>
                  <a:lnTo>
                    <a:pt x="63410" y="125573"/>
                  </a:lnTo>
                  <a:lnTo>
                    <a:pt x="68400" y="132553"/>
                  </a:lnTo>
                  <a:lnTo>
                    <a:pt x="75060" y="135971"/>
                  </a:lnTo>
                  <a:lnTo>
                    <a:pt x="82002" y="136200"/>
                  </a:lnTo>
                  <a:lnTo>
                    <a:pt x="88852" y="134079"/>
                  </a:lnTo>
                  <a:lnTo>
                    <a:pt x="95815" y="130506"/>
                  </a:lnTo>
                  <a:lnTo>
                    <a:pt x="103262" y="126318"/>
                  </a:lnTo>
                  <a:lnTo>
                    <a:pt x="111355" y="122012"/>
                  </a:lnTo>
                  <a:lnTo>
                    <a:pt x="120232" y="117960"/>
                  </a:lnTo>
                  <a:lnTo>
                    <a:pt x="130093" y="114532"/>
                  </a:lnTo>
                  <a:lnTo>
                    <a:pt x="140943" y="111861"/>
                  </a:lnTo>
                  <a:lnTo>
                    <a:pt x="152482" y="110218"/>
                  </a:lnTo>
                  <a:lnTo>
                    <a:pt x="164219" y="110088"/>
                  </a:lnTo>
                  <a:lnTo>
                    <a:pt x="175846" y="111598"/>
                  </a:lnTo>
                  <a:lnTo>
                    <a:pt x="187092" y="114729"/>
                  </a:lnTo>
                  <a:lnTo>
                    <a:pt x="197643" y="119496"/>
                  </a:lnTo>
                  <a:lnTo>
                    <a:pt x="207401" y="125740"/>
                  </a:lnTo>
                  <a:lnTo>
                    <a:pt x="216274" y="133184"/>
                  </a:lnTo>
                  <a:lnTo>
                    <a:pt x="224096" y="141543"/>
                  </a:lnTo>
                  <a:lnTo>
                    <a:pt x="230875" y="150574"/>
                  </a:lnTo>
                  <a:lnTo>
                    <a:pt x="236598" y="160245"/>
                  </a:lnTo>
                  <a:lnTo>
                    <a:pt x="241152" y="170722"/>
                  </a:lnTo>
                  <a:lnTo>
                    <a:pt x="244579" y="182025"/>
                  </a:lnTo>
                  <a:lnTo>
                    <a:pt x="246729" y="193888"/>
                  </a:lnTo>
                  <a:lnTo>
                    <a:pt x="247199" y="205850"/>
                  </a:lnTo>
                  <a:lnTo>
                    <a:pt x="245921" y="217638"/>
                  </a:lnTo>
                  <a:lnTo>
                    <a:pt x="243114" y="229163"/>
                  </a:lnTo>
                  <a:lnTo>
                    <a:pt x="239096" y="240435"/>
                  </a:lnTo>
                  <a:lnTo>
                    <a:pt x="234164" y="251494"/>
                  </a:lnTo>
                  <a:lnTo>
                    <a:pt x="228245" y="262226"/>
                  </a:lnTo>
                  <a:lnTo>
                    <a:pt x="220916" y="272367"/>
                  </a:lnTo>
                  <a:lnTo>
                    <a:pt x="212060" y="281815"/>
                  </a:lnTo>
                  <a:lnTo>
                    <a:pt x="201841" y="290467"/>
                  </a:lnTo>
                  <a:lnTo>
                    <a:pt x="190533" y="298132"/>
                  </a:lnTo>
                  <a:lnTo>
                    <a:pt x="178406" y="304802"/>
                  </a:lnTo>
                  <a:lnTo>
                    <a:pt x="165687" y="310451"/>
                  </a:lnTo>
                  <a:lnTo>
                    <a:pt x="152551" y="314956"/>
                  </a:lnTo>
                  <a:lnTo>
                    <a:pt x="139125" y="318357"/>
                  </a:lnTo>
                  <a:lnTo>
                    <a:pt x="125500" y="320830"/>
                  </a:lnTo>
                  <a:lnTo>
                    <a:pt x="111740" y="322581"/>
                  </a:lnTo>
                  <a:lnTo>
                    <a:pt x="97894" y="323804"/>
                  </a:lnTo>
                  <a:lnTo>
                    <a:pt x="84154" y="324814"/>
                  </a:lnTo>
                  <a:lnTo>
                    <a:pt x="70848" y="326033"/>
                  </a:lnTo>
                  <a:lnTo>
                    <a:pt x="58128" y="327668"/>
                  </a:lnTo>
                  <a:lnTo>
                    <a:pt x="46230" y="329590"/>
                  </a:lnTo>
                  <a:lnTo>
                    <a:pt x="34284" y="331621"/>
                  </a:lnTo>
                  <a:lnTo>
                    <a:pt x="20126" y="33394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305533" y="305326"/>
            <a:ext cx="315856" cy="94757"/>
            <a:chOff x="1305533" y="305326"/>
            <a:chExt cx="315856" cy="94757"/>
          </a:xfrm>
        </p:grpSpPr>
        <p:sp>
          <p:nvSpPr>
            <p:cNvPr id="67" name="Freeform 66"/>
            <p:cNvSpPr/>
            <p:nvPr/>
          </p:nvSpPr>
          <p:spPr>
            <a:xfrm>
              <a:off x="1326590" y="305326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40949" y="20990"/>
                  </a:lnTo>
                  <a:lnTo>
                    <a:pt x="229820" y="20350"/>
                  </a:lnTo>
                  <a:lnTo>
                    <a:pt x="218222" y="19058"/>
                  </a:lnTo>
                  <a:lnTo>
                    <a:pt x="206061" y="17371"/>
                  </a:lnTo>
                  <a:lnTo>
                    <a:pt x="193401" y="15703"/>
                  </a:lnTo>
                  <a:lnTo>
                    <a:pt x="180345" y="14289"/>
                  </a:lnTo>
                  <a:lnTo>
                    <a:pt x="166993" y="13191"/>
                  </a:lnTo>
                  <a:lnTo>
                    <a:pt x="153427" y="12381"/>
                  </a:lnTo>
                  <a:lnTo>
                    <a:pt x="139717" y="11797"/>
                  </a:lnTo>
                  <a:lnTo>
                    <a:pt x="126071" y="11218"/>
                  </a:lnTo>
                  <a:lnTo>
                    <a:pt x="112829" y="10290"/>
                  </a:lnTo>
                  <a:lnTo>
                    <a:pt x="100139" y="8850"/>
                  </a:lnTo>
                  <a:lnTo>
                    <a:pt x="87820" y="7068"/>
                  </a:lnTo>
                  <a:lnTo>
                    <a:pt x="75475" y="5332"/>
                  </a:lnTo>
                  <a:lnTo>
                    <a:pt x="62884" y="3870"/>
                  </a:lnTo>
                  <a:lnTo>
                    <a:pt x="50402" y="2735"/>
                  </a:lnTo>
                  <a:lnTo>
                    <a:pt x="37545" y="1776"/>
                  </a:lnTo>
                  <a:lnTo>
                    <a:pt x="22060" y="9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305533" y="368497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31585"/>
                  </a:moveTo>
                  <a:lnTo>
                    <a:pt x="304120" y="31518"/>
                  </a:lnTo>
                  <a:lnTo>
                    <a:pt x="292991" y="30878"/>
                  </a:lnTo>
                  <a:lnTo>
                    <a:pt x="281393" y="29586"/>
                  </a:lnTo>
                  <a:lnTo>
                    <a:pt x="269232" y="27899"/>
                  </a:lnTo>
                  <a:lnTo>
                    <a:pt x="256572" y="26231"/>
                  </a:lnTo>
                  <a:lnTo>
                    <a:pt x="243520" y="24813"/>
                  </a:lnTo>
                  <a:lnTo>
                    <a:pt x="230341" y="23542"/>
                  </a:lnTo>
                  <a:lnTo>
                    <a:pt x="217424" y="22084"/>
                  </a:lnTo>
                  <a:lnTo>
                    <a:pt x="204958" y="20255"/>
                  </a:lnTo>
                  <a:lnTo>
                    <a:pt x="192792" y="18197"/>
                  </a:lnTo>
                  <a:lnTo>
                    <a:pt x="180549" y="16269"/>
                  </a:lnTo>
                  <a:lnTo>
                    <a:pt x="168018" y="14670"/>
                  </a:lnTo>
                  <a:lnTo>
                    <a:pt x="155313" y="13275"/>
                  </a:lnTo>
                  <a:lnTo>
                    <a:pt x="142776" y="11731"/>
                  </a:lnTo>
                  <a:lnTo>
                    <a:pt x="130594" y="9845"/>
                  </a:lnTo>
                  <a:lnTo>
                    <a:pt x="118634" y="7748"/>
                  </a:lnTo>
                  <a:lnTo>
                    <a:pt x="106537" y="5794"/>
                  </a:lnTo>
                  <a:lnTo>
                    <a:pt x="94102" y="4182"/>
                  </a:lnTo>
                  <a:lnTo>
                    <a:pt x="81292" y="2948"/>
                  </a:lnTo>
                  <a:lnTo>
                    <a:pt x="68154" y="2044"/>
                  </a:lnTo>
                  <a:lnTo>
                    <a:pt x="54774" y="1402"/>
                  </a:lnTo>
                  <a:lnTo>
                    <a:pt x="41826" y="953"/>
                  </a:lnTo>
                  <a:lnTo>
                    <a:pt x="29283" y="595"/>
                  </a:lnTo>
                  <a:lnTo>
                    <a:pt x="16044" y="2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950479" y="66907"/>
            <a:ext cx="1928352" cy="538287"/>
            <a:chOff x="1950479" y="66907"/>
            <a:chExt cx="1928352" cy="538287"/>
          </a:xfrm>
        </p:grpSpPr>
        <p:sp>
          <p:nvSpPr>
            <p:cNvPr id="70" name="Freeform 69"/>
            <p:cNvSpPr/>
            <p:nvPr/>
          </p:nvSpPr>
          <p:spPr>
            <a:xfrm>
              <a:off x="1950479" y="183970"/>
              <a:ext cx="285906" cy="421224"/>
            </a:xfrm>
            <a:custGeom>
              <a:avLst/>
              <a:gdLst/>
              <a:ahLst/>
              <a:cxnLst/>
              <a:rect l="0" t="0" r="0" b="0"/>
              <a:pathLst>
                <a:path w="285906" h="421224">
                  <a:moveTo>
                    <a:pt x="64807" y="7714"/>
                  </a:moveTo>
                  <a:lnTo>
                    <a:pt x="59006" y="16515"/>
                  </a:lnTo>
                  <a:lnTo>
                    <a:pt x="54082" y="24862"/>
                  </a:lnTo>
                  <a:lnTo>
                    <a:pt x="49579" y="33561"/>
                  </a:lnTo>
                  <a:lnTo>
                    <a:pt x="45358" y="42682"/>
                  </a:lnTo>
                  <a:lnTo>
                    <a:pt x="41345" y="52177"/>
                  </a:lnTo>
                  <a:lnTo>
                    <a:pt x="37479" y="61964"/>
                  </a:lnTo>
                  <a:lnTo>
                    <a:pt x="33554" y="71805"/>
                  </a:lnTo>
                  <a:lnTo>
                    <a:pt x="29230" y="81331"/>
                  </a:lnTo>
                  <a:lnTo>
                    <a:pt x="24341" y="90332"/>
                  </a:lnTo>
                  <a:lnTo>
                    <a:pt x="18451" y="97671"/>
                  </a:lnTo>
                  <a:lnTo>
                    <a:pt x="11869" y="101440"/>
                  </a:lnTo>
                  <a:lnTo>
                    <a:pt x="6281" y="101291"/>
                  </a:lnTo>
                  <a:lnTo>
                    <a:pt x="2476" y="97973"/>
                  </a:lnTo>
                  <a:lnTo>
                    <a:pt x="477" y="92363"/>
                  </a:lnTo>
                  <a:lnTo>
                    <a:pt x="0" y="85162"/>
                  </a:lnTo>
                  <a:lnTo>
                    <a:pt x="697" y="76873"/>
                  </a:lnTo>
                  <a:lnTo>
                    <a:pt x="2258" y="67848"/>
                  </a:lnTo>
                  <a:lnTo>
                    <a:pt x="4601" y="58327"/>
                  </a:lnTo>
                  <a:lnTo>
                    <a:pt x="7848" y="48473"/>
                  </a:lnTo>
                  <a:lnTo>
                    <a:pt x="11998" y="38404"/>
                  </a:lnTo>
                  <a:lnTo>
                    <a:pt x="17091" y="28522"/>
                  </a:lnTo>
                  <a:lnTo>
                    <a:pt x="23266" y="19491"/>
                  </a:lnTo>
                  <a:lnTo>
                    <a:pt x="30492" y="11617"/>
                  </a:lnTo>
                  <a:lnTo>
                    <a:pt x="38447" y="5348"/>
                  </a:lnTo>
                  <a:lnTo>
                    <a:pt x="46626" y="1417"/>
                  </a:lnTo>
                  <a:lnTo>
                    <a:pt x="54716" y="0"/>
                  </a:lnTo>
                  <a:lnTo>
                    <a:pt x="62604" y="811"/>
                  </a:lnTo>
                  <a:lnTo>
                    <a:pt x="70281" y="3399"/>
                  </a:lnTo>
                  <a:lnTo>
                    <a:pt x="77772" y="7323"/>
                  </a:lnTo>
                  <a:lnTo>
                    <a:pt x="84956" y="12377"/>
                  </a:lnTo>
                  <a:lnTo>
                    <a:pt x="91561" y="18583"/>
                  </a:lnTo>
                  <a:lnTo>
                    <a:pt x="97487" y="25864"/>
                  </a:lnTo>
                  <a:lnTo>
                    <a:pt x="102791" y="34039"/>
                  </a:lnTo>
                  <a:lnTo>
                    <a:pt x="107587" y="42904"/>
                  </a:lnTo>
                  <a:lnTo>
                    <a:pt x="112000" y="52277"/>
                  </a:lnTo>
                  <a:lnTo>
                    <a:pt x="116134" y="62012"/>
                  </a:lnTo>
                  <a:lnTo>
                    <a:pt x="120071" y="71999"/>
                  </a:lnTo>
                  <a:lnTo>
                    <a:pt x="123871" y="82162"/>
                  </a:lnTo>
                  <a:lnTo>
                    <a:pt x="127577" y="92444"/>
                  </a:lnTo>
                  <a:lnTo>
                    <a:pt x="131219" y="102806"/>
                  </a:lnTo>
                  <a:lnTo>
                    <a:pt x="134817" y="113228"/>
                  </a:lnTo>
                  <a:lnTo>
                    <a:pt x="138386" y="123855"/>
                  </a:lnTo>
                  <a:lnTo>
                    <a:pt x="141935" y="134982"/>
                  </a:lnTo>
                  <a:lnTo>
                    <a:pt x="145463" y="146735"/>
                  </a:lnTo>
                  <a:lnTo>
                    <a:pt x="148644" y="159239"/>
                  </a:lnTo>
                  <a:lnTo>
                    <a:pt x="150869" y="172698"/>
                  </a:lnTo>
                  <a:lnTo>
                    <a:pt x="151884" y="187126"/>
                  </a:lnTo>
                  <a:lnTo>
                    <a:pt x="151921" y="202392"/>
                  </a:lnTo>
                  <a:lnTo>
                    <a:pt x="151489" y="218317"/>
                  </a:lnTo>
                  <a:lnTo>
                    <a:pt x="150938" y="234723"/>
                  </a:lnTo>
                  <a:lnTo>
                    <a:pt x="150265" y="251146"/>
                  </a:lnTo>
                  <a:lnTo>
                    <a:pt x="149215" y="266865"/>
                  </a:lnTo>
                  <a:lnTo>
                    <a:pt x="147655" y="281545"/>
                  </a:lnTo>
                  <a:lnTo>
                    <a:pt x="145438" y="295198"/>
                  </a:lnTo>
                  <a:lnTo>
                    <a:pt x="142339" y="307989"/>
                  </a:lnTo>
                  <a:lnTo>
                    <a:pt x="138324" y="320115"/>
                  </a:lnTo>
                  <a:lnTo>
                    <a:pt x="133507" y="331752"/>
                  </a:lnTo>
                  <a:lnTo>
                    <a:pt x="128056" y="343041"/>
                  </a:lnTo>
                  <a:lnTo>
                    <a:pt x="122132" y="354088"/>
                  </a:lnTo>
                  <a:lnTo>
                    <a:pt x="115868" y="364967"/>
                  </a:lnTo>
                  <a:lnTo>
                    <a:pt x="109364" y="375731"/>
                  </a:lnTo>
                  <a:lnTo>
                    <a:pt x="102686" y="386405"/>
                  </a:lnTo>
                  <a:lnTo>
                    <a:pt x="95557" y="396521"/>
                  </a:lnTo>
                  <a:lnTo>
                    <a:pt x="87400" y="405176"/>
                  </a:lnTo>
                  <a:lnTo>
                    <a:pt x="77986" y="411988"/>
                  </a:lnTo>
                  <a:lnTo>
                    <a:pt x="67560" y="416899"/>
                  </a:lnTo>
                  <a:lnTo>
                    <a:pt x="56644" y="419911"/>
                  </a:lnTo>
                  <a:lnTo>
                    <a:pt x="45607" y="421223"/>
                  </a:lnTo>
                  <a:lnTo>
                    <a:pt x="34944" y="420835"/>
                  </a:lnTo>
                  <a:lnTo>
                    <a:pt x="25324" y="418463"/>
                  </a:lnTo>
                  <a:lnTo>
                    <a:pt x="17017" y="414131"/>
                  </a:lnTo>
                  <a:lnTo>
                    <a:pt x="10273" y="408123"/>
                  </a:lnTo>
                  <a:lnTo>
                    <a:pt x="5484" y="400804"/>
                  </a:lnTo>
                  <a:lnTo>
                    <a:pt x="2675" y="392517"/>
                  </a:lnTo>
                  <a:lnTo>
                    <a:pt x="1736" y="383700"/>
                  </a:lnTo>
                  <a:lnTo>
                    <a:pt x="2609" y="374869"/>
                  </a:lnTo>
                  <a:lnTo>
                    <a:pt x="5086" y="366310"/>
                  </a:lnTo>
                  <a:lnTo>
                    <a:pt x="9017" y="358260"/>
                  </a:lnTo>
                  <a:lnTo>
                    <a:pt x="14395" y="350999"/>
                  </a:lnTo>
                  <a:lnTo>
                    <a:pt x="21084" y="344605"/>
                  </a:lnTo>
                  <a:lnTo>
                    <a:pt x="28846" y="339312"/>
                  </a:lnTo>
                  <a:lnTo>
                    <a:pt x="37425" y="335578"/>
                  </a:lnTo>
                  <a:lnTo>
                    <a:pt x="46603" y="333511"/>
                  </a:lnTo>
                  <a:lnTo>
                    <a:pt x="56205" y="332918"/>
                  </a:lnTo>
                  <a:lnTo>
                    <a:pt x="66103" y="333500"/>
                  </a:lnTo>
                  <a:lnTo>
                    <a:pt x="76201" y="334967"/>
                  </a:lnTo>
                  <a:lnTo>
                    <a:pt x="86270" y="337237"/>
                  </a:lnTo>
                  <a:lnTo>
                    <a:pt x="95957" y="340430"/>
                  </a:lnTo>
                  <a:lnTo>
                    <a:pt x="105107" y="344533"/>
                  </a:lnTo>
                  <a:lnTo>
                    <a:pt x="113896" y="349254"/>
                  </a:lnTo>
                  <a:lnTo>
                    <a:pt x="122719" y="354114"/>
                  </a:lnTo>
                  <a:lnTo>
                    <a:pt x="131801" y="358831"/>
                  </a:lnTo>
                  <a:lnTo>
                    <a:pt x="141038" y="363472"/>
                  </a:lnTo>
                  <a:lnTo>
                    <a:pt x="150093" y="368349"/>
                  </a:lnTo>
                  <a:lnTo>
                    <a:pt x="158783" y="373629"/>
                  </a:lnTo>
                  <a:lnTo>
                    <a:pt x="167246" y="379330"/>
                  </a:lnTo>
                  <a:lnTo>
                    <a:pt x="175842" y="385388"/>
                  </a:lnTo>
                  <a:lnTo>
                    <a:pt x="184773" y="391723"/>
                  </a:lnTo>
                  <a:lnTo>
                    <a:pt x="194077" y="398096"/>
                  </a:lnTo>
                  <a:lnTo>
                    <a:pt x="203708" y="404141"/>
                  </a:lnTo>
                  <a:lnTo>
                    <a:pt x="213598" y="409676"/>
                  </a:lnTo>
                  <a:lnTo>
                    <a:pt x="223682" y="414373"/>
                  </a:lnTo>
                  <a:lnTo>
                    <a:pt x="233904" y="417698"/>
                  </a:lnTo>
                  <a:lnTo>
                    <a:pt x="244210" y="419491"/>
                  </a:lnTo>
                  <a:lnTo>
                    <a:pt x="254114" y="420064"/>
                  </a:lnTo>
                  <a:lnTo>
                    <a:pt x="263678" y="420070"/>
                  </a:lnTo>
                  <a:lnTo>
                    <a:pt x="273739" y="419508"/>
                  </a:lnTo>
                  <a:lnTo>
                    <a:pt x="285905" y="418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22976" y="66907"/>
              <a:ext cx="197678" cy="198478"/>
            </a:xfrm>
            <a:custGeom>
              <a:avLst/>
              <a:gdLst/>
              <a:ahLst/>
              <a:cxnLst/>
              <a:rect l="0" t="0" r="0" b="0"/>
              <a:pathLst>
                <a:path w="197678" h="198478">
                  <a:moveTo>
                    <a:pt x="39750" y="8964"/>
                  </a:moveTo>
                  <a:lnTo>
                    <a:pt x="33950" y="17765"/>
                  </a:lnTo>
                  <a:lnTo>
                    <a:pt x="29025" y="26112"/>
                  </a:lnTo>
                  <a:lnTo>
                    <a:pt x="24518" y="34806"/>
                  </a:lnTo>
                  <a:lnTo>
                    <a:pt x="20125" y="43754"/>
                  </a:lnTo>
                  <a:lnTo>
                    <a:pt x="15463" y="52600"/>
                  </a:lnTo>
                  <a:lnTo>
                    <a:pt x="10361" y="61087"/>
                  </a:lnTo>
                  <a:lnTo>
                    <a:pt x="5297" y="67336"/>
                  </a:lnTo>
                  <a:lnTo>
                    <a:pt x="1579" y="68995"/>
                  </a:lnTo>
                  <a:lnTo>
                    <a:pt x="0" y="66677"/>
                  </a:lnTo>
                  <a:lnTo>
                    <a:pt x="190" y="61579"/>
                  </a:lnTo>
                  <a:lnTo>
                    <a:pt x="1741" y="54797"/>
                  </a:lnTo>
                  <a:lnTo>
                    <a:pt x="4531" y="47274"/>
                  </a:lnTo>
                  <a:lnTo>
                    <a:pt x="8411" y="39556"/>
                  </a:lnTo>
                  <a:lnTo>
                    <a:pt x="13172" y="31884"/>
                  </a:lnTo>
                  <a:lnTo>
                    <a:pt x="18603" y="24336"/>
                  </a:lnTo>
                  <a:lnTo>
                    <a:pt x="24531" y="16931"/>
                  </a:lnTo>
                  <a:lnTo>
                    <a:pt x="31142" y="10141"/>
                  </a:lnTo>
                  <a:lnTo>
                    <a:pt x="38946" y="4863"/>
                  </a:lnTo>
                  <a:lnTo>
                    <a:pt x="48120" y="1467"/>
                  </a:lnTo>
                  <a:lnTo>
                    <a:pt x="58384" y="0"/>
                  </a:lnTo>
                  <a:lnTo>
                    <a:pt x="69191" y="453"/>
                  </a:lnTo>
                  <a:lnTo>
                    <a:pt x="80155" y="2615"/>
                  </a:lnTo>
                  <a:lnTo>
                    <a:pt x="90769" y="6319"/>
                  </a:lnTo>
                  <a:lnTo>
                    <a:pt x="100356" y="11538"/>
                  </a:lnTo>
                  <a:lnTo>
                    <a:pt x="108645" y="18121"/>
                  </a:lnTo>
                  <a:lnTo>
                    <a:pt x="115547" y="25980"/>
                  </a:lnTo>
                  <a:lnTo>
                    <a:pt x="120974" y="35156"/>
                  </a:lnTo>
                  <a:lnTo>
                    <a:pt x="125035" y="45552"/>
                  </a:lnTo>
                  <a:lnTo>
                    <a:pt x="127968" y="56956"/>
                  </a:lnTo>
                  <a:lnTo>
                    <a:pt x="130037" y="69136"/>
                  </a:lnTo>
                  <a:lnTo>
                    <a:pt x="131468" y="81879"/>
                  </a:lnTo>
                  <a:lnTo>
                    <a:pt x="132279" y="94858"/>
                  </a:lnTo>
                  <a:lnTo>
                    <a:pt x="132301" y="107645"/>
                  </a:lnTo>
                  <a:lnTo>
                    <a:pt x="131497" y="120022"/>
                  </a:lnTo>
                  <a:lnTo>
                    <a:pt x="129804" y="131960"/>
                  </a:lnTo>
                  <a:lnTo>
                    <a:pt x="127064" y="143516"/>
                  </a:lnTo>
                  <a:lnTo>
                    <a:pt x="123288" y="154765"/>
                  </a:lnTo>
                  <a:lnTo>
                    <a:pt x="118464" y="165456"/>
                  </a:lnTo>
                  <a:lnTo>
                    <a:pt x="112476" y="175038"/>
                  </a:lnTo>
                  <a:lnTo>
                    <a:pt x="105369" y="183289"/>
                  </a:lnTo>
                  <a:lnTo>
                    <a:pt x="97157" y="189982"/>
                  </a:lnTo>
                  <a:lnTo>
                    <a:pt x="87742" y="194730"/>
                  </a:lnTo>
                  <a:lnTo>
                    <a:pt x="77195" y="197509"/>
                  </a:lnTo>
                  <a:lnTo>
                    <a:pt x="66029" y="198426"/>
                  </a:lnTo>
                  <a:lnTo>
                    <a:pt x="55074" y="197537"/>
                  </a:lnTo>
                  <a:lnTo>
                    <a:pt x="44798" y="195045"/>
                  </a:lnTo>
                  <a:lnTo>
                    <a:pt x="35783" y="190934"/>
                  </a:lnTo>
                  <a:lnTo>
                    <a:pt x="28864" y="184902"/>
                  </a:lnTo>
                  <a:lnTo>
                    <a:pt x="24296" y="176965"/>
                  </a:lnTo>
                  <a:lnTo>
                    <a:pt x="22010" y="167722"/>
                  </a:lnTo>
                  <a:lnTo>
                    <a:pt x="21897" y="158141"/>
                  </a:lnTo>
                  <a:lnTo>
                    <a:pt x="23672" y="148826"/>
                  </a:lnTo>
                  <a:lnTo>
                    <a:pt x="27115" y="140475"/>
                  </a:lnTo>
                  <a:lnTo>
                    <a:pt x="32156" y="134009"/>
                  </a:lnTo>
                  <a:lnTo>
                    <a:pt x="38616" y="129749"/>
                  </a:lnTo>
                  <a:lnTo>
                    <a:pt x="46222" y="127670"/>
                  </a:lnTo>
                  <a:lnTo>
                    <a:pt x="54696" y="127697"/>
                  </a:lnTo>
                  <a:lnTo>
                    <a:pt x="63803" y="129562"/>
                  </a:lnTo>
                  <a:lnTo>
                    <a:pt x="73358" y="132894"/>
                  </a:lnTo>
                  <a:lnTo>
                    <a:pt x="83225" y="137330"/>
                  </a:lnTo>
                  <a:lnTo>
                    <a:pt x="93301" y="142565"/>
                  </a:lnTo>
                  <a:lnTo>
                    <a:pt x="103355" y="148364"/>
                  </a:lnTo>
                  <a:lnTo>
                    <a:pt x="113033" y="154554"/>
                  </a:lnTo>
                  <a:lnTo>
                    <a:pt x="122177" y="161009"/>
                  </a:lnTo>
                  <a:lnTo>
                    <a:pt x="130962" y="167478"/>
                  </a:lnTo>
                  <a:lnTo>
                    <a:pt x="139782" y="173596"/>
                  </a:lnTo>
                  <a:lnTo>
                    <a:pt x="148858" y="179187"/>
                  </a:lnTo>
                  <a:lnTo>
                    <a:pt x="157984" y="184110"/>
                  </a:lnTo>
                  <a:lnTo>
                    <a:pt x="167611" y="188645"/>
                  </a:lnTo>
                  <a:lnTo>
                    <a:pt x="179706" y="193187"/>
                  </a:lnTo>
                  <a:lnTo>
                    <a:pt x="197677" y="198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99555" y="318026"/>
              <a:ext cx="273742" cy="4614"/>
            </a:xfrm>
            <a:custGeom>
              <a:avLst/>
              <a:gdLst/>
              <a:ahLst/>
              <a:cxnLst/>
              <a:rect l="0" t="0" r="0" b="0"/>
              <a:pathLst>
                <a:path w="273742" h="4614">
                  <a:moveTo>
                    <a:pt x="273741" y="0"/>
                  </a:moveTo>
                  <a:lnTo>
                    <a:pt x="264940" y="2800"/>
                  </a:lnTo>
                  <a:lnTo>
                    <a:pt x="256593" y="4301"/>
                  </a:lnTo>
                  <a:lnTo>
                    <a:pt x="247885" y="4613"/>
                  </a:lnTo>
                  <a:lnTo>
                    <a:pt x="238418" y="4106"/>
                  </a:lnTo>
                  <a:lnTo>
                    <a:pt x="227627" y="3287"/>
                  </a:lnTo>
                  <a:lnTo>
                    <a:pt x="215333" y="2471"/>
                  </a:lnTo>
                  <a:lnTo>
                    <a:pt x="201840" y="1787"/>
                  </a:lnTo>
                  <a:lnTo>
                    <a:pt x="187722" y="1261"/>
                  </a:lnTo>
                  <a:lnTo>
                    <a:pt x="173377" y="875"/>
                  </a:lnTo>
                  <a:lnTo>
                    <a:pt x="159002" y="600"/>
                  </a:lnTo>
                  <a:lnTo>
                    <a:pt x="144671" y="408"/>
                  </a:lnTo>
                  <a:lnTo>
                    <a:pt x="130405" y="276"/>
                  </a:lnTo>
                  <a:lnTo>
                    <a:pt x="116199" y="186"/>
                  </a:lnTo>
                  <a:lnTo>
                    <a:pt x="102040" y="125"/>
                  </a:lnTo>
                  <a:lnTo>
                    <a:pt x="87922" y="84"/>
                  </a:lnTo>
                  <a:lnTo>
                    <a:pt x="73863" y="56"/>
                  </a:lnTo>
                  <a:lnTo>
                    <a:pt x="58213" y="34"/>
                  </a:lnTo>
                  <a:lnTo>
                    <a:pt x="36242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368642" y="412782"/>
              <a:ext cx="4613" cy="157929"/>
            </a:xfrm>
            <a:custGeom>
              <a:avLst/>
              <a:gdLst/>
              <a:ahLst/>
              <a:cxnLst/>
              <a:rect l="0" t="0" r="0" b="0"/>
              <a:pathLst>
                <a:path w="4613" h="157929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6" y="45289"/>
                  </a:lnTo>
                  <a:lnTo>
                    <a:pt x="2141" y="56334"/>
                  </a:lnTo>
                  <a:lnTo>
                    <a:pt x="2825" y="68174"/>
                  </a:lnTo>
                  <a:lnTo>
                    <a:pt x="3352" y="80644"/>
                  </a:lnTo>
                  <a:lnTo>
                    <a:pt x="3738" y="93573"/>
                  </a:lnTo>
                  <a:lnTo>
                    <a:pt x="4013" y="106413"/>
                  </a:lnTo>
                  <a:lnTo>
                    <a:pt x="4235" y="119615"/>
                  </a:lnTo>
                  <a:lnTo>
                    <a:pt x="4424" y="135453"/>
                  </a:lnTo>
                  <a:lnTo>
                    <a:pt x="4612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63261" y="412782"/>
              <a:ext cx="142971" cy="176338"/>
            </a:xfrm>
            <a:custGeom>
              <a:avLst/>
              <a:gdLst/>
              <a:ahLst/>
              <a:cxnLst/>
              <a:rect l="0" t="0" r="0" b="0"/>
              <a:pathLst>
                <a:path w="142971" h="176338">
                  <a:moveTo>
                    <a:pt x="67921" y="10529"/>
                  </a:moveTo>
                  <a:lnTo>
                    <a:pt x="59187" y="13597"/>
                  </a:lnTo>
                  <a:lnTo>
                    <a:pt x="51480" y="17659"/>
                  </a:lnTo>
                  <a:lnTo>
                    <a:pt x="44078" y="23152"/>
                  </a:lnTo>
                  <a:lnTo>
                    <a:pt x="36817" y="29912"/>
                  </a:lnTo>
                  <a:lnTo>
                    <a:pt x="29638" y="37710"/>
                  </a:lnTo>
                  <a:lnTo>
                    <a:pt x="22522" y="46311"/>
                  </a:lnTo>
                  <a:lnTo>
                    <a:pt x="15777" y="55669"/>
                  </a:lnTo>
                  <a:lnTo>
                    <a:pt x="10007" y="65923"/>
                  </a:lnTo>
                  <a:lnTo>
                    <a:pt x="5467" y="77076"/>
                  </a:lnTo>
                  <a:lnTo>
                    <a:pt x="2251" y="89004"/>
                  </a:lnTo>
                  <a:lnTo>
                    <a:pt x="459" y="101542"/>
                  </a:lnTo>
                  <a:lnTo>
                    <a:pt x="0" y="114524"/>
                  </a:lnTo>
                  <a:lnTo>
                    <a:pt x="810" y="127496"/>
                  </a:lnTo>
                  <a:lnTo>
                    <a:pt x="2940" y="139745"/>
                  </a:lnTo>
                  <a:lnTo>
                    <a:pt x="6305" y="150930"/>
                  </a:lnTo>
                  <a:lnTo>
                    <a:pt x="11020" y="160573"/>
                  </a:lnTo>
                  <a:lnTo>
                    <a:pt x="17466" y="167922"/>
                  </a:lnTo>
                  <a:lnTo>
                    <a:pt x="25688" y="172787"/>
                  </a:lnTo>
                  <a:lnTo>
                    <a:pt x="35295" y="175443"/>
                  </a:lnTo>
                  <a:lnTo>
                    <a:pt x="45652" y="176337"/>
                  </a:lnTo>
                  <a:lnTo>
                    <a:pt x="56314" y="175904"/>
                  </a:lnTo>
                  <a:lnTo>
                    <a:pt x="66895" y="174347"/>
                  </a:lnTo>
                  <a:lnTo>
                    <a:pt x="76992" y="171642"/>
                  </a:lnTo>
                  <a:lnTo>
                    <a:pt x="86446" y="167860"/>
                  </a:lnTo>
                  <a:lnTo>
                    <a:pt x="95284" y="163018"/>
                  </a:lnTo>
                  <a:lnTo>
                    <a:pt x="103614" y="157012"/>
                  </a:lnTo>
                  <a:lnTo>
                    <a:pt x="111551" y="149894"/>
                  </a:lnTo>
                  <a:lnTo>
                    <a:pt x="119037" y="141842"/>
                  </a:lnTo>
                  <a:lnTo>
                    <a:pt x="125846" y="133066"/>
                  </a:lnTo>
                  <a:lnTo>
                    <a:pt x="131900" y="123757"/>
                  </a:lnTo>
                  <a:lnTo>
                    <a:pt x="136950" y="114066"/>
                  </a:lnTo>
                  <a:lnTo>
                    <a:pt x="140511" y="104108"/>
                  </a:lnTo>
                  <a:lnTo>
                    <a:pt x="142459" y="93966"/>
                  </a:lnTo>
                  <a:lnTo>
                    <a:pt x="142970" y="83698"/>
                  </a:lnTo>
                  <a:lnTo>
                    <a:pt x="142332" y="73345"/>
                  </a:lnTo>
                  <a:lnTo>
                    <a:pt x="140828" y="62939"/>
                  </a:lnTo>
                  <a:lnTo>
                    <a:pt x="138532" y="52662"/>
                  </a:lnTo>
                  <a:lnTo>
                    <a:pt x="135322" y="42834"/>
                  </a:lnTo>
                  <a:lnTo>
                    <a:pt x="131194" y="33603"/>
                  </a:lnTo>
                  <a:lnTo>
                    <a:pt x="125948" y="25269"/>
                  </a:lnTo>
                  <a:lnTo>
                    <a:pt x="119137" y="18350"/>
                  </a:lnTo>
                  <a:lnTo>
                    <a:pt x="110680" y="12994"/>
                  </a:lnTo>
                  <a:lnTo>
                    <a:pt x="101384" y="9034"/>
                  </a:lnTo>
                  <a:lnTo>
                    <a:pt x="91853" y="5773"/>
                  </a:lnTo>
                  <a:lnTo>
                    <a:pt x="81250" y="2926"/>
                  </a:lnTo>
                  <a:lnTo>
                    <a:pt x="679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25980" y="265383"/>
              <a:ext cx="115814" cy="13933"/>
            </a:xfrm>
            <a:custGeom>
              <a:avLst/>
              <a:gdLst/>
              <a:ahLst/>
              <a:cxnLst/>
              <a:rect l="0" t="0" r="0" b="0"/>
              <a:pathLst>
                <a:path w="115814" h="13933">
                  <a:moveTo>
                    <a:pt x="115813" y="0"/>
                  </a:moveTo>
                  <a:lnTo>
                    <a:pt x="107012" y="2934"/>
                  </a:lnTo>
                  <a:lnTo>
                    <a:pt x="98665" y="5716"/>
                  </a:lnTo>
                  <a:lnTo>
                    <a:pt x="89962" y="8607"/>
                  </a:lnTo>
                  <a:lnTo>
                    <a:pt x="80668" y="11302"/>
                  </a:lnTo>
                  <a:lnTo>
                    <a:pt x="70525" y="13170"/>
                  </a:lnTo>
                  <a:lnTo>
                    <a:pt x="59493" y="13932"/>
                  </a:lnTo>
                  <a:lnTo>
                    <a:pt x="48099" y="13787"/>
                  </a:lnTo>
                  <a:lnTo>
                    <a:pt x="36108" y="13221"/>
                  </a:lnTo>
                  <a:lnTo>
                    <a:pt x="21347" y="1218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847037" y="33908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1740" y="0"/>
                  </a:lnTo>
                  <a:lnTo>
                    <a:pt x="98469" y="0"/>
                  </a:lnTo>
                  <a:lnTo>
                    <a:pt x="85272" y="0"/>
                  </a:lnTo>
                  <a:lnTo>
                    <a:pt x="71969" y="0"/>
                  </a:lnTo>
                  <a:lnTo>
                    <a:pt x="56971" y="0"/>
                  </a:lnTo>
                  <a:lnTo>
                    <a:pt x="356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42870" y="194171"/>
              <a:ext cx="172707" cy="387068"/>
            </a:xfrm>
            <a:custGeom>
              <a:avLst/>
              <a:gdLst/>
              <a:ahLst/>
              <a:cxnLst/>
              <a:rect l="0" t="0" r="0" b="0"/>
              <a:pathLst>
                <a:path w="172707" h="387068">
                  <a:moveTo>
                    <a:pt x="77949" y="18570"/>
                  </a:moveTo>
                  <a:lnTo>
                    <a:pt x="75015" y="27371"/>
                  </a:lnTo>
                  <a:lnTo>
                    <a:pt x="72233" y="35718"/>
                  </a:lnTo>
                  <a:lnTo>
                    <a:pt x="69334" y="44417"/>
                  </a:lnTo>
                  <a:lnTo>
                    <a:pt x="66294" y="53538"/>
                  </a:lnTo>
                  <a:lnTo>
                    <a:pt x="63128" y="63033"/>
                  </a:lnTo>
                  <a:lnTo>
                    <a:pt x="59859" y="72753"/>
                  </a:lnTo>
                  <a:lnTo>
                    <a:pt x="56345" y="80115"/>
                  </a:lnTo>
                  <a:lnTo>
                    <a:pt x="53109" y="81929"/>
                  </a:lnTo>
                  <a:lnTo>
                    <a:pt x="51302" y="79172"/>
                  </a:lnTo>
                  <a:lnTo>
                    <a:pt x="51001" y="73453"/>
                  </a:lnTo>
                  <a:lnTo>
                    <a:pt x="52042" y="65915"/>
                  </a:lnTo>
                  <a:lnTo>
                    <a:pt x="54400" y="57267"/>
                  </a:lnTo>
                  <a:lnTo>
                    <a:pt x="57945" y="47938"/>
                  </a:lnTo>
                  <a:lnTo>
                    <a:pt x="62460" y="38351"/>
                  </a:lnTo>
                  <a:lnTo>
                    <a:pt x="67716" y="28969"/>
                  </a:lnTo>
                  <a:lnTo>
                    <a:pt x="73517" y="20033"/>
                  </a:lnTo>
                  <a:lnTo>
                    <a:pt x="79870" y="12062"/>
                  </a:lnTo>
                  <a:lnTo>
                    <a:pt x="86967" y="5915"/>
                  </a:lnTo>
                  <a:lnTo>
                    <a:pt x="94849" y="1900"/>
                  </a:lnTo>
                  <a:lnTo>
                    <a:pt x="103261" y="0"/>
                  </a:lnTo>
                  <a:lnTo>
                    <a:pt x="111754" y="155"/>
                  </a:lnTo>
                  <a:lnTo>
                    <a:pt x="120058" y="2114"/>
                  </a:lnTo>
                  <a:lnTo>
                    <a:pt x="128092" y="5680"/>
                  </a:lnTo>
                  <a:lnTo>
                    <a:pt x="135866" y="10805"/>
                  </a:lnTo>
                  <a:lnTo>
                    <a:pt x="143420" y="17326"/>
                  </a:lnTo>
                  <a:lnTo>
                    <a:pt x="150474" y="25143"/>
                  </a:lnTo>
                  <a:lnTo>
                    <a:pt x="156461" y="34291"/>
                  </a:lnTo>
                  <a:lnTo>
                    <a:pt x="161154" y="44672"/>
                  </a:lnTo>
                  <a:lnTo>
                    <a:pt x="164645" y="56237"/>
                  </a:lnTo>
                  <a:lnTo>
                    <a:pt x="167154" y="69056"/>
                  </a:lnTo>
                  <a:lnTo>
                    <a:pt x="168912" y="83051"/>
                  </a:lnTo>
                  <a:lnTo>
                    <a:pt x="169959" y="98026"/>
                  </a:lnTo>
                  <a:lnTo>
                    <a:pt x="170146" y="113755"/>
                  </a:lnTo>
                  <a:lnTo>
                    <a:pt x="169460" y="130039"/>
                  </a:lnTo>
                  <a:lnTo>
                    <a:pt x="168019" y="146720"/>
                  </a:lnTo>
                  <a:lnTo>
                    <a:pt x="165981" y="163677"/>
                  </a:lnTo>
                  <a:lnTo>
                    <a:pt x="163498" y="180820"/>
                  </a:lnTo>
                  <a:lnTo>
                    <a:pt x="160696" y="197925"/>
                  </a:lnTo>
                  <a:lnTo>
                    <a:pt x="157670" y="214643"/>
                  </a:lnTo>
                  <a:lnTo>
                    <a:pt x="154483" y="230811"/>
                  </a:lnTo>
                  <a:lnTo>
                    <a:pt x="151022" y="246279"/>
                  </a:lnTo>
                  <a:lnTo>
                    <a:pt x="147012" y="260827"/>
                  </a:lnTo>
                  <a:lnTo>
                    <a:pt x="142349" y="274424"/>
                  </a:lnTo>
                  <a:lnTo>
                    <a:pt x="137081" y="287031"/>
                  </a:lnTo>
                  <a:lnTo>
                    <a:pt x="131320" y="298513"/>
                  </a:lnTo>
                  <a:lnTo>
                    <a:pt x="125184" y="308911"/>
                  </a:lnTo>
                  <a:lnTo>
                    <a:pt x="118777" y="318557"/>
                  </a:lnTo>
                  <a:lnTo>
                    <a:pt x="112176" y="327963"/>
                  </a:lnTo>
                  <a:lnTo>
                    <a:pt x="105436" y="337436"/>
                  </a:lnTo>
                  <a:lnTo>
                    <a:pt x="98437" y="346766"/>
                  </a:lnTo>
                  <a:lnTo>
                    <a:pt x="90899" y="355352"/>
                  </a:lnTo>
                  <a:lnTo>
                    <a:pt x="82714" y="362896"/>
                  </a:lnTo>
                  <a:lnTo>
                    <a:pt x="73928" y="369095"/>
                  </a:lnTo>
                  <a:lnTo>
                    <a:pt x="64651" y="373503"/>
                  </a:lnTo>
                  <a:lnTo>
                    <a:pt x="55007" y="376050"/>
                  </a:lnTo>
                  <a:lnTo>
                    <a:pt x="45260" y="376810"/>
                  </a:lnTo>
                  <a:lnTo>
                    <a:pt x="35796" y="375815"/>
                  </a:lnTo>
                  <a:lnTo>
                    <a:pt x="26813" y="373252"/>
                  </a:lnTo>
                  <a:lnTo>
                    <a:pt x="18647" y="369093"/>
                  </a:lnTo>
                  <a:lnTo>
                    <a:pt x="11841" y="363029"/>
                  </a:lnTo>
                  <a:lnTo>
                    <a:pt x="6566" y="355066"/>
                  </a:lnTo>
                  <a:lnTo>
                    <a:pt x="2838" y="345635"/>
                  </a:lnTo>
                  <a:lnTo>
                    <a:pt x="694" y="335397"/>
                  </a:lnTo>
                  <a:lnTo>
                    <a:pt x="0" y="324818"/>
                  </a:lnTo>
                  <a:lnTo>
                    <a:pt x="820" y="314464"/>
                  </a:lnTo>
                  <a:lnTo>
                    <a:pt x="3489" y="305051"/>
                  </a:lnTo>
                  <a:lnTo>
                    <a:pt x="8024" y="296888"/>
                  </a:lnTo>
                  <a:lnTo>
                    <a:pt x="14169" y="290410"/>
                  </a:lnTo>
                  <a:lnTo>
                    <a:pt x="21581" y="286332"/>
                  </a:lnTo>
                  <a:lnTo>
                    <a:pt x="29932" y="284813"/>
                  </a:lnTo>
                  <a:lnTo>
                    <a:pt x="38790" y="285554"/>
                  </a:lnTo>
                  <a:lnTo>
                    <a:pt x="47649" y="288094"/>
                  </a:lnTo>
                  <a:lnTo>
                    <a:pt x="56232" y="291986"/>
                  </a:lnTo>
                  <a:lnTo>
                    <a:pt x="64468" y="297018"/>
                  </a:lnTo>
                  <a:lnTo>
                    <a:pt x="72385" y="303210"/>
                  </a:lnTo>
                  <a:lnTo>
                    <a:pt x="80046" y="310476"/>
                  </a:lnTo>
                  <a:lnTo>
                    <a:pt x="87516" y="318472"/>
                  </a:lnTo>
                  <a:lnTo>
                    <a:pt x="94845" y="326684"/>
                  </a:lnTo>
                  <a:lnTo>
                    <a:pt x="102076" y="334801"/>
                  </a:lnTo>
                  <a:lnTo>
                    <a:pt x="109240" y="342708"/>
                  </a:lnTo>
                  <a:lnTo>
                    <a:pt x="116356" y="350398"/>
                  </a:lnTo>
                  <a:lnTo>
                    <a:pt x="123440" y="357894"/>
                  </a:lnTo>
                  <a:lnTo>
                    <a:pt x="130585" y="364937"/>
                  </a:lnTo>
                  <a:lnTo>
                    <a:pt x="138872" y="371663"/>
                  </a:lnTo>
                  <a:lnTo>
                    <a:pt x="151266" y="378665"/>
                  </a:lnTo>
                  <a:lnTo>
                    <a:pt x="172706" y="387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10332" y="53912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45108" y="215485"/>
              <a:ext cx="233723" cy="376283"/>
            </a:xfrm>
            <a:custGeom>
              <a:avLst/>
              <a:gdLst/>
              <a:ahLst/>
              <a:cxnLst/>
              <a:rect l="0" t="0" r="0" b="0"/>
              <a:pathLst>
                <a:path w="233723" h="376283">
                  <a:moveTo>
                    <a:pt x="44209" y="7784"/>
                  </a:moveTo>
                  <a:lnTo>
                    <a:pt x="41275" y="19520"/>
                  </a:lnTo>
                  <a:lnTo>
                    <a:pt x="38493" y="30648"/>
                  </a:lnTo>
                  <a:lnTo>
                    <a:pt x="35593" y="42242"/>
                  </a:lnTo>
                  <a:lnTo>
                    <a:pt x="32553" y="54231"/>
                  </a:lnTo>
                  <a:lnTo>
                    <a:pt x="29388" y="66242"/>
                  </a:lnTo>
                  <a:lnTo>
                    <a:pt x="26119" y="77976"/>
                  </a:lnTo>
                  <a:lnTo>
                    <a:pt x="22609" y="86944"/>
                  </a:lnTo>
                  <a:lnTo>
                    <a:pt x="19546" y="89865"/>
                  </a:lnTo>
                  <a:lnTo>
                    <a:pt x="18387" y="87310"/>
                  </a:lnTo>
                  <a:lnTo>
                    <a:pt x="19331" y="80859"/>
                  </a:lnTo>
                  <a:lnTo>
                    <a:pt x="21851" y="71976"/>
                  </a:lnTo>
                  <a:lnTo>
                    <a:pt x="25209" y="61863"/>
                  </a:lnTo>
                  <a:lnTo>
                    <a:pt x="28913" y="51243"/>
                  </a:lnTo>
                  <a:lnTo>
                    <a:pt x="33041" y="40631"/>
                  </a:lnTo>
                  <a:lnTo>
                    <a:pt x="38105" y="30484"/>
                  </a:lnTo>
                  <a:lnTo>
                    <a:pt x="44333" y="20997"/>
                  </a:lnTo>
                  <a:lnTo>
                    <a:pt x="51825" y="12638"/>
                  </a:lnTo>
                  <a:lnTo>
                    <a:pt x="60690" y="6224"/>
                  </a:lnTo>
                  <a:lnTo>
                    <a:pt x="70836" y="2024"/>
                  </a:lnTo>
                  <a:lnTo>
                    <a:pt x="81719" y="0"/>
                  </a:lnTo>
                  <a:lnTo>
                    <a:pt x="92476" y="70"/>
                  </a:lnTo>
                  <a:lnTo>
                    <a:pt x="102629" y="1977"/>
                  </a:lnTo>
                  <a:lnTo>
                    <a:pt x="112070" y="5677"/>
                  </a:lnTo>
                  <a:lnTo>
                    <a:pt x="120871" y="11426"/>
                  </a:lnTo>
                  <a:lnTo>
                    <a:pt x="129152" y="19178"/>
                  </a:lnTo>
                  <a:lnTo>
                    <a:pt x="136714" y="28636"/>
                  </a:lnTo>
                  <a:lnTo>
                    <a:pt x="143049" y="39424"/>
                  </a:lnTo>
                  <a:lnTo>
                    <a:pt x="147984" y="51199"/>
                  </a:lnTo>
                  <a:lnTo>
                    <a:pt x="151809" y="63680"/>
                  </a:lnTo>
                  <a:lnTo>
                    <a:pt x="155075" y="76657"/>
                  </a:lnTo>
                  <a:lnTo>
                    <a:pt x="158159" y="89975"/>
                  </a:lnTo>
                  <a:lnTo>
                    <a:pt x="161081" y="103528"/>
                  </a:lnTo>
                  <a:lnTo>
                    <a:pt x="163597" y="117240"/>
                  </a:lnTo>
                  <a:lnTo>
                    <a:pt x="165585" y="131054"/>
                  </a:lnTo>
                  <a:lnTo>
                    <a:pt x="166903" y="144773"/>
                  </a:lnTo>
                  <a:lnTo>
                    <a:pt x="167332" y="158064"/>
                  </a:lnTo>
                  <a:lnTo>
                    <a:pt x="166836" y="170788"/>
                  </a:lnTo>
                  <a:lnTo>
                    <a:pt x="165536" y="183130"/>
                  </a:lnTo>
                  <a:lnTo>
                    <a:pt x="163600" y="195490"/>
                  </a:lnTo>
                  <a:lnTo>
                    <a:pt x="161189" y="208101"/>
                  </a:lnTo>
                  <a:lnTo>
                    <a:pt x="158436" y="220861"/>
                  </a:lnTo>
                  <a:lnTo>
                    <a:pt x="155444" y="233434"/>
                  </a:lnTo>
                  <a:lnTo>
                    <a:pt x="152280" y="245630"/>
                  </a:lnTo>
                  <a:lnTo>
                    <a:pt x="148834" y="257261"/>
                  </a:lnTo>
                  <a:lnTo>
                    <a:pt x="144836" y="268072"/>
                  </a:lnTo>
                  <a:lnTo>
                    <a:pt x="140176" y="278008"/>
                  </a:lnTo>
                  <a:lnTo>
                    <a:pt x="134739" y="287171"/>
                  </a:lnTo>
                  <a:lnTo>
                    <a:pt x="128332" y="295720"/>
                  </a:lnTo>
                  <a:lnTo>
                    <a:pt x="120946" y="303804"/>
                  </a:lnTo>
                  <a:lnTo>
                    <a:pt x="112714" y="311387"/>
                  </a:lnTo>
                  <a:lnTo>
                    <a:pt x="103817" y="318262"/>
                  </a:lnTo>
                  <a:lnTo>
                    <a:pt x="94423" y="324360"/>
                  </a:lnTo>
                  <a:lnTo>
                    <a:pt x="84506" y="329439"/>
                  </a:lnTo>
                  <a:lnTo>
                    <a:pt x="73864" y="333020"/>
                  </a:lnTo>
                  <a:lnTo>
                    <a:pt x="62454" y="334976"/>
                  </a:lnTo>
                  <a:lnTo>
                    <a:pt x="50690" y="335322"/>
                  </a:lnTo>
                  <a:lnTo>
                    <a:pt x="39326" y="334042"/>
                  </a:lnTo>
                  <a:lnTo>
                    <a:pt x="28768" y="331284"/>
                  </a:lnTo>
                  <a:lnTo>
                    <a:pt x="19391" y="326993"/>
                  </a:lnTo>
                  <a:lnTo>
                    <a:pt x="11697" y="320840"/>
                  </a:lnTo>
                  <a:lnTo>
                    <a:pt x="5796" y="312821"/>
                  </a:lnTo>
                  <a:lnTo>
                    <a:pt x="1800" y="303523"/>
                  </a:lnTo>
                  <a:lnTo>
                    <a:pt x="0" y="293906"/>
                  </a:lnTo>
                  <a:lnTo>
                    <a:pt x="352" y="284562"/>
                  </a:lnTo>
                  <a:lnTo>
                    <a:pt x="2857" y="276021"/>
                  </a:lnTo>
                  <a:lnTo>
                    <a:pt x="7728" y="268897"/>
                  </a:lnTo>
                  <a:lnTo>
                    <a:pt x="14846" y="263380"/>
                  </a:lnTo>
                  <a:lnTo>
                    <a:pt x="23521" y="259644"/>
                  </a:lnTo>
                  <a:lnTo>
                    <a:pt x="32713" y="258020"/>
                  </a:lnTo>
                  <a:lnTo>
                    <a:pt x="41780" y="258480"/>
                  </a:lnTo>
                  <a:lnTo>
                    <a:pt x="50644" y="260718"/>
                  </a:lnTo>
                  <a:lnTo>
                    <a:pt x="59582" y="264345"/>
                  </a:lnTo>
                  <a:lnTo>
                    <a:pt x="68774" y="269000"/>
                  </a:lnTo>
                  <a:lnTo>
                    <a:pt x="78100" y="274394"/>
                  </a:lnTo>
                  <a:lnTo>
                    <a:pt x="87223" y="280305"/>
                  </a:lnTo>
                  <a:lnTo>
                    <a:pt x="95962" y="286572"/>
                  </a:lnTo>
                  <a:lnTo>
                    <a:pt x="104460" y="293085"/>
                  </a:lnTo>
                  <a:lnTo>
                    <a:pt x="113080" y="299763"/>
                  </a:lnTo>
                  <a:lnTo>
                    <a:pt x="122027" y="306553"/>
                  </a:lnTo>
                  <a:lnTo>
                    <a:pt x="131342" y="313419"/>
                  </a:lnTo>
                  <a:lnTo>
                    <a:pt x="140981" y="320336"/>
                  </a:lnTo>
                  <a:lnTo>
                    <a:pt x="150876" y="327286"/>
                  </a:lnTo>
                  <a:lnTo>
                    <a:pt x="160963" y="334260"/>
                  </a:lnTo>
                  <a:lnTo>
                    <a:pt x="171188" y="341248"/>
                  </a:lnTo>
                  <a:lnTo>
                    <a:pt x="181499" y="348238"/>
                  </a:lnTo>
                  <a:lnTo>
                    <a:pt x="191607" y="354922"/>
                  </a:lnTo>
                  <a:lnTo>
                    <a:pt x="202073" y="361361"/>
                  </a:lnTo>
                  <a:lnTo>
                    <a:pt x="214933" y="368121"/>
                  </a:lnTo>
                  <a:lnTo>
                    <a:pt x="233722" y="376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263419" y="1830845"/>
            <a:ext cx="2379442" cy="569653"/>
            <a:chOff x="1263419" y="1830845"/>
            <a:chExt cx="2379442" cy="569653"/>
          </a:xfrm>
        </p:grpSpPr>
        <p:sp>
          <p:nvSpPr>
            <p:cNvPr id="81" name="Freeform 80"/>
            <p:cNvSpPr/>
            <p:nvPr/>
          </p:nvSpPr>
          <p:spPr>
            <a:xfrm>
              <a:off x="1305533" y="2105699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85373" y="0"/>
                  </a:lnTo>
                  <a:lnTo>
                    <a:pt x="171462" y="0"/>
                  </a:lnTo>
                  <a:lnTo>
                    <a:pt x="156968" y="5"/>
                  </a:lnTo>
                  <a:lnTo>
                    <a:pt x="141940" y="177"/>
                  </a:lnTo>
                  <a:lnTo>
                    <a:pt x="126763" y="826"/>
                  </a:lnTo>
                  <a:lnTo>
                    <a:pt x="111696" y="2074"/>
                  </a:lnTo>
                  <a:lnTo>
                    <a:pt x="96832" y="3727"/>
                  </a:lnTo>
                  <a:lnTo>
                    <a:pt x="82172" y="5375"/>
                  </a:lnTo>
                  <a:lnTo>
                    <a:pt x="67698" y="6778"/>
                  </a:lnTo>
                  <a:lnTo>
                    <a:pt x="53782" y="7873"/>
                  </a:lnTo>
                  <a:lnTo>
                    <a:pt x="39726" y="8801"/>
                  </a:lnTo>
                  <a:lnTo>
                    <a:pt x="23175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263419" y="2168870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62006" y="0"/>
                  </a:lnTo>
                  <a:lnTo>
                    <a:pt x="250877" y="0"/>
                  </a:lnTo>
                  <a:lnTo>
                    <a:pt x="239279" y="0"/>
                  </a:lnTo>
                  <a:lnTo>
                    <a:pt x="227118" y="0"/>
                  </a:lnTo>
                  <a:lnTo>
                    <a:pt x="214458" y="0"/>
                  </a:lnTo>
                  <a:lnTo>
                    <a:pt x="201402" y="0"/>
                  </a:lnTo>
                  <a:lnTo>
                    <a:pt x="188050" y="0"/>
                  </a:lnTo>
                  <a:lnTo>
                    <a:pt x="174484" y="0"/>
                  </a:lnTo>
                  <a:lnTo>
                    <a:pt x="160769" y="0"/>
                  </a:lnTo>
                  <a:lnTo>
                    <a:pt x="146950" y="0"/>
                  </a:lnTo>
                  <a:lnTo>
                    <a:pt x="133060" y="0"/>
                  </a:lnTo>
                  <a:lnTo>
                    <a:pt x="119126" y="5"/>
                  </a:lnTo>
                  <a:lnTo>
                    <a:pt x="105328" y="178"/>
                  </a:lnTo>
                  <a:lnTo>
                    <a:pt x="91983" y="826"/>
                  </a:lnTo>
                  <a:lnTo>
                    <a:pt x="79228" y="2075"/>
                  </a:lnTo>
                  <a:lnTo>
                    <a:pt x="66909" y="3736"/>
                  </a:lnTo>
                  <a:lnTo>
                    <a:pt x="53147" y="5562"/>
                  </a:lnTo>
                  <a:lnTo>
                    <a:pt x="33381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19350" y="1830845"/>
              <a:ext cx="167930" cy="264327"/>
            </a:xfrm>
            <a:custGeom>
              <a:avLst/>
              <a:gdLst/>
              <a:ahLst/>
              <a:cxnLst/>
              <a:rect l="0" t="0" r="0" b="0"/>
              <a:pathLst>
                <a:path w="167930" h="264327">
                  <a:moveTo>
                    <a:pt x="160049" y="95870"/>
                  </a:moveTo>
                  <a:lnTo>
                    <a:pt x="159982" y="84201"/>
                  </a:lnTo>
                  <a:lnTo>
                    <a:pt x="159342" y="73713"/>
                  </a:lnTo>
                  <a:lnTo>
                    <a:pt x="158040" y="63416"/>
                  </a:lnTo>
                  <a:lnTo>
                    <a:pt x="156007" y="53287"/>
                  </a:lnTo>
                  <a:lnTo>
                    <a:pt x="153043" y="43592"/>
                  </a:lnTo>
                  <a:lnTo>
                    <a:pt x="149118" y="34460"/>
                  </a:lnTo>
                  <a:lnTo>
                    <a:pt x="144196" y="26030"/>
                  </a:lnTo>
                  <a:lnTo>
                    <a:pt x="138145" y="18517"/>
                  </a:lnTo>
                  <a:lnTo>
                    <a:pt x="131000" y="11955"/>
                  </a:lnTo>
                  <a:lnTo>
                    <a:pt x="122932" y="6550"/>
                  </a:lnTo>
                  <a:lnTo>
                    <a:pt x="114146" y="2742"/>
                  </a:lnTo>
                  <a:lnTo>
                    <a:pt x="104831" y="625"/>
                  </a:lnTo>
                  <a:lnTo>
                    <a:pt x="95136" y="0"/>
                  </a:lnTo>
                  <a:lnTo>
                    <a:pt x="85176" y="560"/>
                  </a:lnTo>
                  <a:lnTo>
                    <a:pt x="75037" y="2016"/>
                  </a:lnTo>
                  <a:lnTo>
                    <a:pt x="64941" y="4449"/>
                  </a:lnTo>
                  <a:lnTo>
                    <a:pt x="55236" y="8284"/>
                  </a:lnTo>
                  <a:lnTo>
                    <a:pt x="46082" y="13642"/>
                  </a:lnTo>
                  <a:lnTo>
                    <a:pt x="37631" y="20357"/>
                  </a:lnTo>
                  <a:lnTo>
                    <a:pt x="30099" y="28160"/>
                  </a:lnTo>
                  <a:lnTo>
                    <a:pt x="23515" y="36781"/>
                  </a:lnTo>
                  <a:lnTo>
                    <a:pt x="17754" y="45992"/>
                  </a:lnTo>
                  <a:lnTo>
                    <a:pt x="12642" y="55620"/>
                  </a:lnTo>
                  <a:lnTo>
                    <a:pt x="8023" y="65538"/>
                  </a:lnTo>
                  <a:lnTo>
                    <a:pt x="4089" y="75654"/>
                  </a:lnTo>
                  <a:lnTo>
                    <a:pt x="1350" y="85904"/>
                  </a:lnTo>
                  <a:lnTo>
                    <a:pt x="0" y="96237"/>
                  </a:lnTo>
                  <a:lnTo>
                    <a:pt x="246" y="106295"/>
                  </a:lnTo>
                  <a:lnTo>
                    <a:pt x="2465" y="115443"/>
                  </a:lnTo>
                  <a:lnTo>
                    <a:pt x="6669" y="123405"/>
                  </a:lnTo>
                  <a:lnTo>
                    <a:pt x="12748" y="130072"/>
                  </a:lnTo>
                  <a:lnTo>
                    <a:pt x="20640" y="135334"/>
                  </a:lnTo>
                  <a:lnTo>
                    <a:pt x="30127" y="139272"/>
                  </a:lnTo>
                  <a:lnTo>
                    <a:pt x="40731" y="141781"/>
                  </a:lnTo>
                  <a:lnTo>
                    <a:pt x="51832" y="142500"/>
                  </a:lnTo>
                  <a:lnTo>
                    <a:pt x="63030" y="141393"/>
                  </a:lnTo>
                  <a:lnTo>
                    <a:pt x="73986" y="138702"/>
                  </a:lnTo>
                  <a:lnTo>
                    <a:pt x="84344" y="134763"/>
                  </a:lnTo>
                  <a:lnTo>
                    <a:pt x="93975" y="129894"/>
                  </a:lnTo>
                  <a:lnTo>
                    <a:pt x="102934" y="124355"/>
                  </a:lnTo>
                  <a:lnTo>
                    <a:pt x="111347" y="118347"/>
                  </a:lnTo>
                  <a:lnTo>
                    <a:pt x="119344" y="112013"/>
                  </a:lnTo>
                  <a:lnTo>
                    <a:pt x="127039" y="105456"/>
                  </a:lnTo>
                  <a:lnTo>
                    <a:pt x="134521" y="98749"/>
                  </a:lnTo>
                  <a:lnTo>
                    <a:pt x="141858" y="91984"/>
                  </a:lnTo>
                  <a:lnTo>
                    <a:pt x="149187" y="86819"/>
                  </a:lnTo>
                  <a:lnTo>
                    <a:pt x="155884" y="85694"/>
                  </a:lnTo>
                  <a:lnTo>
                    <a:pt x="160843" y="88680"/>
                  </a:lnTo>
                  <a:lnTo>
                    <a:pt x="164187" y="94944"/>
                  </a:lnTo>
                  <a:lnTo>
                    <a:pt x="166378" y="103609"/>
                  </a:lnTo>
                  <a:lnTo>
                    <a:pt x="167639" y="113807"/>
                  </a:lnTo>
                  <a:lnTo>
                    <a:pt x="167929" y="124709"/>
                  </a:lnTo>
                  <a:lnTo>
                    <a:pt x="167297" y="135819"/>
                  </a:lnTo>
                  <a:lnTo>
                    <a:pt x="166051" y="147074"/>
                  </a:lnTo>
                  <a:lnTo>
                    <a:pt x="164671" y="158706"/>
                  </a:lnTo>
                  <a:lnTo>
                    <a:pt x="163446" y="170833"/>
                  </a:lnTo>
                  <a:lnTo>
                    <a:pt x="162472" y="183438"/>
                  </a:lnTo>
                  <a:lnTo>
                    <a:pt x="161742" y="196441"/>
                  </a:lnTo>
                  <a:lnTo>
                    <a:pt x="161216" y="209731"/>
                  </a:lnTo>
                  <a:lnTo>
                    <a:pt x="160845" y="222619"/>
                  </a:lnTo>
                  <a:lnTo>
                    <a:pt x="160548" y="235116"/>
                  </a:lnTo>
                  <a:lnTo>
                    <a:pt x="160298" y="248317"/>
                  </a:lnTo>
                  <a:lnTo>
                    <a:pt x="160049" y="264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84601" y="2111615"/>
              <a:ext cx="442198" cy="4613"/>
            </a:xfrm>
            <a:custGeom>
              <a:avLst/>
              <a:gdLst/>
              <a:ahLst/>
              <a:cxnLst/>
              <a:rect l="0" t="0" r="0" b="0"/>
              <a:pathLst>
                <a:path w="442198" h="4613">
                  <a:moveTo>
                    <a:pt x="442197" y="4612"/>
                  </a:moveTo>
                  <a:lnTo>
                    <a:pt x="433328" y="1813"/>
                  </a:lnTo>
                  <a:lnTo>
                    <a:pt x="424341" y="311"/>
                  </a:lnTo>
                  <a:lnTo>
                    <a:pt x="414346" y="0"/>
                  </a:lnTo>
                  <a:lnTo>
                    <a:pt x="403366" y="506"/>
                  </a:lnTo>
                  <a:lnTo>
                    <a:pt x="391554" y="1326"/>
                  </a:lnTo>
                  <a:lnTo>
                    <a:pt x="379091" y="2142"/>
                  </a:lnTo>
                  <a:lnTo>
                    <a:pt x="365981" y="2825"/>
                  </a:lnTo>
                  <a:lnTo>
                    <a:pt x="352051" y="3352"/>
                  </a:lnTo>
                  <a:lnTo>
                    <a:pt x="337276" y="3738"/>
                  </a:lnTo>
                  <a:lnTo>
                    <a:pt x="321762" y="4013"/>
                  </a:lnTo>
                  <a:lnTo>
                    <a:pt x="305664" y="4204"/>
                  </a:lnTo>
                  <a:lnTo>
                    <a:pt x="289124" y="4336"/>
                  </a:lnTo>
                  <a:lnTo>
                    <a:pt x="272101" y="4426"/>
                  </a:lnTo>
                  <a:lnTo>
                    <a:pt x="254382" y="4487"/>
                  </a:lnTo>
                  <a:lnTo>
                    <a:pt x="235909" y="4528"/>
                  </a:lnTo>
                  <a:lnTo>
                    <a:pt x="216927" y="4556"/>
                  </a:lnTo>
                  <a:lnTo>
                    <a:pt x="197878" y="4575"/>
                  </a:lnTo>
                  <a:lnTo>
                    <a:pt x="179026" y="4587"/>
                  </a:lnTo>
                  <a:lnTo>
                    <a:pt x="160452" y="4596"/>
                  </a:lnTo>
                  <a:lnTo>
                    <a:pt x="142141" y="4601"/>
                  </a:lnTo>
                  <a:lnTo>
                    <a:pt x="124044" y="4605"/>
                  </a:lnTo>
                  <a:lnTo>
                    <a:pt x="106112" y="4608"/>
                  </a:lnTo>
                  <a:lnTo>
                    <a:pt x="88298" y="4609"/>
                  </a:lnTo>
                  <a:lnTo>
                    <a:pt x="70591" y="4610"/>
                  </a:lnTo>
                  <a:lnTo>
                    <a:pt x="53722" y="4611"/>
                  </a:lnTo>
                  <a:lnTo>
                    <a:pt x="37501" y="4611"/>
                  </a:lnTo>
                  <a:lnTo>
                    <a:pt x="20499" y="4612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013778" y="2221513"/>
              <a:ext cx="7694" cy="178985"/>
            </a:xfrm>
            <a:custGeom>
              <a:avLst/>
              <a:gdLst/>
              <a:ahLst/>
              <a:cxnLst/>
              <a:rect l="0" t="0" r="0" b="0"/>
              <a:pathLst>
                <a:path w="7694" h="178985">
                  <a:moveTo>
                    <a:pt x="7693" y="0"/>
                  </a:moveTo>
                  <a:lnTo>
                    <a:pt x="7693" y="11735"/>
                  </a:lnTo>
                  <a:lnTo>
                    <a:pt x="7693" y="22864"/>
                  </a:lnTo>
                  <a:lnTo>
                    <a:pt x="7688" y="34462"/>
                  </a:lnTo>
                  <a:lnTo>
                    <a:pt x="7516" y="46623"/>
                  </a:lnTo>
                  <a:lnTo>
                    <a:pt x="6867" y="59283"/>
                  </a:lnTo>
                  <a:lnTo>
                    <a:pt x="5619" y="72339"/>
                  </a:lnTo>
                  <a:lnTo>
                    <a:pt x="3966" y="85691"/>
                  </a:lnTo>
                  <a:lnTo>
                    <a:pt x="2318" y="99256"/>
                  </a:lnTo>
                  <a:lnTo>
                    <a:pt x="920" y="112958"/>
                  </a:lnTo>
                  <a:lnTo>
                    <a:pt x="26" y="126335"/>
                  </a:lnTo>
                  <a:lnTo>
                    <a:pt x="0" y="139964"/>
                  </a:lnTo>
                  <a:lnTo>
                    <a:pt x="1960" y="156159"/>
                  </a:lnTo>
                  <a:lnTo>
                    <a:pt x="7693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125216" y="2200455"/>
              <a:ext cx="145984" cy="198133"/>
            </a:xfrm>
            <a:custGeom>
              <a:avLst/>
              <a:gdLst/>
              <a:ahLst/>
              <a:cxnLst/>
              <a:rect l="0" t="0" r="0" b="0"/>
              <a:pathLst>
                <a:path w="145984" h="198133">
                  <a:moveTo>
                    <a:pt x="64711" y="0"/>
                  </a:moveTo>
                  <a:lnTo>
                    <a:pt x="58844" y="5935"/>
                  </a:lnTo>
                  <a:lnTo>
                    <a:pt x="53279" y="12140"/>
                  </a:lnTo>
                  <a:lnTo>
                    <a:pt x="47480" y="19240"/>
                  </a:lnTo>
                  <a:lnTo>
                    <a:pt x="41399" y="27353"/>
                  </a:lnTo>
                  <a:lnTo>
                    <a:pt x="35069" y="36648"/>
                  </a:lnTo>
                  <a:lnTo>
                    <a:pt x="28546" y="47091"/>
                  </a:lnTo>
                  <a:lnTo>
                    <a:pt x="22043" y="58343"/>
                  </a:lnTo>
                  <a:lnTo>
                    <a:pt x="15908" y="69882"/>
                  </a:lnTo>
                  <a:lnTo>
                    <a:pt x="10313" y="81377"/>
                  </a:lnTo>
                  <a:lnTo>
                    <a:pt x="5575" y="92703"/>
                  </a:lnTo>
                  <a:lnTo>
                    <a:pt x="2223" y="103841"/>
                  </a:lnTo>
                  <a:lnTo>
                    <a:pt x="416" y="114813"/>
                  </a:lnTo>
                  <a:lnTo>
                    <a:pt x="0" y="125657"/>
                  </a:lnTo>
                  <a:lnTo>
                    <a:pt x="701" y="136405"/>
                  </a:lnTo>
                  <a:lnTo>
                    <a:pt x="2252" y="147080"/>
                  </a:lnTo>
                  <a:lnTo>
                    <a:pt x="4749" y="157539"/>
                  </a:lnTo>
                  <a:lnTo>
                    <a:pt x="8626" y="167488"/>
                  </a:lnTo>
                  <a:lnTo>
                    <a:pt x="14011" y="176797"/>
                  </a:lnTo>
                  <a:lnTo>
                    <a:pt x="20746" y="185013"/>
                  </a:lnTo>
                  <a:lnTo>
                    <a:pt x="28562" y="191321"/>
                  </a:lnTo>
                  <a:lnTo>
                    <a:pt x="37191" y="195448"/>
                  </a:lnTo>
                  <a:lnTo>
                    <a:pt x="46408" y="197591"/>
                  </a:lnTo>
                  <a:lnTo>
                    <a:pt x="56040" y="198132"/>
                  </a:lnTo>
                  <a:lnTo>
                    <a:pt x="65956" y="197458"/>
                  </a:lnTo>
                  <a:lnTo>
                    <a:pt x="75900" y="195738"/>
                  </a:lnTo>
                  <a:lnTo>
                    <a:pt x="85503" y="192923"/>
                  </a:lnTo>
                  <a:lnTo>
                    <a:pt x="94593" y="189072"/>
                  </a:lnTo>
                  <a:lnTo>
                    <a:pt x="103171" y="184353"/>
                  </a:lnTo>
                  <a:lnTo>
                    <a:pt x="111320" y="178962"/>
                  </a:lnTo>
                  <a:lnTo>
                    <a:pt x="119128" y="173066"/>
                  </a:lnTo>
                  <a:lnTo>
                    <a:pt x="126355" y="166479"/>
                  </a:lnTo>
                  <a:lnTo>
                    <a:pt x="132458" y="158693"/>
                  </a:lnTo>
                  <a:lnTo>
                    <a:pt x="137229" y="149526"/>
                  </a:lnTo>
                  <a:lnTo>
                    <a:pt x="140772" y="139098"/>
                  </a:lnTo>
                  <a:lnTo>
                    <a:pt x="143316" y="127649"/>
                  </a:lnTo>
                  <a:lnTo>
                    <a:pt x="145094" y="115432"/>
                  </a:lnTo>
                  <a:lnTo>
                    <a:pt x="145983" y="102822"/>
                  </a:lnTo>
                  <a:lnTo>
                    <a:pt x="145532" y="90291"/>
                  </a:lnTo>
                  <a:lnTo>
                    <a:pt x="143600" y="78090"/>
                  </a:lnTo>
                  <a:lnTo>
                    <a:pt x="140338" y="66272"/>
                  </a:lnTo>
                  <a:lnTo>
                    <a:pt x="136006" y="54796"/>
                  </a:lnTo>
                  <a:lnTo>
                    <a:pt x="130861" y="43606"/>
                  </a:lnTo>
                  <a:lnTo>
                    <a:pt x="124796" y="33124"/>
                  </a:lnTo>
                  <a:lnTo>
                    <a:pt x="117369" y="24216"/>
                  </a:lnTo>
                  <a:lnTo>
                    <a:pt x="108452" y="17229"/>
                  </a:lnTo>
                  <a:lnTo>
                    <a:pt x="98363" y="12200"/>
                  </a:lnTo>
                  <a:lnTo>
                    <a:pt x="87673" y="9108"/>
                  </a:lnTo>
                  <a:lnTo>
                    <a:pt x="76794" y="7728"/>
                  </a:lnTo>
                  <a:lnTo>
                    <a:pt x="66367" y="7566"/>
                  </a:lnTo>
                  <a:lnTo>
                    <a:pt x="56331" y="7947"/>
                  </a:lnTo>
                  <a:lnTo>
                    <a:pt x="45809" y="8897"/>
                  </a:lnTo>
                  <a:lnTo>
                    <a:pt x="3312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579481" y="206358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7474" y="7662"/>
                  </a:lnTo>
                  <a:lnTo>
                    <a:pt x="108487" y="5520"/>
                  </a:lnTo>
                  <a:lnTo>
                    <a:pt x="98488" y="3917"/>
                  </a:lnTo>
                  <a:lnTo>
                    <a:pt x="87334" y="2736"/>
                  </a:lnTo>
                  <a:lnTo>
                    <a:pt x="74874" y="1888"/>
                  </a:lnTo>
                  <a:lnTo>
                    <a:pt x="61185" y="1290"/>
                  </a:lnTo>
                  <a:lnTo>
                    <a:pt x="47231" y="875"/>
                  </a:lnTo>
                  <a:lnTo>
                    <a:pt x="33383" y="545"/>
                  </a:lnTo>
                  <a:lnTo>
                    <a:pt x="18426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00538" y="2137284"/>
              <a:ext cx="105286" cy="2"/>
            </a:xfrm>
            <a:custGeom>
              <a:avLst/>
              <a:gdLst/>
              <a:ahLst/>
              <a:cxnLst/>
              <a:rect l="0" t="0" r="0" b="0"/>
              <a:pathLst>
                <a:path w="105286" h="2">
                  <a:moveTo>
                    <a:pt x="105285" y="1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1"/>
                  </a:lnTo>
                  <a:lnTo>
                    <a:pt x="28084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99129" y="1996820"/>
              <a:ext cx="317987" cy="326126"/>
            </a:xfrm>
            <a:custGeom>
              <a:avLst/>
              <a:gdLst/>
              <a:ahLst/>
              <a:cxnLst/>
              <a:rect l="0" t="0" r="0" b="0"/>
              <a:pathLst>
                <a:path w="317987" h="326126">
                  <a:moveTo>
                    <a:pt x="154135" y="3594"/>
                  </a:moveTo>
                  <a:lnTo>
                    <a:pt x="145334" y="861"/>
                  </a:lnTo>
                  <a:lnTo>
                    <a:pt x="136987" y="0"/>
                  </a:lnTo>
                  <a:lnTo>
                    <a:pt x="128288" y="994"/>
                  </a:lnTo>
                  <a:lnTo>
                    <a:pt x="119167" y="3706"/>
                  </a:lnTo>
                  <a:lnTo>
                    <a:pt x="109672" y="8139"/>
                  </a:lnTo>
                  <a:lnTo>
                    <a:pt x="99885" y="14127"/>
                  </a:lnTo>
                  <a:lnTo>
                    <a:pt x="90044" y="21386"/>
                  </a:lnTo>
                  <a:lnTo>
                    <a:pt x="80518" y="29612"/>
                  </a:lnTo>
                  <a:lnTo>
                    <a:pt x="71485" y="38551"/>
                  </a:lnTo>
                  <a:lnTo>
                    <a:pt x="62946" y="48159"/>
                  </a:lnTo>
                  <a:lnTo>
                    <a:pt x="54825" y="58592"/>
                  </a:lnTo>
                  <a:lnTo>
                    <a:pt x="47032" y="69866"/>
                  </a:lnTo>
                  <a:lnTo>
                    <a:pt x="39645" y="81709"/>
                  </a:lnTo>
                  <a:lnTo>
                    <a:pt x="32902" y="93658"/>
                  </a:lnTo>
                  <a:lnTo>
                    <a:pt x="26884" y="105436"/>
                  </a:lnTo>
                  <a:lnTo>
                    <a:pt x="21519" y="116955"/>
                  </a:lnTo>
                  <a:lnTo>
                    <a:pt x="16681" y="128224"/>
                  </a:lnTo>
                  <a:lnTo>
                    <a:pt x="12245" y="139289"/>
                  </a:lnTo>
                  <a:lnTo>
                    <a:pt x="8265" y="150365"/>
                  </a:lnTo>
                  <a:lnTo>
                    <a:pt x="4964" y="161801"/>
                  </a:lnTo>
                  <a:lnTo>
                    <a:pt x="2414" y="173756"/>
                  </a:lnTo>
                  <a:lnTo>
                    <a:pt x="700" y="186057"/>
                  </a:lnTo>
                  <a:lnTo>
                    <a:pt x="0" y="198316"/>
                  </a:lnTo>
                  <a:lnTo>
                    <a:pt x="313" y="210302"/>
                  </a:lnTo>
                  <a:lnTo>
                    <a:pt x="1659" y="221960"/>
                  </a:lnTo>
                  <a:lnTo>
                    <a:pt x="4158" y="233321"/>
                  </a:lnTo>
                  <a:lnTo>
                    <a:pt x="7769" y="244440"/>
                  </a:lnTo>
                  <a:lnTo>
                    <a:pt x="12482" y="255212"/>
                  </a:lnTo>
                  <a:lnTo>
                    <a:pt x="18393" y="265379"/>
                  </a:lnTo>
                  <a:lnTo>
                    <a:pt x="25449" y="274845"/>
                  </a:lnTo>
                  <a:lnTo>
                    <a:pt x="33627" y="283509"/>
                  </a:lnTo>
                  <a:lnTo>
                    <a:pt x="43019" y="291182"/>
                  </a:lnTo>
                  <a:lnTo>
                    <a:pt x="53555" y="297862"/>
                  </a:lnTo>
                  <a:lnTo>
                    <a:pt x="64884" y="303687"/>
                  </a:lnTo>
                  <a:lnTo>
                    <a:pt x="76480" y="308842"/>
                  </a:lnTo>
                  <a:lnTo>
                    <a:pt x="88022" y="313494"/>
                  </a:lnTo>
                  <a:lnTo>
                    <a:pt x="99551" y="317620"/>
                  </a:lnTo>
                  <a:lnTo>
                    <a:pt x="111358" y="321020"/>
                  </a:lnTo>
                  <a:lnTo>
                    <a:pt x="123593" y="323637"/>
                  </a:lnTo>
                  <a:lnTo>
                    <a:pt x="136100" y="325394"/>
                  </a:lnTo>
                  <a:lnTo>
                    <a:pt x="148502" y="326125"/>
                  </a:lnTo>
                  <a:lnTo>
                    <a:pt x="160589" y="325831"/>
                  </a:lnTo>
                  <a:lnTo>
                    <a:pt x="172316" y="324499"/>
                  </a:lnTo>
                  <a:lnTo>
                    <a:pt x="183724" y="322009"/>
                  </a:lnTo>
                  <a:lnTo>
                    <a:pt x="194874" y="318408"/>
                  </a:lnTo>
                  <a:lnTo>
                    <a:pt x="205668" y="313873"/>
                  </a:lnTo>
                  <a:lnTo>
                    <a:pt x="215849" y="308613"/>
                  </a:lnTo>
                  <a:lnTo>
                    <a:pt x="225330" y="302812"/>
                  </a:lnTo>
                  <a:lnTo>
                    <a:pt x="234173" y="296460"/>
                  </a:lnTo>
                  <a:lnTo>
                    <a:pt x="242499" y="289366"/>
                  </a:lnTo>
                  <a:lnTo>
                    <a:pt x="250435" y="281482"/>
                  </a:lnTo>
                  <a:lnTo>
                    <a:pt x="258087" y="272899"/>
                  </a:lnTo>
                  <a:lnTo>
                    <a:pt x="265540" y="263759"/>
                  </a:lnTo>
                  <a:lnTo>
                    <a:pt x="272849" y="254202"/>
                  </a:lnTo>
                  <a:lnTo>
                    <a:pt x="279894" y="244344"/>
                  </a:lnTo>
                  <a:lnTo>
                    <a:pt x="286398" y="234273"/>
                  </a:lnTo>
                  <a:lnTo>
                    <a:pt x="292254" y="224055"/>
                  </a:lnTo>
                  <a:lnTo>
                    <a:pt x="297508" y="213736"/>
                  </a:lnTo>
                  <a:lnTo>
                    <a:pt x="302271" y="203349"/>
                  </a:lnTo>
                  <a:lnTo>
                    <a:pt x="306656" y="192911"/>
                  </a:lnTo>
                  <a:lnTo>
                    <a:pt x="310602" y="182273"/>
                  </a:lnTo>
                  <a:lnTo>
                    <a:pt x="313880" y="171139"/>
                  </a:lnTo>
                  <a:lnTo>
                    <a:pt x="316411" y="159385"/>
                  </a:lnTo>
                  <a:lnTo>
                    <a:pt x="317941" y="147051"/>
                  </a:lnTo>
                  <a:lnTo>
                    <a:pt x="317986" y="134238"/>
                  </a:lnTo>
                  <a:lnTo>
                    <a:pt x="316420" y="121067"/>
                  </a:lnTo>
                  <a:lnTo>
                    <a:pt x="313418" y="107798"/>
                  </a:lnTo>
                  <a:lnTo>
                    <a:pt x="309269" y="94818"/>
                  </a:lnTo>
                  <a:lnTo>
                    <a:pt x="304254" y="82315"/>
                  </a:lnTo>
                  <a:lnTo>
                    <a:pt x="298448" y="70463"/>
                  </a:lnTo>
                  <a:lnTo>
                    <a:pt x="291728" y="59497"/>
                  </a:lnTo>
                  <a:lnTo>
                    <a:pt x="284093" y="49453"/>
                  </a:lnTo>
                  <a:lnTo>
                    <a:pt x="275510" y="40216"/>
                  </a:lnTo>
                  <a:lnTo>
                    <a:pt x="265839" y="31617"/>
                  </a:lnTo>
                  <a:lnTo>
                    <a:pt x="255111" y="23509"/>
                  </a:lnTo>
                  <a:lnTo>
                    <a:pt x="243653" y="16248"/>
                  </a:lnTo>
                  <a:lnTo>
                    <a:pt x="231969" y="10654"/>
                  </a:lnTo>
                  <a:lnTo>
                    <a:pt x="220372" y="7047"/>
                  </a:lnTo>
                  <a:lnTo>
                    <a:pt x="208976" y="5440"/>
                  </a:lnTo>
                  <a:lnTo>
                    <a:pt x="197792" y="5799"/>
                  </a:lnTo>
                  <a:lnTo>
                    <a:pt x="186800" y="7885"/>
                  </a:lnTo>
                  <a:lnTo>
                    <a:pt x="176416" y="11047"/>
                  </a:lnTo>
                  <a:lnTo>
                    <a:pt x="166471" y="14632"/>
                  </a:lnTo>
                  <a:lnTo>
                    <a:pt x="156088" y="18950"/>
                  </a:lnTo>
                  <a:lnTo>
                    <a:pt x="143606" y="24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16476" y="2316269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62778" y="1946584"/>
              <a:ext cx="180083" cy="422328"/>
            </a:xfrm>
            <a:custGeom>
              <a:avLst/>
              <a:gdLst/>
              <a:ahLst/>
              <a:cxnLst/>
              <a:rect l="0" t="0" r="0" b="0"/>
              <a:pathLst>
                <a:path w="180083" h="422328">
                  <a:moveTo>
                    <a:pt x="180082" y="117001"/>
                  </a:moveTo>
                  <a:lnTo>
                    <a:pt x="180015" y="105333"/>
                  </a:lnTo>
                  <a:lnTo>
                    <a:pt x="179374" y="94844"/>
                  </a:lnTo>
                  <a:lnTo>
                    <a:pt x="178073" y="84547"/>
                  </a:lnTo>
                  <a:lnTo>
                    <a:pt x="176041" y="74419"/>
                  </a:lnTo>
                  <a:lnTo>
                    <a:pt x="173076" y="64723"/>
                  </a:lnTo>
                  <a:lnTo>
                    <a:pt x="169152" y="55587"/>
                  </a:lnTo>
                  <a:lnTo>
                    <a:pt x="164230" y="46984"/>
                  </a:lnTo>
                  <a:lnTo>
                    <a:pt x="158178" y="38823"/>
                  </a:lnTo>
                  <a:lnTo>
                    <a:pt x="151033" y="31003"/>
                  </a:lnTo>
                  <a:lnTo>
                    <a:pt x="142965" y="23600"/>
                  </a:lnTo>
                  <a:lnTo>
                    <a:pt x="134180" y="16846"/>
                  </a:lnTo>
                  <a:lnTo>
                    <a:pt x="124865" y="10830"/>
                  </a:lnTo>
                  <a:lnTo>
                    <a:pt x="115170" y="5806"/>
                  </a:lnTo>
                  <a:lnTo>
                    <a:pt x="105210" y="2262"/>
                  </a:lnTo>
                  <a:lnTo>
                    <a:pt x="95066" y="330"/>
                  </a:lnTo>
                  <a:lnTo>
                    <a:pt x="84797" y="0"/>
                  </a:lnTo>
                  <a:lnTo>
                    <a:pt x="74443" y="1291"/>
                  </a:lnTo>
                  <a:lnTo>
                    <a:pt x="64036" y="4052"/>
                  </a:lnTo>
                  <a:lnTo>
                    <a:pt x="53759" y="8175"/>
                  </a:lnTo>
                  <a:lnTo>
                    <a:pt x="43931" y="13683"/>
                  </a:lnTo>
                  <a:lnTo>
                    <a:pt x="34696" y="20465"/>
                  </a:lnTo>
                  <a:lnTo>
                    <a:pt x="26189" y="28457"/>
                  </a:lnTo>
                  <a:lnTo>
                    <a:pt x="18621" y="37724"/>
                  </a:lnTo>
                  <a:lnTo>
                    <a:pt x="12021" y="48176"/>
                  </a:lnTo>
                  <a:lnTo>
                    <a:pt x="6589" y="59449"/>
                  </a:lnTo>
                  <a:lnTo>
                    <a:pt x="2763" y="71007"/>
                  </a:lnTo>
                  <a:lnTo>
                    <a:pt x="634" y="82520"/>
                  </a:lnTo>
                  <a:lnTo>
                    <a:pt x="0" y="93859"/>
                  </a:lnTo>
                  <a:lnTo>
                    <a:pt x="555" y="105006"/>
                  </a:lnTo>
                  <a:lnTo>
                    <a:pt x="2008" y="115976"/>
                  </a:lnTo>
                  <a:lnTo>
                    <a:pt x="4439" y="126479"/>
                  </a:lnTo>
                  <a:lnTo>
                    <a:pt x="8272" y="135934"/>
                  </a:lnTo>
                  <a:lnTo>
                    <a:pt x="13628" y="144100"/>
                  </a:lnTo>
                  <a:lnTo>
                    <a:pt x="20343" y="150736"/>
                  </a:lnTo>
                  <a:lnTo>
                    <a:pt x="28146" y="155445"/>
                  </a:lnTo>
                  <a:lnTo>
                    <a:pt x="36766" y="158198"/>
                  </a:lnTo>
                  <a:lnTo>
                    <a:pt x="45977" y="159098"/>
                  </a:lnTo>
                  <a:lnTo>
                    <a:pt x="55605" y="158198"/>
                  </a:lnTo>
                  <a:lnTo>
                    <a:pt x="65517" y="155708"/>
                  </a:lnTo>
                  <a:lnTo>
                    <a:pt x="75460" y="151937"/>
                  </a:lnTo>
                  <a:lnTo>
                    <a:pt x="85063" y="147199"/>
                  </a:lnTo>
                  <a:lnTo>
                    <a:pt x="94152" y="141757"/>
                  </a:lnTo>
                  <a:lnTo>
                    <a:pt x="102729" y="135817"/>
                  </a:lnTo>
                  <a:lnTo>
                    <a:pt x="110878" y="129532"/>
                  </a:lnTo>
                  <a:lnTo>
                    <a:pt x="118690" y="123004"/>
                  </a:lnTo>
                  <a:lnTo>
                    <a:pt x="126090" y="116146"/>
                  </a:lnTo>
                  <a:lnTo>
                    <a:pt x="132841" y="108703"/>
                  </a:lnTo>
                  <a:lnTo>
                    <a:pt x="138865" y="100581"/>
                  </a:lnTo>
                  <a:lnTo>
                    <a:pt x="144234" y="91837"/>
                  </a:lnTo>
                  <a:lnTo>
                    <a:pt x="149075" y="82589"/>
                  </a:lnTo>
                  <a:lnTo>
                    <a:pt x="153523" y="73052"/>
                  </a:lnTo>
                  <a:lnTo>
                    <a:pt x="157902" y="66607"/>
                  </a:lnTo>
                  <a:lnTo>
                    <a:pt x="161952" y="67191"/>
                  </a:lnTo>
                  <a:lnTo>
                    <a:pt x="164822" y="73340"/>
                  </a:lnTo>
                  <a:lnTo>
                    <a:pt x="166629" y="83254"/>
                  </a:lnTo>
                  <a:lnTo>
                    <a:pt x="167732" y="95694"/>
                  </a:lnTo>
                  <a:lnTo>
                    <a:pt x="168405" y="109826"/>
                  </a:lnTo>
                  <a:lnTo>
                    <a:pt x="168822" y="125091"/>
                  </a:lnTo>
                  <a:lnTo>
                    <a:pt x="169082" y="141114"/>
                  </a:lnTo>
                  <a:lnTo>
                    <a:pt x="169247" y="157645"/>
                  </a:lnTo>
                  <a:lnTo>
                    <a:pt x="169353" y="174513"/>
                  </a:lnTo>
                  <a:lnTo>
                    <a:pt x="169422" y="191607"/>
                  </a:lnTo>
                  <a:lnTo>
                    <a:pt x="169467" y="208853"/>
                  </a:lnTo>
                  <a:lnTo>
                    <a:pt x="169501" y="226190"/>
                  </a:lnTo>
                  <a:lnTo>
                    <a:pt x="169693" y="243257"/>
                  </a:lnTo>
                  <a:lnTo>
                    <a:pt x="170354" y="259418"/>
                  </a:lnTo>
                  <a:lnTo>
                    <a:pt x="171611" y="274413"/>
                  </a:lnTo>
                  <a:lnTo>
                    <a:pt x="173269" y="288788"/>
                  </a:lnTo>
                  <a:lnTo>
                    <a:pt x="174922" y="303661"/>
                  </a:lnTo>
                  <a:lnTo>
                    <a:pt x="176327" y="319625"/>
                  </a:lnTo>
                  <a:lnTo>
                    <a:pt x="177423" y="336433"/>
                  </a:lnTo>
                  <a:lnTo>
                    <a:pt x="178353" y="355224"/>
                  </a:lnTo>
                  <a:lnTo>
                    <a:pt x="179192" y="381011"/>
                  </a:lnTo>
                  <a:lnTo>
                    <a:pt x="180082" y="422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Freeform 92"/>
          <p:cNvSpPr/>
          <p:nvPr/>
        </p:nvSpPr>
        <p:spPr>
          <a:xfrm>
            <a:off x="648949" y="1463461"/>
            <a:ext cx="20789" cy="26199"/>
          </a:xfrm>
          <a:custGeom>
            <a:avLst/>
            <a:gdLst/>
            <a:ahLst/>
            <a:cxnLst/>
            <a:rect l="0" t="0" r="0" b="0"/>
            <a:pathLst>
              <a:path w="20789" h="26199">
                <a:moveTo>
                  <a:pt x="3817" y="0"/>
                </a:moveTo>
                <a:lnTo>
                  <a:pt x="0" y="5762"/>
                </a:lnTo>
                <a:lnTo>
                  <a:pt x="375" y="13245"/>
                </a:lnTo>
                <a:lnTo>
                  <a:pt x="3018" y="19888"/>
                </a:lnTo>
                <a:lnTo>
                  <a:pt x="7564" y="24601"/>
                </a:lnTo>
                <a:lnTo>
                  <a:pt x="13249" y="26198"/>
                </a:lnTo>
                <a:lnTo>
                  <a:pt x="18241" y="23967"/>
                </a:lnTo>
                <a:lnTo>
                  <a:pt x="20788" y="20028"/>
                </a:lnTo>
                <a:lnTo>
                  <a:pt x="17652" y="15157"/>
                </a:lnTo>
                <a:lnTo>
                  <a:pt x="3817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7294039" y="4874694"/>
            <a:ext cx="98761" cy="137626"/>
            <a:chOff x="7294039" y="4874694"/>
            <a:chExt cx="98761" cy="137626"/>
          </a:xfrm>
        </p:grpSpPr>
        <p:sp>
          <p:nvSpPr>
            <p:cNvPr id="94" name="Freeform 93"/>
            <p:cNvSpPr/>
            <p:nvPr/>
          </p:nvSpPr>
          <p:spPr>
            <a:xfrm>
              <a:off x="7294039" y="4879536"/>
              <a:ext cx="98761" cy="132784"/>
            </a:xfrm>
            <a:custGeom>
              <a:avLst/>
              <a:gdLst/>
              <a:ahLst/>
              <a:cxnLst/>
              <a:rect l="0" t="0" r="0" b="0"/>
              <a:pathLst>
                <a:path w="98761" h="132784">
                  <a:moveTo>
                    <a:pt x="23267" y="16215"/>
                  </a:moveTo>
                  <a:lnTo>
                    <a:pt x="20265" y="24949"/>
                  </a:lnTo>
                  <a:lnTo>
                    <a:pt x="16843" y="32656"/>
                  </a:lnTo>
                  <a:lnTo>
                    <a:pt x="12659" y="40062"/>
                  </a:lnTo>
                  <a:lnTo>
                    <a:pt x="8278" y="47496"/>
                  </a:lnTo>
                  <a:lnTo>
                    <a:pt x="4743" y="55324"/>
                  </a:lnTo>
                  <a:lnTo>
                    <a:pt x="2586" y="63689"/>
                  </a:lnTo>
                  <a:lnTo>
                    <a:pt x="2319" y="72086"/>
                  </a:lnTo>
                  <a:lnTo>
                    <a:pt x="4655" y="79504"/>
                  </a:lnTo>
                  <a:lnTo>
                    <a:pt x="9710" y="85442"/>
                  </a:lnTo>
                  <a:lnTo>
                    <a:pt x="16817" y="89579"/>
                  </a:lnTo>
                  <a:lnTo>
                    <a:pt x="24866" y="91530"/>
                  </a:lnTo>
                  <a:lnTo>
                    <a:pt x="33120" y="91318"/>
                  </a:lnTo>
                  <a:lnTo>
                    <a:pt x="41248" y="89261"/>
                  </a:lnTo>
                  <a:lnTo>
                    <a:pt x="49150" y="85762"/>
                  </a:lnTo>
                  <a:lnTo>
                    <a:pt x="56821" y="81186"/>
                  </a:lnTo>
                  <a:lnTo>
                    <a:pt x="63970" y="75507"/>
                  </a:lnTo>
                  <a:lnTo>
                    <a:pt x="70027" y="68341"/>
                  </a:lnTo>
                  <a:lnTo>
                    <a:pt x="74763" y="59600"/>
                  </a:lnTo>
                  <a:lnTo>
                    <a:pt x="77944" y="49628"/>
                  </a:lnTo>
                  <a:lnTo>
                    <a:pt x="79181" y="39018"/>
                  </a:lnTo>
                  <a:lnTo>
                    <a:pt x="78449" y="28195"/>
                  </a:lnTo>
                  <a:lnTo>
                    <a:pt x="75858" y="18015"/>
                  </a:lnTo>
                  <a:lnTo>
                    <a:pt x="71459" y="9783"/>
                  </a:lnTo>
                  <a:lnTo>
                    <a:pt x="65471" y="4040"/>
                  </a:lnTo>
                  <a:lnTo>
                    <a:pt x="58370" y="816"/>
                  </a:lnTo>
                  <a:lnTo>
                    <a:pt x="50773" y="0"/>
                  </a:lnTo>
                  <a:lnTo>
                    <a:pt x="43082" y="1267"/>
                  </a:lnTo>
                  <a:lnTo>
                    <a:pt x="35632" y="4351"/>
                  </a:lnTo>
                  <a:lnTo>
                    <a:pt x="28783" y="9145"/>
                  </a:lnTo>
                  <a:lnTo>
                    <a:pt x="22660" y="15434"/>
                  </a:lnTo>
                  <a:lnTo>
                    <a:pt x="17210" y="22924"/>
                  </a:lnTo>
                  <a:lnTo>
                    <a:pt x="12308" y="31321"/>
                  </a:lnTo>
                  <a:lnTo>
                    <a:pt x="7829" y="40375"/>
                  </a:lnTo>
                  <a:lnTo>
                    <a:pt x="3988" y="49894"/>
                  </a:lnTo>
                  <a:lnTo>
                    <a:pt x="1312" y="59738"/>
                  </a:lnTo>
                  <a:lnTo>
                    <a:pt x="0" y="69798"/>
                  </a:lnTo>
                  <a:lnTo>
                    <a:pt x="102" y="79842"/>
                  </a:lnTo>
                  <a:lnTo>
                    <a:pt x="1690" y="89512"/>
                  </a:lnTo>
                  <a:lnTo>
                    <a:pt x="4655" y="98642"/>
                  </a:lnTo>
                  <a:lnTo>
                    <a:pt x="8916" y="107079"/>
                  </a:lnTo>
                  <a:lnTo>
                    <a:pt x="14517" y="114600"/>
                  </a:lnTo>
                  <a:lnTo>
                    <a:pt x="21355" y="121168"/>
                  </a:lnTo>
                  <a:lnTo>
                    <a:pt x="29217" y="126579"/>
                  </a:lnTo>
                  <a:lnTo>
                    <a:pt x="37863" y="130391"/>
                  </a:lnTo>
                  <a:lnTo>
                    <a:pt x="47077" y="132501"/>
                  </a:lnTo>
                  <a:lnTo>
                    <a:pt x="56364" y="132783"/>
                  </a:lnTo>
                  <a:lnTo>
                    <a:pt x="64986" y="130927"/>
                  </a:lnTo>
                  <a:lnTo>
                    <a:pt x="72594" y="126974"/>
                  </a:lnTo>
                  <a:lnTo>
                    <a:pt x="79193" y="121237"/>
                  </a:lnTo>
                  <a:lnTo>
                    <a:pt x="84943" y="114106"/>
                  </a:lnTo>
                  <a:lnTo>
                    <a:pt x="90025" y="105943"/>
                  </a:lnTo>
                  <a:lnTo>
                    <a:pt x="94287" y="97042"/>
                  </a:lnTo>
                  <a:lnTo>
                    <a:pt x="97254" y="87623"/>
                  </a:lnTo>
                  <a:lnTo>
                    <a:pt x="98760" y="77856"/>
                  </a:lnTo>
                  <a:lnTo>
                    <a:pt x="98620" y="68180"/>
                  </a:lnTo>
                  <a:lnTo>
                    <a:pt x="96475" y="59289"/>
                  </a:lnTo>
                  <a:lnTo>
                    <a:pt x="92331" y="51506"/>
                  </a:lnTo>
                  <a:lnTo>
                    <a:pt x="86749" y="45137"/>
                  </a:lnTo>
                  <a:lnTo>
                    <a:pt x="79992" y="40137"/>
                  </a:lnTo>
                  <a:lnTo>
                    <a:pt x="70351" y="37187"/>
                  </a:lnTo>
                  <a:lnTo>
                    <a:pt x="54852" y="37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01200" y="4874694"/>
              <a:ext cx="69120" cy="91483"/>
            </a:xfrm>
            <a:custGeom>
              <a:avLst/>
              <a:gdLst/>
              <a:ahLst/>
              <a:cxnLst/>
              <a:rect l="0" t="0" r="0" b="0"/>
              <a:pathLst>
                <a:path w="69120" h="91483">
                  <a:moveTo>
                    <a:pt x="68748" y="0"/>
                  </a:moveTo>
                  <a:lnTo>
                    <a:pt x="60014" y="3001"/>
                  </a:lnTo>
                  <a:lnTo>
                    <a:pt x="52308" y="6423"/>
                  </a:lnTo>
                  <a:lnTo>
                    <a:pt x="44914" y="10628"/>
                  </a:lnTo>
                  <a:lnTo>
                    <a:pt x="38000" y="15874"/>
                  </a:lnTo>
                  <a:lnTo>
                    <a:pt x="32117" y="22652"/>
                  </a:lnTo>
                  <a:lnTo>
                    <a:pt x="27507" y="31080"/>
                  </a:lnTo>
                  <a:lnTo>
                    <a:pt x="24414" y="40647"/>
                  </a:lnTo>
                  <a:lnTo>
                    <a:pt x="23236" y="50442"/>
                  </a:lnTo>
                  <a:lnTo>
                    <a:pt x="24008" y="59898"/>
                  </a:lnTo>
                  <a:lnTo>
                    <a:pt x="26629" y="68344"/>
                  </a:lnTo>
                  <a:lnTo>
                    <a:pt x="31046" y="74872"/>
                  </a:lnTo>
                  <a:lnTo>
                    <a:pt x="37042" y="79169"/>
                  </a:lnTo>
                  <a:lnTo>
                    <a:pt x="43980" y="81102"/>
                  </a:lnTo>
                  <a:lnTo>
                    <a:pt x="50932" y="80445"/>
                  </a:lnTo>
                  <a:lnTo>
                    <a:pt x="57369" y="77335"/>
                  </a:lnTo>
                  <a:lnTo>
                    <a:pt x="62823" y="72013"/>
                  </a:lnTo>
                  <a:lnTo>
                    <a:pt x="66729" y="64637"/>
                  </a:lnTo>
                  <a:lnTo>
                    <a:pt x="68930" y="55520"/>
                  </a:lnTo>
                  <a:lnTo>
                    <a:pt x="69119" y="45844"/>
                  </a:lnTo>
                  <a:lnTo>
                    <a:pt x="66676" y="37495"/>
                  </a:lnTo>
                  <a:lnTo>
                    <a:pt x="61524" y="31422"/>
                  </a:lnTo>
                  <a:lnTo>
                    <a:pt x="54337" y="28012"/>
                  </a:lnTo>
                  <a:lnTo>
                    <a:pt x="46229" y="27538"/>
                  </a:lnTo>
                  <a:lnTo>
                    <a:pt x="37945" y="29816"/>
                  </a:lnTo>
                  <a:lnTo>
                    <a:pt x="30307" y="34377"/>
                  </a:lnTo>
                  <a:lnTo>
                    <a:pt x="24328" y="40694"/>
                  </a:lnTo>
                  <a:lnTo>
                    <a:pt x="20398" y="48295"/>
                  </a:lnTo>
                  <a:lnTo>
                    <a:pt x="18543" y="56644"/>
                  </a:lnTo>
                  <a:lnTo>
                    <a:pt x="18721" y="65158"/>
                  </a:lnTo>
                  <a:lnTo>
                    <a:pt x="20691" y="73496"/>
                  </a:lnTo>
                  <a:lnTo>
                    <a:pt x="24264" y="81057"/>
                  </a:lnTo>
                  <a:lnTo>
                    <a:pt x="29393" y="86925"/>
                  </a:lnTo>
                  <a:lnTo>
                    <a:pt x="35900" y="90725"/>
                  </a:lnTo>
                  <a:lnTo>
                    <a:pt x="43129" y="91482"/>
                  </a:lnTo>
                  <a:lnTo>
                    <a:pt x="49383" y="88542"/>
                  </a:lnTo>
                  <a:lnTo>
                    <a:pt x="52895" y="83542"/>
                  </a:lnTo>
                  <a:lnTo>
                    <a:pt x="53202" y="77932"/>
                  </a:lnTo>
                  <a:lnTo>
                    <a:pt x="50638" y="72449"/>
                  </a:lnTo>
                  <a:lnTo>
                    <a:pt x="45787" y="67834"/>
                  </a:lnTo>
                  <a:lnTo>
                    <a:pt x="39227" y="65038"/>
                  </a:lnTo>
                  <a:lnTo>
                    <a:pt x="31454" y="64416"/>
                  </a:lnTo>
                  <a:lnTo>
                    <a:pt x="23638" y="66541"/>
                  </a:lnTo>
                  <a:lnTo>
                    <a:pt x="18737" y="71806"/>
                  </a:lnTo>
                  <a:lnTo>
                    <a:pt x="18856" y="78223"/>
                  </a:lnTo>
                  <a:lnTo>
                    <a:pt x="23112" y="83456"/>
                  </a:lnTo>
                  <a:lnTo>
                    <a:pt x="30040" y="86827"/>
                  </a:lnTo>
                  <a:lnTo>
                    <a:pt x="38144" y="88052"/>
                  </a:lnTo>
                  <a:lnTo>
                    <a:pt x="46507" y="87228"/>
                  </a:lnTo>
                  <a:lnTo>
                    <a:pt x="54240" y="84529"/>
                  </a:lnTo>
                  <a:lnTo>
                    <a:pt x="60301" y="80036"/>
                  </a:lnTo>
                  <a:lnTo>
                    <a:pt x="64296" y="73974"/>
                  </a:lnTo>
                  <a:lnTo>
                    <a:pt x="66200" y="66816"/>
                  </a:lnTo>
                  <a:lnTo>
                    <a:pt x="66057" y="59180"/>
                  </a:lnTo>
                  <a:lnTo>
                    <a:pt x="64110" y="51475"/>
                  </a:lnTo>
                  <a:lnTo>
                    <a:pt x="60554" y="44525"/>
                  </a:lnTo>
                  <a:lnTo>
                    <a:pt x="55436" y="39607"/>
                  </a:lnTo>
                  <a:lnTo>
                    <a:pt x="48929" y="37236"/>
                  </a:lnTo>
                  <a:lnTo>
                    <a:pt x="41464" y="37256"/>
                  </a:lnTo>
                  <a:lnTo>
                    <a:pt x="33616" y="39239"/>
                  </a:lnTo>
                  <a:lnTo>
                    <a:pt x="25766" y="42716"/>
                  </a:lnTo>
                  <a:lnTo>
                    <a:pt x="18718" y="47283"/>
                  </a:lnTo>
                  <a:lnTo>
                    <a:pt x="13734" y="52622"/>
                  </a:lnTo>
                  <a:lnTo>
                    <a:pt x="11322" y="58495"/>
                  </a:lnTo>
                  <a:lnTo>
                    <a:pt x="11486" y="64570"/>
                  </a:lnTo>
                  <a:lnTo>
                    <a:pt x="14096" y="70420"/>
                  </a:lnTo>
                  <a:lnTo>
                    <a:pt x="18809" y="75823"/>
                  </a:lnTo>
                  <a:lnTo>
                    <a:pt x="25019" y="80264"/>
                  </a:lnTo>
                  <a:lnTo>
                    <a:pt x="32001" y="82884"/>
                  </a:lnTo>
                  <a:lnTo>
                    <a:pt x="39272" y="83378"/>
                  </a:lnTo>
                  <a:lnTo>
                    <a:pt x="46436" y="81760"/>
                  </a:lnTo>
                  <a:lnTo>
                    <a:pt x="53093" y="78089"/>
                  </a:lnTo>
                  <a:lnTo>
                    <a:pt x="59069" y="72627"/>
                  </a:lnTo>
                  <a:lnTo>
                    <a:pt x="63741" y="65894"/>
                  </a:lnTo>
                  <a:lnTo>
                    <a:pt x="65992" y="58553"/>
                  </a:lnTo>
                  <a:lnTo>
                    <a:pt x="65429" y="51046"/>
                  </a:lnTo>
                  <a:lnTo>
                    <a:pt x="62286" y="44062"/>
                  </a:lnTo>
                  <a:lnTo>
                    <a:pt x="57056" y="38590"/>
                  </a:lnTo>
                  <a:lnTo>
                    <a:pt x="50245" y="35033"/>
                  </a:lnTo>
                  <a:lnTo>
                    <a:pt x="42285" y="33443"/>
                  </a:lnTo>
                  <a:lnTo>
                    <a:pt x="33515" y="33806"/>
                  </a:lnTo>
                  <a:lnTo>
                    <a:pt x="24199" y="35903"/>
                  </a:lnTo>
                  <a:lnTo>
                    <a:pt x="15169" y="39563"/>
                  </a:lnTo>
                  <a:lnTo>
                    <a:pt x="7777" y="44752"/>
                  </a:lnTo>
                  <a:lnTo>
                    <a:pt x="2636" y="51301"/>
                  </a:lnTo>
                  <a:lnTo>
                    <a:pt x="0" y="58626"/>
                  </a:lnTo>
                  <a:lnTo>
                    <a:pt x="119" y="65848"/>
                  </a:lnTo>
                  <a:lnTo>
                    <a:pt x="2830" y="72469"/>
                  </a:lnTo>
                  <a:lnTo>
                    <a:pt x="7698" y="78047"/>
                  </a:lnTo>
                  <a:lnTo>
                    <a:pt x="14230" y="82037"/>
                  </a:lnTo>
                  <a:lnTo>
                    <a:pt x="21973" y="84309"/>
                  </a:lnTo>
                  <a:lnTo>
                    <a:pt x="30312" y="85022"/>
                  </a:lnTo>
                  <a:lnTo>
                    <a:pt x="39381" y="84400"/>
                  </a:lnTo>
                  <a:lnTo>
                    <a:pt x="51086" y="81273"/>
                  </a:lnTo>
                  <a:lnTo>
                    <a:pt x="68748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7149017" y="4158756"/>
            <a:ext cx="377264" cy="481550"/>
            <a:chOff x="7149017" y="4158756"/>
            <a:chExt cx="377264" cy="481550"/>
          </a:xfrm>
        </p:grpSpPr>
        <p:sp>
          <p:nvSpPr>
            <p:cNvPr id="97" name="Freeform 96"/>
            <p:cNvSpPr/>
            <p:nvPr/>
          </p:nvSpPr>
          <p:spPr>
            <a:xfrm>
              <a:off x="7149017" y="4323554"/>
              <a:ext cx="168290" cy="316752"/>
            </a:xfrm>
            <a:custGeom>
              <a:avLst/>
              <a:gdLst/>
              <a:ahLst/>
              <a:cxnLst/>
              <a:rect l="0" t="0" r="0" b="0"/>
              <a:pathLst>
                <a:path w="168290" h="316752">
                  <a:moveTo>
                    <a:pt x="31418" y="3658"/>
                  </a:moveTo>
                  <a:lnTo>
                    <a:pt x="26102" y="8702"/>
                  </a:lnTo>
                  <a:lnTo>
                    <a:pt x="25441" y="8120"/>
                  </a:lnTo>
                  <a:lnTo>
                    <a:pt x="28792" y="5110"/>
                  </a:lnTo>
                  <a:lnTo>
                    <a:pt x="35070" y="2023"/>
                  </a:lnTo>
                  <a:lnTo>
                    <a:pt x="43067" y="0"/>
                  </a:lnTo>
                  <a:lnTo>
                    <a:pt x="51290" y="34"/>
                  </a:lnTo>
                  <a:lnTo>
                    <a:pt x="58892" y="2416"/>
                  </a:lnTo>
                  <a:lnTo>
                    <a:pt x="65622" y="6924"/>
                  </a:lnTo>
                  <a:lnTo>
                    <a:pt x="71525" y="13143"/>
                  </a:lnTo>
                  <a:lnTo>
                    <a:pt x="76754" y="20652"/>
                  </a:lnTo>
                  <a:lnTo>
                    <a:pt x="81470" y="29096"/>
                  </a:lnTo>
                  <a:lnTo>
                    <a:pt x="85815" y="38198"/>
                  </a:lnTo>
                  <a:lnTo>
                    <a:pt x="89890" y="47764"/>
                  </a:lnTo>
                  <a:lnTo>
                    <a:pt x="93615" y="57811"/>
                  </a:lnTo>
                  <a:lnTo>
                    <a:pt x="96738" y="68548"/>
                  </a:lnTo>
                  <a:lnTo>
                    <a:pt x="99171" y="80033"/>
                  </a:lnTo>
                  <a:lnTo>
                    <a:pt x="100973" y="92190"/>
                  </a:lnTo>
                  <a:lnTo>
                    <a:pt x="102265" y="104882"/>
                  </a:lnTo>
                  <a:lnTo>
                    <a:pt x="103172" y="117978"/>
                  </a:lnTo>
                  <a:lnTo>
                    <a:pt x="103799" y="131365"/>
                  </a:lnTo>
                  <a:lnTo>
                    <a:pt x="104228" y="144959"/>
                  </a:lnTo>
                  <a:lnTo>
                    <a:pt x="104515" y="158691"/>
                  </a:lnTo>
                  <a:lnTo>
                    <a:pt x="104539" y="172352"/>
                  </a:lnTo>
                  <a:lnTo>
                    <a:pt x="104023" y="185605"/>
                  </a:lnTo>
                  <a:lnTo>
                    <a:pt x="102859" y="198298"/>
                  </a:lnTo>
                  <a:lnTo>
                    <a:pt x="101093" y="210448"/>
                  </a:lnTo>
                  <a:lnTo>
                    <a:pt x="98836" y="222148"/>
                  </a:lnTo>
                  <a:lnTo>
                    <a:pt x="96202" y="233498"/>
                  </a:lnTo>
                  <a:lnTo>
                    <a:pt x="93129" y="244426"/>
                  </a:lnTo>
                  <a:lnTo>
                    <a:pt x="89387" y="254699"/>
                  </a:lnTo>
                  <a:lnTo>
                    <a:pt x="84908" y="264242"/>
                  </a:lnTo>
                  <a:lnTo>
                    <a:pt x="79765" y="273125"/>
                  </a:lnTo>
                  <a:lnTo>
                    <a:pt x="74088" y="281479"/>
                  </a:lnTo>
                  <a:lnTo>
                    <a:pt x="68004" y="289429"/>
                  </a:lnTo>
                  <a:lnTo>
                    <a:pt x="61463" y="296921"/>
                  </a:lnTo>
                  <a:lnTo>
                    <a:pt x="54238" y="303734"/>
                  </a:lnTo>
                  <a:lnTo>
                    <a:pt x="46277" y="309781"/>
                  </a:lnTo>
                  <a:lnTo>
                    <a:pt x="37981" y="314486"/>
                  </a:lnTo>
                  <a:lnTo>
                    <a:pt x="30099" y="316751"/>
                  </a:lnTo>
                  <a:lnTo>
                    <a:pt x="23023" y="316193"/>
                  </a:lnTo>
                  <a:lnTo>
                    <a:pt x="16799" y="313053"/>
                  </a:lnTo>
                  <a:lnTo>
                    <a:pt x="11309" y="307822"/>
                  </a:lnTo>
                  <a:lnTo>
                    <a:pt x="6409" y="301016"/>
                  </a:lnTo>
                  <a:lnTo>
                    <a:pt x="2441" y="293229"/>
                  </a:lnTo>
                  <a:lnTo>
                    <a:pt x="204" y="285106"/>
                  </a:lnTo>
                  <a:lnTo>
                    <a:pt x="0" y="277030"/>
                  </a:lnTo>
                  <a:lnTo>
                    <a:pt x="1830" y="269307"/>
                  </a:lnTo>
                  <a:lnTo>
                    <a:pt x="5649" y="262266"/>
                  </a:lnTo>
                  <a:lnTo>
                    <a:pt x="11220" y="256021"/>
                  </a:lnTo>
                  <a:lnTo>
                    <a:pt x="18197" y="250827"/>
                  </a:lnTo>
                  <a:lnTo>
                    <a:pt x="26234" y="247160"/>
                  </a:lnTo>
                  <a:lnTo>
                    <a:pt x="35036" y="245142"/>
                  </a:lnTo>
                  <a:lnTo>
                    <a:pt x="44213" y="244752"/>
                  </a:lnTo>
                  <a:lnTo>
                    <a:pt x="53294" y="246002"/>
                  </a:lnTo>
                  <a:lnTo>
                    <a:pt x="62028" y="248731"/>
                  </a:lnTo>
                  <a:lnTo>
                    <a:pt x="70367" y="252663"/>
                  </a:lnTo>
                  <a:lnTo>
                    <a:pt x="78355" y="257509"/>
                  </a:lnTo>
                  <a:lnTo>
                    <a:pt x="86063" y="263024"/>
                  </a:lnTo>
                  <a:lnTo>
                    <a:pt x="93564" y="269013"/>
                  </a:lnTo>
                  <a:lnTo>
                    <a:pt x="100914" y="275331"/>
                  </a:lnTo>
                  <a:lnTo>
                    <a:pt x="108163" y="281862"/>
                  </a:lnTo>
                  <a:lnTo>
                    <a:pt x="115508" y="288043"/>
                  </a:lnTo>
                  <a:lnTo>
                    <a:pt x="123280" y="292904"/>
                  </a:lnTo>
                  <a:lnTo>
                    <a:pt x="131657" y="296021"/>
                  </a:lnTo>
                  <a:lnTo>
                    <a:pt x="140926" y="297989"/>
                  </a:lnTo>
                  <a:lnTo>
                    <a:pt x="152408" y="298788"/>
                  </a:lnTo>
                  <a:lnTo>
                    <a:pt x="168289" y="29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443647" y="4169285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7663" y="11734"/>
                  </a:lnTo>
                  <a:lnTo>
                    <a:pt x="5520" y="22864"/>
                  </a:lnTo>
                  <a:lnTo>
                    <a:pt x="3922" y="34458"/>
                  </a:lnTo>
                  <a:lnTo>
                    <a:pt x="2914" y="46446"/>
                  </a:lnTo>
                  <a:lnTo>
                    <a:pt x="2715" y="58458"/>
                  </a:lnTo>
                  <a:lnTo>
                    <a:pt x="3361" y="70260"/>
                  </a:lnTo>
                  <a:lnTo>
                    <a:pt x="4427" y="81786"/>
                  </a:lnTo>
                  <a:lnTo>
                    <a:pt x="5142" y="93055"/>
                  </a:lnTo>
                  <a:lnTo>
                    <a:pt x="5102" y="104110"/>
                  </a:lnTo>
                  <a:lnTo>
                    <a:pt x="4405" y="114933"/>
                  </a:lnTo>
                  <a:lnTo>
                    <a:pt x="3404" y="126708"/>
                  </a:lnTo>
                  <a:lnTo>
                    <a:pt x="2004" y="14270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365180" y="4158756"/>
              <a:ext cx="88997" cy="122260"/>
            </a:xfrm>
            <a:custGeom>
              <a:avLst/>
              <a:gdLst/>
              <a:ahLst/>
              <a:cxnLst/>
              <a:rect l="0" t="0" r="0" b="0"/>
              <a:pathLst>
                <a:path w="88997" h="122260">
                  <a:moveTo>
                    <a:pt x="88996" y="84228"/>
                  </a:moveTo>
                  <a:lnTo>
                    <a:pt x="80262" y="87229"/>
                  </a:lnTo>
                  <a:lnTo>
                    <a:pt x="72555" y="90652"/>
                  </a:lnTo>
                  <a:lnTo>
                    <a:pt x="65154" y="94848"/>
                  </a:lnTo>
                  <a:lnTo>
                    <a:pt x="57893" y="99748"/>
                  </a:lnTo>
                  <a:lnTo>
                    <a:pt x="50713" y="105229"/>
                  </a:lnTo>
                  <a:lnTo>
                    <a:pt x="43588" y="111141"/>
                  </a:lnTo>
                  <a:lnTo>
                    <a:pt x="36498" y="116712"/>
                  </a:lnTo>
                  <a:lnTo>
                    <a:pt x="29431" y="120617"/>
                  </a:lnTo>
                  <a:lnTo>
                    <a:pt x="22389" y="122259"/>
                  </a:lnTo>
                  <a:lnTo>
                    <a:pt x="15694" y="121390"/>
                  </a:lnTo>
                  <a:lnTo>
                    <a:pt x="9957" y="117764"/>
                  </a:lnTo>
                  <a:lnTo>
                    <a:pt x="5440" y="111548"/>
                  </a:lnTo>
                  <a:lnTo>
                    <a:pt x="2239" y="103342"/>
                  </a:lnTo>
                  <a:lnTo>
                    <a:pt x="457" y="93949"/>
                  </a:lnTo>
                  <a:lnTo>
                    <a:pt x="0" y="83936"/>
                  </a:lnTo>
                  <a:lnTo>
                    <a:pt x="641" y="73456"/>
                  </a:lnTo>
                  <a:lnTo>
                    <a:pt x="2127" y="62364"/>
                  </a:lnTo>
                  <a:lnTo>
                    <a:pt x="4226" y="50625"/>
                  </a:lnTo>
                  <a:lnTo>
                    <a:pt x="6609" y="38918"/>
                  </a:lnTo>
                  <a:lnTo>
                    <a:pt x="9072" y="27410"/>
                  </a:lnTo>
                  <a:lnTo>
                    <a:pt x="11826" y="15088"/>
                  </a:lnTo>
                  <a:lnTo>
                    <a:pt x="152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348891" y="4348269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138597" y="5800"/>
                  </a:lnTo>
                  <a:lnTo>
                    <a:pt x="130250" y="10725"/>
                  </a:lnTo>
                  <a:lnTo>
                    <a:pt x="121552" y="15228"/>
                  </a:lnTo>
                  <a:lnTo>
                    <a:pt x="112431" y="19449"/>
                  </a:lnTo>
                  <a:lnTo>
                    <a:pt x="102936" y="23462"/>
                  </a:lnTo>
                  <a:lnTo>
                    <a:pt x="93144" y="27323"/>
                  </a:lnTo>
                  <a:lnTo>
                    <a:pt x="83131" y="31076"/>
                  </a:lnTo>
                  <a:lnTo>
                    <a:pt x="72956" y="34751"/>
                  </a:lnTo>
                  <a:lnTo>
                    <a:pt x="62674" y="38374"/>
                  </a:lnTo>
                  <a:lnTo>
                    <a:pt x="52390" y="42000"/>
                  </a:lnTo>
                  <a:lnTo>
                    <a:pt x="41041" y="46186"/>
                  </a:lnTo>
                  <a:lnTo>
                    <a:pt x="25396" y="5241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326028" y="4476510"/>
              <a:ext cx="107092" cy="143087"/>
            </a:xfrm>
            <a:custGeom>
              <a:avLst/>
              <a:gdLst/>
              <a:ahLst/>
              <a:cxnLst/>
              <a:rect l="0" t="0" r="0" b="0"/>
              <a:pathLst>
                <a:path w="107092" h="143087">
                  <a:moveTo>
                    <a:pt x="12334" y="19158"/>
                  </a:moveTo>
                  <a:lnTo>
                    <a:pt x="15402" y="10625"/>
                  </a:lnTo>
                  <a:lnTo>
                    <a:pt x="19465" y="4839"/>
                  </a:lnTo>
                  <a:lnTo>
                    <a:pt x="24948" y="1336"/>
                  </a:lnTo>
                  <a:lnTo>
                    <a:pt x="31363" y="0"/>
                  </a:lnTo>
                  <a:lnTo>
                    <a:pt x="37863" y="1067"/>
                  </a:lnTo>
                  <a:lnTo>
                    <a:pt x="43949" y="4452"/>
                  </a:lnTo>
                  <a:lnTo>
                    <a:pt x="49310" y="9956"/>
                  </a:lnTo>
                  <a:lnTo>
                    <a:pt x="53675" y="17452"/>
                  </a:lnTo>
                  <a:lnTo>
                    <a:pt x="57008" y="26673"/>
                  </a:lnTo>
                  <a:lnTo>
                    <a:pt x="59450" y="37267"/>
                  </a:lnTo>
                  <a:lnTo>
                    <a:pt x="61186" y="48892"/>
                  </a:lnTo>
                  <a:lnTo>
                    <a:pt x="62388" y="61254"/>
                  </a:lnTo>
                  <a:lnTo>
                    <a:pt x="62876" y="73807"/>
                  </a:lnTo>
                  <a:lnTo>
                    <a:pt x="62148" y="85776"/>
                  </a:lnTo>
                  <a:lnTo>
                    <a:pt x="60028" y="96784"/>
                  </a:lnTo>
                  <a:lnTo>
                    <a:pt x="56637" y="106819"/>
                  </a:lnTo>
                  <a:lnTo>
                    <a:pt x="52220" y="116028"/>
                  </a:lnTo>
                  <a:lnTo>
                    <a:pt x="47021" y="124582"/>
                  </a:lnTo>
                  <a:lnTo>
                    <a:pt x="41090" y="132159"/>
                  </a:lnTo>
                  <a:lnTo>
                    <a:pt x="34286" y="137972"/>
                  </a:lnTo>
                  <a:lnTo>
                    <a:pt x="26614" y="141721"/>
                  </a:lnTo>
                  <a:lnTo>
                    <a:pt x="18684" y="143086"/>
                  </a:lnTo>
                  <a:lnTo>
                    <a:pt x="11579" y="141500"/>
                  </a:lnTo>
                  <a:lnTo>
                    <a:pt x="5853" y="136955"/>
                  </a:lnTo>
                  <a:lnTo>
                    <a:pt x="1857" y="130192"/>
                  </a:lnTo>
                  <a:lnTo>
                    <a:pt x="0" y="122374"/>
                  </a:lnTo>
                  <a:lnTo>
                    <a:pt x="280" y="114289"/>
                  </a:lnTo>
                  <a:lnTo>
                    <a:pt x="2552" y="106783"/>
                  </a:lnTo>
                  <a:lnTo>
                    <a:pt x="6729" y="100896"/>
                  </a:lnTo>
                  <a:lnTo>
                    <a:pt x="12569" y="97022"/>
                  </a:lnTo>
                  <a:lnTo>
                    <a:pt x="19739" y="95036"/>
                  </a:lnTo>
                  <a:lnTo>
                    <a:pt x="27913" y="94592"/>
                  </a:lnTo>
                  <a:lnTo>
                    <a:pt x="36814" y="95319"/>
                  </a:lnTo>
                  <a:lnTo>
                    <a:pt x="46349" y="96741"/>
                  </a:lnTo>
                  <a:lnTo>
                    <a:pt x="57851" y="98437"/>
                  </a:lnTo>
                  <a:lnTo>
                    <a:pt x="75674" y="100549"/>
                  </a:lnTo>
                  <a:lnTo>
                    <a:pt x="107091" y="103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34239" y="4443026"/>
              <a:ext cx="92042" cy="114229"/>
            </a:xfrm>
            <a:custGeom>
              <a:avLst/>
              <a:gdLst/>
              <a:ahLst/>
              <a:cxnLst/>
              <a:rect l="0" t="0" r="0" b="0"/>
              <a:pathLst>
                <a:path w="92042" h="114229">
                  <a:moveTo>
                    <a:pt x="51522" y="21056"/>
                  </a:moveTo>
                  <a:lnTo>
                    <a:pt x="42788" y="24057"/>
                  </a:lnTo>
                  <a:lnTo>
                    <a:pt x="35081" y="27479"/>
                  </a:lnTo>
                  <a:lnTo>
                    <a:pt x="27683" y="31680"/>
                  </a:lnTo>
                  <a:lnTo>
                    <a:pt x="20595" y="36753"/>
                  </a:lnTo>
                  <a:lnTo>
                    <a:pt x="14066" y="42883"/>
                  </a:lnTo>
                  <a:lnTo>
                    <a:pt x="8208" y="50062"/>
                  </a:lnTo>
                  <a:lnTo>
                    <a:pt x="3461" y="57976"/>
                  </a:lnTo>
                  <a:lnTo>
                    <a:pt x="636" y="66123"/>
                  </a:lnTo>
                  <a:lnTo>
                    <a:pt x="0" y="74190"/>
                  </a:lnTo>
                  <a:lnTo>
                    <a:pt x="1355" y="82062"/>
                  </a:lnTo>
                  <a:lnTo>
                    <a:pt x="4315" y="89726"/>
                  </a:lnTo>
                  <a:lnTo>
                    <a:pt x="8494" y="97201"/>
                  </a:lnTo>
                  <a:lnTo>
                    <a:pt x="13720" y="104034"/>
                  </a:lnTo>
                  <a:lnTo>
                    <a:pt x="20042" y="109338"/>
                  </a:lnTo>
                  <a:lnTo>
                    <a:pt x="27397" y="112751"/>
                  </a:lnTo>
                  <a:lnTo>
                    <a:pt x="35452" y="114228"/>
                  </a:lnTo>
                  <a:lnTo>
                    <a:pt x="43702" y="113783"/>
                  </a:lnTo>
                  <a:lnTo>
                    <a:pt x="51845" y="111625"/>
                  </a:lnTo>
                  <a:lnTo>
                    <a:pt x="59771" y="107924"/>
                  </a:lnTo>
                  <a:lnTo>
                    <a:pt x="67472" y="102706"/>
                  </a:lnTo>
                  <a:lnTo>
                    <a:pt x="74971" y="96125"/>
                  </a:lnTo>
                  <a:lnTo>
                    <a:pt x="81821" y="88267"/>
                  </a:lnTo>
                  <a:lnTo>
                    <a:pt x="87138" y="79091"/>
                  </a:lnTo>
                  <a:lnTo>
                    <a:pt x="90559" y="68705"/>
                  </a:lnTo>
                  <a:lnTo>
                    <a:pt x="92041" y="57646"/>
                  </a:lnTo>
                  <a:lnTo>
                    <a:pt x="91599" y="46763"/>
                  </a:lnTo>
                  <a:lnTo>
                    <a:pt x="89439" y="36531"/>
                  </a:lnTo>
                  <a:lnTo>
                    <a:pt x="85567" y="27376"/>
                  </a:lnTo>
                  <a:lnTo>
                    <a:pt x="79703" y="19830"/>
                  </a:lnTo>
                  <a:lnTo>
                    <a:pt x="71891" y="14019"/>
                  </a:lnTo>
                  <a:lnTo>
                    <a:pt x="63032" y="9734"/>
                  </a:lnTo>
                  <a:lnTo>
                    <a:pt x="53845" y="6214"/>
                  </a:lnTo>
                  <a:lnTo>
                    <a:pt x="43524" y="3145"/>
                  </a:lnTo>
                  <a:lnTo>
                    <a:pt x="304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3375349" y="4893774"/>
            <a:ext cx="71924" cy="125812"/>
          </a:xfrm>
          <a:custGeom>
            <a:avLst/>
            <a:gdLst/>
            <a:ahLst/>
            <a:cxnLst/>
            <a:rect l="0" t="0" r="0" b="0"/>
            <a:pathLst>
              <a:path w="71924" h="125812">
                <a:moveTo>
                  <a:pt x="46412" y="33562"/>
                </a:moveTo>
                <a:lnTo>
                  <a:pt x="37986" y="36988"/>
                </a:lnTo>
                <a:lnTo>
                  <a:pt x="33351" y="43307"/>
                </a:lnTo>
                <a:lnTo>
                  <a:pt x="32912" y="50320"/>
                </a:lnTo>
                <a:lnTo>
                  <a:pt x="36336" y="54506"/>
                </a:lnTo>
                <a:lnTo>
                  <a:pt x="41056" y="54248"/>
                </a:lnTo>
                <a:lnTo>
                  <a:pt x="44394" y="50691"/>
                </a:lnTo>
                <a:lnTo>
                  <a:pt x="44706" y="45344"/>
                </a:lnTo>
                <a:lnTo>
                  <a:pt x="41316" y="40347"/>
                </a:lnTo>
                <a:lnTo>
                  <a:pt x="36130" y="37798"/>
                </a:lnTo>
                <a:lnTo>
                  <a:pt x="30918" y="38619"/>
                </a:lnTo>
                <a:lnTo>
                  <a:pt x="26511" y="42723"/>
                </a:lnTo>
                <a:lnTo>
                  <a:pt x="23263" y="49406"/>
                </a:lnTo>
                <a:lnTo>
                  <a:pt x="21393" y="57728"/>
                </a:lnTo>
                <a:lnTo>
                  <a:pt x="20857" y="66978"/>
                </a:lnTo>
                <a:lnTo>
                  <a:pt x="21771" y="76086"/>
                </a:lnTo>
                <a:lnTo>
                  <a:pt x="24497" y="83592"/>
                </a:lnTo>
                <a:lnTo>
                  <a:pt x="29063" y="88845"/>
                </a:lnTo>
                <a:lnTo>
                  <a:pt x="35058" y="91741"/>
                </a:lnTo>
                <a:lnTo>
                  <a:pt x="41836" y="92337"/>
                </a:lnTo>
                <a:lnTo>
                  <a:pt x="48936" y="90917"/>
                </a:lnTo>
                <a:lnTo>
                  <a:pt x="55803" y="87562"/>
                </a:lnTo>
                <a:lnTo>
                  <a:pt x="61721" y="82054"/>
                </a:lnTo>
                <a:lnTo>
                  <a:pt x="66387" y="74475"/>
                </a:lnTo>
                <a:lnTo>
                  <a:pt x="69535" y="65476"/>
                </a:lnTo>
                <a:lnTo>
                  <a:pt x="70756" y="56060"/>
                </a:lnTo>
                <a:lnTo>
                  <a:pt x="70017" y="46857"/>
                </a:lnTo>
                <a:lnTo>
                  <a:pt x="67421" y="38580"/>
                </a:lnTo>
                <a:lnTo>
                  <a:pt x="63021" y="32165"/>
                </a:lnTo>
                <a:lnTo>
                  <a:pt x="57032" y="27943"/>
                </a:lnTo>
                <a:lnTo>
                  <a:pt x="49930" y="26059"/>
                </a:lnTo>
                <a:lnTo>
                  <a:pt x="42333" y="26750"/>
                </a:lnTo>
                <a:lnTo>
                  <a:pt x="34642" y="29878"/>
                </a:lnTo>
                <a:lnTo>
                  <a:pt x="27193" y="35042"/>
                </a:lnTo>
                <a:lnTo>
                  <a:pt x="20344" y="41779"/>
                </a:lnTo>
                <a:lnTo>
                  <a:pt x="14231" y="49673"/>
                </a:lnTo>
                <a:lnTo>
                  <a:pt x="9126" y="58392"/>
                </a:lnTo>
                <a:lnTo>
                  <a:pt x="5520" y="67688"/>
                </a:lnTo>
                <a:lnTo>
                  <a:pt x="3543" y="77378"/>
                </a:lnTo>
                <a:lnTo>
                  <a:pt x="3181" y="87170"/>
                </a:lnTo>
                <a:lnTo>
                  <a:pt x="4450" y="96673"/>
                </a:lnTo>
                <a:lnTo>
                  <a:pt x="7195" y="105681"/>
                </a:lnTo>
                <a:lnTo>
                  <a:pt x="11308" y="113696"/>
                </a:lnTo>
                <a:lnTo>
                  <a:pt x="16809" y="119869"/>
                </a:lnTo>
                <a:lnTo>
                  <a:pt x="23576" y="123901"/>
                </a:lnTo>
                <a:lnTo>
                  <a:pt x="31219" y="125811"/>
                </a:lnTo>
                <a:lnTo>
                  <a:pt x="39187" y="125664"/>
                </a:lnTo>
                <a:lnTo>
                  <a:pt x="47127" y="123706"/>
                </a:lnTo>
                <a:lnTo>
                  <a:pt x="54574" y="119969"/>
                </a:lnTo>
                <a:lnTo>
                  <a:pt x="60891" y="114197"/>
                </a:lnTo>
                <a:lnTo>
                  <a:pt x="65833" y="106433"/>
                </a:lnTo>
                <a:lnTo>
                  <a:pt x="69338" y="97138"/>
                </a:lnTo>
                <a:lnTo>
                  <a:pt x="71331" y="86990"/>
                </a:lnTo>
                <a:lnTo>
                  <a:pt x="71923" y="76473"/>
                </a:lnTo>
                <a:lnTo>
                  <a:pt x="71036" y="66160"/>
                </a:lnTo>
                <a:lnTo>
                  <a:pt x="68321" y="56775"/>
                </a:lnTo>
                <a:lnTo>
                  <a:pt x="63756" y="48626"/>
                </a:lnTo>
                <a:lnTo>
                  <a:pt x="57591" y="41988"/>
                </a:lnTo>
                <a:lnTo>
                  <a:pt x="50164" y="37269"/>
                </a:lnTo>
                <a:lnTo>
                  <a:pt x="41810" y="34512"/>
                </a:lnTo>
                <a:lnTo>
                  <a:pt x="33118" y="33777"/>
                </a:lnTo>
                <a:lnTo>
                  <a:pt x="24904" y="35320"/>
                </a:lnTo>
                <a:lnTo>
                  <a:pt x="17585" y="39054"/>
                </a:lnTo>
                <a:lnTo>
                  <a:pt x="11691" y="44474"/>
                </a:lnTo>
                <a:lnTo>
                  <a:pt x="8014" y="50859"/>
                </a:lnTo>
                <a:lnTo>
                  <a:pt x="6772" y="57697"/>
                </a:lnTo>
                <a:lnTo>
                  <a:pt x="7871" y="64556"/>
                </a:lnTo>
                <a:lnTo>
                  <a:pt x="11184" y="71000"/>
                </a:lnTo>
                <a:lnTo>
                  <a:pt x="16403" y="76835"/>
                </a:lnTo>
                <a:lnTo>
                  <a:pt x="22971" y="81580"/>
                </a:lnTo>
                <a:lnTo>
                  <a:pt x="30200" y="84412"/>
                </a:lnTo>
                <a:lnTo>
                  <a:pt x="37641" y="85051"/>
                </a:lnTo>
                <a:lnTo>
                  <a:pt x="44921" y="83533"/>
                </a:lnTo>
                <a:lnTo>
                  <a:pt x="51656" y="79929"/>
                </a:lnTo>
                <a:lnTo>
                  <a:pt x="57693" y="74507"/>
                </a:lnTo>
                <a:lnTo>
                  <a:pt x="62746" y="67632"/>
                </a:lnTo>
                <a:lnTo>
                  <a:pt x="66318" y="59663"/>
                </a:lnTo>
                <a:lnTo>
                  <a:pt x="68271" y="50908"/>
                </a:lnTo>
                <a:lnTo>
                  <a:pt x="68618" y="41761"/>
                </a:lnTo>
                <a:lnTo>
                  <a:pt x="67339" y="32703"/>
                </a:lnTo>
                <a:lnTo>
                  <a:pt x="64582" y="23992"/>
                </a:lnTo>
                <a:lnTo>
                  <a:pt x="60292" y="16008"/>
                </a:lnTo>
                <a:lnTo>
                  <a:pt x="54139" y="9323"/>
                </a:lnTo>
                <a:lnTo>
                  <a:pt x="46126" y="4139"/>
                </a:lnTo>
                <a:lnTo>
                  <a:pt x="37001" y="810"/>
                </a:lnTo>
                <a:lnTo>
                  <a:pt x="28032" y="0"/>
                </a:lnTo>
                <a:lnTo>
                  <a:pt x="19937" y="1832"/>
                </a:lnTo>
                <a:lnTo>
                  <a:pt x="13049" y="6146"/>
                </a:lnTo>
                <a:lnTo>
                  <a:pt x="7573" y="12771"/>
                </a:lnTo>
                <a:lnTo>
                  <a:pt x="3459" y="21363"/>
                </a:lnTo>
                <a:lnTo>
                  <a:pt x="816" y="31179"/>
                </a:lnTo>
                <a:lnTo>
                  <a:pt x="0" y="41210"/>
                </a:lnTo>
                <a:lnTo>
                  <a:pt x="1047" y="50863"/>
                </a:lnTo>
                <a:lnTo>
                  <a:pt x="4036" y="59627"/>
                </a:lnTo>
                <a:lnTo>
                  <a:pt x="9239" y="66909"/>
                </a:lnTo>
                <a:lnTo>
                  <a:pt x="16579" y="72531"/>
                </a:lnTo>
                <a:lnTo>
                  <a:pt x="25234" y="76168"/>
                </a:lnTo>
                <a:lnTo>
                  <a:pt x="33881" y="77195"/>
                </a:lnTo>
                <a:lnTo>
                  <a:pt x="41746" y="75521"/>
                </a:lnTo>
                <a:lnTo>
                  <a:pt x="48140" y="71653"/>
                </a:lnTo>
                <a:lnTo>
                  <a:pt x="52219" y="66394"/>
                </a:lnTo>
                <a:lnTo>
                  <a:pt x="53719" y="60318"/>
                </a:lnTo>
                <a:lnTo>
                  <a:pt x="52925" y="53536"/>
                </a:lnTo>
                <a:lnTo>
                  <a:pt x="47985" y="45133"/>
                </a:lnTo>
                <a:lnTo>
                  <a:pt x="35884" y="3356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3133134" y="4295626"/>
            <a:ext cx="486785" cy="221100"/>
            <a:chOff x="3133134" y="4295626"/>
            <a:chExt cx="486785" cy="221100"/>
          </a:xfrm>
        </p:grpSpPr>
        <p:sp>
          <p:nvSpPr>
            <p:cNvPr id="105" name="Freeform 104"/>
            <p:cNvSpPr/>
            <p:nvPr/>
          </p:nvSpPr>
          <p:spPr>
            <a:xfrm>
              <a:off x="3133134" y="4327212"/>
              <a:ext cx="123224" cy="177232"/>
            </a:xfrm>
            <a:custGeom>
              <a:avLst/>
              <a:gdLst/>
              <a:ahLst/>
              <a:cxnLst/>
              <a:rect l="0" t="0" r="0" b="0"/>
              <a:pathLst>
                <a:path w="123224" h="177232">
                  <a:moveTo>
                    <a:pt x="78057" y="10529"/>
                  </a:moveTo>
                  <a:lnTo>
                    <a:pt x="69256" y="7796"/>
                  </a:lnTo>
                  <a:lnTo>
                    <a:pt x="60909" y="6934"/>
                  </a:lnTo>
                  <a:lnTo>
                    <a:pt x="52215" y="7924"/>
                  </a:lnTo>
                  <a:lnTo>
                    <a:pt x="43267" y="10463"/>
                  </a:lnTo>
                  <a:lnTo>
                    <a:pt x="34421" y="14248"/>
                  </a:lnTo>
                  <a:lnTo>
                    <a:pt x="25891" y="18992"/>
                  </a:lnTo>
                  <a:lnTo>
                    <a:pt x="18048" y="24771"/>
                  </a:lnTo>
                  <a:lnTo>
                    <a:pt x="11467" y="31998"/>
                  </a:lnTo>
                  <a:lnTo>
                    <a:pt x="6348" y="40777"/>
                  </a:lnTo>
                  <a:lnTo>
                    <a:pt x="2726" y="50772"/>
                  </a:lnTo>
                  <a:lnTo>
                    <a:pt x="654" y="61398"/>
                  </a:lnTo>
                  <a:lnTo>
                    <a:pt x="0" y="72247"/>
                  </a:lnTo>
                  <a:lnTo>
                    <a:pt x="507" y="83125"/>
                  </a:lnTo>
                  <a:lnTo>
                    <a:pt x="1901" y="93954"/>
                  </a:lnTo>
                  <a:lnTo>
                    <a:pt x="3949" y="104712"/>
                  </a:lnTo>
                  <a:lnTo>
                    <a:pt x="6626" y="115241"/>
                  </a:lnTo>
                  <a:lnTo>
                    <a:pt x="10100" y="125245"/>
                  </a:lnTo>
                  <a:lnTo>
                    <a:pt x="14401" y="134607"/>
                  </a:lnTo>
                  <a:lnTo>
                    <a:pt x="19424" y="143370"/>
                  </a:lnTo>
                  <a:lnTo>
                    <a:pt x="25020" y="151642"/>
                  </a:lnTo>
                  <a:lnTo>
                    <a:pt x="31050" y="159529"/>
                  </a:lnTo>
                  <a:lnTo>
                    <a:pt x="37557" y="166639"/>
                  </a:lnTo>
                  <a:lnTo>
                    <a:pt x="44756" y="172131"/>
                  </a:lnTo>
                  <a:lnTo>
                    <a:pt x="52711" y="175669"/>
                  </a:lnTo>
                  <a:lnTo>
                    <a:pt x="61341" y="177231"/>
                  </a:lnTo>
                  <a:lnTo>
                    <a:pt x="70513" y="176841"/>
                  </a:lnTo>
                  <a:lnTo>
                    <a:pt x="80077" y="174716"/>
                  </a:lnTo>
                  <a:lnTo>
                    <a:pt x="89431" y="170867"/>
                  </a:lnTo>
                  <a:lnTo>
                    <a:pt x="97566" y="165018"/>
                  </a:lnTo>
                  <a:lnTo>
                    <a:pt x="104035" y="157203"/>
                  </a:lnTo>
                  <a:lnTo>
                    <a:pt x="109054" y="147874"/>
                  </a:lnTo>
                  <a:lnTo>
                    <a:pt x="113203" y="137703"/>
                  </a:lnTo>
                  <a:lnTo>
                    <a:pt x="116915" y="127161"/>
                  </a:lnTo>
                  <a:lnTo>
                    <a:pt x="120106" y="116492"/>
                  </a:lnTo>
                  <a:lnTo>
                    <a:pt x="122279" y="105803"/>
                  </a:lnTo>
                  <a:lnTo>
                    <a:pt x="123223" y="95134"/>
                  </a:lnTo>
                  <a:lnTo>
                    <a:pt x="122857" y="84495"/>
                  </a:lnTo>
                  <a:lnTo>
                    <a:pt x="121084" y="73886"/>
                  </a:lnTo>
                  <a:lnTo>
                    <a:pt x="117998" y="63303"/>
                  </a:lnTo>
                  <a:lnTo>
                    <a:pt x="113823" y="52907"/>
                  </a:lnTo>
                  <a:lnTo>
                    <a:pt x="108811" y="42999"/>
                  </a:lnTo>
                  <a:lnTo>
                    <a:pt x="103181" y="33713"/>
                  </a:lnTo>
                  <a:lnTo>
                    <a:pt x="96836" y="25315"/>
                  </a:lnTo>
                  <a:lnTo>
                    <a:pt x="88438" y="17457"/>
                  </a:lnTo>
                  <a:lnTo>
                    <a:pt x="73899" y="9450"/>
                  </a:lnTo>
                  <a:lnTo>
                    <a:pt x="464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305948" y="44851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53040" y="4325113"/>
              <a:ext cx="89779" cy="191613"/>
            </a:xfrm>
            <a:custGeom>
              <a:avLst/>
              <a:gdLst/>
              <a:ahLst/>
              <a:cxnLst/>
              <a:rect l="0" t="0" r="0" b="0"/>
              <a:pathLst>
                <a:path w="89779" h="191613">
                  <a:moveTo>
                    <a:pt x="89778" y="23156"/>
                  </a:moveTo>
                  <a:lnTo>
                    <a:pt x="83844" y="17356"/>
                  </a:lnTo>
                  <a:lnTo>
                    <a:pt x="77640" y="12431"/>
                  </a:lnTo>
                  <a:lnTo>
                    <a:pt x="70544" y="7938"/>
                  </a:lnTo>
                  <a:lnTo>
                    <a:pt x="62603" y="4063"/>
                  </a:lnTo>
                  <a:lnTo>
                    <a:pt x="53957" y="1346"/>
                  </a:lnTo>
                  <a:lnTo>
                    <a:pt x="44771" y="0"/>
                  </a:lnTo>
                  <a:lnTo>
                    <a:pt x="35517" y="244"/>
                  </a:lnTo>
                  <a:lnTo>
                    <a:pt x="26924" y="2458"/>
                  </a:lnTo>
                  <a:lnTo>
                    <a:pt x="19342" y="6659"/>
                  </a:lnTo>
                  <a:lnTo>
                    <a:pt x="12933" y="12734"/>
                  </a:lnTo>
                  <a:lnTo>
                    <a:pt x="7845" y="20624"/>
                  </a:lnTo>
                  <a:lnTo>
                    <a:pt x="4020" y="30109"/>
                  </a:lnTo>
                  <a:lnTo>
                    <a:pt x="1416" y="40713"/>
                  </a:lnTo>
                  <a:lnTo>
                    <a:pt x="101" y="51812"/>
                  </a:lnTo>
                  <a:lnTo>
                    <a:pt x="0" y="62996"/>
                  </a:lnTo>
                  <a:lnTo>
                    <a:pt x="1234" y="73434"/>
                  </a:lnTo>
                  <a:lnTo>
                    <a:pt x="4189" y="81845"/>
                  </a:lnTo>
                  <a:lnTo>
                    <a:pt x="8915" y="87712"/>
                  </a:lnTo>
                  <a:lnTo>
                    <a:pt x="15021" y="91022"/>
                  </a:lnTo>
                  <a:lnTo>
                    <a:pt x="21874" y="91896"/>
                  </a:lnTo>
                  <a:lnTo>
                    <a:pt x="29036" y="90667"/>
                  </a:lnTo>
                  <a:lnTo>
                    <a:pt x="36282" y="87609"/>
                  </a:lnTo>
                  <a:lnTo>
                    <a:pt x="43520" y="82833"/>
                  </a:lnTo>
                  <a:lnTo>
                    <a:pt x="50721" y="76602"/>
                  </a:lnTo>
                  <a:lnTo>
                    <a:pt x="57972" y="70892"/>
                  </a:lnTo>
                  <a:lnTo>
                    <a:pt x="64623" y="68738"/>
                  </a:lnTo>
                  <a:lnTo>
                    <a:pt x="69554" y="70965"/>
                  </a:lnTo>
                  <a:lnTo>
                    <a:pt x="72883" y="77186"/>
                  </a:lnTo>
                  <a:lnTo>
                    <a:pt x="75068" y="86621"/>
                  </a:lnTo>
                  <a:lnTo>
                    <a:pt x="76497" y="98315"/>
                  </a:lnTo>
                  <a:lnTo>
                    <a:pt x="77432" y="111291"/>
                  </a:lnTo>
                  <a:lnTo>
                    <a:pt x="78052" y="124889"/>
                  </a:lnTo>
                  <a:lnTo>
                    <a:pt x="78659" y="138349"/>
                  </a:lnTo>
                  <a:lnTo>
                    <a:pt x="79874" y="152117"/>
                  </a:lnTo>
                  <a:lnTo>
                    <a:pt x="82922" y="168510"/>
                  </a:lnTo>
                  <a:lnTo>
                    <a:pt x="89778" y="191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525796" y="4295626"/>
              <a:ext cx="94123" cy="200043"/>
            </a:xfrm>
            <a:custGeom>
              <a:avLst/>
              <a:gdLst/>
              <a:ahLst/>
              <a:cxnLst/>
              <a:rect l="0" t="0" r="0" b="0"/>
              <a:pathLst>
                <a:path w="94123" h="200043">
                  <a:moveTo>
                    <a:pt x="74950" y="0"/>
                  </a:moveTo>
                  <a:lnTo>
                    <a:pt x="66149" y="2934"/>
                  </a:lnTo>
                  <a:lnTo>
                    <a:pt x="57802" y="5716"/>
                  </a:lnTo>
                  <a:lnTo>
                    <a:pt x="49108" y="8620"/>
                  </a:lnTo>
                  <a:lnTo>
                    <a:pt x="40159" y="11834"/>
                  </a:lnTo>
                  <a:lnTo>
                    <a:pt x="31313" y="15647"/>
                  </a:lnTo>
                  <a:lnTo>
                    <a:pt x="22783" y="20174"/>
                  </a:lnTo>
                  <a:lnTo>
                    <a:pt x="14940" y="25683"/>
                  </a:lnTo>
                  <a:lnTo>
                    <a:pt x="8360" y="32667"/>
                  </a:lnTo>
                  <a:lnTo>
                    <a:pt x="3249" y="41236"/>
                  </a:lnTo>
                  <a:lnTo>
                    <a:pt x="0" y="50400"/>
                  </a:lnTo>
                  <a:lnTo>
                    <a:pt x="184" y="58464"/>
                  </a:lnTo>
                  <a:lnTo>
                    <a:pt x="4479" y="64490"/>
                  </a:lnTo>
                  <a:lnTo>
                    <a:pt x="11456" y="68295"/>
                  </a:lnTo>
                  <a:lnTo>
                    <a:pt x="20315" y="70534"/>
                  </a:lnTo>
                  <a:lnTo>
                    <a:pt x="30285" y="72164"/>
                  </a:lnTo>
                  <a:lnTo>
                    <a:pt x="40398" y="74205"/>
                  </a:lnTo>
                  <a:lnTo>
                    <a:pt x="50102" y="77155"/>
                  </a:lnTo>
                  <a:lnTo>
                    <a:pt x="59233" y="81244"/>
                  </a:lnTo>
                  <a:lnTo>
                    <a:pt x="67823" y="86647"/>
                  </a:lnTo>
                  <a:lnTo>
                    <a:pt x="75955" y="93313"/>
                  </a:lnTo>
                  <a:lnTo>
                    <a:pt x="83247" y="101038"/>
                  </a:lnTo>
                  <a:lnTo>
                    <a:pt x="88869" y="109584"/>
                  </a:lnTo>
                  <a:lnTo>
                    <a:pt x="92498" y="118730"/>
                  </a:lnTo>
                  <a:lnTo>
                    <a:pt x="94122" y="128140"/>
                  </a:lnTo>
                  <a:lnTo>
                    <a:pt x="93775" y="137375"/>
                  </a:lnTo>
                  <a:lnTo>
                    <a:pt x="91679" y="146205"/>
                  </a:lnTo>
                  <a:lnTo>
                    <a:pt x="87850" y="154268"/>
                  </a:lnTo>
                  <a:lnTo>
                    <a:pt x="82014" y="161005"/>
                  </a:lnTo>
                  <a:lnTo>
                    <a:pt x="74212" y="166248"/>
                  </a:lnTo>
                  <a:lnTo>
                    <a:pt x="65061" y="170463"/>
                  </a:lnTo>
                  <a:lnTo>
                    <a:pt x="55543" y="174531"/>
                  </a:lnTo>
                  <a:lnTo>
                    <a:pt x="46266" y="178971"/>
                  </a:lnTo>
                  <a:lnTo>
                    <a:pt x="37741" y="183638"/>
                  </a:lnTo>
                  <a:lnTo>
                    <a:pt x="29719" y="188358"/>
                  </a:lnTo>
                  <a:lnTo>
                    <a:pt x="21504" y="193551"/>
                  </a:lnTo>
                  <a:lnTo>
                    <a:pt x="11779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084849" y="4885223"/>
            <a:ext cx="332509" cy="926206"/>
            <a:chOff x="3084849" y="4885223"/>
            <a:chExt cx="332509" cy="926206"/>
          </a:xfrm>
        </p:grpSpPr>
        <p:sp>
          <p:nvSpPr>
            <p:cNvPr id="110" name="Freeform 109"/>
            <p:cNvSpPr/>
            <p:nvPr/>
          </p:nvSpPr>
          <p:spPr>
            <a:xfrm>
              <a:off x="3209338" y="4885223"/>
              <a:ext cx="89293" cy="115325"/>
            </a:xfrm>
            <a:custGeom>
              <a:avLst/>
              <a:gdLst/>
              <a:ahLst/>
              <a:cxnLst/>
              <a:rect l="0" t="0" r="0" b="0"/>
              <a:pathLst>
                <a:path w="89293" h="115325">
                  <a:moveTo>
                    <a:pt x="43967" y="0"/>
                  </a:moveTo>
                  <a:lnTo>
                    <a:pt x="38100" y="5867"/>
                  </a:lnTo>
                  <a:lnTo>
                    <a:pt x="32535" y="11431"/>
                  </a:lnTo>
                  <a:lnTo>
                    <a:pt x="26741" y="17235"/>
                  </a:lnTo>
                  <a:lnTo>
                    <a:pt x="20833" y="23489"/>
                  </a:lnTo>
                  <a:lnTo>
                    <a:pt x="15151" y="30467"/>
                  </a:lnTo>
                  <a:lnTo>
                    <a:pt x="9890" y="38243"/>
                  </a:lnTo>
                  <a:lnTo>
                    <a:pt x="5558" y="46572"/>
                  </a:lnTo>
                  <a:lnTo>
                    <a:pt x="3017" y="55002"/>
                  </a:lnTo>
                  <a:lnTo>
                    <a:pt x="2584" y="63254"/>
                  </a:lnTo>
                  <a:lnTo>
                    <a:pt x="4415" y="70911"/>
                  </a:lnTo>
                  <a:lnTo>
                    <a:pt x="8761" y="77367"/>
                  </a:lnTo>
                  <a:lnTo>
                    <a:pt x="15491" y="82399"/>
                  </a:lnTo>
                  <a:lnTo>
                    <a:pt x="23890" y="85793"/>
                  </a:lnTo>
                  <a:lnTo>
                    <a:pt x="32887" y="87180"/>
                  </a:lnTo>
                  <a:lnTo>
                    <a:pt x="41816" y="86556"/>
                  </a:lnTo>
                  <a:lnTo>
                    <a:pt x="50415" y="84207"/>
                  </a:lnTo>
                  <a:lnTo>
                    <a:pt x="58642" y="80505"/>
                  </a:lnTo>
                  <a:lnTo>
                    <a:pt x="66535" y="75789"/>
                  </a:lnTo>
                  <a:lnTo>
                    <a:pt x="73834" y="70016"/>
                  </a:lnTo>
                  <a:lnTo>
                    <a:pt x="79993" y="62786"/>
                  </a:lnTo>
                  <a:lnTo>
                    <a:pt x="84797" y="54005"/>
                  </a:lnTo>
                  <a:lnTo>
                    <a:pt x="88023" y="44178"/>
                  </a:lnTo>
                  <a:lnTo>
                    <a:pt x="89292" y="34196"/>
                  </a:lnTo>
                  <a:lnTo>
                    <a:pt x="88576" y="24609"/>
                  </a:lnTo>
                  <a:lnTo>
                    <a:pt x="85825" y="16073"/>
                  </a:lnTo>
                  <a:lnTo>
                    <a:pt x="80787" y="9484"/>
                  </a:lnTo>
                  <a:lnTo>
                    <a:pt x="73557" y="5140"/>
                  </a:lnTo>
                  <a:lnTo>
                    <a:pt x="64807" y="3005"/>
                  </a:lnTo>
                  <a:lnTo>
                    <a:pt x="55565" y="2996"/>
                  </a:lnTo>
                  <a:lnTo>
                    <a:pt x="46473" y="4840"/>
                  </a:lnTo>
                  <a:lnTo>
                    <a:pt x="37932" y="8328"/>
                  </a:lnTo>
                  <a:lnTo>
                    <a:pt x="30276" y="13401"/>
                  </a:lnTo>
                  <a:lnTo>
                    <a:pt x="23580" y="19886"/>
                  </a:lnTo>
                  <a:lnTo>
                    <a:pt x="17898" y="27678"/>
                  </a:lnTo>
                  <a:lnTo>
                    <a:pt x="13364" y="36810"/>
                  </a:lnTo>
                  <a:lnTo>
                    <a:pt x="9948" y="47172"/>
                  </a:lnTo>
                  <a:lnTo>
                    <a:pt x="7803" y="58384"/>
                  </a:lnTo>
                  <a:lnTo>
                    <a:pt x="7336" y="69901"/>
                  </a:lnTo>
                  <a:lnTo>
                    <a:pt x="8624" y="81373"/>
                  </a:lnTo>
                  <a:lnTo>
                    <a:pt x="11778" y="92176"/>
                  </a:lnTo>
                  <a:lnTo>
                    <a:pt x="17092" y="101366"/>
                  </a:lnTo>
                  <a:lnTo>
                    <a:pt x="24508" y="108564"/>
                  </a:lnTo>
                  <a:lnTo>
                    <a:pt x="33215" y="113411"/>
                  </a:lnTo>
                  <a:lnTo>
                    <a:pt x="41895" y="115324"/>
                  </a:lnTo>
                  <a:lnTo>
                    <a:pt x="49797" y="114276"/>
                  </a:lnTo>
                  <a:lnTo>
                    <a:pt x="56725" y="110675"/>
                  </a:lnTo>
                  <a:lnTo>
                    <a:pt x="62759" y="105070"/>
                  </a:lnTo>
                  <a:lnTo>
                    <a:pt x="68065" y="97975"/>
                  </a:lnTo>
                  <a:lnTo>
                    <a:pt x="72493" y="89811"/>
                  </a:lnTo>
                  <a:lnTo>
                    <a:pt x="75579" y="80895"/>
                  </a:lnTo>
                  <a:lnTo>
                    <a:pt x="77169" y="71464"/>
                  </a:lnTo>
                  <a:lnTo>
                    <a:pt x="77086" y="61846"/>
                  </a:lnTo>
                  <a:lnTo>
                    <a:pt x="74980" y="52462"/>
                  </a:lnTo>
                  <a:lnTo>
                    <a:pt x="70855" y="43534"/>
                  </a:lnTo>
                  <a:lnTo>
                    <a:pt x="65000" y="35573"/>
                  </a:lnTo>
                  <a:lnTo>
                    <a:pt x="57791" y="29435"/>
                  </a:lnTo>
                  <a:lnTo>
                    <a:pt x="49585" y="25431"/>
                  </a:lnTo>
                  <a:lnTo>
                    <a:pt x="40994" y="23709"/>
                  </a:lnTo>
                  <a:lnTo>
                    <a:pt x="32847" y="24516"/>
                  </a:lnTo>
                  <a:lnTo>
                    <a:pt x="25561" y="27726"/>
                  </a:lnTo>
                  <a:lnTo>
                    <a:pt x="19180" y="32946"/>
                  </a:lnTo>
                  <a:lnTo>
                    <a:pt x="13579" y="39722"/>
                  </a:lnTo>
                  <a:lnTo>
                    <a:pt x="8596" y="47641"/>
                  </a:lnTo>
                  <a:lnTo>
                    <a:pt x="4399" y="56378"/>
                  </a:lnTo>
                  <a:lnTo>
                    <a:pt x="1477" y="65686"/>
                  </a:lnTo>
                  <a:lnTo>
                    <a:pt x="0" y="75380"/>
                  </a:lnTo>
                  <a:lnTo>
                    <a:pt x="159" y="85005"/>
                  </a:lnTo>
                  <a:lnTo>
                    <a:pt x="2318" y="93863"/>
                  </a:lnTo>
                  <a:lnTo>
                    <a:pt x="6474" y="101620"/>
                  </a:lnTo>
                  <a:lnTo>
                    <a:pt x="12180" y="107810"/>
                  </a:lnTo>
                  <a:lnTo>
                    <a:pt x="18757" y="111688"/>
                  </a:lnTo>
                  <a:lnTo>
                    <a:pt x="25725" y="113065"/>
                  </a:lnTo>
                  <a:lnTo>
                    <a:pt x="32671" y="112057"/>
                  </a:lnTo>
                  <a:lnTo>
                    <a:pt x="39174" y="108805"/>
                  </a:lnTo>
                  <a:lnTo>
                    <a:pt x="45046" y="103627"/>
                  </a:lnTo>
                  <a:lnTo>
                    <a:pt x="49818" y="97086"/>
                  </a:lnTo>
                  <a:lnTo>
                    <a:pt x="52668" y="89875"/>
                  </a:lnTo>
                  <a:lnTo>
                    <a:pt x="53324" y="82442"/>
                  </a:lnTo>
                  <a:lnTo>
                    <a:pt x="51985" y="74997"/>
                  </a:lnTo>
                  <a:lnTo>
                    <a:pt x="49035" y="67619"/>
                  </a:lnTo>
                  <a:lnTo>
                    <a:pt x="44870" y="60347"/>
                  </a:lnTo>
                  <a:lnTo>
                    <a:pt x="39822" y="53989"/>
                  </a:lnTo>
                  <a:lnTo>
                    <a:pt x="34152" y="50067"/>
                  </a:lnTo>
                  <a:lnTo>
                    <a:pt x="28071" y="49233"/>
                  </a:lnTo>
                  <a:lnTo>
                    <a:pt x="22499" y="51984"/>
                  </a:lnTo>
                  <a:lnTo>
                    <a:pt x="19099" y="57709"/>
                  </a:lnTo>
                  <a:lnTo>
                    <a:pt x="19613" y="63485"/>
                  </a:lnTo>
                  <a:lnTo>
                    <a:pt x="24284" y="67042"/>
                  </a:lnTo>
                  <a:lnTo>
                    <a:pt x="30422" y="67417"/>
                  </a:lnTo>
                  <a:lnTo>
                    <a:pt x="35813" y="64468"/>
                  </a:lnTo>
                  <a:lnTo>
                    <a:pt x="39515" y="58615"/>
                  </a:lnTo>
                  <a:lnTo>
                    <a:pt x="40322" y="51325"/>
                  </a:lnTo>
                  <a:lnTo>
                    <a:pt x="37482" y="45387"/>
                  </a:lnTo>
                  <a:lnTo>
                    <a:pt x="32728" y="43648"/>
                  </a:lnTo>
                  <a:lnTo>
                    <a:pt x="28324" y="46600"/>
                  </a:lnTo>
                  <a:lnTo>
                    <a:pt x="26898" y="51805"/>
                  </a:lnTo>
                  <a:lnTo>
                    <a:pt x="29431" y="56697"/>
                  </a:lnTo>
                  <a:lnTo>
                    <a:pt x="33625" y="58936"/>
                  </a:lnTo>
                  <a:lnTo>
                    <a:pt x="37270" y="58686"/>
                  </a:lnTo>
                  <a:lnTo>
                    <a:pt x="39022" y="55691"/>
                  </a:lnTo>
                  <a:lnTo>
                    <a:pt x="37066" y="49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84849" y="5253720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61"/>
                  </a:lnTo>
                  <a:lnTo>
                    <a:pt x="178" y="53996"/>
                  </a:lnTo>
                  <a:lnTo>
                    <a:pt x="826" y="69992"/>
                  </a:lnTo>
                  <a:lnTo>
                    <a:pt x="2075" y="85879"/>
                  </a:lnTo>
                  <a:lnTo>
                    <a:pt x="3728" y="101600"/>
                  </a:lnTo>
                  <a:lnTo>
                    <a:pt x="5376" y="117435"/>
                  </a:lnTo>
                  <a:lnTo>
                    <a:pt x="6778" y="133553"/>
                  </a:lnTo>
                  <a:lnTo>
                    <a:pt x="7874" y="149808"/>
                  </a:lnTo>
                  <a:lnTo>
                    <a:pt x="8802" y="167716"/>
                  </a:lnTo>
                  <a:lnTo>
                    <a:pt x="9640" y="192207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36738" y="5217557"/>
              <a:ext cx="135573" cy="244054"/>
            </a:xfrm>
            <a:custGeom>
              <a:avLst/>
              <a:gdLst/>
              <a:ahLst/>
              <a:cxnLst/>
              <a:rect l="0" t="0" r="0" b="0"/>
              <a:pathLst>
                <a:path w="135573" h="244054">
                  <a:moveTo>
                    <a:pt x="106039" y="67749"/>
                  </a:moveTo>
                  <a:lnTo>
                    <a:pt x="103038" y="76550"/>
                  </a:lnTo>
                  <a:lnTo>
                    <a:pt x="99616" y="84896"/>
                  </a:lnTo>
                  <a:lnTo>
                    <a:pt x="95429" y="93600"/>
                  </a:lnTo>
                  <a:lnTo>
                    <a:pt x="90874" y="102894"/>
                  </a:lnTo>
                  <a:lnTo>
                    <a:pt x="86689" y="113037"/>
                  </a:lnTo>
                  <a:lnTo>
                    <a:pt x="83261" y="124077"/>
                  </a:lnTo>
                  <a:lnTo>
                    <a:pt x="80477" y="135744"/>
                  </a:lnTo>
                  <a:lnTo>
                    <a:pt x="77923" y="147566"/>
                  </a:lnTo>
                  <a:lnTo>
                    <a:pt x="75327" y="159255"/>
                  </a:lnTo>
                  <a:lnTo>
                    <a:pt x="72906" y="170712"/>
                  </a:lnTo>
                  <a:lnTo>
                    <a:pt x="71258" y="181939"/>
                  </a:lnTo>
                  <a:lnTo>
                    <a:pt x="70671" y="192966"/>
                  </a:lnTo>
                  <a:lnTo>
                    <a:pt x="71277" y="203676"/>
                  </a:lnTo>
                  <a:lnTo>
                    <a:pt x="73212" y="213802"/>
                  </a:lnTo>
                  <a:lnTo>
                    <a:pt x="76412" y="223232"/>
                  </a:lnTo>
                  <a:lnTo>
                    <a:pt x="80833" y="231531"/>
                  </a:lnTo>
                  <a:lnTo>
                    <a:pt x="86541" y="237896"/>
                  </a:lnTo>
                  <a:lnTo>
                    <a:pt x="93448" y="242057"/>
                  </a:lnTo>
                  <a:lnTo>
                    <a:pt x="101185" y="244053"/>
                  </a:lnTo>
                  <a:lnTo>
                    <a:pt x="109216" y="243962"/>
                  </a:lnTo>
                  <a:lnTo>
                    <a:pt x="117194" y="242042"/>
                  </a:lnTo>
                  <a:lnTo>
                    <a:pt x="124497" y="238332"/>
                  </a:lnTo>
                  <a:lnTo>
                    <a:pt x="130183" y="232576"/>
                  </a:lnTo>
                  <a:lnTo>
                    <a:pt x="133885" y="224825"/>
                  </a:lnTo>
                  <a:lnTo>
                    <a:pt x="135572" y="215537"/>
                  </a:lnTo>
                  <a:lnTo>
                    <a:pt x="135274" y="205394"/>
                  </a:lnTo>
                  <a:lnTo>
                    <a:pt x="133219" y="194876"/>
                  </a:lnTo>
                  <a:lnTo>
                    <a:pt x="129588" y="184393"/>
                  </a:lnTo>
                  <a:lnTo>
                    <a:pt x="124419" y="174361"/>
                  </a:lnTo>
                  <a:lnTo>
                    <a:pt x="117873" y="164950"/>
                  </a:lnTo>
                  <a:lnTo>
                    <a:pt x="110211" y="156141"/>
                  </a:lnTo>
                  <a:lnTo>
                    <a:pt x="101698" y="147830"/>
                  </a:lnTo>
                  <a:lnTo>
                    <a:pt x="92566" y="139902"/>
                  </a:lnTo>
                  <a:lnTo>
                    <a:pt x="82994" y="132252"/>
                  </a:lnTo>
                  <a:lnTo>
                    <a:pt x="73116" y="124800"/>
                  </a:lnTo>
                  <a:lnTo>
                    <a:pt x="63032" y="117487"/>
                  </a:lnTo>
                  <a:lnTo>
                    <a:pt x="52972" y="110268"/>
                  </a:lnTo>
                  <a:lnTo>
                    <a:pt x="43291" y="103115"/>
                  </a:lnTo>
                  <a:lnTo>
                    <a:pt x="34154" y="96002"/>
                  </a:lnTo>
                  <a:lnTo>
                    <a:pt x="25713" y="88750"/>
                  </a:lnTo>
                  <a:lnTo>
                    <a:pt x="18189" y="81042"/>
                  </a:lnTo>
                  <a:lnTo>
                    <a:pt x="11619" y="72743"/>
                  </a:lnTo>
                  <a:lnTo>
                    <a:pt x="6206" y="63881"/>
                  </a:lnTo>
                  <a:lnTo>
                    <a:pt x="2393" y="54553"/>
                  </a:lnTo>
                  <a:lnTo>
                    <a:pt x="283" y="44879"/>
                  </a:lnTo>
                  <a:lnTo>
                    <a:pt x="0" y="35282"/>
                  </a:lnTo>
                  <a:lnTo>
                    <a:pt x="1856" y="26451"/>
                  </a:lnTo>
                  <a:lnTo>
                    <a:pt x="5813" y="18706"/>
                  </a:lnTo>
                  <a:lnTo>
                    <a:pt x="11723" y="12186"/>
                  </a:lnTo>
                  <a:lnTo>
                    <a:pt x="19502" y="7024"/>
                  </a:lnTo>
                  <a:lnTo>
                    <a:pt x="28909" y="3153"/>
                  </a:lnTo>
                  <a:lnTo>
                    <a:pt x="39289" y="689"/>
                  </a:lnTo>
                  <a:lnTo>
                    <a:pt x="49708" y="0"/>
                  </a:lnTo>
                  <a:lnTo>
                    <a:pt x="59625" y="1118"/>
                  </a:lnTo>
                  <a:lnTo>
                    <a:pt x="68598" y="3492"/>
                  </a:lnTo>
                  <a:lnTo>
                    <a:pt x="76977" y="6397"/>
                  </a:lnTo>
                  <a:lnTo>
                    <a:pt x="85490" y="10085"/>
                  </a:lnTo>
                  <a:lnTo>
                    <a:pt x="95510" y="15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05906" y="5474818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62073" y="67"/>
                  </a:lnTo>
                  <a:lnTo>
                    <a:pt x="251584" y="708"/>
                  </a:lnTo>
                  <a:lnTo>
                    <a:pt x="241278" y="2000"/>
                  </a:lnTo>
                  <a:lnTo>
                    <a:pt x="230804" y="3686"/>
                  </a:lnTo>
                  <a:lnTo>
                    <a:pt x="219812" y="5355"/>
                  </a:lnTo>
                  <a:lnTo>
                    <a:pt x="208169" y="6772"/>
                  </a:lnTo>
                  <a:lnTo>
                    <a:pt x="195916" y="8043"/>
                  </a:lnTo>
                  <a:lnTo>
                    <a:pt x="183161" y="9502"/>
                  </a:lnTo>
                  <a:lnTo>
                    <a:pt x="170021" y="11330"/>
                  </a:lnTo>
                  <a:lnTo>
                    <a:pt x="156434" y="13388"/>
                  </a:lnTo>
                  <a:lnTo>
                    <a:pt x="142176" y="15316"/>
                  </a:lnTo>
                  <a:lnTo>
                    <a:pt x="127175" y="16911"/>
                  </a:lnTo>
                  <a:lnTo>
                    <a:pt x="111508" y="18133"/>
                  </a:lnTo>
                  <a:lnTo>
                    <a:pt x="95306" y="19029"/>
                  </a:lnTo>
                  <a:lnTo>
                    <a:pt x="78719" y="19671"/>
                  </a:lnTo>
                  <a:lnTo>
                    <a:pt x="62425" y="20317"/>
                  </a:lnTo>
                  <a:lnTo>
                    <a:pt x="45916" y="21574"/>
                  </a:lnTo>
                  <a:lnTo>
                    <a:pt x="26625" y="2467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143709" y="5594978"/>
              <a:ext cx="172768" cy="216451"/>
            </a:xfrm>
            <a:custGeom>
              <a:avLst/>
              <a:gdLst/>
              <a:ahLst/>
              <a:cxnLst/>
              <a:rect l="0" t="0" r="0" b="0"/>
              <a:pathLst>
                <a:path w="172768" h="216451">
                  <a:moveTo>
                    <a:pt x="25368" y="48296"/>
                  </a:moveTo>
                  <a:lnTo>
                    <a:pt x="22569" y="39495"/>
                  </a:lnTo>
                  <a:lnTo>
                    <a:pt x="21067" y="31149"/>
                  </a:lnTo>
                  <a:lnTo>
                    <a:pt x="20769" y="22468"/>
                  </a:lnTo>
                  <a:lnTo>
                    <a:pt x="21794" y="14038"/>
                  </a:lnTo>
                  <a:lnTo>
                    <a:pt x="24559" y="7137"/>
                  </a:lnTo>
                  <a:lnTo>
                    <a:pt x="29125" y="2366"/>
                  </a:lnTo>
                  <a:lnTo>
                    <a:pt x="34940" y="0"/>
                  </a:lnTo>
                  <a:lnTo>
                    <a:pt x="41059" y="309"/>
                  </a:lnTo>
                  <a:lnTo>
                    <a:pt x="46907" y="3158"/>
                  </a:lnTo>
                  <a:lnTo>
                    <a:pt x="52285" y="8291"/>
                  </a:lnTo>
                  <a:lnTo>
                    <a:pt x="57197" y="15533"/>
                  </a:lnTo>
                  <a:lnTo>
                    <a:pt x="61720" y="24576"/>
                  </a:lnTo>
                  <a:lnTo>
                    <a:pt x="65943" y="34880"/>
                  </a:lnTo>
                  <a:lnTo>
                    <a:pt x="69947" y="45778"/>
                  </a:lnTo>
                  <a:lnTo>
                    <a:pt x="73791" y="56848"/>
                  </a:lnTo>
                  <a:lnTo>
                    <a:pt x="77359" y="68059"/>
                  </a:lnTo>
                  <a:lnTo>
                    <a:pt x="80376" y="79651"/>
                  </a:lnTo>
                  <a:lnTo>
                    <a:pt x="82737" y="91748"/>
                  </a:lnTo>
                  <a:lnTo>
                    <a:pt x="84492" y="104331"/>
                  </a:lnTo>
                  <a:lnTo>
                    <a:pt x="85752" y="117318"/>
                  </a:lnTo>
                  <a:lnTo>
                    <a:pt x="86633" y="130610"/>
                  </a:lnTo>
                  <a:lnTo>
                    <a:pt x="87072" y="143962"/>
                  </a:lnTo>
                  <a:lnTo>
                    <a:pt x="86844" y="156999"/>
                  </a:lnTo>
                  <a:lnTo>
                    <a:pt x="85866" y="169534"/>
                  </a:lnTo>
                  <a:lnTo>
                    <a:pt x="83887" y="181239"/>
                  </a:lnTo>
                  <a:lnTo>
                    <a:pt x="80424" y="191574"/>
                  </a:lnTo>
                  <a:lnTo>
                    <a:pt x="75348" y="200367"/>
                  </a:lnTo>
                  <a:lnTo>
                    <a:pt x="68838" y="207441"/>
                  </a:lnTo>
                  <a:lnTo>
                    <a:pt x="61179" y="212453"/>
                  </a:lnTo>
                  <a:lnTo>
                    <a:pt x="52664" y="215411"/>
                  </a:lnTo>
                  <a:lnTo>
                    <a:pt x="43694" y="216450"/>
                  </a:lnTo>
                  <a:lnTo>
                    <a:pt x="34761" y="215644"/>
                  </a:lnTo>
                  <a:lnTo>
                    <a:pt x="26138" y="213208"/>
                  </a:lnTo>
                  <a:lnTo>
                    <a:pt x="18215" y="209134"/>
                  </a:lnTo>
                  <a:lnTo>
                    <a:pt x="11572" y="203127"/>
                  </a:lnTo>
                  <a:lnTo>
                    <a:pt x="6406" y="195203"/>
                  </a:lnTo>
                  <a:lnTo>
                    <a:pt x="2751" y="185797"/>
                  </a:lnTo>
                  <a:lnTo>
                    <a:pt x="657" y="175575"/>
                  </a:lnTo>
                  <a:lnTo>
                    <a:pt x="0" y="165013"/>
                  </a:lnTo>
                  <a:lnTo>
                    <a:pt x="1015" y="154840"/>
                  </a:lnTo>
                  <a:lnTo>
                    <a:pt x="4347" y="146080"/>
                  </a:lnTo>
                  <a:lnTo>
                    <a:pt x="10141" y="139169"/>
                  </a:lnTo>
                  <a:lnTo>
                    <a:pt x="17945" y="134345"/>
                  </a:lnTo>
                  <a:lnTo>
                    <a:pt x="27010" y="131917"/>
                  </a:lnTo>
                  <a:lnTo>
                    <a:pt x="36770" y="131798"/>
                  </a:lnTo>
                  <a:lnTo>
                    <a:pt x="46896" y="133459"/>
                  </a:lnTo>
                  <a:lnTo>
                    <a:pt x="57213" y="136160"/>
                  </a:lnTo>
                  <a:lnTo>
                    <a:pt x="67623" y="139377"/>
                  </a:lnTo>
                  <a:lnTo>
                    <a:pt x="77917" y="142988"/>
                  </a:lnTo>
                  <a:lnTo>
                    <a:pt x="87762" y="147163"/>
                  </a:lnTo>
                  <a:lnTo>
                    <a:pt x="97027" y="151960"/>
                  </a:lnTo>
                  <a:lnTo>
                    <a:pt x="106065" y="156995"/>
                  </a:lnTo>
                  <a:lnTo>
                    <a:pt x="115587" y="161542"/>
                  </a:lnTo>
                  <a:lnTo>
                    <a:pt x="125943" y="165230"/>
                  </a:lnTo>
                  <a:lnTo>
                    <a:pt x="136553" y="168034"/>
                  </a:lnTo>
                  <a:lnTo>
                    <a:pt x="147125" y="170378"/>
                  </a:lnTo>
                  <a:lnTo>
                    <a:pt x="158591" y="172462"/>
                  </a:lnTo>
                  <a:lnTo>
                    <a:pt x="172767" y="174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01239" y="5590632"/>
              <a:ext cx="116119" cy="187743"/>
            </a:xfrm>
            <a:custGeom>
              <a:avLst/>
              <a:gdLst/>
              <a:ahLst/>
              <a:cxnLst/>
              <a:rect l="0" t="0" r="0" b="0"/>
              <a:pathLst>
                <a:path w="116119" h="187743">
                  <a:moveTo>
                    <a:pt x="46823" y="0"/>
                  </a:moveTo>
                  <a:lnTo>
                    <a:pt x="38088" y="5935"/>
                  </a:lnTo>
                  <a:lnTo>
                    <a:pt x="30382" y="12139"/>
                  </a:lnTo>
                  <a:lnTo>
                    <a:pt x="22989" y="19239"/>
                  </a:lnTo>
                  <a:lnTo>
                    <a:pt x="16074" y="27352"/>
                  </a:lnTo>
                  <a:lnTo>
                    <a:pt x="10192" y="36647"/>
                  </a:lnTo>
                  <a:lnTo>
                    <a:pt x="5577" y="47095"/>
                  </a:lnTo>
                  <a:lnTo>
                    <a:pt x="2311" y="58520"/>
                  </a:lnTo>
                  <a:lnTo>
                    <a:pt x="485" y="70706"/>
                  </a:lnTo>
                  <a:lnTo>
                    <a:pt x="0" y="83451"/>
                  </a:lnTo>
                  <a:lnTo>
                    <a:pt x="622" y="96430"/>
                  </a:lnTo>
                  <a:lnTo>
                    <a:pt x="2094" y="109216"/>
                  </a:lnTo>
                  <a:lnTo>
                    <a:pt x="4194" y="121586"/>
                  </a:lnTo>
                  <a:lnTo>
                    <a:pt x="6906" y="133350"/>
                  </a:lnTo>
                  <a:lnTo>
                    <a:pt x="10404" y="144258"/>
                  </a:lnTo>
                  <a:lnTo>
                    <a:pt x="14724" y="154257"/>
                  </a:lnTo>
                  <a:lnTo>
                    <a:pt x="19931" y="163295"/>
                  </a:lnTo>
                  <a:lnTo>
                    <a:pt x="26182" y="171228"/>
                  </a:lnTo>
                  <a:lnTo>
                    <a:pt x="33461" y="178072"/>
                  </a:lnTo>
                  <a:lnTo>
                    <a:pt x="41451" y="183499"/>
                  </a:lnTo>
                  <a:lnTo>
                    <a:pt x="49652" y="186790"/>
                  </a:lnTo>
                  <a:lnTo>
                    <a:pt x="57759" y="187742"/>
                  </a:lnTo>
                  <a:lnTo>
                    <a:pt x="65657" y="186602"/>
                  </a:lnTo>
                  <a:lnTo>
                    <a:pt x="73340" y="183786"/>
                  </a:lnTo>
                  <a:lnTo>
                    <a:pt x="80836" y="179704"/>
                  </a:lnTo>
                  <a:lnTo>
                    <a:pt x="88023" y="174543"/>
                  </a:lnTo>
                  <a:lnTo>
                    <a:pt x="94630" y="168264"/>
                  </a:lnTo>
                  <a:lnTo>
                    <a:pt x="100553" y="160929"/>
                  </a:lnTo>
                  <a:lnTo>
                    <a:pt x="105684" y="152548"/>
                  </a:lnTo>
                  <a:lnTo>
                    <a:pt x="109834" y="143012"/>
                  </a:lnTo>
                  <a:lnTo>
                    <a:pt x="112989" y="132377"/>
                  </a:lnTo>
                  <a:lnTo>
                    <a:pt x="115125" y="120979"/>
                  </a:lnTo>
                  <a:lnTo>
                    <a:pt x="116118" y="109337"/>
                  </a:lnTo>
                  <a:lnTo>
                    <a:pt x="116004" y="97767"/>
                  </a:lnTo>
                  <a:lnTo>
                    <a:pt x="114793" y="86390"/>
                  </a:lnTo>
                  <a:lnTo>
                    <a:pt x="112385" y="75217"/>
                  </a:lnTo>
                  <a:lnTo>
                    <a:pt x="108836" y="64230"/>
                  </a:lnTo>
                  <a:lnTo>
                    <a:pt x="104165" y="53715"/>
                  </a:lnTo>
                  <a:lnTo>
                    <a:pt x="98281" y="44253"/>
                  </a:lnTo>
                  <a:lnTo>
                    <a:pt x="91253" y="36073"/>
                  </a:lnTo>
                  <a:lnTo>
                    <a:pt x="83344" y="29039"/>
                  </a:lnTo>
                  <a:lnTo>
                    <a:pt x="73938" y="22032"/>
                  </a:lnTo>
                  <a:lnTo>
                    <a:pt x="59977" y="13319"/>
                  </a:lnTo>
                  <a:lnTo>
                    <a:pt x="362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4743274" y="4891557"/>
            <a:ext cx="83044" cy="116824"/>
          </a:xfrm>
          <a:custGeom>
            <a:avLst/>
            <a:gdLst/>
            <a:ahLst/>
            <a:cxnLst/>
            <a:rect l="0" t="0" r="0" b="0"/>
            <a:pathLst>
              <a:path w="83044" h="116824">
                <a:moveTo>
                  <a:pt x="57720" y="25251"/>
                </a:moveTo>
                <a:lnTo>
                  <a:pt x="51853" y="31119"/>
                </a:lnTo>
                <a:lnTo>
                  <a:pt x="46288" y="36684"/>
                </a:lnTo>
                <a:lnTo>
                  <a:pt x="40498" y="42492"/>
                </a:lnTo>
                <a:lnTo>
                  <a:pt x="34763" y="48918"/>
                </a:lnTo>
                <a:lnTo>
                  <a:pt x="29730" y="56545"/>
                </a:lnTo>
                <a:lnTo>
                  <a:pt x="25722" y="65565"/>
                </a:lnTo>
                <a:lnTo>
                  <a:pt x="23216" y="75373"/>
                </a:lnTo>
                <a:lnTo>
                  <a:pt x="22971" y="84804"/>
                </a:lnTo>
                <a:lnTo>
                  <a:pt x="25181" y="93201"/>
                </a:lnTo>
                <a:lnTo>
                  <a:pt x="29411" y="99951"/>
                </a:lnTo>
                <a:lnTo>
                  <a:pt x="34917" y="104271"/>
                </a:lnTo>
                <a:lnTo>
                  <a:pt x="41130" y="105981"/>
                </a:lnTo>
                <a:lnTo>
                  <a:pt x="47721" y="105381"/>
                </a:lnTo>
                <a:lnTo>
                  <a:pt x="54509" y="102943"/>
                </a:lnTo>
                <a:lnTo>
                  <a:pt x="61393" y="99118"/>
                </a:lnTo>
                <a:lnTo>
                  <a:pt x="67995" y="93963"/>
                </a:lnTo>
                <a:lnTo>
                  <a:pt x="73677" y="87156"/>
                </a:lnTo>
                <a:lnTo>
                  <a:pt x="78153" y="78669"/>
                </a:lnTo>
                <a:lnTo>
                  <a:pt x="80988" y="69208"/>
                </a:lnTo>
                <a:lnTo>
                  <a:pt x="81461" y="60006"/>
                </a:lnTo>
                <a:lnTo>
                  <a:pt x="79402" y="51761"/>
                </a:lnTo>
                <a:lnTo>
                  <a:pt x="75105" y="45109"/>
                </a:lnTo>
                <a:lnTo>
                  <a:pt x="69023" y="40856"/>
                </a:lnTo>
                <a:lnTo>
                  <a:pt x="61614" y="39195"/>
                </a:lnTo>
                <a:lnTo>
                  <a:pt x="53577" y="39997"/>
                </a:lnTo>
                <a:lnTo>
                  <a:pt x="45810" y="43103"/>
                </a:lnTo>
                <a:lnTo>
                  <a:pt x="38791" y="48185"/>
                </a:lnTo>
                <a:lnTo>
                  <a:pt x="32931" y="54828"/>
                </a:lnTo>
                <a:lnTo>
                  <a:pt x="28744" y="62641"/>
                </a:lnTo>
                <a:lnTo>
                  <a:pt x="26351" y="71282"/>
                </a:lnTo>
                <a:lnTo>
                  <a:pt x="26032" y="80012"/>
                </a:lnTo>
                <a:lnTo>
                  <a:pt x="28387" y="87727"/>
                </a:lnTo>
                <a:lnTo>
                  <a:pt x="33479" y="93899"/>
                </a:lnTo>
                <a:lnTo>
                  <a:pt x="40626" y="98211"/>
                </a:lnTo>
                <a:lnTo>
                  <a:pt x="48708" y="100288"/>
                </a:lnTo>
                <a:lnTo>
                  <a:pt x="56978" y="100155"/>
                </a:lnTo>
                <a:lnTo>
                  <a:pt x="64778" y="97814"/>
                </a:lnTo>
                <a:lnTo>
                  <a:pt x="71397" y="93060"/>
                </a:lnTo>
                <a:lnTo>
                  <a:pt x="76574" y="86019"/>
                </a:lnTo>
                <a:lnTo>
                  <a:pt x="80252" y="77228"/>
                </a:lnTo>
                <a:lnTo>
                  <a:pt x="82368" y="67427"/>
                </a:lnTo>
                <a:lnTo>
                  <a:pt x="83043" y="57155"/>
                </a:lnTo>
                <a:lnTo>
                  <a:pt x="82042" y="47347"/>
                </a:lnTo>
                <a:lnTo>
                  <a:pt x="78720" y="39366"/>
                </a:lnTo>
                <a:lnTo>
                  <a:pt x="72938" y="33793"/>
                </a:lnTo>
                <a:lnTo>
                  <a:pt x="65311" y="30680"/>
                </a:lnTo>
                <a:lnTo>
                  <a:pt x="56898" y="29940"/>
                </a:lnTo>
                <a:lnTo>
                  <a:pt x="48398" y="31258"/>
                </a:lnTo>
                <a:lnTo>
                  <a:pt x="40271" y="34376"/>
                </a:lnTo>
                <a:lnTo>
                  <a:pt x="32900" y="39193"/>
                </a:lnTo>
                <a:lnTo>
                  <a:pt x="26410" y="45493"/>
                </a:lnTo>
                <a:lnTo>
                  <a:pt x="21206" y="52820"/>
                </a:lnTo>
                <a:lnTo>
                  <a:pt x="18058" y="60575"/>
                </a:lnTo>
                <a:lnTo>
                  <a:pt x="17204" y="68366"/>
                </a:lnTo>
                <a:lnTo>
                  <a:pt x="18577" y="75545"/>
                </a:lnTo>
                <a:lnTo>
                  <a:pt x="22082" y="81148"/>
                </a:lnTo>
                <a:lnTo>
                  <a:pt x="27434" y="84794"/>
                </a:lnTo>
                <a:lnTo>
                  <a:pt x="34092" y="86444"/>
                </a:lnTo>
                <a:lnTo>
                  <a:pt x="41382" y="86121"/>
                </a:lnTo>
                <a:lnTo>
                  <a:pt x="48865" y="84050"/>
                </a:lnTo>
                <a:lnTo>
                  <a:pt x="56172" y="80408"/>
                </a:lnTo>
                <a:lnTo>
                  <a:pt x="62926" y="75232"/>
                </a:lnTo>
                <a:lnTo>
                  <a:pt x="68976" y="68681"/>
                </a:lnTo>
                <a:lnTo>
                  <a:pt x="74037" y="61016"/>
                </a:lnTo>
                <a:lnTo>
                  <a:pt x="77615" y="52500"/>
                </a:lnTo>
                <a:lnTo>
                  <a:pt x="79572" y="43371"/>
                </a:lnTo>
                <a:lnTo>
                  <a:pt x="79921" y="33971"/>
                </a:lnTo>
                <a:lnTo>
                  <a:pt x="78644" y="24740"/>
                </a:lnTo>
                <a:lnTo>
                  <a:pt x="75893" y="15922"/>
                </a:lnTo>
                <a:lnTo>
                  <a:pt x="71776" y="8207"/>
                </a:lnTo>
                <a:lnTo>
                  <a:pt x="66272" y="2767"/>
                </a:lnTo>
                <a:lnTo>
                  <a:pt x="59508" y="46"/>
                </a:lnTo>
                <a:lnTo>
                  <a:pt x="52036" y="0"/>
                </a:lnTo>
                <a:lnTo>
                  <a:pt x="44716" y="2470"/>
                </a:lnTo>
                <a:lnTo>
                  <a:pt x="38020" y="7092"/>
                </a:lnTo>
                <a:lnTo>
                  <a:pt x="32051" y="13412"/>
                </a:lnTo>
                <a:lnTo>
                  <a:pt x="26735" y="21000"/>
                </a:lnTo>
                <a:lnTo>
                  <a:pt x="21941" y="29506"/>
                </a:lnTo>
                <a:lnTo>
                  <a:pt x="17704" y="38822"/>
                </a:lnTo>
                <a:lnTo>
                  <a:pt x="14223" y="49059"/>
                </a:lnTo>
                <a:lnTo>
                  <a:pt x="11552" y="60198"/>
                </a:lnTo>
                <a:lnTo>
                  <a:pt x="9926" y="71779"/>
                </a:lnTo>
                <a:lnTo>
                  <a:pt x="9816" y="83021"/>
                </a:lnTo>
                <a:lnTo>
                  <a:pt x="11343" y="93494"/>
                </a:lnTo>
                <a:lnTo>
                  <a:pt x="14488" y="102643"/>
                </a:lnTo>
                <a:lnTo>
                  <a:pt x="19266" y="109652"/>
                </a:lnTo>
                <a:lnTo>
                  <a:pt x="25512" y="114282"/>
                </a:lnTo>
                <a:lnTo>
                  <a:pt x="32789" y="116609"/>
                </a:lnTo>
                <a:lnTo>
                  <a:pt x="40503" y="116749"/>
                </a:lnTo>
                <a:lnTo>
                  <a:pt x="48273" y="114992"/>
                </a:lnTo>
                <a:lnTo>
                  <a:pt x="55775" y="111562"/>
                </a:lnTo>
                <a:lnTo>
                  <a:pt x="62661" y="106527"/>
                </a:lnTo>
                <a:lnTo>
                  <a:pt x="68798" y="100073"/>
                </a:lnTo>
                <a:lnTo>
                  <a:pt x="73918" y="92471"/>
                </a:lnTo>
                <a:lnTo>
                  <a:pt x="77535" y="83999"/>
                </a:lnTo>
                <a:lnTo>
                  <a:pt x="79523" y="74894"/>
                </a:lnTo>
                <a:lnTo>
                  <a:pt x="80063" y="65340"/>
                </a:lnTo>
                <a:lnTo>
                  <a:pt x="79446" y="55474"/>
                </a:lnTo>
                <a:lnTo>
                  <a:pt x="77947" y="45412"/>
                </a:lnTo>
                <a:lnTo>
                  <a:pt x="75315" y="35876"/>
                </a:lnTo>
                <a:lnTo>
                  <a:pt x="70815" y="28144"/>
                </a:lnTo>
                <a:lnTo>
                  <a:pt x="64202" y="22769"/>
                </a:lnTo>
                <a:lnTo>
                  <a:pt x="56000" y="19806"/>
                </a:lnTo>
                <a:lnTo>
                  <a:pt x="47192" y="19173"/>
                </a:lnTo>
                <a:lnTo>
                  <a:pt x="38423" y="20567"/>
                </a:lnTo>
                <a:lnTo>
                  <a:pt x="30114" y="23737"/>
                </a:lnTo>
                <a:lnTo>
                  <a:pt x="22622" y="28590"/>
                </a:lnTo>
                <a:lnTo>
                  <a:pt x="16038" y="34923"/>
                </a:lnTo>
                <a:lnTo>
                  <a:pt x="10434" y="42612"/>
                </a:lnTo>
                <a:lnTo>
                  <a:pt x="5952" y="51675"/>
                </a:lnTo>
                <a:lnTo>
                  <a:pt x="2571" y="61985"/>
                </a:lnTo>
                <a:lnTo>
                  <a:pt x="451" y="72993"/>
                </a:lnTo>
                <a:lnTo>
                  <a:pt x="0" y="83840"/>
                </a:lnTo>
                <a:lnTo>
                  <a:pt x="1294" y="94045"/>
                </a:lnTo>
                <a:lnTo>
                  <a:pt x="4282" y="103013"/>
                </a:lnTo>
                <a:lnTo>
                  <a:pt x="8953" y="109900"/>
                </a:lnTo>
                <a:lnTo>
                  <a:pt x="15128" y="114447"/>
                </a:lnTo>
                <a:lnTo>
                  <a:pt x="22357" y="116720"/>
                </a:lnTo>
                <a:lnTo>
                  <a:pt x="30039" y="116823"/>
                </a:lnTo>
                <a:lnTo>
                  <a:pt x="37788" y="115041"/>
                </a:lnTo>
                <a:lnTo>
                  <a:pt x="45276" y="111594"/>
                </a:lnTo>
                <a:lnTo>
                  <a:pt x="52151" y="106549"/>
                </a:lnTo>
                <a:lnTo>
                  <a:pt x="58282" y="100088"/>
                </a:lnTo>
                <a:lnTo>
                  <a:pt x="63398" y="92481"/>
                </a:lnTo>
                <a:lnTo>
                  <a:pt x="67013" y="84006"/>
                </a:lnTo>
                <a:lnTo>
                  <a:pt x="68995" y="74899"/>
                </a:lnTo>
                <a:lnTo>
                  <a:pt x="69360" y="65343"/>
                </a:lnTo>
                <a:lnTo>
                  <a:pt x="68094" y="55476"/>
                </a:lnTo>
                <a:lnTo>
                  <a:pt x="65349" y="45418"/>
                </a:lnTo>
                <a:lnTo>
                  <a:pt x="61238" y="36055"/>
                </a:lnTo>
                <a:lnTo>
                  <a:pt x="55737" y="28970"/>
                </a:lnTo>
                <a:lnTo>
                  <a:pt x="48974" y="24848"/>
                </a:lnTo>
                <a:lnTo>
                  <a:pt x="41504" y="23711"/>
                </a:lnTo>
                <a:lnTo>
                  <a:pt x="34185" y="25374"/>
                </a:lnTo>
                <a:lnTo>
                  <a:pt x="27499" y="29420"/>
                </a:lnTo>
                <a:lnTo>
                  <a:pt x="21877" y="35336"/>
                </a:lnTo>
                <a:lnTo>
                  <a:pt x="17856" y="42644"/>
                </a:lnTo>
                <a:lnTo>
                  <a:pt x="15575" y="50935"/>
                </a:lnTo>
                <a:lnTo>
                  <a:pt x="15161" y="59258"/>
                </a:lnTo>
                <a:lnTo>
                  <a:pt x="16922" y="66166"/>
                </a:lnTo>
                <a:lnTo>
                  <a:pt x="20797" y="70980"/>
                </a:lnTo>
                <a:lnTo>
                  <a:pt x="26143" y="73394"/>
                </a:lnTo>
                <a:lnTo>
                  <a:pt x="31945" y="73127"/>
                </a:lnTo>
                <a:lnTo>
                  <a:pt x="37565" y="70320"/>
                </a:lnTo>
                <a:lnTo>
                  <a:pt x="42282" y="65557"/>
                </a:lnTo>
                <a:lnTo>
                  <a:pt x="45153" y="59629"/>
                </a:lnTo>
                <a:lnTo>
                  <a:pt x="45841" y="53133"/>
                </a:lnTo>
                <a:lnTo>
                  <a:pt x="44220" y="47570"/>
                </a:lnTo>
                <a:lnTo>
                  <a:pt x="40922" y="45056"/>
                </a:lnTo>
                <a:lnTo>
                  <a:pt x="39355" y="45254"/>
                </a:lnTo>
                <a:lnTo>
                  <a:pt x="41016" y="45250"/>
                </a:lnTo>
                <a:lnTo>
                  <a:pt x="42287" y="42963"/>
                </a:lnTo>
                <a:lnTo>
                  <a:pt x="42051" y="40272"/>
                </a:lnTo>
                <a:lnTo>
                  <a:pt x="40119" y="39885"/>
                </a:lnTo>
                <a:lnTo>
                  <a:pt x="36664" y="46308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4643067" y="4190342"/>
            <a:ext cx="605500" cy="400084"/>
            <a:chOff x="4643067" y="4190342"/>
            <a:chExt cx="605500" cy="400084"/>
          </a:xfrm>
        </p:grpSpPr>
        <p:sp>
          <p:nvSpPr>
            <p:cNvPr id="118" name="Freeform 117"/>
            <p:cNvSpPr/>
            <p:nvPr/>
          </p:nvSpPr>
          <p:spPr>
            <a:xfrm>
              <a:off x="4643067" y="4390383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5" y="81177"/>
                  </a:lnTo>
                  <a:lnTo>
                    <a:pt x="178" y="97107"/>
                  </a:lnTo>
                  <a:lnTo>
                    <a:pt x="826" y="112482"/>
                  </a:lnTo>
                  <a:lnTo>
                    <a:pt x="2075" y="126922"/>
                  </a:lnTo>
                  <a:lnTo>
                    <a:pt x="3735" y="140342"/>
                  </a:lnTo>
                  <a:lnTo>
                    <a:pt x="5562" y="154298"/>
                  </a:lnTo>
                  <a:lnTo>
                    <a:pt x="7716" y="172248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727295" y="4569367"/>
              <a:ext cx="10529" cy="21059"/>
            </a:xfrm>
            <a:custGeom>
              <a:avLst/>
              <a:gdLst/>
              <a:ahLst/>
              <a:cxnLst/>
              <a:rect l="0" t="0" r="0" b="0"/>
              <a:pathLst>
                <a:path w="10529" h="21059">
                  <a:moveTo>
                    <a:pt x="10528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00994" y="4291151"/>
              <a:ext cx="108691" cy="225718"/>
            </a:xfrm>
            <a:custGeom>
              <a:avLst/>
              <a:gdLst/>
              <a:ahLst/>
              <a:cxnLst/>
              <a:rect l="0" t="0" r="0" b="0"/>
              <a:pathLst>
                <a:path w="108691" h="225718">
                  <a:moveTo>
                    <a:pt x="31586" y="15004"/>
                  </a:moveTo>
                  <a:lnTo>
                    <a:pt x="25786" y="23806"/>
                  </a:lnTo>
                  <a:lnTo>
                    <a:pt x="20861" y="32152"/>
                  </a:lnTo>
                  <a:lnTo>
                    <a:pt x="16351" y="40778"/>
                  </a:lnTo>
                  <a:lnTo>
                    <a:pt x="11905" y="47179"/>
                  </a:lnTo>
                  <a:lnTo>
                    <a:pt x="8120" y="48188"/>
                  </a:lnTo>
                  <a:lnTo>
                    <a:pt x="6487" y="44883"/>
                  </a:lnTo>
                  <a:lnTo>
                    <a:pt x="7152" y="38831"/>
                  </a:lnTo>
                  <a:lnTo>
                    <a:pt x="9849" y="31265"/>
                  </a:lnTo>
                  <a:lnTo>
                    <a:pt x="14401" y="23143"/>
                  </a:lnTo>
                  <a:lnTo>
                    <a:pt x="20537" y="15007"/>
                  </a:lnTo>
                  <a:lnTo>
                    <a:pt x="27760" y="7718"/>
                  </a:lnTo>
                  <a:lnTo>
                    <a:pt x="35448" y="2548"/>
                  </a:lnTo>
                  <a:lnTo>
                    <a:pt x="43206" y="0"/>
                  </a:lnTo>
                  <a:lnTo>
                    <a:pt x="50702" y="66"/>
                  </a:lnTo>
                  <a:lnTo>
                    <a:pt x="57584" y="2610"/>
                  </a:lnTo>
                  <a:lnTo>
                    <a:pt x="63721" y="7280"/>
                  </a:lnTo>
                  <a:lnTo>
                    <a:pt x="68841" y="13632"/>
                  </a:lnTo>
                  <a:lnTo>
                    <a:pt x="72457" y="21241"/>
                  </a:lnTo>
                  <a:lnTo>
                    <a:pt x="74446" y="29756"/>
                  </a:lnTo>
                  <a:lnTo>
                    <a:pt x="74985" y="38909"/>
                  </a:lnTo>
                  <a:lnTo>
                    <a:pt x="74368" y="48503"/>
                  </a:lnTo>
                  <a:lnTo>
                    <a:pt x="72878" y="58397"/>
                  </a:lnTo>
                  <a:lnTo>
                    <a:pt x="70592" y="68329"/>
                  </a:lnTo>
                  <a:lnTo>
                    <a:pt x="67389" y="77924"/>
                  </a:lnTo>
                  <a:lnTo>
                    <a:pt x="63304" y="86949"/>
                  </a:lnTo>
                  <a:lnTo>
                    <a:pt x="59569" y="93327"/>
                  </a:lnTo>
                  <a:lnTo>
                    <a:pt x="59365" y="95726"/>
                  </a:lnTo>
                  <a:lnTo>
                    <a:pt x="63802" y="97036"/>
                  </a:lnTo>
                  <a:lnTo>
                    <a:pt x="70669" y="98966"/>
                  </a:lnTo>
                  <a:lnTo>
                    <a:pt x="78774" y="101987"/>
                  </a:lnTo>
                  <a:lnTo>
                    <a:pt x="87146" y="106383"/>
                  </a:lnTo>
                  <a:lnTo>
                    <a:pt x="94611" y="112573"/>
                  </a:lnTo>
                  <a:lnTo>
                    <a:pt x="100614" y="120606"/>
                  </a:lnTo>
                  <a:lnTo>
                    <a:pt x="104978" y="130076"/>
                  </a:lnTo>
                  <a:lnTo>
                    <a:pt x="107621" y="140338"/>
                  </a:lnTo>
                  <a:lnTo>
                    <a:pt x="108690" y="150935"/>
                  </a:lnTo>
                  <a:lnTo>
                    <a:pt x="108309" y="161471"/>
                  </a:lnTo>
                  <a:lnTo>
                    <a:pt x="106473" y="171537"/>
                  </a:lnTo>
                  <a:lnTo>
                    <a:pt x="103315" y="180970"/>
                  </a:lnTo>
                  <a:lnTo>
                    <a:pt x="98910" y="189794"/>
                  </a:lnTo>
                  <a:lnTo>
                    <a:pt x="93206" y="198114"/>
                  </a:lnTo>
                  <a:lnTo>
                    <a:pt x="86291" y="206037"/>
                  </a:lnTo>
                  <a:lnTo>
                    <a:pt x="78206" y="213172"/>
                  </a:lnTo>
                  <a:lnTo>
                    <a:pt x="68877" y="218683"/>
                  </a:lnTo>
                  <a:lnTo>
                    <a:pt x="58391" y="222242"/>
                  </a:lnTo>
                  <a:lnTo>
                    <a:pt x="47364" y="224157"/>
                  </a:lnTo>
                  <a:lnTo>
                    <a:pt x="35657" y="225283"/>
                  </a:lnTo>
                  <a:lnTo>
                    <a:pt x="21127" y="225717"/>
                  </a:lnTo>
                  <a:lnTo>
                    <a:pt x="0" y="2255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937865" y="4254743"/>
              <a:ext cx="111394" cy="230398"/>
            </a:xfrm>
            <a:custGeom>
              <a:avLst/>
              <a:gdLst/>
              <a:ahLst/>
              <a:cxnLst/>
              <a:rect l="0" t="0" r="0" b="0"/>
              <a:pathLst>
                <a:path w="111394" h="230398">
                  <a:moveTo>
                    <a:pt x="0" y="30355"/>
                  </a:moveTo>
                  <a:lnTo>
                    <a:pt x="8802" y="27421"/>
                  </a:lnTo>
                  <a:lnTo>
                    <a:pt x="17148" y="24639"/>
                  </a:lnTo>
                  <a:lnTo>
                    <a:pt x="25847" y="21739"/>
                  </a:lnTo>
                  <a:lnTo>
                    <a:pt x="34967" y="18699"/>
                  </a:lnTo>
                  <a:lnTo>
                    <a:pt x="44463" y="15534"/>
                  </a:lnTo>
                  <a:lnTo>
                    <a:pt x="54255" y="12270"/>
                  </a:lnTo>
                  <a:lnTo>
                    <a:pt x="64269" y="8932"/>
                  </a:lnTo>
                  <a:lnTo>
                    <a:pt x="74443" y="5541"/>
                  </a:lnTo>
                  <a:lnTo>
                    <a:pt x="84722" y="2147"/>
                  </a:lnTo>
                  <a:lnTo>
                    <a:pt x="94767" y="0"/>
                  </a:lnTo>
                  <a:lnTo>
                    <a:pt x="103130" y="755"/>
                  </a:lnTo>
                  <a:lnTo>
                    <a:pt x="108394" y="4185"/>
                  </a:lnTo>
                  <a:lnTo>
                    <a:pt x="110890" y="9689"/>
                  </a:lnTo>
                  <a:lnTo>
                    <a:pt x="111393" y="16721"/>
                  </a:lnTo>
                  <a:lnTo>
                    <a:pt x="110548" y="24846"/>
                  </a:lnTo>
                  <a:lnTo>
                    <a:pt x="108805" y="33737"/>
                  </a:lnTo>
                  <a:lnTo>
                    <a:pt x="106467" y="43160"/>
                  </a:lnTo>
                  <a:lnTo>
                    <a:pt x="103736" y="53112"/>
                  </a:lnTo>
                  <a:lnTo>
                    <a:pt x="100744" y="63786"/>
                  </a:lnTo>
                  <a:lnTo>
                    <a:pt x="97579" y="75225"/>
                  </a:lnTo>
                  <a:lnTo>
                    <a:pt x="94299" y="87180"/>
                  </a:lnTo>
                  <a:lnTo>
                    <a:pt x="90942" y="99205"/>
                  </a:lnTo>
                  <a:lnTo>
                    <a:pt x="87534" y="111035"/>
                  </a:lnTo>
                  <a:lnTo>
                    <a:pt x="84092" y="122589"/>
                  </a:lnTo>
                  <a:lnTo>
                    <a:pt x="80628" y="133881"/>
                  </a:lnTo>
                  <a:lnTo>
                    <a:pt x="77153" y="144962"/>
                  </a:lnTo>
                  <a:lnTo>
                    <a:pt x="73837" y="156048"/>
                  </a:lnTo>
                  <a:lnTo>
                    <a:pt x="70989" y="167491"/>
                  </a:lnTo>
                  <a:lnTo>
                    <a:pt x="68742" y="179437"/>
                  </a:lnTo>
                  <a:lnTo>
                    <a:pt x="67060" y="191269"/>
                  </a:lnTo>
                  <a:lnTo>
                    <a:pt x="65667" y="202867"/>
                  </a:lnTo>
                  <a:lnTo>
                    <a:pt x="64440" y="215254"/>
                  </a:lnTo>
                  <a:lnTo>
                    <a:pt x="63171" y="2303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085264" y="4190342"/>
              <a:ext cx="163303" cy="294799"/>
            </a:xfrm>
            <a:custGeom>
              <a:avLst/>
              <a:gdLst/>
              <a:ahLst/>
              <a:cxnLst/>
              <a:rect l="0" t="0" r="0" b="0"/>
              <a:pathLst>
                <a:path w="163303" h="294799">
                  <a:moveTo>
                    <a:pt x="84228" y="0"/>
                  </a:moveTo>
                  <a:lnTo>
                    <a:pt x="75427" y="2934"/>
                  </a:lnTo>
                  <a:lnTo>
                    <a:pt x="67080" y="5716"/>
                  </a:lnTo>
                  <a:lnTo>
                    <a:pt x="58386" y="8620"/>
                  </a:lnTo>
                  <a:lnTo>
                    <a:pt x="49438" y="11833"/>
                  </a:lnTo>
                  <a:lnTo>
                    <a:pt x="40590" y="15647"/>
                  </a:lnTo>
                  <a:lnTo>
                    <a:pt x="32066" y="20168"/>
                  </a:lnTo>
                  <a:lnTo>
                    <a:pt x="24396" y="25504"/>
                  </a:lnTo>
                  <a:lnTo>
                    <a:pt x="18464" y="31841"/>
                  </a:lnTo>
                  <a:lnTo>
                    <a:pt x="14593" y="39179"/>
                  </a:lnTo>
                  <a:lnTo>
                    <a:pt x="12624" y="47377"/>
                  </a:lnTo>
                  <a:lnTo>
                    <a:pt x="12200" y="56251"/>
                  </a:lnTo>
                  <a:lnTo>
                    <a:pt x="12948" y="65625"/>
                  </a:lnTo>
                  <a:lnTo>
                    <a:pt x="14547" y="75360"/>
                  </a:lnTo>
                  <a:lnTo>
                    <a:pt x="16750" y="85347"/>
                  </a:lnTo>
                  <a:lnTo>
                    <a:pt x="19377" y="95485"/>
                  </a:lnTo>
                  <a:lnTo>
                    <a:pt x="22481" y="104895"/>
                  </a:lnTo>
                  <a:lnTo>
                    <a:pt x="27073" y="111751"/>
                  </a:lnTo>
                  <a:lnTo>
                    <a:pt x="33621" y="115250"/>
                  </a:lnTo>
                  <a:lnTo>
                    <a:pt x="41026" y="116068"/>
                  </a:lnTo>
                  <a:lnTo>
                    <a:pt x="49013" y="115164"/>
                  </a:lnTo>
                  <a:lnTo>
                    <a:pt x="57730" y="113393"/>
                  </a:lnTo>
                  <a:lnTo>
                    <a:pt x="67429" y="111488"/>
                  </a:lnTo>
                  <a:lnTo>
                    <a:pt x="78141" y="109832"/>
                  </a:lnTo>
                  <a:lnTo>
                    <a:pt x="89572" y="108866"/>
                  </a:lnTo>
                  <a:lnTo>
                    <a:pt x="101229" y="109187"/>
                  </a:lnTo>
                  <a:lnTo>
                    <a:pt x="112795" y="110996"/>
                  </a:lnTo>
                  <a:lnTo>
                    <a:pt x="123828" y="114328"/>
                  </a:lnTo>
                  <a:lnTo>
                    <a:pt x="133704" y="119229"/>
                  </a:lnTo>
                  <a:lnTo>
                    <a:pt x="142189" y="125565"/>
                  </a:lnTo>
                  <a:lnTo>
                    <a:pt x="149225" y="133242"/>
                  </a:lnTo>
                  <a:lnTo>
                    <a:pt x="154741" y="142289"/>
                  </a:lnTo>
                  <a:lnTo>
                    <a:pt x="158858" y="152590"/>
                  </a:lnTo>
                  <a:lnTo>
                    <a:pt x="161659" y="163759"/>
                  </a:lnTo>
                  <a:lnTo>
                    <a:pt x="163107" y="175247"/>
                  </a:lnTo>
                  <a:lnTo>
                    <a:pt x="163302" y="186709"/>
                  </a:lnTo>
                  <a:lnTo>
                    <a:pt x="162300" y="197843"/>
                  </a:lnTo>
                  <a:lnTo>
                    <a:pt x="160033" y="208320"/>
                  </a:lnTo>
                  <a:lnTo>
                    <a:pt x="156578" y="218028"/>
                  </a:lnTo>
                  <a:lnTo>
                    <a:pt x="151971" y="226868"/>
                  </a:lnTo>
                  <a:lnTo>
                    <a:pt x="146129" y="234668"/>
                  </a:lnTo>
                  <a:lnTo>
                    <a:pt x="139120" y="241436"/>
                  </a:lnTo>
                  <a:lnTo>
                    <a:pt x="130973" y="247322"/>
                  </a:lnTo>
                  <a:lnTo>
                    <a:pt x="121603" y="252518"/>
                  </a:lnTo>
                  <a:lnTo>
                    <a:pt x="111080" y="257203"/>
                  </a:lnTo>
                  <a:lnTo>
                    <a:pt x="99761" y="261522"/>
                  </a:lnTo>
                  <a:lnTo>
                    <a:pt x="88171" y="265583"/>
                  </a:lnTo>
                  <a:lnTo>
                    <a:pt x="76638" y="269466"/>
                  </a:lnTo>
                  <a:lnTo>
                    <a:pt x="65284" y="273228"/>
                  </a:lnTo>
                  <a:lnTo>
                    <a:pt x="54128" y="276907"/>
                  </a:lnTo>
                  <a:lnTo>
                    <a:pt x="43156" y="280525"/>
                  </a:lnTo>
                  <a:lnTo>
                    <a:pt x="32784" y="283951"/>
                  </a:lnTo>
                  <a:lnTo>
                    <a:pt x="22849" y="287235"/>
                  </a:lnTo>
                  <a:lnTo>
                    <a:pt x="12474" y="29066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00041" y="126341"/>
            <a:ext cx="3253532" cy="721960"/>
            <a:chOff x="200041" y="126341"/>
            <a:chExt cx="3253532" cy="721960"/>
          </a:xfrm>
        </p:grpSpPr>
        <p:sp>
          <p:nvSpPr>
            <p:cNvPr id="2" name="Freeform 1"/>
            <p:cNvSpPr/>
            <p:nvPr/>
          </p:nvSpPr>
          <p:spPr>
            <a:xfrm>
              <a:off x="284269" y="126341"/>
              <a:ext cx="263213" cy="513251"/>
            </a:xfrm>
            <a:custGeom>
              <a:avLst/>
              <a:gdLst/>
              <a:ahLst/>
              <a:cxnLst/>
              <a:rect l="0" t="0" r="0" b="0"/>
              <a:pathLst>
                <a:path w="263213" h="513251">
                  <a:moveTo>
                    <a:pt x="0" y="242156"/>
                  </a:moveTo>
                  <a:lnTo>
                    <a:pt x="67" y="256825"/>
                  </a:lnTo>
                  <a:lnTo>
                    <a:pt x="707" y="270736"/>
                  </a:lnTo>
                  <a:lnTo>
                    <a:pt x="1999" y="285238"/>
                  </a:lnTo>
                  <a:lnTo>
                    <a:pt x="3686" y="300613"/>
                  </a:lnTo>
                  <a:lnTo>
                    <a:pt x="5354" y="317086"/>
                  </a:lnTo>
                  <a:lnTo>
                    <a:pt x="6772" y="334655"/>
                  </a:lnTo>
                  <a:lnTo>
                    <a:pt x="8043" y="352997"/>
                  </a:lnTo>
                  <a:lnTo>
                    <a:pt x="9502" y="371602"/>
                  </a:lnTo>
                  <a:lnTo>
                    <a:pt x="11330" y="390149"/>
                  </a:lnTo>
                  <a:lnTo>
                    <a:pt x="13388" y="408515"/>
                  </a:lnTo>
                  <a:lnTo>
                    <a:pt x="15316" y="426686"/>
                  </a:lnTo>
                  <a:lnTo>
                    <a:pt x="16915" y="444683"/>
                  </a:lnTo>
                  <a:lnTo>
                    <a:pt x="18310" y="462379"/>
                  </a:lnTo>
                  <a:lnTo>
                    <a:pt x="19854" y="479502"/>
                  </a:lnTo>
                  <a:lnTo>
                    <a:pt x="21745" y="495860"/>
                  </a:lnTo>
                  <a:lnTo>
                    <a:pt x="24025" y="508359"/>
                  </a:lnTo>
                  <a:lnTo>
                    <a:pt x="25998" y="513250"/>
                  </a:lnTo>
                  <a:lnTo>
                    <a:pt x="26642" y="512071"/>
                  </a:lnTo>
                  <a:lnTo>
                    <a:pt x="26152" y="506760"/>
                  </a:lnTo>
                  <a:lnTo>
                    <a:pt x="25188" y="498262"/>
                  </a:lnTo>
                  <a:lnTo>
                    <a:pt x="24186" y="487245"/>
                  </a:lnTo>
                  <a:lnTo>
                    <a:pt x="23330" y="474310"/>
                  </a:lnTo>
                  <a:lnTo>
                    <a:pt x="22665" y="459968"/>
                  </a:lnTo>
                  <a:lnTo>
                    <a:pt x="22175" y="444627"/>
                  </a:lnTo>
                  <a:lnTo>
                    <a:pt x="21825" y="428753"/>
                  </a:lnTo>
                  <a:lnTo>
                    <a:pt x="21580" y="412869"/>
                  </a:lnTo>
                  <a:lnTo>
                    <a:pt x="21411" y="397260"/>
                  </a:lnTo>
                  <a:lnTo>
                    <a:pt x="21296" y="381999"/>
                  </a:lnTo>
                  <a:lnTo>
                    <a:pt x="21217" y="367057"/>
                  </a:lnTo>
                  <a:lnTo>
                    <a:pt x="21165" y="352367"/>
                  </a:lnTo>
                  <a:lnTo>
                    <a:pt x="21129" y="337704"/>
                  </a:lnTo>
                  <a:lnTo>
                    <a:pt x="21105" y="322705"/>
                  </a:lnTo>
                  <a:lnTo>
                    <a:pt x="21094" y="307209"/>
                  </a:lnTo>
                  <a:lnTo>
                    <a:pt x="21256" y="291546"/>
                  </a:lnTo>
                  <a:lnTo>
                    <a:pt x="21897" y="276410"/>
                  </a:lnTo>
                  <a:lnTo>
                    <a:pt x="23146" y="262157"/>
                  </a:lnTo>
                  <a:lnTo>
                    <a:pt x="24968" y="248807"/>
                  </a:lnTo>
                  <a:lnTo>
                    <a:pt x="27262" y="236228"/>
                  </a:lnTo>
                  <a:lnTo>
                    <a:pt x="29917" y="224248"/>
                  </a:lnTo>
                  <a:lnTo>
                    <a:pt x="32834" y="212711"/>
                  </a:lnTo>
                  <a:lnTo>
                    <a:pt x="35938" y="201489"/>
                  </a:lnTo>
                  <a:lnTo>
                    <a:pt x="39176" y="190488"/>
                  </a:lnTo>
                  <a:lnTo>
                    <a:pt x="42672" y="179639"/>
                  </a:lnTo>
                  <a:lnTo>
                    <a:pt x="46704" y="168895"/>
                  </a:lnTo>
                  <a:lnTo>
                    <a:pt x="51387" y="158226"/>
                  </a:lnTo>
                  <a:lnTo>
                    <a:pt x="56838" y="147773"/>
                  </a:lnTo>
                  <a:lnTo>
                    <a:pt x="63255" y="137828"/>
                  </a:lnTo>
                  <a:lnTo>
                    <a:pt x="70648" y="128509"/>
                  </a:lnTo>
                  <a:lnTo>
                    <a:pt x="78885" y="119777"/>
                  </a:lnTo>
                  <a:lnTo>
                    <a:pt x="87784" y="111525"/>
                  </a:lnTo>
                  <a:lnTo>
                    <a:pt x="97176" y="103640"/>
                  </a:lnTo>
                  <a:lnTo>
                    <a:pt x="106922" y="96021"/>
                  </a:lnTo>
                  <a:lnTo>
                    <a:pt x="116917" y="88591"/>
                  </a:lnTo>
                  <a:lnTo>
                    <a:pt x="127083" y="81293"/>
                  </a:lnTo>
                  <a:lnTo>
                    <a:pt x="137368" y="74085"/>
                  </a:lnTo>
                  <a:lnTo>
                    <a:pt x="147732" y="66939"/>
                  </a:lnTo>
                  <a:lnTo>
                    <a:pt x="158155" y="59835"/>
                  </a:lnTo>
                  <a:lnTo>
                    <a:pt x="168782" y="52758"/>
                  </a:lnTo>
                  <a:lnTo>
                    <a:pt x="179909" y="45701"/>
                  </a:lnTo>
                  <a:lnTo>
                    <a:pt x="191649" y="38661"/>
                  </a:lnTo>
                  <a:lnTo>
                    <a:pt x="203738" y="31744"/>
                  </a:lnTo>
                  <a:lnTo>
                    <a:pt x="217026" y="24380"/>
                  </a:lnTo>
                  <a:lnTo>
                    <a:pt x="234916" y="14802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6911" y="431668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0"/>
                  </a:moveTo>
                  <a:lnTo>
                    <a:pt x="78294" y="5800"/>
                  </a:lnTo>
                  <a:lnTo>
                    <a:pt x="72089" y="10725"/>
                  </a:lnTo>
                  <a:lnTo>
                    <a:pt x="64998" y="15232"/>
                  </a:lnTo>
                  <a:lnTo>
                    <a:pt x="57231" y="19625"/>
                  </a:lnTo>
                  <a:lnTo>
                    <a:pt x="49232" y="24287"/>
                  </a:lnTo>
                  <a:lnTo>
                    <a:pt x="41296" y="29398"/>
                  </a:lnTo>
                  <a:lnTo>
                    <a:pt x="33639" y="34853"/>
                  </a:lnTo>
                  <a:lnTo>
                    <a:pt x="25631" y="40999"/>
                  </a:lnTo>
                  <a:lnTo>
                    <a:pt x="15454" y="4949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90146" y="526424"/>
              <a:ext cx="4694" cy="115815"/>
            </a:xfrm>
            <a:custGeom>
              <a:avLst/>
              <a:gdLst/>
              <a:ahLst/>
              <a:cxnLst/>
              <a:rect l="0" t="0" r="0" b="0"/>
              <a:pathLst>
                <a:path w="4694" h="115815">
                  <a:moveTo>
                    <a:pt x="4693" y="0"/>
                  </a:moveTo>
                  <a:lnTo>
                    <a:pt x="4626" y="11668"/>
                  </a:lnTo>
                  <a:lnTo>
                    <a:pt x="3986" y="22157"/>
                  </a:lnTo>
                  <a:lnTo>
                    <a:pt x="2698" y="32459"/>
                  </a:lnTo>
                  <a:lnTo>
                    <a:pt x="1184" y="42760"/>
                  </a:lnTo>
                  <a:lnTo>
                    <a:pt x="164" y="53104"/>
                  </a:lnTo>
                  <a:lnTo>
                    <a:pt x="0" y="63484"/>
                  </a:lnTo>
                  <a:lnTo>
                    <a:pt x="560" y="73632"/>
                  </a:lnTo>
                  <a:lnTo>
                    <a:pt x="1456" y="84127"/>
                  </a:lnTo>
                  <a:lnTo>
                    <a:pt x="2770" y="97009"/>
                  </a:lnTo>
                  <a:lnTo>
                    <a:pt x="4693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94839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89595" y="466694"/>
              <a:ext cx="136872" cy="154488"/>
            </a:xfrm>
            <a:custGeom>
              <a:avLst/>
              <a:gdLst/>
              <a:ahLst/>
              <a:cxnLst/>
              <a:rect l="0" t="0" r="0" b="0"/>
              <a:pathLst>
                <a:path w="136872" h="154488">
                  <a:moveTo>
                    <a:pt x="0" y="49202"/>
                  </a:moveTo>
                  <a:lnTo>
                    <a:pt x="2867" y="58070"/>
                  </a:lnTo>
                  <a:lnTo>
                    <a:pt x="5009" y="67057"/>
                  </a:lnTo>
                  <a:lnTo>
                    <a:pt x="6617" y="77048"/>
                  </a:lnTo>
                  <a:lnTo>
                    <a:pt x="7970" y="87856"/>
                  </a:lnTo>
                  <a:lnTo>
                    <a:pt x="9467" y="99019"/>
                  </a:lnTo>
                  <a:lnTo>
                    <a:pt x="11295" y="110143"/>
                  </a:lnTo>
                  <a:lnTo>
                    <a:pt x="12688" y="118237"/>
                  </a:lnTo>
                  <a:lnTo>
                    <a:pt x="12878" y="119526"/>
                  </a:lnTo>
                  <a:lnTo>
                    <a:pt x="12526" y="114830"/>
                  </a:lnTo>
                  <a:lnTo>
                    <a:pt x="12066" y="106042"/>
                  </a:lnTo>
                  <a:lnTo>
                    <a:pt x="11654" y="94852"/>
                  </a:lnTo>
                  <a:lnTo>
                    <a:pt x="11332" y="82355"/>
                  </a:lnTo>
                  <a:lnTo>
                    <a:pt x="11263" y="69326"/>
                  </a:lnTo>
                  <a:lnTo>
                    <a:pt x="11737" y="56399"/>
                  </a:lnTo>
                  <a:lnTo>
                    <a:pt x="12878" y="43885"/>
                  </a:lnTo>
                  <a:lnTo>
                    <a:pt x="14965" y="32170"/>
                  </a:lnTo>
                  <a:lnTo>
                    <a:pt x="18501" y="21814"/>
                  </a:lnTo>
                  <a:lnTo>
                    <a:pt x="23624" y="13006"/>
                  </a:lnTo>
                  <a:lnTo>
                    <a:pt x="30167" y="6089"/>
                  </a:lnTo>
                  <a:lnTo>
                    <a:pt x="37847" y="1714"/>
                  </a:lnTo>
                  <a:lnTo>
                    <a:pt x="46376" y="0"/>
                  </a:lnTo>
                  <a:lnTo>
                    <a:pt x="55355" y="780"/>
                  </a:lnTo>
                  <a:lnTo>
                    <a:pt x="64295" y="3878"/>
                  </a:lnTo>
                  <a:lnTo>
                    <a:pt x="72927" y="8958"/>
                  </a:lnTo>
                  <a:lnTo>
                    <a:pt x="81026" y="15603"/>
                  </a:lnTo>
                  <a:lnTo>
                    <a:pt x="88319" y="23416"/>
                  </a:lnTo>
                  <a:lnTo>
                    <a:pt x="94743" y="32072"/>
                  </a:lnTo>
                  <a:lnTo>
                    <a:pt x="100397" y="41321"/>
                  </a:lnTo>
                  <a:lnTo>
                    <a:pt x="105437" y="50982"/>
                  </a:lnTo>
                  <a:lnTo>
                    <a:pt x="110017" y="60929"/>
                  </a:lnTo>
                  <a:lnTo>
                    <a:pt x="114265" y="71236"/>
                  </a:lnTo>
                  <a:lnTo>
                    <a:pt x="118279" y="82148"/>
                  </a:lnTo>
                  <a:lnTo>
                    <a:pt x="122126" y="93738"/>
                  </a:lnTo>
                  <a:lnTo>
                    <a:pt x="125707" y="105529"/>
                  </a:lnTo>
                  <a:lnTo>
                    <a:pt x="129113" y="117840"/>
                  </a:lnTo>
                  <a:lnTo>
                    <a:pt x="132645" y="132870"/>
                  </a:lnTo>
                  <a:lnTo>
                    <a:pt x="136871" y="1544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89871" y="271094"/>
              <a:ext cx="126109" cy="375227"/>
            </a:xfrm>
            <a:custGeom>
              <a:avLst/>
              <a:gdLst/>
              <a:ahLst/>
              <a:cxnLst/>
              <a:rect l="0" t="0" r="0" b="0"/>
              <a:pathLst>
                <a:path w="126109" h="375227">
                  <a:moveTo>
                    <a:pt x="83994" y="297444"/>
                  </a:moveTo>
                  <a:lnTo>
                    <a:pt x="80926" y="288777"/>
                  </a:lnTo>
                  <a:lnTo>
                    <a:pt x="76863" y="281711"/>
                  </a:lnTo>
                  <a:lnTo>
                    <a:pt x="71371" y="275619"/>
                  </a:lnTo>
                  <a:lnTo>
                    <a:pt x="64611" y="270736"/>
                  </a:lnTo>
                  <a:lnTo>
                    <a:pt x="56813" y="267819"/>
                  </a:lnTo>
                  <a:lnTo>
                    <a:pt x="48225" y="267124"/>
                  </a:lnTo>
                  <a:lnTo>
                    <a:pt x="39385" y="268607"/>
                  </a:lnTo>
                  <a:lnTo>
                    <a:pt x="31077" y="272185"/>
                  </a:lnTo>
                  <a:lnTo>
                    <a:pt x="23683" y="277591"/>
                  </a:lnTo>
                  <a:lnTo>
                    <a:pt x="17232" y="284455"/>
                  </a:lnTo>
                  <a:lnTo>
                    <a:pt x="11584" y="292416"/>
                  </a:lnTo>
                  <a:lnTo>
                    <a:pt x="6574" y="301171"/>
                  </a:lnTo>
                  <a:lnTo>
                    <a:pt x="2530" y="310487"/>
                  </a:lnTo>
                  <a:lnTo>
                    <a:pt x="242" y="320192"/>
                  </a:lnTo>
                  <a:lnTo>
                    <a:pt x="0" y="330160"/>
                  </a:lnTo>
                  <a:lnTo>
                    <a:pt x="1633" y="340141"/>
                  </a:lnTo>
                  <a:lnTo>
                    <a:pt x="4788" y="349769"/>
                  </a:lnTo>
                  <a:lnTo>
                    <a:pt x="9096" y="358858"/>
                  </a:lnTo>
                  <a:lnTo>
                    <a:pt x="14240" y="366757"/>
                  </a:lnTo>
                  <a:lnTo>
                    <a:pt x="19976" y="372320"/>
                  </a:lnTo>
                  <a:lnTo>
                    <a:pt x="26118" y="375124"/>
                  </a:lnTo>
                  <a:lnTo>
                    <a:pt x="32375" y="375226"/>
                  </a:lnTo>
                  <a:lnTo>
                    <a:pt x="38349" y="372793"/>
                  </a:lnTo>
                  <a:lnTo>
                    <a:pt x="43853" y="368191"/>
                  </a:lnTo>
                  <a:lnTo>
                    <a:pt x="49041" y="361714"/>
                  </a:lnTo>
                  <a:lnTo>
                    <a:pt x="54292" y="353490"/>
                  </a:lnTo>
                  <a:lnTo>
                    <a:pt x="59824" y="343743"/>
                  </a:lnTo>
                  <a:lnTo>
                    <a:pt x="65524" y="332778"/>
                  </a:lnTo>
                  <a:lnTo>
                    <a:pt x="71051" y="320896"/>
                  </a:lnTo>
                  <a:lnTo>
                    <a:pt x="76215" y="308348"/>
                  </a:lnTo>
                  <a:lnTo>
                    <a:pt x="80988" y="295330"/>
                  </a:lnTo>
                  <a:lnTo>
                    <a:pt x="85420" y="281984"/>
                  </a:lnTo>
                  <a:lnTo>
                    <a:pt x="89580" y="268414"/>
                  </a:lnTo>
                  <a:lnTo>
                    <a:pt x="93374" y="254691"/>
                  </a:lnTo>
                  <a:lnTo>
                    <a:pt x="96549" y="240865"/>
                  </a:lnTo>
                  <a:lnTo>
                    <a:pt x="99020" y="226964"/>
                  </a:lnTo>
                  <a:lnTo>
                    <a:pt x="100849" y="212848"/>
                  </a:lnTo>
                  <a:lnTo>
                    <a:pt x="102160" y="198225"/>
                  </a:lnTo>
                  <a:lnTo>
                    <a:pt x="103079" y="182981"/>
                  </a:lnTo>
                  <a:lnTo>
                    <a:pt x="103715" y="167319"/>
                  </a:lnTo>
                  <a:lnTo>
                    <a:pt x="104149" y="151651"/>
                  </a:lnTo>
                  <a:lnTo>
                    <a:pt x="104445" y="136223"/>
                  </a:lnTo>
                  <a:lnTo>
                    <a:pt x="104644" y="121101"/>
                  </a:lnTo>
                  <a:lnTo>
                    <a:pt x="104778" y="106260"/>
                  </a:lnTo>
                  <a:lnTo>
                    <a:pt x="104864" y="91653"/>
                  </a:lnTo>
                  <a:lnTo>
                    <a:pt x="104752" y="77385"/>
                  </a:lnTo>
                  <a:lnTo>
                    <a:pt x="104144" y="63717"/>
                  </a:lnTo>
                  <a:lnTo>
                    <a:pt x="102918" y="50743"/>
                  </a:lnTo>
                  <a:lnTo>
                    <a:pt x="101110" y="38401"/>
                  </a:lnTo>
                  <a:lnTo>
                    <a:pt x="98826" y="26573"/>
                  </a:lnTo>
                  <a:lnTo>
                    <a:pt x="96165" y="15163"/>
                  </a:lnTo>
                  <a:lnTo>
                    <a:pt x="92766" y="5227"/>
                  </a:lnTo>
                  <a:lnTo>
                    <a:pt x="88297" y="0"/>
                  </a:lnTo>
                  <a:lnTo>
                    <a:pt x="83792" y="1047"/>
                  </a:lnTo>
                  <a:lnTo>
                    <a:pt x="80356" y="6437"/>
                  </a:lnTo>
                  <a:lnTo>
                    <a:pt x="78009" y="14646"/>
                  </a:lnTo>
                  <a:lnTo>
                    <a:pt x="76458" y="24747"/>
                  </a:lnTo>
                  <a:lnTo>
                    <a:pt x="75444" y="36135"/>
                  </a:lnTo>
                  <a:lnTo>
                    <a:pt x="74948" y="48559"/>
                  </a:lnTo>
                  <a:lnTo>
                    <a:pt x="75156" y="62046"/>
                  </a:lnTo>
                  <a:lnTo>
                    <a:pt x="76118" y="76530"/>
                  </a:lnTo>
                  <a:lnTo>
                    <a:pt x="77751" y="91683"/>
                  </a:lnTo>
                  <a:lnTo>
                    <a:pt x="79920" y="107009"/>
                  </a:lnTo>
                  <a:lnTo>
                    <a:pt x="82486" y="122210"/>
                  </a:lnTo>
                  <a:lnTo>
                    <a:pt x="85176" y="137181"/>
                  </a:lnTo>
                  <a:lnTo>
                    <a:pt x="87594" y="151920"/>
                  </a:lnTo>
                  <a:lnTo>
                    <a:pt x="89555" y="166460"/>
                  </a:lnTo>
                  <a:lnTo>
                    <a:pt x="91209" y="180682"/>
                  </a:lnTo>
                  <a:lnTo>
                    <a:pt x="92933" y="194320"/>
                  </a:lnTo>
                  <a:lnTo>
                    <a:pt x="94948" y="207274"/>
                  </a:lnTo>
                  <a:lnTo>
                    <a:pt x="97304" y="219602"/>
                  </a:lnTo>
                  <a:lnTo>
                    <a:pt x="99964" y="231422"/>
                  </a:lnTo>
                  <a:lnTo>
                    <a:pt x="102868" y="242852"/>
                  </a:lnTo>
                  <a:lnTo>
                    <a:pt x="105995" y="253930"/>
                  </a:lnTo>
                  <a:lnTo>
                    <a:pt x="109783" y="265905"/>
                  </a:lnTo>
                  <a:lnTo>
                    <a:pt x="115681" y="282069"/>
                  </a:lnTo>
                  <a:lnTo>
                    <a:pt x="126108" y="307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79150" y="547481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11790"/>
                  </a:lnTo>
                  <a:lnTo>
                    <a:pt x="0" y="24223"/>
                  </a:lnTo>
                  <a:lnTo>
                    <a:pt x="0" y="4231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00207" y="42113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063378" y="477501"/>
              <a:ext cx="136871" cy="164738"/>
            </a:xfrm>
            <a:custGeom>
              <a:avLst/>
              <a:gdLst/>
              <a:ahLst/>
              <a:cxnLst/>
              <a:rect l="0" t="0" r="0" b="0"/>
              <a:pathLst>
                <a:path w="136871" h="164738">
                  <a:moveTo>
                    <a:pt x="0" y="48923"/>
                  </a:moveTo>
                  <a:lnTo>
                    <a:pt x="2934" y="60591"/>
                  </a:lnTo>
                  <a:lnTo>
                    <a:pt x="5716" y="71080"/>
                  </a:lnTo>
                  <a:lnTo>
                    <a:pt x="8615" y="81382"/>
                  </a:lnTo>
                  <a:lnTo>
                    <a:pt x="11656" y="91683"/>
                  </a:lnTo>
                  <a:lnTo>
                    <a:pt x="14821" y="102027"/>
                  </a:lnTo>
                  <a:lnTo>
                    <a:pt x="18064" y="112338"/>
                  </a:lnTo>
                  <a:lnTo>
                    <a:pt x="20652" y="119853"/>
                  </a:lnTo>
                  <a:lnTo>
                    <a:pt x="21832" y="121138"/>
                  </a:lnTo>
                  <a:lnTo>
                    <a:pt x="22136" y="117246"/>
                  </a:lnTo>
                  <a:lnTo>
                    <a:pt x="22063" y="109677"/>
                  </a:lnTo>
                  <a:lnTo>
                    <a:pt x="21870" y="99337"/>
                  </a:lnTo>
                  <a:lnTo>
                    <a:pt x="21675" y="86908"/>
                  </a:lnTo>
                  <a:lnTo>
                    <a:pt x="21678" y="73269"/>
                  </a:lnTo>
                  <a:lnTo>
                    <a:pt x="22196" y="59473"/>
                  </a:lnTo>
                  <a:lnTo>
                    <a:pt x="23362" y="46116"/>
                  </a:lnTo>
                  <a:lnTo>
                    <a:pt x="25465" y="33701"/>
                  </a:lnTo>
                  <a:lnTo>
                    <a:pt x="29011" y="22811"/>
                  </a:lnTo>
                  <a:lnTo>
                    <a:pt x="34136" y="13611"/>
                  </a:lnTo>
                  <a:lnTo>
                    <a:pt x="40510" y="6416"/>
                  </a:lnTo>
                  <a:lnTo>
                    <a:pt x="47544" y="1848"/>
                  </a:lnTo>
                  <a:lnTo>
                    <a:pt x="54827" y="0"/>
                  </a:lnTo>
                  <a:lnTo>
                    <a:pt x="62154" y="689"/>
                  </a:lnTo>
                  <a:lnTo>
                    <a:pt x="69446" y="3726"/>
                  </a:lnTo>
                  <a:lnTo>
                    <a:pt x="76676" y="8764"/>
                  </a:lnTo>
                  <a:lnTo>
                    <a:pt x="83682" y="15381"/>
                  </a:lnTo>
                  <a:lnTo>
                    <a:pt x="90168" y="23175"/>
                  </a:lnTo>
                  <a:lnTo>
                    <a:pt x="96014" y="31823"/>
                  </a:lnTo>
                  <a:lnTo>
                    <a:pt x="101263" y="41237"/>
                  </a:lnTo>
                  <a:lnTo>
                    <a:pt x="106024" y="51540"/>
                  </a:lnTo>
                  <a:lnTo>
                    <a:pt x="110413" y="62728"/>
                  </a:lnTo>
                  <a:lnTo>
                    <a:pt x="114531" y="74512"/>
                  </a:lnTo>
                  <a:lnTo>
                    <a:pt x="118457" y="86422"/>
                  </a:lnTo>
                  <a:lnTo>
                    <a:pt x="122245" y="98170"/>
                  </a:lnTo>
                  <a:lnTo>
                    <a:pt x="125786" y="109596"/>
                  </a:lnTo>
                  <a:lnTo>
                    <a:pt x="129161" y="121909"/>
                  </a:lnTo>
                  <a:lnTo>
                    <a:pt x="132668" y="138422"/>
                  </a:lnTo>
                  <a:lnTo>
                    <a:pt x="136870" y="164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179191" y="508452"/>
              <a:ext cx="186626" cy="312771"/>
            </a:xfrm>
            <a:custGeom>
              <a:avLst/>
              <a:gdLst/>
              <a:ahLst/>
              <a:cxnLst/>
              <a:rect l="0" t="0" r="0" b="0"/>
              <a:pathLst>
                <a:path w="186626" h="312771">
                  <a:moveTo>
                    <a:pt x="157928" y="81143"/>
                  </a:moveTo>
                  <a:lnTo>
                    <a:pt x="160727" y="72275"/>
                  </a:lnTo>
                  <a:lnTo>
                    <a:pt x="162229" y="63288"/>
                  </a:lnTo>
                  <a:lnTo>
                    <a:pt x="162531" y="53302"/>
                  </a:lnTo>
                  <a:lnTo>
                    <a:pt x="161679" y="42667"/>
                  </a:lnTo>
                  <a:lnTo>
                    <a:pt x="159563" y="32152"/>
                  </a:lnTo>
                  <a:lnTo>
                    <a:pt x="156236" y="22214"/>
                  </a:lnTo>
                  <a:lnTo>
                    <a:pt x="151729" y="13446"/>
                  </a:lnTo>
                  <a:lnTo>
                    <a:pt x="145961" y="6703"/>
                  </a:lnTo>
                  <a:lnTo>
                    <a:pt x="139014" y="2257"/>
                  </a:lnTo>
                  <a:lnTo>
                    <a:pt x="131250" y="55"/>
                  </a:lnTo>
                  <a:lnTo>
                    <a:pt x="123201" y="0"/>
                  </a:lnTo>
                  <a:lnTo>
                    <a:pt x="115203" y="1815"/>
                  </a:lnTo>
                  <a:lnTo>
                    <a:pt x="107546" y="5283"/>
                  </a:lnTo>
                  <a:lnTo>
                    <a:pt x="100557" y="10343"/>
                  </a:lnTo>
                  <a:lnTo>
                    <a:pt x="94350" y="16815"/>
                  </a:lnTo>
                  <a:lnTo>
                    <a:pt x="89182" y="24428"/>
                  </a:lnTo>
                  <a:lnTo>
                    <a:pt x="85534" y="32908"/>
                  </a:lnTo>
                  <a:lnTo>
                    <a:pt x="83525" y="42018"/>
                  </a:lnTo>
                  <a:lnTo>
                    <a:pt x="82971" y="51575"/>
                  </a:lnTo>
                  <a:lnTo>
                    <a:pt x="83579" y="61444"/>
                  </a:lnTo>
                  <a:lnTo>
                    <a:pt x="85072" y="71508"/>
                  </a:lnTo>
                  <a:lnTo>
                    <a:pt x="87699" y="81044"/>
                  </a:lnTo>
                  <a:lnTo>
                    <a:pt x="92197" y="88777"/>
                  </a:lnTo>
                  <a:lnTo>
                    <a:pt x="98807" y="94153"/>
                  </a:lnTo>
                  <a:lnTo>
                    <a:pt x="107009" y="97116"/>
                  </a:lnTo>
                  <a:lnTo>
                    <a:pt x="115816" y="97749"/>
                  </a:lnTo>
                  <a:lnTo>
                    <a:pt x="124585" y="96356"/>
                  </a:lnTo>
                  <a:lnTo>
                    <a:pt x="132892" y="93185"/>
                  </a:lnTo>
                  <a:lnTo>
                    <a:pt x="140385" y="88333"/>
                  </a:lnTo>
                  <a:lnTo>
                    <a:pt x="146968" y="81999"/>
                  </a:lnTo>
                  <a:lnTo>
                    <a:pt x="152572" y="74310"/>
                  </a:lnTo>
                  <a:lnTo>
                    <a:pt x="157054" y="65248"/>
                  </a:lnTo>
                  <a:lnTo>
                    <a:pt x="160470" y="54998"/>
                  </a:lnTo>
                  <a:lnTo>
                    <a:pt x="163881" y="46247"/>
                  </a:lnTo>
                  <a:lnTo>
                    <a:pt x="167882" y="43021"/>
                  </a:lnTo>
                  <a:lnTo>
                    <a:pt x="171262" y="45706"/>
                  </a:lnTo>
                  <a:lnTo>
                    <a:pt x="173732" y="53021"/>
                  </a:lnTo>
                  <a:lnTo>
                    <a:pt x="175615" y="63298"/>
                  </a:lnTo>
                  <a:lnTo>
                    <a:pt x="177428" y="74887"/>
                  </a:lnTo>
                  <a:lnTo>
                    <a:pt x="179462" y="86806"/>
                  </a:lnTo>
                  <a:lnTo>
                    <a:pt x="181643" y="98781"/>
                  </a:lnTo>
                  <a:lnTo>
                    <a:pt x="183646" y="110984"/>
                  </a:lnTo>
                  <a:lnTo>
                    <a:pt x="185281" y="123533"/>
                  </a:lnTo>
                  <a:lnTo>
                    <a:pt x="186360" y="136272"/>
                  </a:lnTo>
                  <a:lnTo>
                    <a:pt x="186625" y="148841"/>
                  </a:lnTo>
                  <a:lnTo>
                    <a:pt x="186016" y="161045"/>
                  </a:lnTo>
                  <a:lnTo>
                    <a:pt x="184470" y="172853"/>
                  </a:lnTo>
                  <a:lnTo>
                    <a:pt x="181836" y="184317"/>
                  </a:lnTo>
                  <a:lnTo>
                    <a:pt x="178130" y="195505"/>
                  </a:lnTo>
                  <a:lnTo>
                    <a:pt x="173184" y="206324"/>
                  </a:lnTo>
                  <a:lnTo>
                    <a:pt x="166584" y="216522"/>
                  </a:lnTo>
                  <a:lnTo>
                    <a:pt x="158257" y="226010"/>
                  </a:lnTo>
                  <a:lnTo>
                    <a:pt x="148581" y="234688"/>
                  </a:lnTo>
                  <a:lnTo>
                    <a:pt x="138177" y="242371"/>
                  </a:lnTo>
                  <a:lnTo>
                    <a:pt x="127478" y="249057"/>
                  </a:lnTo>
                  <a:lnTo>
                    <a:pt x="116704" y="254886"/>
                  </a:lnTo>
                  <a:lnTo>
                    <a:pt x="105945" y="260044"/>
                  </a:lnTo>
                  <a:lnTo>
                    <a:pt x="95229" y="264702"/>
                  </a:lnTo>
                  <a:lnTo>
                    <a:pt x="84559" y="269002"/>
                  </a:lnTo>
                  <a:lnTo>
                    <a:pt x="73928" y="273051"/>
                  </a:lnTo>
                  <a:lnTo>
                    <a:pt x="63332" y="276931"/>
                  </a:lnTo>
                  <a:lnTo>
                    <a:pt x="52926" y="280860"/>
                  </a:lnTo>
                  <a:lnTo>
                    <a:pt x="43012" y="285184"/>
                  </a:lnTo>
                  <a:lnTo>
                    <a:pt x="33722" y="290049"/>
                  </a:lnTo>
                  <a:lnTo>
                    <a:pt x="25321" y="295134"/>
                  </a:lnTo>
                  <a:lnTo>
                    <a:pt x="17461" y="300243"/>
                  </a:lnTo>
                  <a:lnTo>
                    <a:pt x="9452" y="305829"/>
                  </a:lnTo>
                  <a:lnTo>
                    <a:pt x="0" y="312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17198" y="273740"/>
              <a:ext cx="9476" cy="368499"/>
            </a:xfrm>
            <a:custGeom>
              <a:avLst/>
              <a:gdLst/>
              <a:ahLst/>
              <a:cxnLst/>
              <a:rect l="0" t="0" r="0" b="0"/>
              <a:pathLst>
                <a:path w="9476" h="368499">
                  <a:moveTo>
                    <a:pt x="9475" y="0"/>
                  </a:moveTo>
                  <a:lnTo>
                    <a:pt x="6608" y="8869"/>
                  </a:lnTo>
                  <a:lnTo>
                    <a:pt x="4466" y="17856"/>
                  </a:lnTo>
                  <a:lnTo>
                    <a:pt x="2863" y="27860"/>
                  </a:lnTo>
                  <a:lnTo>
                    <a:pt x="1683" y="39186"/>
                  </a:lnTo>
                  <a:lnTo>
                    <a:pt x="834" y="52294"/>
                  </a:lnTo>
                  <a:lnTo>
                    <a:pt x="241" y="67246"/>
                  </a:lnTo>
                  <a:lnTo>
                    <a:pt x="0" y="83316"/>
                  </a:lnTo>
                  <a:lnTo>
                    <a:pt x="364" y="99245"/>
                  </a:lnTo>
                  <a:lnTo>
                    <a:pt x="1419" y="114333"/>
                  </a:lnTo>
                  <a:lnTo>
                    <a:pt x="2941" y="128900"/>
                  </a:lnTo>
                  <a:lnTo>
                    <a:pt x="4501" y="143966"/>
                  </a:lnTo>
                  <a:lnTo>
                    <a:pt x="5844" y="160101"/>
                  </a:lnTo>
                  <a:lnTo>
                    <a:pt x="6898" y="177227"/>
                  </a:lnTo>
                  <a:lnTo>
                    <a:pt x="7679" y="194890"/>
                  </a:lnTo>
                  <a:lnTo>
                    <a:pt x="8239" y="212738"/>
                  </a:lnTo>
                  <a:lnTo>
                    <a:pt x="8632" y="230437"/>
                  </a:lnTo>
                  <a:lnTo>
                    <a:pt x="8904" y="247614"/>
                  </a:lnTo>
                  <a:lnTo>
                    <a:pt x="9090" y="264124"/>
                  </a:lnTo>
                  <a:lnTo>
                    <a:pt x="9216" y="280004"/>
                  </a:lnTo>
                  <a:lnTo>
                    <a:pt x="9301" y="295368"/>
                  </a:lnTo>
                  <a:lnTo>
                    <a:pt x="9359" y="310321"/>
                  </a:lnTo>
                  <a:lnTo>
                    <a:pt x="9397" y="324363"/>
                  </a:lnTo>
                  <a:lnTo>
                    <a:pt x="9427" y="337776"/>
                  </a:lnTo>
                  <a:lnTo>
                    <a:pt x="9452" y="351741"/>
                  </a:lnTo>
                  <a:lnTo>
                    <a:pt x="947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00331" y="431668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9959" y="2934"/>
                  </a:lnTo>
                  <a:lnTo>
                    <a:pt x="209470" y="5716"/>
                  </a:lnTo>
                  <a:lnTo>
                    <a:pt x="199164" y="8615"/>
                  </a:lnTo>
                  <a:lnTo>
                    <a:pt x="188690" y="11656"/>
                  </a:lnTo>
                  <a:lnTo>
                    <a:pt x="177698" y="14821"/>
                  </a:lnTo>
                  <a:lnTo>
                    <a:pt x="166050" y="18085"/>
                  </a:lnTo>
                  <a:lnTo>
                    <a:pt x="153624" y="21423"/>
                  </a:lnTo>
                  <a:lnTo>
                    <a:pt x="140221" y="24814"/>
                  </a:lnTo>
                  <a:lnTo>
                    <a:pt x="125832" y="28238"/>
                  </a:lnTo>
                  <a:lnTo>
                    <a:pt x="110593" y="31520"/>
                  </a:lnTo>
                  <a:lnTo>
                    <a:pt x="94686" y="34344"/>
                  </a:lnTo>
                  <a:lnTo>
                    <a:pt x="78301" y="36576"/>
                  </a:lnTo>
                  <a:lnTo>
                    <a:pt x="62144" y="38247"/>
                  </a:lnTo>
                  <a:lnTo>
                    <a:pt x="45742" y="39632"/>
                  </a:lnTo>
                  <a:lnTo>
                    <a:pt x="26540" y="408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42487" y="242155"/>
              <a:ext cx="400084" cy="393612"/>
            </a:xfrm>
            <a:custGeom>
              <a:avLst/>
              <a:gdLst/>
              <a:ahLst/>
              <a:cxnLst/>
              <a:rect l="0" t="0" r="0" b="0"/>
              <a:pathLst>
                <a:path w="400084" h="39361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70"/>
                  </a:lnTo>
                  <a:lnTo>
                    <a:pt x="3727" y="82142"/>
                  </a:lnTo>
                  <a:lnTo>
                    <a:pt x="5375" y="94707"/>
                  </a:lnTo>
                  <a:lnTo>
                    <a:pt x="6778" y="108277"/>
                  </a:lnTo>
                  <a:lnTo>
                    <a:pt x="7870" y="123002"/>
                  </a:lnTo>
                  <a:lnTo>
                    <a:pt x="8678" y="139029"/>
                  </a:lnTo>
                  <a:lnTo>
                    <a:pt x="9261" y="156294"/>
                  </a:lnTo>
                  <a:lnTo>
                    <a:pt x="9839" y="174431"/>
                  </a:lnTo>
                  <a:lnTo>
                    <a:pt x="10767" y="192898"/>
                  </a:lnTo>
                  <a:lnTo>
                    <a:pt x="12206" y="211347"/>
                  </a:lnTo>
                  <a:lnTo>
                    <a:pt x="13989" y="229478"/>
                  </a:lnTo>
                  <a:lnTo>
                    <a:pt x="15725" y="246959"/>
                  </a:lnTo>
                  <a:lnTo>
                    <a:pt x="17186" y="263679"/>
                  </a:lnTo>
                  <a:lnTo>
                    <a:pt x="18319" y="279704"/>
                  </a:lnTo>
                  <a:lnTo>
                    <a:pt x="19153" y="295166"/>
                  </a:lnTo>
                  <a:lnTo>
                    <a:pt x="19749" y="310203"/>
                  </a:lnTo>
                  <a:lnTo>
                    <a:pt x="20166" y="324932"/>
                  </a:lnTo>
                  <a:lnTo>
                    <a:pt x="20454" y="339442"/>
                  </a:lnTo>
                  <a:lnTo>
                    <a:pt x="20638" y="353770"/>
                  </a:lnTo>
                  <a:lnTo>
                    <a:pt x="20319" y="366832"/>
                  </a:lnTo>
                  <a:lnTo>
                    <a:pt x="18864" y="374937"/>
                  </a:lnTo>
                  <a:lnTo>
                    <a:pt x="16727" y="375635"/>
                  </a:lnTo>
                  <a:lnTo>
                    <a:pt x="14863" y="370579"/>
                  </a:lnTo>
                  <a:lnTo>
                    <a:pt x="13659" y="361696"/>
                  </a:lnTo>
                  <a:lnTo>
                    <a:pt x="13349" y="350544"/>
                  </a:lnTo>
                  <a:lnTo>
                    <a:pt x="13948" y="338131"/>
                  </a:lnTo>
                  <a:lnTo>
                    <a:pt x="15332" y="325188"/>
                  </a:lnTo>
                  <a:lnTo>
                    <a:pt x="17331" y="312334"/>
                  </a:lnTo>
                  <a:lnTo>
                    <a:pt x="19792" y="299867"/>
                  </a:lnTo>
                  <a:lnTo>
                    <a:pt x="22750" y="287846"/>
                  </a:lnTo>
                  <a:lnTo>
                    <a:pt x="26413" y="276223"/>
                  </a:lnTo>
                  <a:lnTo>
                    <a:pt x="30841" y="264920"/>
                  </a:lnTo>
                  <a:lnTo>
                    <a:pt x="35950" y="254021"/>
                  </a:lnTo>
                  <a:lnTo>
                    <a:pt x="41604" y="243766"/>
                  </a:lnTo>
                  <a:lnTo>
                    <a:pt x="47676" y="234248"/>
                  </a:lnTo>
                  <a:lnTo>
                    <a:pt x="54381" y="225890"/>
                  </a:lnTo>
                  <a:lnTo>
                    <a:pt x="62246" y="219486"/>
                  </a:lnTo>
                  <a:lnTo>
                    <a:pt x="71457" y="215304"/>
                  </a:lnTo>
                  <a:lnTo>
                    <a:pt x="81575" y="213463"/>
                  </a:lnTo>
                  <a:lnTo>
                    <a:pt x="91751" y="214190"/>
                  </a:lnTo>
                  <a:lnTo>
                    <a:pt x="101477" y="217346"/>
                  </a:lnTo>
                  <a:lnTo>
                    <a:pt x="110446" y="222531"/>
                  </a:lnTo>
                  <a:lnTo>
                    <a:pt x="118391" y="229283"/>
                  </a:lnTo>
                  <a:lnTo>
                    <a:pt x="125285" y="237191"/>
                  </a:lnTo>
                  <a:lnTo>
                    <a:pt x="131270" y="246090"/>
                  </a:lnTo>
                  <a:lnTo>
                    <a:pt x="136539" y="256040"/>
                  </a:lnTo>
                  <a:lnTo>
                    <a:pt x="141276" y="266986"/>
                  </a:lnTo>
                  <a:lnTo>
                    <a:pt x="145630" y="278607"/>
                  </a:lnTo>
                  <a:lnTo>
                    <a:pt x="149717" y="290407"/>
                  </a:lnTo>
                  <a:lnTo>
                    <a:pt x="153613" y="302090"/>
                  </a:lnTo>
                  <a:lnTo>
                    <a:pt x="157213" y="313715"/>
                  </a:lnTo>
                  <a:lnTo>
                    <a:pt x="160251" y="325587"/>
                  </a:lnTo>
                  <a:lnTo>
                    <a:pt x="162627" y="337871"/>
                  </a:lnTo>
                  <a:lnTo>
                    <a:pt x="164390" y="350579"/>
                  </a:lnTo>
                  <a:lnTo>
                    <a:pt x="165657" y="363650"/>
                  </a:lnTo>
                  <a:lnTo>
                    <a:pt x="166547" y="376916"/>
                  </a:lnTo>
                  <a:lnTo>
                    <a:pt x="167200" y="387223"/>
                  </a:lnTo>
                  <a:lnTo>
                    <a:pt x="167856" y="390640"/>
                  </a:lnTo>
                  <a:lnTo>
                    <a:pt x="168816" y="388403"/>
                  </a:lnTo>
                  <a:lnTo>
                    <a:pt x="170261" y="382649"/>
                  </a:lnTo>
                  <a:lnTo>
                    <a:pt x="172369" y="374873"/>
                  </a:lnTo>
                  <a:lnTo>
                    <a:pt x="175378" y="365955"/>
                  </a:lnTo>
                  <a:lnTo>
                    <a:pt x="179326" y="356390"/>
                  </a:lnTo>
                  <a:lnTo>
                    <a:pt x="184094" y="346618"/>
                  </a:lnTo>
                  <a:lnTo>
                    <a:pt x="189510" y="337098"/>
                  </a:lnTo>
                  <a:lnTo>
                    <a:pt x="195414" y="328054"/>
                  </a:lnTo>
                  <a:lnTo>
                    <a:pt x="201834" y="319668"/>
                  </a:lnTo>
                  <a:lnTo>
                    <a:pt x="208975" y="312177"/>
                  </a:lnTo>
                  <a:lnTo>
                    <a:pt x="216890" y="305618"/>
                  </a:lnTo>
                  <a:lnTo>
                    <a:pt x="225493" y="299873"/>
                  </a:lnTo>
                  <a:lnTo>
                    <a:pt x="234647" y="294771"/>
                  </a:lnTo>
                  <a:lnTo>
                    <a:pt x="244213" y="290150"/>
                  </a:lnTo>
                  <a:lnTo>
                    <a:pt x="254077" y="285874"/>
                  </a:lnTo>
                  <a:lnTo>
                    <a:pt x="264152" y="281842"/>
                  </a:lnTo>
                  <a:lnTo>
                    <a:pt x="274373" y="277973"/>
                  </a:lnTo>
                  <a:lnTo>
                    <a:pt x="284693" y="274051"/>
                  </a:lnTo>
                  <a:lnTo>
                    <a:pt x="295082" y="269732"/>
                  </a:lnTo>
                  <a:lnTo>
                    <a:pt x="305507" y="264857"/>
                  </a:lnTo>
                  <a:lnTo>
                    <a:pt x="315627" y="259276"/>
                  </a:lnTo>
                  <a:lnTo>
                    <a:pt x="324816" y="252774"/>
                  </a:lnTo>
                  <a:lnTo>
                    <a:pt x="332797" y="245327"/>
                  </a:lnTo>
                  <a:lnTo>
                    <a:pt x="339137" y="237225"/>
                  </a:lnTo>
                  <a:lnTo>
                    <a:pt x="343115" y="228948"/>
                  </a:lnTo>
                  <a:lnTo>
                    <a:pt x="344559" y="220797"/>
                  </a:lnTo>
                  <a:lnTo>
                    <a:pt x="343595" y="213038"/>
                  </a:lnTo>
                  <a:lnTo>
                    <a:pt x="340373" y="205980"/>
                  </a:lnTo>
                  <a:lnTo>
                    <a:pt x="335210" y="199727"/>
                  </a:lnTo>
                  <a:lnTo>
                    <a:pt x="328509" y="194529"/>
                  </a:lnTo>
                  <a:lnTo>
                    <a:pt x="320659" y="190860"/>
                  </a:lnTo>
                  <a:lnTo>
                    <a:pt x="311983" y="188841"/>
                  </a:lnTo>
                  <a:lnTo>
                    <a:pt x="302889" y="188451"/>
                  </a:lnTo>
                  <a:lnTo>
                    <a:pt x="293866" y="189701"/>
                  </a:lnTo>
                  <a:lnTo>
                    <a:pt x="285169" y="192430"/>
                  </a:lnTo>
                  <a:lnTo>
                    <a:pt x="276856" y="196362"/>
                  </a:lnTo>
                  <a:lnTo>
                    <a:pt x="268885" y="201209"/>
                  </a:lnTo>
                  <a:lnTo>
                    <a:pt x="261192" y="206728"/>
                  </a:lnTo>
                  <a:lnTo>
                    <a:pt x="253872" y="212889"/>
                  </a:lnTo>
                  <a:lnTo>
                    <a:pt x="247175" y="219856"/>
                  </a:lnTo>
                  <a:lnTo>
                    <a:pt x="241191" y="227659"/>
                  </a:lnTo>
                  <a:lnTo>
                    <a:pt x="236019" y="236357"/>
                  </a:lnTo>
                  <a:lnTo>
                    <a:pt x="231842" y="246106"/>
                  </a:lnTo>
                  <a:lnTo>
                    <a:pt x="228668" y="256891"/>
                  </a:lnTo>
                  <a:lnTo>
                    <a:pt x="226520" y="268557"/>
                  </a:lnTo>
                  <a:lnTo>
                    <a:pt x="225519" y="280913"/>
                  </a:lnTo>
                  <a:lnTo>
                    <a:pt x="225623" y="293775"/>
                  </a:lnTo>
                  <a:lnTo>
                    <a:pt x="226657" y="306834"/>
                  </a:lnTo>
                  <a:lnTo>
                    <a:pt x="228414" y="319674"/>
                  </a:lnTo>
                  <a:lnTo>
                    <a:pt x="230709" y="332081"/>
                  </a:lnTo>
                  <a:lnTo>
                    <a:pt x="233553" y="343870"/>
                  </a:lnTo>
                  <a:lnTo>
                    <a:pt x="237140" y="354794"/>
                  </a:lnTo>
                  <a:lnTo>
                    <a:pt x="241525" y="364800"/>
                  </a:lnTo>
                  <a:lnTo>
                    <a:pt x="246945" y="373673"/>
                  </a:lnTo>
                  <a:lnTo>
                    <a:pt x="253872" y="380962"/>
                  </a:lnTo>
                  <a:lnTo>
                    <a:pt x="262422" y="386565"/>
                  </a:lnTo>
                  <a:lnTo>
                    <a:pt x="272249" y="390515"/>
                  </a:lnTo>
                  <a:lnTo>
                    <a:pt x="282755" y="392808"/>
                  </a:lnTo>
                  <a:lnTo>
                    <a:pt x="293522" y="393611"/>
                  </a:lnTo>
                  <a:lnTo>
                    <a:pt x="304343" y="393204"/>
                  </a:lnTo>
                  <a:lnTo>
                    <a:pt x="315133" y="391876"/>
                  </a:lnTo>
                  <a:lnTo>
                    <a:pt x="325869" y="389882"/>
                  </a:lnTo>
                  <a:lnTo>
                    <a:pt x="336677" y="387570"/>
                  </a:lnTo>
                  <a:lnTo>
                    <a:pt x="349185" y="385163"/>
                  </a:lnTo>
                  <a:lnTo>
                    <a:pt x="367846" y="382454"/>
                  </a:lnTo>
                  <a:lnTo>
                    <a:pt x="40008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68953" y="273740"/>
              <a:ext cx="231628" cy="360453"/>
            </a:xfrm>
            <a:custGeom>
              <a:avLst/>
              <a:gdLst/>
              <a:ahLst/>
              <a:cxnLst/>
              <a:rect l="0" t="0" r="0" b="0"/>
              <a:pathLst>
                <a:path w="231628" h="36045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5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83"/>
                  </a:lnTo>
                  <a:lnTo>
                    <a:pt x="0" y="95522"/>
                  </a:lnTo>
                  <a:lnTo>
                    <a:pt x="0" y="110020"/>
                  </a:lnTo>
                  <a:lnTo>
                    <a:pt x="0" y="125177"/>
                  </a:lnTo>
                  <a:lnTo>
                    <a:pt x="0" y="140780"/>
                  </a:lnTo>
                  <a:lnTo>
                    <a:pt x="0" y="156406"/>
                  </a:lnTo>
                  <a:lnTo>
                    <a:pt x="0" y="171811"/>
                  </a:lnTo>
                  <a:lnTo>
                    <a:pt x="0" y="187088"/>
                  </a:lnTo>
                  <a:lnTo>
                    <a:pt x="0" y="202564"/>
                  </a:lnTo>
                  <a:lnTo>
                    <a:pt x="0" y="218421"/>
                  </a:lnTo>
                  <a:lnTo>
                    <a:pt x="0" y="234682"/>
                  </a:lnTo>
                  <a:lnTo>
                    <a:pt x="0" y="251290"/>
                  </a:lnTo>
                  <a:lnTo>
                    <a:pt x="0" y="268167"/>
                  </a:lnTo>
                  <a:lnTo>
                    <a:pt x="0" y="285078"/>
                  </a:lnTo>
                  <a:lnTo>
                    <a:pt x="0" y="301658"/>
                  </a:lnTo>
                  <a:lnTo>
                    <a:pt x="14" y="317712"/>
                  </a:lnTo>
                  <a:lnTo>
                    <a:pt x="532" y="332423"/>
                  </a:lnTo>
                  <a:lnTo>
                    <a:pt x="2477" y="344333"/>
                  </a:lnTo>
                  <a:lnTo>
                    <a:pt x="6236" y="352886"/>
                  </a:lnTo>
                  <a:lnTo>
                    <a:pt x="11713" y="358170"/>
                  </a:lnTo>
                  <a:lnTo>
                    <a:pt x="18603" y="360452"/>
                  </a:lnTo>
                  <a:lnTo>
                    <a:pt x="26575" y="360222"/>
                  </a:lnTo>
                  <a:lnTo>
                    <a:pt x="35503" y="358361"/>
                  </a:lnTo>
                  <a:lnTo>
                    <a:pt x="45465" y="355993"/>
                  </a:lnTo>
                  <a:lnTo>
                    <a:pt x="56420" y="353789"/>
                  </a:lnTo>
                  <a:lnTo>
                    <a:pt x="68216" y="351996"/>
                  </a:lnTo>
                  <a:lnTo>
                    <a:pt x="80664" y="350638"/>
                  </a:lnTo>
                  <a:lnTo>
                    <a:pt x="93592" y="349646"/>
                  </a:lnTo>
                  <a:lnTo>
                    <a:pt x="106696" y="348776"/>
                  </a:lnTo>
                  <a:lnTo>
                    <a:pt x="119567" y="347643"/>
                  </a:lnTo>
                  <a:lnTo>
                    <a:pt x="132005" y="346061"/>
                  </a:lnTo>
                  <a:lnTo>
                    <a:pt x="144154" y="344181"/>
                  </a:lnTo>
                  <a:lnTo>
                    <a:pt x="156384" y="342380"/>
                  </a:lnTo>
                  <a:lnTo>
                    <a:pt x="168899" y="340873"/>
                  </a:lnTo>
                  <a:lnTo>
                    <a:pt x="181329" y="339708"/>
                  </a:lnTo>
                  <a:lnTo>
                    <a:pt x="194146" y="338726"/>
                  </a:lnTo>
                  <a:lnTo>
                    <a:pt x="209598" y="337843"/>
                  </a:lnTo>
                  <a:lnTo>
                    <a:pt x="23162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2649" y="334808"/>
              <a:ext cx="198502" cy="302149"/>
            </a:xfrm>
            <a:custGeom>
              <a:avLst/>
              <a:gdLst/>
              <a:ahLst/>
              <a:cxnLst/>
              <a:rect l="0" t="0" r="0" b="0"/>
              <a:pathLst>
                <a:path w="198502" h="302149">
                  <a:moveTo>
                    <a:pt x="166915" y="23160"/>
                  </a:moveTo>
                  <a:lnTo>
                    <a:pt x="160981" y="17360"/>
                  </a:lnTo>
                  <a:lnTo>
                    <a:pt x="154776" y="12436"/>
                  </a:lnTo>
                  <a:lnTo>
                    <a:pt x="147680" y="7942"/>
                  </a:lnTo>
                  <a:lnTo>
                    <a:pt x="139740" y="4067"/>
                  </a:lnTo>
                  <a:lnTo>
                    <a:pt x="131093" y="1350"/>
                  </a:lnTo>
                  <a:lnTo>
                    <a:pt x="121903" y="0"/>
                  </a:lnTo>
                  <a:lnTo>
                    <a:pt x="112477" y="71"/>
                  </a:lnTo>
                  <a:lnTo>
                    <a:pt x="103235" y="1637"/>
                  </a:lnTo>
                  <a:lnTo>
                    <a:pt x="94396" y="4580"/>
                  </a:lnTo>
                  <a:lnTo>
                    <a:pt x="85988" y="8657"/>
                  </a:lnTo>
                  <a:lnTo>
                    <a:pt x="77955" y="13601"/>
                  </a:lnTo>
                  <a:lnTo>
                    <a:pt x="70216" y="19186"/>
                  </a:lnTo>
                  <a:lnTo>
                    <a:pt x="62696" y="25391"/>
                  </a:lnTo>
                  <a:lnTo>
                    <a:pt x="55332" y="32387"/>
                  </a:lnTo>
                  <a:lnTo>
                    <a:pt x="48082" y="40205"/>
                  </a:lnTo>
                  <a:lnTo>
                    <a:pt x="41077" y="48744"/>
                  </a:lnTo>
                  <a:lnTo>
                    <a:pt x="34598" y="57854"/>
                  </a:lnTo>
                  <a:lnTo>
                    <a:pt x="28760" y="67391"/>
                  </a:lnTo>
                  <a:lnTo>
                    <a:pt x="23518" y="77236"/>
                  </a:lnTo>
                  <a:lnTo>
                    <a:pt x="18764" y="87297"/>
                  </a:lnTo>
                  <a:lnTo>
                    <a:pt x="14384" y="97514"/>
                  </a:lnTo>
                  <a:lnTo>
                    <a:pt x="10441" y="108001"/>
                  </a:lnTo>
                  <a:lnTo>
                    <a:pt x="7165" y="119034"/>
                  </a:lnTo>
                  <a:lnTo>
                    <a:pt x="4627" y="130719"/>
                  </a:lnTo>
                  <a:lnTo>
                    <a:pt x="2752" y="143009"/>
                  </a:lnTo>
                  <a:lnTo>
                    <a:pt x="1411" y="155790"/>
                  </a:lnTo>
                  <a:lnTo>
                    <a:pt x="476" y="168941"/>
                  </a:lnTo>
                  <a:lnTo>
                    <a:pt x="0" y="182196"/>
                  </a:lnTo>
                  <a:lnTo>
                    <a:pt x="205" y="195168"/>
                  </a:lnTo>
                  <a:lnTo>
                    <a:pt x="1161" y="207664"/>
                  </a:lnTo>
                  <a:lnTo>
                    <a:pt x="2956" y="219512"/>
                  </a:lnTo>
                  <a:lnTo>
                    <a:pt x="5764" y="230476"/>
                  </a:lnTo>
                  <a:lnTo>
                    <a:pt x="9581" y="240518"/>
                  </a:lnTo>
                  <a:lnTo>
                    <a:pt x="14263" y="249753"/>
                  </a:lnTo>
                  <a:lnTo>
                    <a:pt x="19623" y="258351"/>
                  </a:lnTo>
                  <a:lnTo>
                    <a:pt x="25490" y="266469"/>
                  </a:lnTo>
                  <a:lnTo>
                    <a:pt x="31886" y="274075"/>
                  </a:lnTo>
                  <a:lnTo>
                    <a:pt x="39011" y="280964"/>
                  </a:lnTo>
                  <a:lnTo>
                    <a:pt x="46920" y="287078"/>
                  </a:lnTo>
                  <a:lnTo>
                    <a:pt x="55688" y="292336"/>
                  </a:lnTo>
                  <a:lnTo>
                    <a:pt x="65485" y="296570"/>
                  </a:lnTo>
                  <a:lnTo>
                    <a:pt x="76297" y="299778"/>
                  </a:lnTo>
                  <a:lnTo>
                    <a:pt x="87812" y="301779"/>
                  </a:lnTo>
                  <a:lnTo>
                    <a:pt x="99534" y="302148"/>
                  </a:lnTo>
                  <a:lnTo>
                    <a:pt x="111156" y="300803"/>
                  </a:lnTo>
                  <a:lnTo>
                    <a:pt x="122569" y="297951"/>
                  </a:lnTo>
                  <a:lnTo>
                    <a:pt x="133765" y="293903"/>
                  </a:lnTo>
                  <a:lnTo>
                    <a:pt x="144768" y="288964"/>
                  </a:lnTo>
                  <a:lnTo>
                    <a:pt x="155359" y="283499"/>
                  </a:lnTo>
                  <a:lnTo>
                    <a:pt x="166210" y="277283"/>
                  </a:lnTo>
                  <a:lnTo>
                    <a:pt x="179393" y="268658"/>
                  </a:lnTo>
                  <a:lnTo>
                    <a:pt x="198501" y="2547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11191" y="368497"/>
              <a:ext cx="52644" cy="210571"/>
            </a:xfrm>
            <a:custGeom>
              <a:avLst/>
              <a:gdLst/>
              <a:ahLst/>
              <a:cxnLst/>
              <a:rect l="0" t="0" r="0" b="0"/>
              <a:pathLst>
                <a:path w="52644" h="210571">
                  <a:moveTo>
                    <a:pt x="52643" y="210570"/>
                  </a:moveTo>
                  <a:lnTo>
                    <a:pt x="52576" y="198835"/>
                  </a:lnTo>
                  <a:lnTo>
                    <a:pt x="51936" y="187706"/>
                  </a:lnTo>
                  <a:lnTo>
                    <a:pt x="50639" y="176112"/>
                  </a:lnTo>
                  <a:lnTo>
                    <a:pt x="48779" y="164124"/>
                  </a:lnTo>
                  <a:lnTo>
                    <a:pt x="46463" y="152112"/>
                  </a:lnTo>
                  <a:lnTo>
                    <a:pt x="43797" y="140305"/>
                  </a:lnTo>
                  <a:lnTo>
                    <a:pt x="40873" y="128605"/>
                  </a:lnTo>
                  <a:lnTo>
                    <a:pt x="37766" y="116688"/>
                  </a:lnTo>
                  <a:lnTo>
                    <a:pt x="34530" y="104381"/>
                  </a:lnTo>
                  <a:lnTo>
                    <a:pt x="31206" y="91827"/>
                  </a:lnTo>
                  <a:lnTo>
                    <a:pt x="27822" y="79393"/>
                  </a:lnTo>
                  <a:lnTo>
                    <a:pt x="24397" y="67291"/>
                  </a:lnTo>
                  <a:lnTo>
                    <a:pt x="20902" y="55626"/>
                  </a:lnTo>
                  <a:lnTo>
                    <a:pt x="16820" y="43126"/>
                  </a:lnTo>
                  <a:lnTo>
                    <a:pt x="10673" y="264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37492" y="273740"/>
              <a:ext cx="316081" cy="353587"/>
            </a:xfrm>
            <a:custGeom>
              <a:avLst/>
              <a:gdLst/>
              <a:ahLst/>
              <a:cxnLst/>
              <a:rect l="0" t="0" r="0" b="0"/>
              <a:pathLst>
                <a:path w="316081" h="353587">
                  <a:moveTo>
                    <a:pt x="10528" y="0"/>
                  </a:moveTo>
                  <a:lnTo>
                    <a:pt x="22197" y="67"/>
                  </a:lnTo>
                  <a:lnTo>
                    <a:pt x="32685" y="708"/>
                  </a:lnTo>
                  <a:lnTo>
                    <a:pt x="42991" y="2004"/>
                  </a:lnTo>
                  <a:lnTo>
                    <a:pt x="53466" y="3864"/>
                  </a:lnTo>
                  <a:lnTo>
                    <a:pt x="64458" y="6180"/>
                  </a:lnTo>
                  <a:lnTo>
                    <a:pt x="76096" y="8847"/>
                  </a:lnTo>
                  <a:lnTo>
                    <a:pt x="88177" y="11771"/>
                  </a:lnTo>
                  <a:lnTo>
                    <a:pt x="100283" y="14878"/>
                  </a:lnTo>
                  <a:lnTo>
                    <a:pt x="112166" y="18118"/>
                  </a:lnTo>
                  <a:lnTo>
                    <a:pt x="123753" y="21614"/>
                  </a:lnTo>
                  <a:lnTo>
                    <a:pt x="135067" y="25647"/>
                  </a:lnTo>
                  <a:lnTo>
                    <a:pt x="146159" y="30330"/>
                  </a:lnTo>
                  <a:lnTo>
                    <a:pt x="157082" y="35782"/>
                  </a:lnTo>
                  <a:lnTo>
                    <a:pt x="167883" y="42198"/>
                  </a:lnTo>
                  <a:lnTo>
                    <a:pt x="178597" y="49587"/>
                  </a:lnTo>
                  <a:lnTo>
                    <a:pt x="189253" y="57651"/>
                  </a:lnTo>
                  <a:lnTo>
                    <a:pt x="199867" y="65902"/>
                  </a:lnTo>
                  <a:lnTo>
                    <a:pt x="210453" y="74045"/>
                  </a:lnTo>
                  <a:lnTo>
                    <a:pt x="221020" y="82138"/>
                  </a:lnTo>
                  <a:lnTo>
                    <a:pt x="231575" y="90485"/>
                  </a:lnTo>
                  <a:lnTo>
                    <a:pt x="242121" y="99253"/>
                  </a:lnTo>
                  <a:lnTo>
                    <a:pt x="252661" y="108618"/>
                  </a:lnTo>
                  <a:lnTo>
                    <a:pt x="263197" y="118822"/>
                  </a:lnTo>
                  <a:lnTo>
                    <a:pt x="273722" y="129916"/>
                  </a:lnTo>
                  <a:lnTo>
                    <a:pt x="283908" y="141791"/>
                  </a:lnTo>
                  <a:lnTo>
                    <a:pt x="293142" y="154287"/>
                  </a:lnTo>
                  <a:lnTo>
                    <a:pt x="301156" y="167243"/>
                  </a:lnTo>
                  <a:lnTo>
                    <a:pt x="307689" y="180365"/>
                  </a:lnTo>
                  <a:lnTo>
                    <a:pt x="312329" y="193247"/>
                  </a:lnTo>
                  <a:lnTo>
                    <a:pt x="315039" y="205688"/>
                  </a:lnTo>
                  <a:lnTo>
                    <a:pt x="316080" y="217668"/>
                  </a:lnTo>
                  <a:lnTo>
                    <a:pt x="315807" y="229253"/>
                  </a:lnTo>
                  <a:lnTo>
                    <a:pt x="314551" y="240525"/>
                  </a:lnTo>
                  <a:lnTo>
                    <a:pt x="312423" y="251402"/>
                  </a:lnTo>
                  <a:lnTo>
                    <a:pt x="309327" y="261640"/>
                  </a:lnTo>
                  <a:lnTo>
                    <a:pt x="305279" y="271159"/>
                  </a:lnTo>
                  <a:lnTo>
                    <a:pt x="300256" y="280027"/>
                  </a:lnTo>
                  <a:lnTo>
                    <a:pt x="294128" y="288371"/>
                  </a:lnTo>
                  <a:lnTo>
                    <a:pt x="286924" y="296318"/>
                  </a:lnTo>
                  <a:lnTo>
                    <a:pt x="278645" y="303979"/>
                  </a:lnTo>
                  <a:lnTo>
                    <a:pt x="269185" y="311436"/>
                  </a:lnTo>
                  <a:lnTo>
                    <a:pt x="258593" y="318749"/>
                  </a:lnTo>
                  <a:lnTo>
                    <a:pt x="246887" y="325796"/>
                  </a:lnTo>
                  <a:lnTo>
                    <a:pt x="233974" y="332302"/>
                  </a:lnTo>
                  <a:lnTo>
                    <a:pt x="219915" y="338155"/>
                  </a:lnTo>
                  <a:lnTo>
                    <a:pt x="204898" y="343236"/>
                  </a:lnTo>
                  <a:lnTo>
                    <a:pt x="189141" y="347351"/>
                  </a:lnTo>
                  <a:lnTo>
                    <a:pt x="172842" y="350484"/>
                  </a:lnTo>
                  <a:lnTo>
                    <a:pt x="156322" y="352604"/>
                  </a:lnTo>
                  <a:lnTo>
                    <a:pt x="140005" y="353586"/>
                  </a:lnTo>
                  <a:lnTo>
                    <a:pt x="124105" y="353474"/>
                  </a:lnTo>
                  <a:lnTo>
                    <a:pt x="108649" y="352604"/>
                  </a:lnTo>
                  <a:lnTo>
                    <a:pt x="93576" y="351490"/>
                  </a:lnTo>
                  <a:lnTo>
                    <a:pt x="78814" y="350445"/>
                  </a:lnTo>
                  <a:lnTo>
                    <a:pt x="64503" y="349393"/>
                  </a:lnTo>
                  <a:lnTo>
                    <a:pt x="49393" y="347754"/>
                  </a:lnTo>
                  <a:lnTo>
                    <a:pt x="29918" y="34427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0041" y="652766"/>
              <a:ext cx="3232250" cy="195535"/>
            </a:xfrm>
            <a:custGeom>
              <a:avLst/>
              <a:gdLst/>
              <a:ahLst/>
              <a:cxnLst/>
              <a:rect l="0" t="0" r="0" b="0"/>
              <a:pathLst>
                <a:path w="3232250" h="195535">
                  <a:moveTo>
                    <a:pt x="3232249" y="0"/>
                  </a:moveTo>
                  <a:lnTo>
                    <a:pt x="3226381" y="5935"/>
                  </a:lnTo>
                  <a:lnTo>
                    <a:pt x="3220817" y="12140"/>
                  </a:lnTo>
                  <a:lnTo>
                    <a:pt x="3215013" y="19226"/>
                  </a:lnTo>
                  <a:lnTo>
                    <a:pt x="3208760" y="26821"/>
                  </a:lnTo>
                  <a:lnTo>
                    <a:pt x="3201781" y="34171"/>
                  </a:lnTo>
                  <a:lnTo>
                    <a:pt x="3193995" y="40854"/>
                  </a:lnTo>
                  <a:lnTo>
                    <a:pt x="3185321" y="46630"/>
                  </a:lnTo>
                  <a:lnTo>
                    <a:pt x="3175594" y="51278"/>
                  </a:lnTo>
                  <a:lnTo>
                    <a:pt x="3164827" y="54797"/>
                  </a:lnTo>
                  <a:lnTo>
                    <a:pt x="3153174" y="57022"/>
                  </a:lnTo>
                  <a:lnTo>
                    <a:pt x="3140827" y="57550"/>
                  </a:lnTo>
                  <a:lnTo>
                    <a:pt x="3127968" y="56323"/>
                  </a:lnTo>
                  <a:lnTo>
                    <a:pt x="3114741" y="53891"/>
                  </a:lnTo>
                  <a:lnTo>
                    <a:pt x="3101255" y="51191"/>
                  </a:lnTo>
                  <a:lnTo>
                    <a:pt x="3087597" y="48793"/>
                  </a:lnTo>
                  <a:lnTo>
                    <a:pt x="3073984" y="47053"/>
                  </a:lnTo>
                  <a:lnTo>
                    <a:pt x="3060765" y="46268"/>
                  </a:lnTo>
                  <a:lnTo>
                    <a:pt x="3048094" y="46488"/>
                  </a:lnTo>
                  <a:lnTo>
                    <a:pt x="3035958" y="47586"/>
                  </a:lnTo>
                  <a:lnTo>
                    <a:pt x="3024268" y="49379"/>
                  </a:lnTo>
                  <a:lnTo>
                    <a:pt x="3012920" y="51694"/>
                  </a:lnTo>
                  <a:lnTo>
                    <a:pt x="3001823" y="54550"/>
                  </a:lnTo>
                  <a:lnTo>
                    <a:pt x="2990904" y="58144"/>
                  </a:lnTo>
                  <a:lnTo>
                    <a:pt x="2980106" y="62515"/>
                  </a:lnTo>
                  <a:lnTo>
                    <a:pt x="2969226" y="67247"/>
                  </a:lnTo>
                  <a:lnTo>
                    <a:pt x="2957928" y="71582"/>
                  </a:lnTo>
                  <a:lnTo>
                    <a:pt x="2946065" y="75116"/>
                  </a:lnTo>
                  <a:lnTo>
                    <a:pt x="2933657" y="77469"/>
                  </a:lnTo>
                  <a:lnTo>
                    <a:pt x="2920795" y="78141"/>
                  </a:lnTo>
                  <a:lnTo>
                    <a:pt x="2907591" y="77036"/>
                  </a:lnTo>
                  <a:lnTo>
                    <a:pt x="2894300" y="74530"/>
                  </a:lnTo>
                  <a:lnTo>
                    <a:pt x="2881305" y="71254"/>
                  </a:lnTo>
                  <a:lnTo>
                    <a:pt x="2868788" y="67652"/>
                  </a:lnTo>
                  <a:lnTo>
                    <a:pt x="2856757" y="63950"/>
                  </a:lnTo>
                  <a:lnTo>
                    <a:pt x="2845138" y="60246"/>
                  </a:lnTo>
                  <a:lnTo>
                    <a:pt x="2833838" y="56574"/>
                  </a:lnTo>
                  <a:lnTo>
                    <a:pt x="2822773" y="52940"/>
                  </a:lnTo>
                  <a:lnTo>
                    <a:pt x="2811877" y="49339"/>
                  </a:lnTo>
                  <a:lnTo>
                    <a:pt x="2801088" y="45774"/>
                  </a:lnTo>
                  <a:lnTo>
                    <a:pt x="2790045" y="42565"/>
                  </a:lnTo>
                  <a:lnTo>
                    <a:pt x="2778105" y="40321"/>
                  </a:lnTo>
                  <a:lnTo>
                    <a:pt x="2765002" y="39297"/>
                  </a:lnTo>
                  <a:lnTo>
                    <a:pt x="2751117" y="39424"/>
                  </a:lnTo>
                  <a:lnTo>
                    <a:pt x="2737257" y="40498"/>
                  </a:lnTo>
                  <a:lnTo>
                    <a:pt x="2723895" y="42299"/>
                  </a:lnTo>
                  <a:lnTo>
                    <a:pt x="2710993" y="44794"/>
                  </a:lnTo>
                  <a:lnTo>
                    <a:pt x="2698190" y="48139"/>
                  </a:lnTo>
                  <a:lnTo>
                    <a:pt x="2685250" y="52344"/>
                  </a:lnTo>
                  <a:lnTo>
                    <a:pt x="2672254" y="57133"/>
                  </a:lnTo>
                  <a:lnTo>
                    <a:pt x="2659515" y="62039"/>
                  </a:lnTo>
                  <a:lnTo>
                    <a:pt x="2647191" y="66773"/>
                  </a:lnTo>
                  <a:lnTo>
                    <a:pt x="2634962" y="70916"/>
                  </a:lnTo>
                  <a:lnTo>
                    <a:pt x="2622153" y="73861"/>
                  </a:lnTo>
                  <a:lnTo>
                    <a:pt x="2608426" y="75396"/>
                  </a:lnTo>
                  <a:lnTo>
                    <a:pt x="2593935" y="75798"/>
                  </a:lnTo>
                  <a:lnTo>
                    <a:pt x="2579129" y="75620"/>
                  </a:lnTo>
                  <a:lnTo>
                    <a:pt x="2564319" y="75242"/>
                  </a:lnTo>
                  <a:lnTo>
                    <a:pt x="2549799" y="74687"/>
                  </a:lnTo>
                  <a:lnTo>
                    <a:pt x="2535903" y="73717"/>
                  </a:lnTo>
                  <a:lnTo>
                    <a:pt x="2522746" y="72216"/>
                  </a:lnTo>
                  <a:lnTo>
                    <a:pt x="2510268" y="70208"/>
                  </a:lnTo>
                  <a:lnTo>
                    <a:pt x="2498341" y="67782"/>
                  </a:lnTo>
                  <a:lnTo>
                    <a:pt x="2486826" y="65035"/>
                  </a:lnTo>
                  <a:lnTo>
                    <a:pt x="2475447" y="62055"/>
                  </a:lnTo>
                  <a:lnTo>
                    <a:pt x="2463806" y="58908"/>
                  </a:lnTo>
                  <a:lnTo>
                    <a:pt x="2451709" y="55645"/>
                  </a:lnTo>
                  <a:lnTo>
                    <a:pt x="2439142" y="52302"/>
                  </a:lnTo>
                  <a:lnTo>
                    <a:pt x="2426173" y="48905"/>
                  </a:lnTo>
                  <a:lnTo>
                    <a:pt x="2412897" y="45480"/>
                  </a:lnTo>
                  <a:lnTo>
                    <a:pt x="2399558" y="42367"/>
                  </a:lnTo>
                  <a:lnTo>
                    <a:pt x="2386530" y="40188"/>
                  </a:lnTo>
                  <a:lnTo>
                    <a:pt x="2373987" y="39208"/>
                  </a:lnTo>
                  <a:lnTo>
                    <a:pt x="2361769" y="39364"/>
                  </a:lnTo>
                  <a:lnTo>
                    <a:pt x="2349492" y="40458"/>
                  </a:lnTo>
                  <a:lnTo>
                    <a:pt x="2336937" y="42267"/>
                  </a:lnTo>
                  <a:lnTo>
                    <a:pt x="2324215" y="44599"/>
                  </a:lnTo>
                  <a:lnTo>
                    <a:pt x="2311668" y="47301"/>
                  </a:lnTo>
                  <a:lnTo>
                    <a:pt x="2299479" y="50262"/>
                  </a:lnTo>
                  <a:lnTo>
                    <a:pt x="2287514" y="53401"/>
                  </a:lnTo>
                  <a:lnTo>
                    <a:pt x="2275414" y="56660"/>
                  </a:lnTo>
                  <a:lnTo>
                    <a:pt x="2262972" y="59997"/>
                  </a:lnTo>
                  <a:lnTo>
                    <a:pt x="2249988" y="63221"/>
                  </a:lnTo>
                  <a:lnTo>
                    <a:pt x="2236200" y="66007"/>
                  </a:lnTo>
                  <a:lnTo>
                    <a:pt x="2221553" y="68208"/>
                  </a:lnTo>
                  <a:lnTo>
                    <a:pt x="2206308" y="69686"/>
                  </a:lnTo>
                  <a:lnTo>
                    <a:pt x="2190929" y="70228"/>
                  </a:lnTo>
                  <a:lnTo>
                    <a:pt x="2175698" y="69813"/>
                  </a:lnTo>
                  <a:lnTo>
                    <a:pt x="2160709" y="68569"/>
                  </a:lnTo>
                  <a:lnTo>
                    <a:pt x="2145959" y="66670"/>
                  </a:lnTo>
                  <a:lnTo>
                    <a:pt x="2131407" y="64285"/>
                  </a:lnTo>
                  <a:lnTo>
                    <a:pt x="2117007" y="61550"/>
                  </a:lnTo>
                  <a:lnTo>
                    <a:pt x="2102719" y="58569"/>
                  </a:lnTo>
                  <a:lnTo>
                    <a:pt x="2088504" y="55418"/>
                  </a:lnTo>
                  <a:lnTo>
                    <a:pt x="2074177" y="52151"/>
                  </a:lnTo>
                  <a:lnTo>
                    <a:pt x="2059411" y="48804"/>
                  </a:lnTo>
                  <a:lnTo>
                    <a:pt x="2044072" y="45408"/>
                  </a:lnTo>
                  <a:lnTo>
                    <a:pt x="2028345" y="42144"/>
                  </a:lnTo>
                  <a:lnTo>
                    <a:pt x="2012635" y="39332"/>
                  </a:lnTo>
                  <a:lnTo>
                    <a:pt x="1997178" y="37109"/>
                  </a:lnTo>
                  <a:lnTo>
                    <a:pt x="1982037" y="35446"/>
                  </a:lnTo>
                  <a:lnTo>
                    <a:pt x="1967184" y="34248"/>
                  </a:lnTo>
                  <a:lnTo>
                    <a:pt x="1952563" y="33409"/>
                  </a:lnTo>
                  <a:lnTo>
                    <a:pt x="1938117" y="32997"/>
                  </a:lnTo>
                  <a:lnTo>
                    <a:pt x="1923797" y="33245"/>
                  </a:lnTo>
                  <a:lnTo>
                    <a:pt x="1909566" y="34230"/>
                  </a:lnTo>
                  <a:lnTo>
                    <a:pt x="1895398" y="36044"/>
                  </a:lnTo>
                  <a:lnTo>
                    <a:pt x="1881271" y="38865"/>
                  </a:lnTo>
                  <a:lnTo>
                    <a:pt x="1867179" y="42686"/>
                  </a:lnTo>
                  <a:lnTo>
                    <a:pt x="1853274" y="47201"/>
                  </a:lnTo>
                  <a:lnTo>
                    <a:pt x="1839857" y="51916"/>
                  </a:lnTo>
                  <a:lnTo>
                    <a:pt x="1827050" y="56528"/>
                  </a:lnTo>
                  <a:lnTo>
                    <a:pt x="1814653" y="60927"/>
                  </a:lnTo>
                  <a:lnTo>
                    <a:pt x="1802255" y="65108"/>
                  </a:lnTo>
                  <a:lnTo>
                    <a:pt x="1789614" y="69100"/>
                  </a:lnTo>
                  <a:lnTo>
                    <a:pt x="1776666" y="72780"/>
                  </a:lnTo>
                  <a:lnTo>
                    <a:pt x="1763433" y="75879"/>
                  </a:lnTo>
                  <a:lnTo>
                    <a:pt x="1749972" y="78299"/>
                  </a:lnTo>
                  <a:lnTo>
                    <a:pt x="1736337" y="80094"/>
                  </a:lnTo>
                  <a:lnTo>
                    <a:pt x="1722578" y="81383"/>
                  </a:lnTo>
                  <a:lnTo>
                    <a:pt x="1708731" y="82287"/>
                  </a:lnTo>
                  <a:lnTo>
                    <a:pt x="1694822" y="82912"/>
                  </a:lnTo>
                  <a:lnTo>
                    <a:pt x="1680872" y="83340"/>
                  </a:lnTo>
                  <a:lnTo>
                    <a:pt x="1666893" y="83626"/>
                  </a:lnTo>
                  <a:lnTo>
                    <a:pt x="1652894" y="83650"/>
                  </a:lnTo>
                  <a:lnTo>
                    <a:pt x="1638883" y="83134"/>
                  </a:lnTo>
                  <a:lnTo>
                    <a:pt x="1624862" y="81970"/>
                  </a:lnTo>
                  <a:lnTo>
                    <a:pt x="1610836" y="80204"/>
                  </a:lnTo>
                  <a:lnTo>
                    <a:pt x="1596806" y="77947"/>
                  </a:lnTo>
                  <a:lnTo>
                    <a:pt x="1582773" y="75322"/>
                  </a:lnTo>
                  <a:lnTo>
                    <a:pt x="1568739" y="72595"/>
                  </a:lnTo>
                  <a:lnTo>
                    <a:pt x="1554703" y="70150"/>
                  </a:lnTo>
                  <a:lnTo>
                    <a:pt x="1540667" y="68177"/>
                  </a:lnTo>
                  <a:lnTo>
                    <a:pt x="1526630" y="66685"/>
                  </a:lnTo>
                  <a:lnTo>
                    <a:pt x="1512593" y="65601"/>
                  </a:lnTo>
                  <a:lnTo>
                    <a:pt x="1498560" y="64839"/>
                  </a:lnTo>
                  <a:lnTo>
                    <a:pt x="1484695" y="64479"/>
                  </a:lnTo>
                  <a:lnTo>
                    <a:pt x="1471305" y="64761"/>
                  </a:lnTo>
                  <a:lnTo>
                    <a:pt x="1458521" y="65765"/>
                  </a:lnTo>
                  <a:lnTo>
                    <a:pt x="1446309" y="67421"/>
                  </a:lnTo>
                  <a:lnTo>
                    <a:pt x="1434567" y="69604"/>
                  </a:lnTo>
                  <a:lnTo>
                    <a:pt x="1423181" y="72183"/>
                  </a:lnTo>
                  <a:lnTo>
                    <a:pt x="1411888" y="75050"/>
                  </a:lnTo>
                  <a:lnTo>
                    <a:pt x="1400306" y="78120"/>
                  </a:lnTo>
                  <a:lnTo>
                    <a:pt x="1388249" y="81331"/>
                  </a:lnTo>
                  <a:lnTo>
                    <a:pt x="1375709" y="84639"/>
                  </a:lnTo>
                  <a:lnTo>
                    <a:pt x="1362758" y="88013"/>
                  </a:lnTo>
                  <a:lnTo>
                    <a:pt x="1349490" y="91432"/>
                  </a:lnTo>
                  <a:lnTo>
                    <a:pt x="1335986" y="94880"/>
                  </a:lnTo>
                  <a:lnTo>
                    <a:pt x="1322315" y="98349"/>
                  </a:lnTo>
                  <a:lnTo>
                    <a:pt x="1308532" y="101822"/>
                  </a:lnTo>
                  <a:lnTo>
                    <a:pt x="1294836" y="104967"/>
                  </a:lnTo>
                  <a:lnTo>
                    <a:pt x="1281561" y="107168"/>
                  </a:lnTo>
                  <a:lnTo>
                    <a:pt x="1268844" y="108163"/>
                  </a:lnTo>
                  <a:lnTo>
                    <a:pt x="1256337" y="108016"/>
                  </a:lnTo>
                  <a:lnTo>
                    <a:pt x="1243333" y="106929"/>
                  </a:lnTo>
                  <a:lnTo>
                    <a:pt x="1229473" y="105124"/>
                  </a:lnTo>
                  <a:lnTo>
                    <a:pt x="1214890" y="102795"/>
                  </a:lnTo>
                  <a:lnTo>
                    <a:pt x="1200022" y="100094"/>
                  </a:lnTo>
                  <a:lnTo>
                    <a:pt x="1185162" y="97140"/>
                  </a:lnTo>
                  <a:lnTo>
                    <a:pt x="1170268" y="94175"/>
                  </a:lnTo>
                  <a:lnTo>
                    <a:pt x="1155056" y="91564"/>
                  </a:lnTo>
                  <a:lnTo>
                    <a:pt x="1139384" y="89476"/>
                  </a:lnTo>
                  <a:lnTo>
                    <a:pt x="1123420" y="87905"/>
                  </a:lnTo>
                  <a:lnTo>
                    <a:pt x="1107543" y="86768"/>
                  </a:lnTo>
                  <a:lnTo>
                    <a:pt x="1091966" y="85969"/>
                  </a:lnTo>
                  <a:lnTo>
                    <a:pt x="1076572" y="85585"/>
                  </a:lnTo>
                  <a:lnTo>
                    <a:pt x="1061017" y="85851"/>
                  </a:lnTo>
                  <a:lnTo>
                    <a:pt x="1045112" y="86848"/>
                  </a:lnTo>
                  <a:lnTo>
                    <a:pt x="1028988" y="88670"/>
                  </a:lnTo>
                  <a:lnTo>
                    <a:pt x="1013004" y="91496"/>
                  </a:lnTo>
                  <a:lnTo>
                    <a:pt x="997360" y="95321"/>
                  </a:lnTo>
                  <a:lnTo>
                    <a:pt x="982091" y="99839"/>
                  </a:lnTo>
                  <a:lnTo>
                    <a:pt x="967152" y="104556"/>
                  </a:lnTo>
                  <a:lnTo>
                    <a:pt x="952473" y="109164"/>
                  </a:lnTo>
                  <a:lnTo>
                    <a:pt x="937988" y="113391"/>
                  </a:lnTo>
                  <a:lnTo>
                    <a:pt x="923642" y="116924"/>
                  </a:lnTo>
                  <a:lnTo>
                    <a:pt x="909385" y="119667"/>
                  </a:lnTo>
                  <a:lnTo>
                    <a:pt x="894859" y="121695"/>
                  </a:lnTo>
                  <a:lnTo>
                    <a:pt x="879428" y="123146"/>
                  </a:lnTo>
                  <a:lnTo>
                    <a:pt x="862828" y="124159"/>
                  </a:lnTo>
                  <a:lnTo>
                    <a:pt x="845442" y="124689"/>
                  </a:lnTo>
                  <a:lnTo>
                    <a:pt x="828078" y="124521"/>
                  </a:lnTo>
                  <a:lnTo>
                    <a:pt x="811215" y="123594"/>
                  </a:lnTo>
                  <a:lnTo>
                    <a:pt x="794979" y="121989"/>
                  </a:lnTo>
                  <a:lnTo>
                    <a:pt x="779316" y="119841"/>
                  </a:lnTo>
                  <a:lnTo>
                    <a:pt x="764111" y="117289"/>
                  </a:lnTo>
                  <a:lnTo>
                    <a:pt x="749087" y="114610"/>
                  </a:lnTo>
                  <a:lnTo>
                    <a:pt x="733839" y="112198"/>
                  </a:lnTo>
                  <a:lnTo>
                    <a:pt x="718168" y="110252"/>
                  </a:lnTo>
                  <a:lnTo>
                    <a:pt x="702217" y="108947"/>
                  </a:lnTo>
                  <a:lnTo>
                    <a:pt x="686355" y="108521"/>
                  </a:lnTo>
                  <a:lnTo>
                    <a:pt x="670795" y="109014"/>
                  </a:lnTo>
                  <a:lnTo>
                    <a:pt x="655585" y="110311"/>
                  </a:lnTo>
                  <a:lnTo>
                    <a:pt x="640686" y="112244"/>
                  </a:lnTo>
                  <a:lnTo>
                    <a:pt x="626034" y="114657"/>
                  </a:lnTo>
                  <a:lnTo>
                    <a:pt x="611567" y="117581"/>
                  </a:lnTo>
                  <a:lnTo>
                    <a:pt x="597234" y="121221"/>
                  </a:lnTo>
                  <a:lnTo>
                    <a:pt x="582994" y="125627"/>
                  </a:lnTo>
                  <a:lnTo>
                    <a:pt x="568819" y="130552"/>
                  </a:lnTo>
                  <a:lnTo>
                    <a:pt x="554689" y="135551"/>
                  </a:lnTo>
                  <a:lnTo>
                    <a:pt x="540589" y="140351"/>
                  </a:lnTo>
                  <a:lnTo>
                    <a:pt x="526509" y="144709"/>
                  </a:lnTo>
                  <a:lnTo>
                    <a:pt x="512443" y="148330"/>
                  </a:lnTo>
                  <a:lnTo>
                    <a:pt x="498386" y="151128"/>
                  </a:lnTo>
                  <a:lnTo>
                    <a:pt x="484336" y="153022"/>
                  </a:lnTo>
                  <a:lnTo>
                    <a:pt x="470290" y="153852"/>
                  </a:lnTo>
                  <a:lnTo>
                    <a:pt x="456246" y="153639"/>
                  </a:lnTo>
                  <a:lnTo>
                    <a:pt x="442204" y="152700"/>
                  </a:lnTo>
                  <a:lnTo>
                    <a:pt x="428164" y="151541"/>
                  </a:lnTo>
                  <a:lnTo>
                    <a:pt x="414120" y="150465"/>
                  </a:lnTo>
                  <a:lnTo>
                    <a:pt x="399908" y="149423"/>
                  </a:lnTo>
                  <a:lnTo>
                    <a:pt x="385221" y="148118"/>
                  </a:lnTo>
                  <a:lnTo>
                    <a:pt x="369933" y="146397"/>
                  </a:lnTo>
                  <a:lnTo>
                    <a:pt x="354242" y="144580"/>
                  </a:lnTo>
                  <a:lnTo>
                    <a:pt x="338556" y="143346"/>
                  </a:lnTo>
                  <a:lnTo>
                    <a:pt x="323115" y="143035"/>
                  </a:lnTo>
                  <a:lnTo>
                    <a:pt x="307984" y="143659"/>
                  </a:lnTo>
                  <a:lnTo>
                    <a:pt x="293138" y="145073"/>
                  </a:lnTo>
                  <a:lnTo>
                    <a:pt x="278522" y="147106"/>
                  </a:lnTo>
                  <a:lnTo>
                    <a:pt x="264079" y="149758"/>
                  </a:lnTo>
                  <a:lnTo>
                    <a:pt x="249762" y="153209"/>
                  </a:lnTo>
                  <a:lnTo>
                    <a:pt x="235532" y="157485"/>
                  </a:lnTo>
                  <a:lnTo>
                    <a:pt x="221365" y="162322"/>
                  </a:lnTo>
                  <a:lnTo>
                    <a:pt x="207239" y="167259"/>
                  </a:lnTo>
                  <a:lnTo>
                    <a:pt x="193147" y="172024"/>
                  </a:lnTo>
                  <a:lnTo>
                    <a:pt x="179242" y="176527"/>
                  </a:lnTo>
                  <a:lnTo>
                    <a:pt x="165826" y="180778"/>
                  </a:lnTo>
                  <a:lnTo>
                    <a:pt x="153014" y="184817"/>
                  </a:lnTo>
                  <a:lnTo>
                    <a:pt x="140444" y="188529"/>
                  </a:lnTo>
                  <a:lnTo>
                    <a:pt x="127398" y="191650"/>
                  </a:lnTo>
                  <a:lnTo>
                    <a:pt x="113504" y="194075"/>
                  </a:lnTo>
                  <a:lnTo>
                    <a:pt x="98730" y="195534"/>
                  </a:lnTo>
                  <a:lnTo>
                    <a:pt x="83201" y="195532"/>
                  </a:lnTo>
                  <a:lnTo>
                    <a:pt x="67106" y="193943"/>
                  </a:lnTo>
                  <a:lnTo>
                    <a:pt x="51359" y="191250"/>
                  </a:lnTo>
                  <a:lnTo>
                    <a:pt x="36028" y="188095"/>
                  </a:lnTo>
                  <a:lnTo>
                    <a:pt x="19770" y="18420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56946" y="1031792"/>
            <a:ext cx="5976050" cy="490029"/>
            <a:chOff x="856946" y="1031792"/>
            <a:chExt cx="5976050" cy="490029"/>
          </a:xfrm>
        </p:grpSpPr>
        <p:sp>
          <p:nvSpPr>
            <p:cNvPr id="21" name="Freeform 20"/>
            <p:cNvSpPr/>
            <p:nvPr/>
          </p:nvSpPr>
          <p:spPr>
            <a:xfrm>
              <a:off x="856946" y="1168663"/>
              <a:ext cx="185376" cy="340281"/>
            </a:xfrm>
            <a:custGeom>
              <a:avLst/>
              <a:gdLst/>
              <a:ahLst/>
              <a:cxnLst/>
              <a:rect l="0" t="0" r="0" b="0"/>
              <a:pathLst>
                <a:path w="185376" h="340281">
                  <a:moveTo>
                    <a:pt x="37976" y="0"/>
                  </a:moveTo>
                  <a:lnTo>
                    <a:pt x="35109" y="8935"/>
                  </a:lnTo>
                  <a:lnTo>
                    <a:pt x="32967" y="18562"/>
                  </a:lnTo>
                  <a:lnTo>
                    <a:pt x="31364" y="29854"/>
                  </a:lnTo>
                  <a:lnTo>
                    <a:pt x="30184" y="42695"/>
                  </a:lnTo>
                  <a:lnTo>
                    <a:pt x="29335" y="56822"/>
                  </a:lnTo>
                  <a:lnTo>
                    <a:pt x="28733" y="71947"/>
                  </a:lnTo>
                  <a:lnTo>
                    <a:pt x="28146" y="87809"/>
                  </a:lnTo>
                  <a:lnTo>
                    <a:pt x="27213" y="104197"/>
                  </a:lnTo>
                  <a:lnTo>
                    <a:pt x="25771" y="120954"/>
                  </a:lnTo>
                  <a:lnTo>
                    <a:pt x="23988" y="137966"/>
                  </a:lnTo>
                  <a:lnTo>
                    <a:pt x="22251" y="155152"/>
                  </a:lnTo>
                  <a:lnTo>
                    <a:pt x="20785" y="172448"/>
                  </a:lnTo>
                  <a:lnTo>
                    <a:pt x="19479" y="189487"/>
                  </a:lnTo>
                  <a:lnTo>
                    <a:pt x="17996" y="205628"/>
                  </a:lnTo>
                  <a:lnTo>
                    <a:pt x="16147" y="220601"/>
                  </a:lnTo>
                  <a:lnTo>
                    <a:pt x="13905" y="234622"/>
                  </a:lnTo>
                  <a:lnTo>
                    <a:pt x="11321" y="248192"/>
                  </a:lnTo>
                  <a:lnTo>
                    <a:pt x="8473" y="261659"/>
                  </a:lnTo>
                  <a:lnTo>
                    <a:pt x="5594" y="275181"/>
                  </a:lnTo>
                  <a:lnTo>
                    <a:pt x="3048" y="288806"/>
                  </a:lnTo>
                  <a:lnTo>
                    <a:pt x="1020" y="302512"/>
                  </a:lnTo>
                  <a:lnTo>
                    <a:pt x="0" y="315463"/>
                  </a:lnTo>
                  <a:lnTo>
                    <a:pt x="831" y="326102"/>
                  </a:lnTo>
                  <a:lnTo>
                    <a:pt x="3807" y="333761"/>
                  </a:lnTo>
                  <a:lnTo>
                    <a:pt x="8910" y="338424"/>
                  </a:lnTo>
                  <a:lnTo>
                    <a:pt x="16072" y="340280"/>
                  </a:lnTo>
                  <a:lnTo>
                    <a:pt x="25034" y="339755"/>
                  </a:lnTo>
                  <a:lnTo>
                    <a:pt x="35269" y="337526"/>
                  </a:lnTo>
                  <a:lnTo>
                    <a:pt x="46114" y="334378"/>
                  </a:lnTo>
                  <a:lnTo>
                    <a:pt x="57145" y="330832"/>
                  </a:lnTo>
                  <a:lnTo>
                    <a:pt x="68328" y="327154"/>
                  </a:lnTo>
                  <a:lnTo>
                    <a:pt x="79901" y="323459"/>
                  </a:lnTo>
                  <a:lnTo>
                    <a:pt x="91984" y="319794"/>
                  </a:lnTo>
                  <a:lnTo>
                    <a:pt x="104558" y="316333"/>
                  </a:lnTo>
                  <a:lnTo>
                    <a:pt x="117538" y="313380"/>
                  </a:lnTo>
                  <a:lnTo>
                    <a:pt x="130813" y="311059"/>
                  </a:lnTo>
                  <a:lnTo>
                    <a:pt x="143691" y="309325"/>
                  </a:lnTo>
                  <a:lnTo>
                    <a:pt x="156179" y="307890"/>
                  </a:lnTo>
                  <a:lnTo>
                    <a:pt x="169373" y="306629"/>
                  </a:lnTo>
                  <a:lnTo>
                    <a:pt x="18537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37077" y="1389761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50"/>
                  </a:lnTo>
                  <a:lnTo>
                    <a:pt x="3695" y="42470"/>
                  </a:lnTo>
                  <a:lnTo>
                    <a:pt x="5545" y="52836"/>
                  </a:lnTo>
                  <a:lnTo>
                    <a:pt x="7713" y="65583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147606" y="125289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36944" y="1284476"/>
              <a:ext cx="120232" cy="189514"/>
            </a:xfrm>
            <a:custGeom>
              <a:avLst/>
              <a:gdLst/>
              <a:ahLst/>
              <a:cxnLst/>
              <a:rect l="0" t="0" r="0" b="0"/>
              <a:pathLst>
                <a:path w="120232" h="189514">
                  <a:moveTo>
                    <a:pt x="79118" y="0"/>
                  </a:moveTo>
                  <a:lnTo>
                    <a:pt x="73183" y="5801"/>
                  </a:lnTo>
                  <a:lnTo>
                    <a:pt x="66979" y="10725"/>
                  </a:lnTo>
                  <a:lnTo>
                    <a:pt x="59887" y="15232"/>
                  </a:lnTo>
                  <a:lnTo>
                    <a:pt x="52120" y="19626"/>
                  </a:lnTo>
                  <a:lnTo>
                    <a:pt x="44122" y="24288"/>
                  </a:lnTo>
                  <a:lnTo>
                    <a:pt x="36180" y="29403"/>
                  </a:lnTo>
                  <a:lnTo>
                    <a:pt x="28406" y="34980"/>
                  </a:lnTo>
                  <a:lnTo>
                    <a:pt x="20813" y="40952"/>
                  </a:lnTo>
                  <a:lnTo>
                    <a:pt x="13394" y="47230"/>
                  </a:lnTo>
                  <a:lnTo>
                    <a:pt x="6771" y="53735"/>
                  </a:lnTo>
                  <a:lnTo>
                    <a:pt x="2139" y="60400"/>
                  </a:lnTo>
                  <a:lnTo>
                    <a:pt x="0" y="67168"/>
                  </a:lnTo>
                  <a:lnTo>
                    <a:pt x="533" y="73679"/>
                  </a:lnTo>
                  <a:lnTo>
                    <a:pt x="3931" y="79291"/>
                  </a:lnTo>
                  <a:lnTo>
                    <a:pt x="9994" y="83734"/>
                  </a:lnTo>
                  <a:lnTo>
                    <a:pt x="18097" y="87225"/>
                  </a:lnTo>
                  <a:lnTo>
                    <a:pt x="27421" y="90266"/>
                  </a:lnTo>
                  <a:lnTo>
                    <a:pt x="37388" y="93200"/>
                  </a:lnTo>
                  <a:lnTo>
                    <a:pt x="47837" y="96020"/>
                  </a:lnTo>
                  <a:lnTo>
                    <a:pt x="58909" y="98468"/>
                  </a:lnTo>
                  <a:lnTo>
                    <a:pt x="70639" y="100429"/>
                  </a:lnTo>
                  <a:lnTo>
                    <a:pt x="82464" y="102408"/>
                  </a:lnTo>
                  <a:lnTo>
                    <a:pt x="93346" y="105409"/>
                  </a:lnTo>
                  <a:lnTo>
                    <a:pt x="102766" y="109914"/>
                  </a:lnTo>
                  <a:lnTo>
                    <a:pt x="110395" y="115907"/>
                  </a:lnTo>
                  <a:lnTo>
                    <a:pt x="115846" y="123151"/>
                  </a:lnTo>
                  <a:lnTo>
                    <a:pt x="119128" y="131355"/>
                  </a:lnTo>
                  <a:lnTo>
                    <a:pt x="120231" y="140100"/>
                  </a:lnTo>
                  <a:lnTo>
                    <a:pt x="118942" y="148876"/>
                  </a:lnTo>
                  <a:lnTo>
                    <a:pt x="115372" y="157389"/>
                  </a:lnTo>
                  <a:lnTo>
                    <a:pt x="109723" y="165237"/>
                  </a:lnTo>
                  <a:lnTo>
                    <a:pt x="102122" y="171830"/>
                  </a:lnTo>
                  <a:lnTo>
                    <a:pt x="92839" y="176965"/>
                  </a:lnTo>
                  <a:lnTo>
                    <a:pt x="82640" y="180777"/>
                  </a:lnTo>
                  <a:lnTo>
                    <a:pt x="71589" y="183923"/>
                  </a:lnTo>
                  <a:lnTo>
                    <a:pt x="57602" y="186677"/>
                  </a:lnTo>
                  <a:lnTo>
                    <a:pt x="37004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73989" y="1210777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0"/>
                  </a:lnTo>
                  <a:lnTo>
                    <a:pt x="0" y="106937"/>
                  </a:lnTo>
                  <a:lnTo>
                    <a:pt x="0" y="123245"/>
                  </a:lnTo>
                  <a:lnTo>
                    <a:pt x="0" y="139136"/>
                  </a:lnTo>
                  <a:lnTo>
                    <a:pt x="0" y="154584"/>
                  </a:lnTo>
                  <a:lnTo>
                    <a:pt x="0" y="169650"/>
                  </a:lnTo>
                  <a:lnTo>
                    <a:pt x="0" y="184408"/>
                  </a:lnTo>
                  <a:lnTo>
                    <a:pt x="0" y="198716"/>
                  </a:lnTo>
                  <a:lnTo>
                    <a:pt x="0" y="213823"/>
                  </a:lnTo>
                  <a:lnTo>
                    <a:pt x="0" y="23329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89761" y="1337119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43326" y="2933"/>
                  </a:lnTo>
                  <a:lnTo>
                    <a:pt x="130055" y="5716"/>
                  </a:lnTo>
                  <a:lnTo>
                    <a:pt x="116853" y="8615"/>
                  </a:lnTo>
                  <a:lnTo>
                    <a:pt x="103512" y="11656"/>
                  </a:lnTo>
                  <a:lnTo>
                    <a:pt x="90003" y="14821"/>
                  </a:lnTo>
                  <a:lnTo>
                    <a:pt x="76359" y="18080"/>
                  </a:lnTo>
                  <a:lnTo>
                    <a:pt x="62832" y="21257"/>
                  </a:lnTo>
                  <a:lnTo>
                    <a:pt x="48348" y="24345"/>
                  </a:lnTo>
                  <a:lnTo>
                    <a:pt x="29399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84601" y="1179191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4"/>
                  </a:lnTo>
                  <a:lnTo>
                    <a:pt x="177" y="58102"/>
                  </a:lnTo>
                  <a:lnTo>
                    <a:pt x="825" y="73279"/>
                  </a:lnTo>
                  <a:lnTo>
                    <a:pt x="2074" y="88346"/>
                  </a:lnTo>
                  <a:lnTo>
                    <a:pt x="3727" y="103210"/>
                  </a:lnTo>
                  <a:lnTo>
                    <a:pt x="5375" y="117870"/>
                  </a:lnTo>
                  <a:lnTo>
                    <a:pt x="6778" y="132363"/>
                  </a:lnTo>
                  <a:lnTo>
                    <a:pt x="7870" y="146891"/>
                  </a:lnTo>
                  <a:lnTo>
                    <a:pt x="8678" y="161797"/>
                  </a:lnTo>
                  <a:lnTo>
                    <a:pt x="9257" y="177226"/>
                  </a:lnTo>
                  <a:lnTo>
                    <a:pt x="9662" y="192789"/>
                  </a:lnTo>
                  <a:lnTo>
                    <a:pt x="9986" y="209400"/>
                  </a:lnTo>
                  <a:lnTo>
                    <a:pt x="10259" y="230754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89844" y="1305533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80712" y="2934"/>
                  </a:lnTo>
                  <a:lnTo>
                    <a:pt x="172365" y="5716"/>
                  </a:lnTo>
                  <a:lnTo>
                    <a:pt x="163662" y="8611"/>
                  </a:lnTo>
                  <a:lnTo>
                    <a:pt x="154368" y="11479"/>
                  </a:lnTo>
                  <a:lnTo>
                    <a:pt x="144225" y="13995"/>
                  </a:lnTo>
                  <a:lnTo>
                    <a:pt x="133184" y="16011"/>
                  </a:lnTo>
                  <a:lnTo>
                    <a:pt x="121517" y="17696"/>
                  </a:lnTo>
                  <a:lnTo>
                    <a:pt x="109695" y="19439"/>
                  </a:lnTo>
                  <a:lnTo>
                    <a:pt x="98002" y="21465"/>
                  </a:lnTo>
                  <a:lnTo>
                    <a:pt x="86372" y="23827"/>
                  </a:lnTo>
                  <a:lnTo>
                    <a:pt x="74498" y="26492"/>
                  </a:lnTo>
                  <a:lnTo>
                    <a:pt x="62226" y="29394"/>
                  </a:lnTo>
                  <a:lnTo>
                    <a:pt x="49961" y="32320"/>
                  </a:lnTo>
                  <a:lnTo>
                    <a:pt x="37273" y="35208"/>
                  </a:lnTo>
                  <a:lnTo>
                    <a:pt x="21927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68829" y="1147606"/>
              <a:ext cx="305327" cy="270882"/>
            </a:xfrm>
            <a:custGeom>
              <a:avLst/>
              <a:gdLst/>
              <a:ahLst/>
              <a:cxnLst/>
              <a:rect l="0" t="0" r="0" b="0"/>
              <a:pathLst>
                <a:path w="305327" h="270882">
                  <a:moveTo>
                    <a:pt x="0" y="0"/>
                  </a:moveTo>
                  <a:lnTo>
                    <a:pt x="5733" y="8868"/>
                  </a:lnTo>
                  <a:lnTo>
                    <a:pt x="10017" y="17855"/>
                  </a:lnTo>
                  <a:lnTo>
                    <a:pt x="13227" y="27850"/>
                  </a:lnTo>
                  <a:lnTo>
                    <a:pt x="15762" y="38831"/>
                  </a:lnTo>
                  <a:lnTo>
                    <a:pt x="18107" y="50642"/>
                  </a:lnTo>
                  <a:lnTo>
                    <a:pt x="20551" y="63101"/>
                  </a:lnTo>
                  <a:lnTo>
                    <a:pt x="23032" y="76039"/>
                  </a:lnTo>
                  <a:lnTo>
                    <a:pt x="25249" y="89320"/>
                  </a:lnTo>
                  <a:lnTo>
                    <a:pt x="27043" y="102841"/>
                  </a:lnTo>
                  <a:lnTo>
                    <a:pt x="28570" y="116530"/>
                  </a:lnTo>
                  <a:lnTo>
                    <a:pt x="30203" y="130331"/>
                  </a:lnTo>
                  <a:lnTo>
                    <a:pt x="32148" y="144215"/>
                  </a:lnTo>
                  <a:lnTo>
                    <a:pt x="34285" y="158320"/>
                  </a:lnTo>
                  <a:lnTo>
                    <a:pt x="36266" y="172935"/>
                  </a:lnTo>
                  <a:lnTo>
                    <a:pt x="37896" y="188174"/>
                  </a:lnTo>
                  <a:lnTo>
                    <a:pt x="39142" y="203832"/>
                  </a:lnTo>
                  <a:lnTo>
                    <a:pt x="40054" y="219497"/>
                  </a:lnTo>
                  <a:lnTo>
                    <a:pt x="40702" y="234828"/>
                  </a:lnTo>
                  <a:lnTo>
                    <a:pt x="41185" y="246401"/>
                  </a:lnTo>
                  <a:lnTo>
                    <a:pt x="41555" y="250072"/>
                  </a:lnTo>
                  <a:lnTo>
                    <a:pt x="41792" y="247283"/>
                  </a:lnTo>
                  <a:lnTo>
                    <a:pt x="41929" y="240281"/>
                  </a:lnTo>
                  <a:lnTo>
                    <a:pt x="42007" y="230663"/>
                  </a:lnTo>
                  <a:lnTo>
                    <a:pt x="42060" y="219434"/>
                  </a:lnTo>
                  <a:lnTo>
                    <a:pt x="42431" y="207366"/>
                  </a:lnTo>
                  <a:lnTo>
                    <a:pt x="43742" y="195139"/>
                  </a:lnTo>
                  <a:lnTo>
                    <a:pt x="46262" y="183134"/>
                  </a:lnTo>
                  <a:lnTo>
                    <a:pt x="50091" y="172281"/>
                  </a:lnTo>
                  <a:lnTo>
                    <a:pt x="55336" y="164107"/>
                  </a:lnTo>
                  <a:lnTo>
                    <a:pt x="61894" y="159212"/>
                  </a:lnTo>
                  <a:lnTo>
                    <a:pt x="69212" y="157535"/>
                  </a:lnTo>
                  <a:lnTo>
                    <a:pt x="76421" y="158827"/>
                  </a:lnTo>
                  <a:lnTo>
                    <a:pt x="83044" y="162619"/>
                  </a:lnTo>
                  <a:lnTo>
                    <a:pt x="89131" y="168363"/>
                  </a:lnTo>
                  <a:lnTo>
                    <a:pt x="95059" y="175556"/>
                  </a:lnTo>
                  <a:lnTo>
                    <a:pt x="101076" y="183792"/>
                  </a:lnTo>
                  <a:lnTo>
                    <a:pt x="106948" y="192927"/>
                  </a:lnTo>
                  <a:lnTo>
                    <a:pt x="112067" y="203042"/>
                  </a:lnTo>
                  <a:lnTo>
                    <a:pt x="116147" y="214103"/>
                  </a:lnTo>
                  <a:lnTo>
                    <a:pt x="119378" y="225802"/>
                  </a:lnTo>
                  <a:lnTo>
                    <a:pt x="122238" y="237655"/>
                  </a:lnTo>
                  <a:lnTo>
                    <a:pt x="125034" y="249298"/>
                  </a:lnTo>
                  <a:lnTo>
                    <a:pt x="127314" y="258129"/>
                  </a:lnTo>
                  <a:lnTo>
                    <a:pt x="128696" y="261021"/>
                  </a:lnTo>
                  <a:lnTo>
                    <a:pt x="129950" y="259024"/>
                  </a:lnTo>
                  <a:lnTo>
                    <a:pt x="131690" y="253829"/>
                  </a:lnTo>
                  <a:lnTo>
                    <a:pt x="134336" y="246649"/>
                  </a:lnTo>
                  <a:lnTo>
                    <a:pt x="137988" y="238252"/>
                  </a:lnTo>
                  <a:lnTo>
                    <a:pt x="142700" y="229428"/>
                  </a:lnTo>
                  <a:lnTo>
                    <a:pt x="148597" y="221075"/>
                  </a:lnTo>
                  <a:lnTo>
                    <a:pt x="155636" y="213624"/>
                  </a:lnTo>
                  <a:lnTo>
                    <a:pt x="163799" y="207121"/>
                  </a:lnTo>
                  <a:lnTo>
                    <a:pt x="173180" y="201432"/>
                  </a:lnTo>
                  <a:lnTo>
                    <a:pt x="183708" y="196378"/>
                  </a:lnTo>
                  <a:lnTo>
                    <a:pt x="195031" y="191794"/>
                  </a:lnTo>
                  <a:lnTo>
                    <a:pt x="206623" y="187545"/>
                  </a:lnTo>
                  <a:lnTo>
                    <a:pt x="218153" y="183528"/>
                  </a:lnTo>
                  <a:lnTo>
                    <a:pt x="229335" y="179504"/>
                  </a:lnTo>
                  <a:lnTo>
                    <a:pt x="239843" y="175117"/>
                  </a:lnTo>
                  <a:lnTo>
                    <a:pt x="249562" y="170195"/>
                  </a:lnTo>
                  <a:lnTo>
                    <a:pt x="258071" y="164583"/>
                  </a:lnTo>
                  <a:lnTo>
                    <a:pt x="264584" y="158059"/>
                  </a:lnTo>
                  <a:lnTo>
                    <a:pt x="268847" y="150599"/>
                  </a:lnTo>
                  <a:lnTo>
                    <a:pt x="270913" y="142487"/>
                  </a:lnTo>
                  <a:lnTo>
                    <a:pt x="270871" y="134204"/>
                  </a:lnTo>
                  <a:lnTo>
                    <a:pt x="268988" y="126058"/>
                  </a:lnTo>
                  <a:lnTo>
                    <a:pt x="265472" y="118641"/>
                  </a:lnTo>
                  <a:lnTo>
                    <a:pt x="260380" y="112879"/>
                  </a:lnTo>
                  <a:lnTo>
                    <a:pt x="253887" y="109126"/>
                  </a:lnTo>
                  <a:lnTo>
                    <a:pt x="246259" y="107405"/>
                  </a:lnTo>
                  <a:lnTo>
                    <a:pt x="237769" y="107681"/>
                  </a:lnTo>
                  <a:lnTo>
                    <a:pt x="228660" y="109720"/>
                  </a:lnTo>
                  <a:lnTo>
                    <a:pt x="219444" y="113341"/>
                  </a:lnTo>
                  <a:lnTo>
                    <a:pt x="210870" y="118503"/>
                  </a:lnTo>
                  <a:lnTo>
                    <a:pt x="203292" y="125044"/>
                  </a:lnTo>
                  <a:lnTo>
                    <a:pt x="196714" y="132704"/>
                  </a:lnTo>
                  <a:lnTo>
                    <a:pt x="190980" y="141215"/>
                  </a:lnTo>
                  <a:lnTo>
                    <a:pt x="185903" y="150350"/>
                  </a:lnTo>
                  <a:lnTo>
                    <a:pt x="181474" y="160094"/>
                  </a:lnTo>
                  <a:lnTo>
                    <a:pt x="177863" y="170620"/>
                  </a:lnTo>
                  <a:lnTo>
                    <a:pt x="175105" y="181957"/>
                  </a:lnTo>
                  <a:lnTo>
                    <a:pt x="173421" y="193842"/>
                  </a:lnTo>
                  <a:lnTo>
                    <a:pt x="173272" y="205820"/>
                  </a:lnTo>
                  <a:lnTo>
                    <a:pt x="174769" y="217612"/>
                  </a:lnTo>
                  <a:lnTo>
                    <a:pt x="177723" y="228972"/>
                  </a:lnTo>
                  <a:lnTo>
                    <a:pt x="181841" y="239600"/>
                  </a:lnTo>
                  <a:lnTo>
                    <a:pt x="186840" y="249400"/>
                  </a:lnTo>
                  <a:lnTo>
                    <a:pt x="192804" y="257962"/>
                  </a:lnTo>
                  <a:lnTo>
                    <a:pt x="200163" y="264511"/>
                  </a:lnTo>
                  <a:lnTo>
                    <a:pt x="209035" y="268798"/>
                  </a:lnTo>
                  <a:lnTo>
                    <a:pt x="219094" y="270881"/>
                  </a:lnTo>
                  <a:lnTo>
                    <a:pt x="229763" y="270850"/>
                  </a:lnTo>
                  <a:lnTo>
                    <a:pt x="240638" y="268978"/>
                  </a:lnTo>
                  <a:lnTo>
                    <a:pt x="251363" y="265640"/>
                  </a:lnTo>
                  <a:lnTo>
                    <a:pt x="261557" y="261200"/>
                  </a:lnTo>
                  <a:lnTo>
                    <a:pt x="271067" y="255971"/>
                  </a:lnTo>
                  <a:lnTo>
                    <a:pt x="279631" y="250493"/>
                  </a:lnTo>
                  <a:lnTo>
                    <a:pt x="287626" y="245004"/>
                  </a:lnTo>
                  <a:lnTo>
                    <a:pt x="295753" y="239027"/>
                  </a:lnTo>
                  <a:lnTo>
                    <a:pt x="30532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74197" y="1257555"/>
              <a:ext cx="200042" cy="132207"/>
            </a:xfrm>
            <a:custGeom>
              <a:avLst/>
              <a:gdLst/>
              <a:ahLst/>
              <a:cxnLst/>
              <a:rect l="0" t="0" r="0" b="0"/>
              <a:pathLst>
                <a:path w="200042" h="132207">
                  <a:moveTo>
                    <a:pt x="0" y="16393"/>
                  </a:moveTo>
                  <a:lnTo>
                    <a:pt x="0" y="28128"/>
                  </a:lnTo>
                  <a:lnTo>
                    <a:pt x="0" y="39257"/>
                  </a:lnTo>
                  <a:lnTo>
                    <a:pt x="4" y="50850"/>
                  </a:lnTo>
                  <a:lnTo>
                    <a:pt x="177" y="62839"/>
                  </a:lnTo>
                  <a:lnTo>
                    <a:pt x="825" y="74851"/>
                  </a:lnTo>
                  <a:lnTo>
                    <a:pt x="2059" y="86585"/>
                  </a:lnTo>
                  <a:lnTo>
                    <a:pt x="3172" y="95553"/>
                  </a:lnTo>
                  <a:lnTo>
                    <a:pt x="3328" y="98474"/>
                  </a:lnTo>
                  <a:lnTo>
                    <a:pt x="2889" y="95919"/>
                  </a:lnTo>
                  <a:lnTo>
                    <a:pt x="2276" y="89468"/>
                  </a:lnTo>
                  <a:lnTo>
                    <a:pt x="1865" y="80584"/>
                  </a:lnTo>
                  <a:lnTo>
                    <a:pt x="2037" y="70471"/>
                  </a:lnTo>
                  <a:lnTo>
                    <a:pt x="2929" y="59847"/>
                  </a:lnTo>
                  <a:lnTo>
                    <a:pt x="4492" y="49062"/>
                  </a:lnTo>
                  <a:lnTo>
                    <a:pt x="6603" y="38267"/>
                  </a:lnTo>
                  <a:lnTo>
                    <a:pt x="9139" y="27531"/>
                  </a:lnTo>
                  <a:lnTo>
                    <a:pt x="12314" y="17520"/>
                  </a:lnTo>
                  <a:lnTo>
                    <a:pt x="16655" y="9457"/>
                  </a:lnTo>
                  <a:lnTo>
                    <a:pt x="22350" y="3855"/>
                  </a:lnTo>
                  <a:lnTo>
                    <a:pt x="29124" y="738"/>
                  </a:lnTo>
                  <a:lnTo>
                    <a:pt x="36435" y="0"/>
                  </a:lnTo>
                  <a:lnTo>
                    <a:pt x="43902" y="1323"/>
                  </a:lnTo>
                  <a:lnTo>
                    <a:pt x="51185" y="4446"/>
                  </a:lnTo>
                  <a:lnTo>
                    <a:pt x="57915" y="9267"/>
                  </a:lnTo>
                  <a:lnTo>
                    <a:pt x="63970" y="15540"/>
                  </a:lnTo>
                  <a:lnTo>
                    <a:pt x="69949" y="21700"/>
                  </a:lnTo>
                  <a:lnTo>
                    <a:pt x="76738" y="24422"/>
                  </a:lnTo>
                  <a:lnTo>
                    <a:pt x="83918" y="22704"/>
                  </a:lnTo>
                  <a:lnTo>
                    <a:pt x="90730" y="18612"/>
                  </a:lnTo>
                  <a:lnTo>
                    <a:pt x="97587" y="13845"/>
                  </a:lnTo>
                  <a:lnTo>
                    <a:pt x="105332" y="9852"/>
                  </a:lnTo>
                  <a:lnTo>
                    <a:pt x="114342" y="7289"/>
                  </a:lnTo>
                  <a:lnTo>
                    <a:pt x="124265" y="6367"/>
                  </a:lnTo>
                  <a:lnTo>
                    <a:pt x="134280" y="7178"/>
                  </a:lnTo>
                  <a:lnTo>
                    <a:pt x="143883" y="9577"/>
                  </a:lnTo>
                  <a:lnTo>
                    <a:pt x="152762" y="13438"/>
                  </a:lnTo>
                  <a:lnTo>
                    <a:pt x="160643" y="18760"/>
                  </a:lnTo>
                  <a:lnTo>
                    <a:pt x="167493" y="25409"/>
                  </a:lnTo>
                  <a:lnTo>
                    <a:pt x="173447" y="33140"/>
                  </a:lnTo>
                  <a:lnTo>
                    <a:pt x="178696" y="41699"/>
                  </a:lnTo>
                  <a:lnTo>
                    <a:pt x="183414" y="50866"/>
                  </a:lnTo>
                  <a:lnTo>
                    <a:pt x="187586" y="60631"/>
                  </a:lnTo>
                  <a:lnTo>
                    <a:pt x="191018" y="71171"/>
                  </a:lnTo>
                  <a:lnTo>
                    <a:pt x="193661" y="82504"/>
                  </a:lnTo>
                  <a:lnTo>
                    <a:pt x="195610" y="93921"/>
                  </a:lnTo>
                  <a:lnTo>
                    <a:pt x="197212" y="105196"/>
                  </a:lnTo>
                  <a:lnTo>
                    <a:pt x="198609" y="117318"/>
                  </a:lnTo>
                  <a:lnTo>
                    <a:pt x="200041" y="1322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44543" y="1242362"/>
              <a:ext cx="91907" cy="142069"/>
            </a:xfrm>
            <a:custGeom>
              <a:avLst/>
              <a:gdLst/>
              <a:ahLst/>
              <a:cxnLst/>
              <a:rect l="0" t="0" r="0" b="0"/>
              <a:pathLst>
                <a:path w="91907" h="142069">
                  <a:moveTo>
                    <a:pt x="13923" y="31586"/>
                  </a:moveTo>
                  <a:lnTo>
                    <a:pt x="10989" y="40387"/>
                  </a:lnTo>
                  <a:lnTo>
                    <a:pt x="8207" y="48734"/>
                  </a:lnTo>
                  <a:lnTo>
                    <a:pt x="5317" y="57432"/>
                  </a:lnTo>
                  <a:lnTo>
                    <a:pt x="2622" y="66553"/>
                  </a:lnTo>
                  <a:lnTo>
                    <a:pt x="753" y="76048"/>
                  </a:lnTo>
                  <a:lnTo>
                    <a:pt x="0" y="85840"/>
                  </a:lnTo>
                  <a:lnTo>
                    <a:pt x="486" y="95854"/>
                  </a:lnTo>
                  <a:lnTo>
                    <a:pt x="2337" y="106028"/>
                  </a:lnTo>
                  <a:lnTo>
                    <a:pt x="5478" y="116296"/>
                  </a:lnTo>
                  <a:lnTo>
                    <a:pt x="9858" y="125969"/>
                  </a:lnTo>
                  <a:lnTo>
                    <a:pt x="15539" y="133794"/>
                  </a:lnTo>
                  <a:lnTo>
                    <a:pt x="22427" y="139225"/>
                  </a:lnTo>
                  <a:lnTo>
                    <a:pt x="30152" y="142056"/>
                  </a:lnTo>
                  <a:lnTo>
                    <a:pt x="38174" y="142068"/>
                  </a:lnTo>
                  <a:lnTo>
                    <a:pt x="46160" y="139439"/>
                  </a:lnTo>
                  <a:lnTo>
                    <a:pt x="53978" y="134456"/>
                  </a:lnTo>
                  <a:lnTo>
                    <a:pt x="61607" y="127315"/>
                  </a:lnTo>
                  <a:lnTo>
                    <a:pt x="69062" y="118330"/>
                  </a:lnTo>
                  <a:lnTo>
                    <a:pt x="76051" y="107726"/>
                  </a:lnTo>
                  <a:lnTo>
                    <a:pt x="81994" y="95562"/>
                  </a:lnTo>
                  <a:lnTo>
                    <a:pt x="86653" y="82024"/>
                  </a:lnTo>
                  <a:lnTo>
                    <a:pt x="89930" y="67754"/>
                  </a:lnTo>
                  <a:lnTo>
                    <a:pt x="91906" y="52162"/>
                  </a:lnTo>
                  <a:lnTo>
                    <a:pt x="91635" y="31646"/>
                  </a:lnTo>
                  <a:lnTo>
                    <a:pt x="876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43367" y="1094963"/>
              <a:ext cx="36199" cy="294799"/>
            </a:xfrm>
            <a:custGeom>
              <a:avLst/>
              <a:gdLst/>
              <a:ahLst/>
              <a:cxnLst/>
              <a:rect l="0" t="0" r="0" b="0"/>
              <a:pathLst>
                <a:path w="36199" h="294799">
                  <a:moveTo>
                    <a:pt x="4612" y="0"/>
                  </a:moveTo>
                  <a:lnTo>
                    <a:pt x="1812" y="9003"/>
                  </a:lnTo>
                  <a:lnTo>
                    <a:pt x="311" y="19270"/>
                  </a:lnTo>
                  <a:lnTo>
                    <a:pt x="0" y="31849"/>
                  </a:lnTo>
                  <a:lnTo>
                    <a:pt x="506" y="46204"/>
                  </a:lnTo>
                  <a:lnTo>
                    <a:pt x="1325" y="61351"/>
                  </a:lnTo>
                  <a:lnTo>
                    <a:pt x="2141" y="76641"/>
                  </a:lnTo>
                  <a:lnTo>
                    <a:pt x="2825" y="91948"/>
                  </a:lnTo>
                  <a:lnTo>
                    <a:pt x="3351" y="107498"/>
                  </a:lnTo>
                  <a:lnTo>
                    <a:pt x="3742" y="123428"/>
                  </a:lnTo>
                  <a:lnTo>
                    <a:pt x="4189" y="139579"/>
                  </a:lnTo>
                  <a:lnTo>
                    <a:pt x="5029" y="155589"/>
                  </a:lnTo>
                  <a:lnTo>
                    <a:pt x="6415" y="171249"/>
                  </a:lnTo>
                  <a:lnTo>
                    <a:pt x="8330" y="186361"/>
                  </a:lnTo>
                  <a:lnTo>
                    <a:pt x="10688" y="200662"/>
                  </a:lnTo>
                  <a:lnTo>
                    <a:pt x="13385" y="214095"/>
                  </a:lnTo>
                  <a:lnTo>
                    <a:pt x="16332" y="226760"/>
                  </a:lnTo>
                  <a:lnTo>
                    <a:pt x="19455" y="238813"/>
                  </a:lnTo>
                  <a:lnTo>
                    <a:pt x="22697" y="250394"/>
                  </a:lnTo>
                  <a:lnTo>
                    <a:pt x="25867" y="261177"/>
                  </a:lnTo>
                  <a:lnTo>
                    <a:pt x="28952" y="271434"/>
                  </a:lnTo>
                  <a:lnTo>
                    <a:pt x="32223" y="282071"/>
                  </a:lnTo>
                  <a:lnTo>
                    <a:pt x="3619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58673" y="1116020"/>
              <a:ext cx="10405" cy="273742"/>
            </a:xfrm>
            <a:custGeom>
              <a:avLst/>
              <a:gdLst/>
              <a:ahLst/>
              <a:cxnLst/>
              <a:rect l="0" t="0" r="0" b="0"/>
              <a:pathLst>
                <a:path w="10405" h="273742">
                  <a:moveTo>
                    <a:pt x="10404" y="0"/>
                  </a:moveTo>
                  <a:lnTo>
                    <a:pt x="7538" y="11802"/>
                  </a:lnTo>
                  <a:lnTo>
                    <a:pt x="5396" y="23572"/>
                  </a:lnTo>
                  <a:lnTo>
                    <a:pt x="3792" y="36467"/>
                  </a:lnTo>
                  <a:lnTo>
                    <a:pt x="2612" y="50487"/>
                  </a:lnTo>
                  <a:lnTo>
                    <a:pt x="1763" y="65464"/>
                  </a:lnTo>
                  <a:lnTo>
                    <a:pt x="1166" y="81186"/>
                  </a:lnTo>
                  <a:lnTo>
                    <a:pt x="752" y="97462"/>
                  </a:lnTo>
                  <a:lnTo>
                    <a:pt x="467" y="114134"/>
                  </a:lnTo>
                  <a:lnTo>
                    <a:pt x="274" y="131089"/>
                  </a:lnTo>
                  <a:lnTo>
                    <a:pt x="143" y="148405"/>
                  </a:lnTo>
                  <a:lnTo>
                    <a:pt x="55" y="166328"/>
                  </a:lnTo>
                  <a:lnTo>
                    <a:pt x="0" y="184922"/>
                  </a:lnTo>
                  <a:lnTo>
                    <a:pt x="162" y="203406"/>
                  </a:lnTo>
                  <a:lnTo>
                    <a:pt x="1033" y="222163"/>
                  </a:lnTo>
                  <a:lnTo>
                    <a:pt x="3806" y="243959"/>
                  </a:lnTo>
                  <a:lnTo>
                    <a:pt x="1040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53264" y="1231834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8902" y="67"/>
                  </a:lnTo>
                  <a:lnTo>
                    <a:pt x="188413" y="707"/>
                  </a:lnTo>
                  <a:lnTo>
                    <a:pt x="178107" y="2003"/>
                  </a:lnTo>
                  <a:lnTo>
                    <a:pt x="167633" y="3863"/>
                  </a:lnTo>
                  <a:lnTo>
                    <a:pt x="156641" y="6180"/>
                  </a:lnTo>
                  <a:lnTo>
                    <a:pt x="144998" y="8842"/>
                  </a:lnTo>
                  <a:lnTo>
                    <a:pt x="132744" y="11593"/>
                  </a:lnTo>
                  <a:lnTo>
                    <a:pt x="119989" y="14051"/>
                  </a:lnTo>
                  <a:lnTo>
                    <a:pt x="106858" y="16038"/>
                  </a:lnTo>
                  <a:lnTo>
                    <a:pt x="93618" y="17709"/>
                  </a:lnTo>
                  <a:lnTo>
                    <a:pt x="80656" y="19445"/>
                  </a:lnTo>
                  <a:lnTo>
                    <a:pt x="68166" y="21468"/>
                  </a:lnTo>
                  <a:lnTo>
                    <a:pt x="56226" y="23867"/>
                  </a:lnTo>
                  <a:lnTo>
                    <a:pt x="43504" y="27021"/>
                  </a:lnTo>
                  <a:lnTo>
                    <a:pt x="26650" y="323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95419" y="1316062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96" y="11693"/>
                  </a:lnTo>
                  <a:lnTo>
                    <a:pt x="951" y="23272"/>
                  </a:lnTo>
                  <a:lnTo>
                    <a:pt x="3825" y="38485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95419" y="11897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22902" y="1254096"/>
              <a:ext cx="107438" cy="267725"/>
            </a:xfrm>
            <a:custGeom>
              <a:avLst/>
              <a:gdLst/>
              <a:ahLst/>
              <a:cxnLst/>
              <a:rect l="0" t="0" r="0" b="0"/>
              <a:pathLst>
                <a:path w="107438" h="267725">
                  <a:moveTo>
                    <a:pt x="9388" y="93551"/>
                  </a:moveTo>
                  <a:lnTo>
                    <a:pt x="9455" y="105353"/>
                  </a:lnTo>
                  <a:lnTo>
                    <a:pt x="10095" y="117123"/>
                  </a:lnTo>
                  <a:lnTo>
                    <a:pt x="11387" y="130013"/>
                  </a:lnTo>
                  <a:lnTo>
                    <a:pt x="13074" y="143861"/>
                  </a:lnTo>
                  <a:lnTo>
                    <a:pt x="14742" y="158189"/>
                  </a:lnTo>
                  <a:lnTo>
                    <a:pt x="16155" y="172658"/>
                  </a:lnTo>
                  <a:lnTo>
                    <a:pt x="17253" y="187108"/>
                  </a:lnTo>
                  <a:lnTo>
                    <a:pt x="18064" y="201484"/>
                  </a:lnTo>
                  <a:lnTo>
                    <a:pt x="18648" y="215774"/>
                  </a:lnTo>
                  <a:lnTo>
                    <a:pt x="19227" y="229826"/>
                  </a:lnTo>
                  <a:lnTo>
                    <a:pt x="20154" y="243347"/>
                  </a:lnTo>
                  <a:lnTo>
                    <a:pt x="21571" y="256145"/>
                  </a:lnTo>
                  <a:lnTo>
                    <a:pt x="22487" y="265483"/>
                  </a:lnTo>
                  <a:lnTo>
                    <a:pt x="21794" y="267724"/>
                  </a:lnTo>
                  <a:lnTo>
                    <a:pt x="20043" y="263632"/>
                  </a:lnTo>
                  <a:lnTo>
                    <a:pt x="17844" y="255025"/>
                  </a:lnTo>
                  <a:lnTo>
                    <a:pt x="15734" y="243386"/>
                  </a:lnTo>
                  <a:lnTo>
                    <a:pt x="13972" y="229748"/>
                  </a:lnTo>
                  <a:lnTo>
                    <a:pt x="12448" y="214958"/>
                  </a:lnTo>
                  <a:lnTo>
                    <a:pt x="10809" y="199773"/>
                  </a:lnTo>
                  <a:lnTo>
                    <a:pt x="8855" y="184616"/>
                  </a:lnTo>
                  <a:lnTo>
                    <a:pt x="6710" y="169650"/>
                  </a:lnTo>
                  <a:lnTo>
                    <a:pt x="4722" y="154902"/>
                  </a:lnTo>
                  <a:lnTo>
                    <a:pt x="3088" y="140345"/>
                  </a:lnTo>
                  <a:lnTo>
                    <a:pt x="1839" y="125939"/>
                  </a:lnTo>
                  <a:lnTo>
                    <a:pt x="925" y="111644"/>
                  </a:lnTo>
                  <a:lnTo>
                    <a:pt x="280" y="97430"/>
                  </a:lnTo>
                  <a:lnTo>
                    <a:pt x="0" y="83271"/>
                  </a:lnTo>
                  <a:lnTo>
                    <a:pt x="337" y="69152"/>
                  </a:lnTo>
                  <a:lnTo>
                    <a:pt x="1387" y="55072"/>
                  </a:lnTo>
                  <a:lnTo>
                    <a:pt x="3414" y="41516"/>
                  </a:lnTo>
                  <a:lnTo>
                    <a:pt x="6909" y="29398"/>
                  </a:lnTo>
                  <a:lnTo>
                    <a:pt x="12006" y="19112"/>
                  </a:lnTo>
                  <a:lnTo>
                    <a:pt x="18532" y="10885"/>
                  </a:lnTo>
                  <a:lnTo>
                    <a:pt x="26200" y="5026"/>
                  </a:lnTo>
                  <a:lnTo>
                    <a:pt x="34722" y="1462"/>
                  </a:lnTo>
                  <a:lnTo>
                    <a:pt x="43696" y="0"/>
                  </a:lnTo>
                  <a:lnTo>
                    <a:pt x="52632" y="514"/>
                  </a:lnTo>
                  <a:lnTo>
                    <a:pt x="61266" y="2752"/>
                  </a:lnTo>
                  <a:lnTo>
                    <a:pt x="69536" y="6690"/>
                  </a:lnTo>
                  <a:lnTo>
                    <a:pt x="77477" y="12606"/>
                  </a:lnTo>
                  <a:lnTo>
                    <a:pt x="85145" y="20474"/>
                  </a:lnTo>
                  <a:lnTo>
                    <a:pt x="92278" y="30010"/>
                  </a:lnTo>
                  <a:lnTo>
                    <a:pt x="98318" y="40853"/>
                  </a:lnTo>
                  <a:lnTo>
                    <a:pt x="103038" y="52655"/>
                  </a:lnTo>
                  <a:lnTo>
                    <a:pt x="106208" y="64814"/>
                  </a:lnTo>
                  <a:lnTo>
                    <a:pt x="107437" y="76511"/>
                  </a:lnTo>
                  <a:lnTo>
                    <a:pt x="106694" y="87325"/>
                  </a:lnTo>
                  <a:lnTo>
                    <a:pt x="103925" y="96888"/>
                  </a:lnTo>
                  <a:lnTo>
                    <a:pt x="98875" y="104715"/>
                  </a:lnTo>
                  <a:lnTo>
                    <a:pt x="91646" y="110719"/>
                  </a:lnTo>
                  <a:lnTo>
                    <a:pt x="83197" y="115134"/>
                  </a:lnTo>
                  <a:lnTo>
                    <a:pt x="74336" y="118758"/>
                  </a:lnTo>
                  <a:lnTo>
                    <a:pt x="64289" y="121910"/>
                  </a:lnTo>
                  <a:lnTo>
                    <a:pt x="51502" y="125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96137" y="1105492"/>
              <a:ext cx="25667" cy="305327"/>
            </a:xfrm>
            <a:custGeom>
              <a:avLst/>
              <a:gdLst/>
              <a:ahLst/>
              <a:cxnLst/>
              <a:rect l="0" t="0" r="0" b="0"/>
              <a:pathLst>
                <a:path w="25667" h="305327">
                  <a:moveTo>
                    <a:pt x="4609" y="0"/>
                  </a:moveTo>
                  <a:lnTo>
                    <a:pt x="1809" y="8935"/>
                  </a:lnTo>
                  <a:lnTo>
                    <a:pt x="307" y="18562"/>
                  </a:lnTo>
                  <a:lnTo>
                    <a:pt x="0" y="29859"/>
                  </a:lnTo>
                  <a:lnTo>
                    <a:pt x="680" y="42872"/>
                  </a:lnTo>
                  <a:lnTo>
                    <a:pt x="2148" y="57648"/>
                  </a:lnTo>
                  <a:lnTo>
                    <a:pt x="4212" y="74026"/>
                  </a:lnTo>
                  <a:lnTo>
                    <a:pt x="6549" y="91713"/>
                  </a:lnTo>
                  <a:lnTo>
                    <a:pt x="8723" y="110398"/>
                  </a:lnTo>
                  <a:lnTo>
                    <a:pt x="10516" y="129802"/>
                  </a:lnTo>
                  <a:lnTo>
                    <a:pt x="12057" y="149387"/>
                  </a:lnTo>
                  <a:lnTo>
                    <a:pt x="13705" y="168381"/>
                  </a:lnTo>
                  <a:lnTo>
                    <a:pt x="15664" y="186413"/>
                  </a:lnTo>
                  <a:lnTo>
                    <a:pt x="17812" y="203470"/>
                  </a:lnTo>
                  <a:lnTo>
                    <a:pt x="19801" y="219699"/>
                  </a:lnTo>
                  <a:lnTo>
                    <a:pt x="21435" y="235273"/>
                  </a:lnTo>
                  <a:lnTo>
                    <a:pt x="22689" y="249949"/>
                  </a:lnTo>
                  <a:lnTo>
                    <a:pt x="23740" y="264609"/>
                  </a:lnTo>
                  <a:lnTo>
                    <a:pt x="24680" y="281661"/>
                  </a:lnTo>
                  <a:lnTo>
                    <a:pt x="25666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57831" y="1236085"/>
              <a:ext cx="121900" cy="159044"/>
            </a:xfrm>
            <a:custGeom>
              <a:avLst/>
              <a:gdLst/>
              <a:ahLst/>
              <a:cxnLst/>
              <a:rect l="0" t="0" r="0" b="0"/>
              <a:pathLst>
                <a:path w="121900" h="159044">
                  <a:moveTo>
                    <a:pt x="16614" y="101034"/>
                  </a:moveTo>
                  <a:lnTo>
                    <a:pt x="25416" y="95233"/>
                  </a:lnTo>
                  <a:lnTo>
                    <a:pt x="33763" y="90309"/>
                  </a:lnTo>
                  <a:lnTo>
                    <a:pt x="42457" y="85802"/>
                  </a:lnTo>
                  <a:lnTo>
                    <a:pt x="51404" y="81408"/>
                  </a:lnTo>
                  <a:lnTo>
                    <a:pt x="60251" y="76746"/>
                  </a:lnTo>
                  <a:lnTo>
                    <a:pt x="68785" y="71627"/>
                  </a:lnTo>
                  <a:lnTo>
                    <a:pt x="76801" y="65876"/>
                  </a:lnTo>
                  <a:lnTo>
                    <a:pt x="84030" y="59256"/>
                  </a:lnTo>
                  <a:lnTo>
                    <a:pt x="90393" y="51724"/>
                  </a:lnTo>
                  <a:lnTo>
                    <a:pt x="95496" y="43395"/>
                  </a:lnTo>
                  <a:lnTo>
                    <a:pt x="98568" y="34433"/>
                  </a:lnTo>
                  <a:lnTo>
                    <a:pt x="99362" y="25018"/>
                  </a:lnTo>
                  <a:lnTo>
                    <a:pt x="97776" y="15935"/>
                  </a:lnTo>
                  <a:lnTo>
                    <a:pt x="93597" y="8515"/>
                  </a:lnTo>
                  <a:lnTo>
                    <a:pt x="86978" y="3353"/>
                  </a:lnTo>
                  <a:lnTo>
                    <a:pt x="78655" y="535"/>
                  </a:lnTo>
                  <a:lnTo>
                    <a:pt x="69708" y="0"/>
                  </a:lnTo>
                  <a:lnTo>
                    <a:pt x="60813" y="1460"/>
                  </a:lnTo>
                  <a:lnTo>
                    <a:pt x="52236" y="4674"/>
                  </a:lnTo>
                  <a:lnTo>
                    <a:pt x="44023" y="9556"/>
                  </a:lnTo>
                  <a:lnTo>
                    <a:pt x="36136" y="15905"/>
                  </a:lnTo>
                  <a:lnTo>
                    <a:pt x="28671" y="23435"/>
                  </a:lnTo>
                  <a:lnTo>
                    <a:pt x="21868" y="31858"/>
                  </a:lnTo>
                  <a:lnTo>
                    <a:pt x="15809" y="40934"/>
                  </a:lnTo>
                  <a:lnTo>
                    <a:pt x="10586" y="50639"/>
                  </a:lnTo>
                  <a:lnTo>
                    <a:pt x="6375" y="61138"/>
                  </a:lnTo>
                  <a:lnTo>
                    <a:pt x="3177" y="72457"/>
                  </a:lnTo>
                  <a:lnTo>
                    <a:pt x="1012" y="84330"/>
                  </a:lnTo>
                  <a:lnTo>
                    <a:pt x="0" y="96299"/>
                  </a:lnTo>
                  <a:lnTo>
                    <a:pt x="106" y="108082"/>
                  </a:lnTo>
                  <a:lnTo>
                    <a:pt x="1481" y="119265"/>
                  </a:lnTo>
                  <a:lnTo>
                    <a:pt x="4531" y="129243"/>
                  </a:lnTo>
                  <a:lnTo>
                    <a:pt x="9330" y="137797"/>
                  </a:lnTo>
                  <a:lnTo>
                    <a:pt x="15824" y="144879"/>
                  </a:lnTo>
                  <a:lnTo>
                    <a:pt x="24003" y="150427"/>
                  </a:lnTo>
                  <a:lnTo>
                    <a:pt x="33685" y="154564"/>
                  </a:lnTo>
                  <a:lnTo>
                    <a:pt x="44423" y="157379"/>
                  </a:lnTo>
                  <a:lnTo>
                    <a:pt x="55614" y="158836"/>
                  </a:lnTo>
                  <a:lnTo>
                    <a:pt x="66868" y="159043"/>
                  </a:lnTo>
                  <a:lnTo>
                    <a:pt x="77759" y="158182"/>
                  </a:lnTo>
                  <a:lnTo>
                    <a:pt x="88910" y="156245"/>
                  </a:lnTo>
                  <a:lnTo>
                    <a:pt x="102411" y="151946"/>
                  </a:lnTo>
                  <a:lnTo>
                    <a:pt x="121899" y="1431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11316" y="1200248"/>
              <a:ext cx="183601" cy="189514"/>
            </a:xfrm>
            <a:custGeom>
              <a:avLst/>
              <a:gdLst/>
              <a:ahLst/>
              <a:cxnLst/>
              <a:rect l="0" t="0" r="0" b="0"/>
              <a:pathLst>
                <a:path w="183601" h="189514">
                  <a:moveTo>
                    <a:pt x="147399" y="0"/>
                  </a:moveTo>
                  <a:lnTo>
                    <a:pt x="135731" y="134"/>
                  </a:lnTo>
                  <a:lnTo>
                    <a:pt x="125242" y="1415"/>
                  </a:lnTo>
                  <a:lnTo>
                    <a:pt x="114945" y="4008"/>
                  </a:lnTo>
                  <a:lnTo>
                    <a:pt x="104816" y="7727"/>
                  </a:lnTo>
                  <a:lnTo>
                    <a:pt x="95121" y="12360"/>
                  </a:lnTo>
                  <a:lnTo>
                    <a:pt x="85985" y="17698"/>
                  </a:lnTo>
                  <a:lnTo>
                    <a:pt x="77382" y="23718"/>
                  </a:lnTo>
                  <a:lnTo>
                    <a:pt x="69220" y="30581"/>
                  </a:lnTo>
                  <a:lnTo>
                    <a:pt x="61411" y="38309"/>
                  </a:lnTo>
                  <a:lnTo>
                    <a:pt x="54352" y="46955"/>
                  </a:lnTo>
                  <a:lnTo>
                    <a:pt x="48896" y="56669"/>
                  </a:lnTo>
                  <a:lnTo>
                    <a:pt x="45386" y="67406"/>
                  </a:lnTo>
                  <a:lnTo>
                    <a:pt x="44013" y="78192"/>
                  </a:lnTo>
                  <a:lnTo>
                    <a:pt x="45061" y="87295"/>
                  </a:lnTo>
                  <a:lnTo>
                    <a:pt x="48433" y="93882"/>
                  </a:lnTo>
                  <a:lnTo>
                    <a:pt x="53594" y="97809"/>
                  </a:lnTo>
                  <a:lnTo>
                    <a:pt x="59797" y="99163"/>
                  </a:lnTo>
                  <a:lnTo>
                    <a:pt x="66519" y="98297"/>
                  </a:lnTo>
                  <a:lnTo>
                    <a:pt x="73638" y="95838"/>
                  </a:lnTo>
                  <a:lnTo>
                    <a:pt x="81321" y="92536"/>
                  </a:lnTo>
                  <a:lnTo>
                    <a:pt x="89641" y="88895"/>
                  </a:lnTo>
                  <a:lnTo>
                    <a:pt x="98703" y="85494"/>
                  </a:lnTo>
                  <a:lnTo>
                    <a:pt x="108704" y="83049"/>
                  </a:lnTo>
                  <a:lnTo>
                    <a:pt x="119657" y="81860"/>
                  </a:lnTo>
                  <a:lnTo>
                    <a:pt x="131268" y="82029"/>
                  </a:lnTo>
                  <a:lnTo>
                    <a:pt x="143055" y="83655"/>
                  </a:lnTo>
                  <a:lnTo>
                    <a:pt x="154703" y="86645"/>
                  </a:lnTo>
                  <a:lnTo>
                    <a:pt x="165454" y="91091"/>
                  </a:lnTo>
                  <a:lnTo>
                    <a:pt x="174076" y="97348"/>
                  </a:lnTo>
                  <a:lnTo>
                    <a:pt x="180080" y="105436"/>
                  </a:lnTo>
                  <a:lnTo>
                    <a:pt x="183311" y="114780"/>
                  </a:lnTo>
                  <a:lnTo>
                    <a:pt x="183600" y="124429"/>
                  </a:lnTo>
                  <a:lnTo>
                    <a:pt x="181156" y="133797"/>
                  </a:lnTo>
                  <a:lnTo>
                    <a:pt x="176128" y="142525"/>
                  </a:lnTo>
                  <a:lnTo>
                    <a:pt x="168425" y="150307"/>
                  </a:lnTo>
                  <a:lnTo>
                    <a:pt x="158251" y="157092"/>
                  </a:lnTo>
                  <a:lnTo>
                    <a:pt x="146033" y="163003"/>
                  </a:lnTo>
                  <a:lnTo>
                    <a:pt x="132247" y="168223"/>
                  </a:lnTo>
                  <a:lnTo>
                    <a:pt x="117315" y="172923"/>
                  </a:lnTo>
                  <a:lnTo>
                    <a:pt x="101731" y="177083"/>
                  </a:lnTo>
                  <a:lnTo>
                    <a:pt x="86052" y="180506"/>
                  </a:lnTo>
                  <a:lnTo>
                    <a:pt x="70597" y="183144"/>
                  </a:lnTo>
                  <a:lnTo>
                    <a:pt x="55868" y="185089"/>
                  </a:lnTo>
                  <a:lnTo>
                    <a:pt x="41104" y="186688"/>
                  </a:lnTo>
                  <a:lnTo>
                    <a:pt x="23893" y="18808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31244" y="1248287"/>
              <a:ext cx="132446" cy="131900"/>
            </a:xfrm>
            <a:custGeom>
              <a:avLst/>
              <a:gdLst/>
              <a:ahLst/>
              <a:cxnLst/>
              <a:rect l="0" t="0" r="0" b="0"/>
              <a:pathLst>
                <a:path w="132446" h="131900">
                  <a:moveTo>
                    <a:pt x="106496" y="4604"/>
                  </a:moveTo>
                  <a:lnTo>
                    <a:pt x="97695" y="1804"/>
                  </a:lnTo>
                  <a:lnTo>
                    <a:pt x="89348" y="302"/>
                  </a:lnTo>
                  <a:lnTo>
                    <a:pt x="80654" y="0"/>
                  </a:lnTo>
                  <a:lnTo>
                    <a:pt x="71706" y="852"/>
                  </a:lnTo>
                  <a:lnTo>
                    <a:pt x="62859" y="2968"/>
                  </a:lnTo>
                  <a:lnTo>
                    <a:pt x="54321" y="6291"/>
                  </a:lnTo>
                  <a:lnTo>
                    <a:pt x="46132" y="10625"/>
                  </a:lnTo>
                  <a:lnTo>
                    <a:pt x="38255" y="15745"/>
                  </a:lnTo>
                  <a:lnTo>
                    <a:pt x="30629" y="21447"/>
                  </a:lnTo>
                  <a:lnTo>
                    <a:pt x="23356" y="27732"/>
                  </a:lnTo>
                  <a:lnTo>
                    <a:pt x="16691" y="34781"/>
                  </a:lnTo>
                  <a:lnTo>
                    <a:pt x="10733" y="42634"/>
                  </a:lnTo>
                  <a:lnTo>
                    <a:pt x="5750" y="51196"/>
                  </a:lnTo>
                  <a:lnTo>
                    <a:pt x="2232" y="60322"/>
                  </a:lnTo>
                  <a:lnTo>
                    <a:pt x="318" y="69865"/>
                  </a:lnTo>
                  <a:lnTo>
                    <a:pt x="0" y="79544"/>
                  </a:lnTo>
                  <a:lnTo>
                    <a:pt x="1299" y="88962"/>
                  </a:lnTo>
                  <a:lnTo>
                    <a:pt x="4069" y="97919"/>
                  </a:lnTo>
                  <a:lnTo>
                    <a:pt x="8369" y="106238"/>
                  </a:lnTo>
                  <a:lnTo>
                    <a:pt x="14528" y="113679"/>
                  </a:lnTo>
                  <a:lnTo>
                    <a:pt x="22559" y="120194"/>
                  </a:lnTo>
                  <a:lnTo>
                    <a:pt x="32206" y="125569"/>
                  </a:lnTo>
                  <a:lnTo>
                    <a:pt x="43122" y="129357"/>
                  </a:lnTo>
                  <a:lnTo>
                    <a:pt x="54973" y="131455"/>
                  </a:lnTo>
                  <a:lnTo>
                    <a:pt x="67165" y="131899"/>
                  </a:lnTo>
                  <a:lnTo>
                    <a:pt x="78883" y="130685"/>
                  </a:lnTo>
                  <a:lnTo>
                    <a:pt x="89717" y="127976"/>
                  </a:lnTo>
                  <a:lnTo>
                    <a:pt x="99463" y="123887"/>
                  </a:lnTo>
                  <a:lnTo>
                    <a:pt x="107945" y="118403"/>
                  </a:lnTo>
                  <a:lnTo>
                    <a:pt x="115202" y="111637"/>
                  </a:lnTo>
                  <a:lnTo>
                    <a:pt x="121263" y="103655"/>
                  </a:lnTo>
                  <a:lnTo>
                    <a:pt x="126053" y="94395"/>
                  </a:lnTo>
                  <a:lnTo>
                    <a:pt x="129640" y="83952"/>
                  </a:lnTo>
                  <a:lnTo>
                    <a:pt x="131900" y="72856"/>
                  </a:lnTo>
                  <a:lnTo>
                    <a:pt x="132445" y="61948"/>
                  </a:lnTo>
                  <a:lnTo>
                    <a:pt x="131216" y="51703"/>
                  </a:lnTo>
                  <a:lnTo>
                    <a:pt x="128370" y="42708"/>
                  </a:lnTo>
                  <a:lnTo>
                    <a:pt x="123608" y="35055"/>
                  </a:lnTo>
                  <a:lnTo>
                    <a:pt x="114276" y="29196"/>
                  </a:lnTo>
                  <a:lnTo>
                    <a:pt x="95968" y="25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91538" y="1063687"/>
              <a:ext cx="104131" cy="326075"/>
            </a:xfrm>
            <a:custGeom>
              <a:avLst/>
              <a:gdLst/>
              <a:ahLst/>
              <a:cxnLst/>
              <a:rect l="0" t="0" r="0" b="0"/>
              <a:pathLst>
                <a:path w="104131" h="326075">
                  <a:moveTo>
                    <a:pt x="40959" y="326074"/>
                  </a:moveTo>
                  <a:lnTo>
                    <a:pt x="38025" y="314339"/>
                  </a:lnTo>
                  <a:lnTo>
                    <a:pt x="35243" y="303210"/>
                  </a:lnTo>
                  <a:lnTo>
                    <a:pt x="32343" y="291607"/>
                  </a:lnTo>
                  <a:lnTo>
                    <a:pt x="29303" y="279273"/>
                  </a:lnTo>
                  <a:lnTo>
                    <a:pt x="26138" y="265965"/>
                  </a:lnTo>
                  <a:lnTo>
                    <a:pt x="22879" y="251660"/>
                  </a:lnTo>
                  <a:lnTo>
                    <a:pt x="19713" y="236656"/>
                  </a:lnTo>
                  <a:lnTo>
                    <a:pt x="16970" y="221442"/>
                  </a:lnTo>
                  <a:lnTo>
                    <a:pt x="14790" y="206329"/>
                  </a:lnTo>
                  <a:lnTo>
                    <a:pt x="12988" y="191590"/>
                  </a:lnTo>
                  <a:lnTo>
                    <a:pt x="11163" y="177540"/>
                  </a:lnTo>
                  <a:lnTo>
                    <a:pt x="9086" y="164272"/>
                  </a:lnTo>
                  <a:lnTo>
                    <a:pt x="6859" y="151549"/>
                  </a:lnTo>
                  <a:lnTo>
                    <a:pt x="4817" y="138924"/>
                  </a:lnTo>
                  <a:lnTo>
                    <a:pt x="3147" y="126128"/>
                  </a:lnTo>
                  <a:lnTo>
                    <a:pt x="1872" y="113073"/>
                  </a:lnTo>
                  <a:lnTo>
                    <a:pt x="942" y="99768"/>
                  </a:lnTo>
                  <a:lnTo>
                    <a:pt x="286" y="86263"/>
                  </a:lnTo>
                  <a:lnTo>
                    <a:pt x="0" y="72769"/>
                  </a:lnTo>
                  <a:lnTo>
                    <a:pt x="331" y="59636"/>
                  </a:lnTo>
                  <a:lnTo>
                    <a:pt x="1378" y="47037"/>
                  </a:lnTo>
                  <a:lnTo>
                    <a:pt x="3403" y="35290"/>
                  </a:lnTo>
                  <a:lnTo>
                    <a:pt x="6897" y="24926"/>
                  </a:lnTo>
                  <a:lnTo>
                    <a:pt x="11993" y="16114"/>
                  </a:lnTo>
                  <a:lnTo>
                    <a:pt x="18519" y="9027"/>
                  </a:lnTo>
                  <a:lnTo>
                    <a:pt x="26186" y="4008"/>
                  </a:lnTo>
                  <a:lnTo>
                    <a:pt x="34708" y="1044"/>
                  </a:lnTo>
                  <a:lnTo>
                    <a:pt x="43682" y="0"/>
                  </a:lnTo>
                  <a:lnTo>
                    <a:pt x="52618" y="804"/>
                  </a:lnTo>
                  <a:lnTo>
                    <a:pt x="61247" y="3225"/>
                  </a:lnTo>
                  <a:lnTo>
                    <a:pt x="69401" y="6826"/>
                  </a:lnTo>
                  <a:lnTo>
                    <a:pt x="77811" y="11506"/>
                  </a:lnTo>
                  <a:lnTo>
                    <a:pt x="88331" y="18787"/>
                  </a:lnTo>
                  <a:lnTo>
                    <a:pt x="104130" y="31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37740" y="125289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21057"/>
                  </a:moveTo>
                  <a:lnTo>
                    <a:pt x="122336" y="20990"/>
                  </a:lnTo>
                  <a:lnTo>
                    <a:pt x="109705" y="20350"/>
                  </a:lnTo>
                  <a:lnTo>
                    <a:pt x="97796" y="19053"/>
                  </a:lnTo>
                  <a:lnTo>
                    <a:pt x="86141" y="17193"/>
                  </a:lnTo>
                  <a:lnTo>
                    <a:pt x="74301" y="14877"/>
                  </a:lnTo>
                  <a:lnTo>
                    <a:pt x="62074" y="12215"/>
                  </a:lnTo>
                  <a:lnTo>
                    <a:pt x="49849" y="9453"/>
                  </a:lnTo>
                  <a:lnTo>
                    <a:pt x="37198" y="6695"/>
                  </a:lnTo>
                  <a:lnTo>
                    <a:pt x="21888" y="37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58880" y="1179191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78"/>
                  </a:lnTo>
                  <a:lnTo>
                    <a:pt x="0" y="95345"/>
                  </a:lnTo>
                  <a:lnTo>
                    <a:pt x="0" y="109194"/>
                  </a:lnTo>
                  <a:lnTo>
                    <a:pt x="5" y="123107"/>
                  </a:lnTo>
                  <a:lnTo>
                    <a:pt x="178" y="137230"/>
                  </a:lnTo>
                  <a:lnTo>
                    <a:pt x="826" y="151856"/>
                  </a:lnTo>
                  <a:lnTo>
                    <a:pt x="2075" y="167089"/>
                  </a:lnTo>
                  <a:lnTo>
                    <a:pt x="3736" y="182321"/>
                  </a:lnTo>
                  <a:lnTo>
                    <a:pt x="5563" y="197927"/>
                  </a:lnTo>
                  <a:lnTo>
                    <a:pt x="7717" y="216400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53595" y="1263419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70117" y="2867"/>
                  </a:lnTo>
                  <a:lnTo>
                    <a:pt x="161129" y="5009"/>
                  </a:lnTo>
                  <a:lnTo>
                    <a:pt x="151138" y="6617"/>
                  </a:lnTo>
                  <a:lnTo>
                    <a:pt x="140331" y="7970"/>
                  </a:lnTo>
                  <a:lnTo>
                    <a:pt x="129168" y="9467"/>
                  </a:lnTo>
                  <a:lnTo>
                    <a:pt x="117954" y="11313"/>
                  </a:lnTo>
                  <a:lnTo>
                    <a:pt x="106495" y="13380"/>
                  </a:lnTo>
                  <a:lnTo>
                    <a:pt x="94214" y="15312"/>
                  </a:lnTo>
                  <a:lnTo>
                    <a:pt x="80856" y="16909"/>
                  </a:lnTo>
                  <a:lnTo>
                    <a:pt x="66842" y="18135"/>
                  </a:lnTo>
                  <a:lnTo>
                    <a:pt x="51515" y="19166"/>
                  </a:lnTo>
                  <a:lnTo>
                    <a:pt x="31290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32580" y="1105492"/>
              <a:ext cx="231628" cy="295762"/>
            </a:xfrm>
            <a:custGeom>
              <a:avLst/>
              <a:gdLst/>
              <a:ahLst/>
              <a:cxnLst/>
              <a:rect l="0" t="0" r="0" b="0"/>
              <a:pathLst>
                <a:path w="231628" h="29576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4" y="79107"/>
                  </a:lnTo>
                  <a:lnTo>
                    <a:pt x="177" y="93557"/>
                  </a:lnTo>
                  <a:lnTo>
                    <a:pt x="826" y="107933"/>
                  </a:lnTo>
                  <a:lnTo>
                    <a:pt x="2074" y="122232"/>
                  </a:lnTo>
                  <a:lnTo>
                    <a:pt x="3727" y="136629"/>
                  </a:lnTo>
                  <a:lnTo>
                    <a:pt x="5375" y="151448"/>
                  </a:lnTo>
                  <a:lnTo>
                    <a:pt x="6782" y="166826"/>
                  </a:lnTo>
                  <a:lnTo>
                    <a:pt x="8048" y="182580"/>
                  </a:lnTo>
                  <a:lnTo>
                    <a:pt x="9504" y="198309"/>
                  </a:lnTo>
                  <a:lnTo>
                    <a:pt x="11327" y="213747"/>
                  </a:lnTo>
                  <a:lnTo>
                    <a:pt x="13205" y="227650"/>
                  </a:lnTo>
                  <a:lnTo>
                    <a:pt x="14267" y="236573"/>
                  </a:lnTo>
                  <a:lnTo>
                    <a:pt x="14528" y="238519"/>
                  </a:lnTo>
                  <a:lnTo>
                    <a:pt x="15042" y="235136"/>
                  </a:lnTo>
                  <a:lnTo>
                    <a:pt x="16193" y="228166"/>
                  </a:lnTo>
                  <a:lnTo>
                    <a:pt x="17965" y="218816"/>
                  </a:lnTo>
                  <a:lnTo>
                    <a:pt x="20253" y="207914"/>
                  </a:lnTo>
                  <a:lnTo>
                    <a:pt x="23419" y="196809"/>
                  </a:lnTo>
                  <a:lnTo>
                    <a:pt x="28281" y="187389"/>
                  </a:lnTo>
                  <a:lnTo>
                    <a:pt x="35132" y="180547"/>
                  </a:lnTo>
                  <a:lnTo>
                    <a:pt x="43327" y="176765"/>
                  </a:lnTo>
                  <a:lnTo>
                    <a:pt x="51596" y="176560"/>
                  </a:lnTo>
                  <a:lnTo>
                    <a:pt x="59190" y="179828"/>
                  </a:lnTo>
                  <a:lnTo>
                    <a:pt x="65894" y="185866"/>
                  </a:lnTo>
                  <a:lnTo>
                    <a:pt x="71772" y="193711"/>
                  </a:lnTo>
                  <a:lnTo>
                    <a:pt x="76974" y="202643"/>
                  </a:lnTo>
                  <a:lnTo>
                    <a:pt x="81500" y="212377"/>
                  </a:lnTo>
                  <a:lnTo>
                    <a:pt x="85184" y="222960"/>
                  </a:lnTo>
                  <a:lnTo>
                    <a:pt x="88016" y="234339"/>
                  </a:lnTo>
                  <a:lnTo>
                    <a:pt x="90625" y="245201"/>
                  </a:lnTo>
                  <a:lnTo>
                    <a:pt x="94173" y="252137"/>
                  </a:lnTo>
                  <a:lnTo>
                    <a:pt x="98825" y="253607"/>
                  </a:lnTo>
                  <a:lnTo>
                    <a:pt x="103965" y="251579"/>
                  </a:lnTo>
                  <a:lnTo>
                    <a:pt x="109619" y="247736"/>
                  </a:lnTo>
                  <a:lnTo>
                    <a:pt x="116089" y="243216"/>
                  </a:lnTo>
                  <a:lnTo>
                    <a:pt x="123469" y="238611"/>
                  </a:lnTo>
                  <a:lnTo>
                    <a:pt x="131672" y="234156"/>
                  </a:lnTo>
                  <a:lnTo>
                    <a:pt x="140535" y="229909"/>
                  </a:lnTo>
                  <a:lnTo>
                    <a:pt x="149898" y="225849"/>
                  </a:lnTo>
                  <a:lnTo>
                    <a:pt x="159620" y="221777"/>
                  </a:lnTo>
                  <a:lnTo>
                    <a:pt x="169597" y="217346"/>
                  </a:lnTo>
                  <a:lnTo>
                    <a:pt x="179747" y="212395"/>
                  </a:lnTo>
                  <a:lnTo>
                    <a:pt x="189851" y="206932"/>
                  </a:lnTo>
                  <a:lnTo>
                    <a:pt x="199560" y="201038"/>
                  </a:lnTo>
                  <a:lnTo>
                    <a:pt x="208708" y="194809"/>
                  </a:lnTo>
                  <a:lnTo>
                    <a:pt x="216816" y="188169"/>
                  </a:lnTo>
                  <a:lnTo>
                    <a:pt x="223052" y="180880"/>
                  </a:lnTo>
                  <a:lnTo>
                    <a:pt x="227125" y="172870"/>
                  </a:lnTo>
                  <a:lnTo>
                    <a:pt x="229064" y="164372"/>
                  </a:lnTo>
                  <a:lnTo>
                    <a:pt x="228934" y="155823"/>
                  </a:lnTo>
                  <a:lnTo>
                    <a:pt x="226988" y="147489"/>
                  </a:lnTo>
                  <a:lnTo>
                    <a:pt x="223261" y="139776"/>
                  </a:lnTo>
                  <a:lnTo>
                    <a:pt x="217493" y="133281"/>
                  </a:lnTo>
                  <a:lnTo>
                    <a:pt x="209733" y="128219"/>
                  </a:lnTo>
                  <a:lnTo>
                    <a:pt x="200441" y="124634"/>
                  </a:lnTo>
                  <a:lnTo>
                    <a:pt x="190295" y="122588"/>
                  </a:lnTo>
                  <a:lnTo>
                    <a:pt x="179774" y="121959"/>
                  </a:lnTo>
                  <a:lnTo>
                    <a:pt x="169289" y="122823"/>
                  </a:lnTo>
                  <a:lnTo>
                    <a:pt x="159256" y="125522"/>
                  </a:lnTo>
                  <a:lnTo>
                    <a:pt x="149855" y="130081"/>
                  </a:lnTo>
                  <a:lnTo>
                    <a:pt x="141390" y="136413"/>
                  </a:lnTo>
                  <a:lnTo>
                    <a:pt x="134376" y="144482"/>
                  </a:lnTo>
                  <a:lnTo>
                    <a:pt x="128953" y="154095"/>
                  </a:lnTo>
                  <a:lnTo>
                    <a:pt x="124954" y="164957"/>
                  </a:lnTo>
                  <a:lnTo>
                    <a:pt x="122096" y="176763"/>
                  </a:lnTo>
                  <a:lnTo>
                    <a:pt x="120099" y="189252"/>
                  </a:lnTo>
                  <a:lnTo>
                    <a:pt x="118891" y="202060"/>
                  </a:lnTo>
                  <a:lnTo>
                    <a:pt x="118595" y="214731"/>
                  </a:lnTo>
                  <a:lnTo>
                    <a:pt x="119212" y="227025"/>
                  </a:lnTo>
                  <a:lnTo>
                    <a:pt x="120777" y="238737"/>
                  </a:lnTo>
                  <a:lnTo>
                    <a:pt x="123431" y="249611"/>
                  </a:lnTo>
                  <a:lnTo>
                    <a:pt x="127149" y="259588"/>
                  </a:lnTo>
                  <a:lnTo>
                    <a:pt x="131934" y="268610"/>
                  </a:lnTo>
                  <a:lnTo>
                    <a:pt x="137896" y="276533"/>
                  </a:lnTo>
                  <a:lnTo>
                    <a:pt x="144981" y="283375"/>
                  </a:lnTo>
                  <a:lnTo>
                    <a:pt x="153009" y="288970"/>
                  </a:lnTo>
                  <a:lnTo>
                    <a:pt x="161768" y="292907"/>
                  </a:lnTo>
                  <a:lnTo>
                    <a:pt x="171061" y="295110"/>
                  </a:lnTo>
                  <a:lnTo>
                    <a:pt x="180664" y="295761"/>
                  </a:lnTo>
                  <a:lnTo>
                    <a:pt x="191472" y="295085"/>
                  </a:lnTo>
                  <a:lnTo>
                    <a:pt x="206668" y="291903"/>
                  </a:lnTo>
                  <a:lnTo>
                    <a:pt x="23162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41013" y="1091080"/>
              <a:ext cx="265392" cy="306299"/>
            </a:xfrm>
            <a:custGeom>
              <a:avLst/>
              <a:gdLst/>
              <a:ahLst/>
              <a:cxnLst/>
              <a:rect l="0" t="0" r="0" b="0"/>
              <a:pathLst>
                <a:path w="265392" h="306299">
                  <a:moveTo>
                    <a:pt x="107464" y="214453"/>
                  </a:moveTo>
                  <a:lnTo>
                    <a:pt x="101596" y="208586"/>
                  </a:lnTo>
                  <a:lnTo>
                    <a:pt x="96032" y="203021"/>
                  </a:lnTo>
                  <a:lnTo>
                    <a:pt x="90227" y="197236"/>
                  </a:lnTo>
                  <a:lnTo>
                    <a:pt x="83974" y="191674"/>
                  </a:lnTo>
                  <a:lnTo>
                    <a:pt x="76996" y="187289"/>
                  </a:lnTo>
                  <a:lnTo>
                    <a:pt x="69219" y="184525"/>
                  </a:lnTo>
                  <a:lnTo>
                    <a:pt x="60890" y="183498"/>
                  </a:lnTo>
                  <a:lnTo>
                    <a:pt x="52460" y="184254"/>
                  </a:lnTo>
                  <a:lnTo>
                    <a:pt x="44204" y="186622"/>
                  </a:lnTo>
                  <a:lnTo>
                    <a:pt x="36374" y="190466"/>
                  </a:lnTo>
                  <a:lnTo>
                    <a:pt x="29270" y="195779"/>
                  </a:lnTo>
                  <a:lnTo>
                    <a:pt x="22976" y="202421"/>
                  </a:lnTo>
                  <a:lnTo>
                    <a:pt x="17410" y="210149"/>
                  </a:lnTo>
                  <a:lnTo>
                    <a:pt x="12431" y="218706"/>
                  </a:lnTo>
                  <a:lnTo>
                    <a:pt x="7902" y="227867"/>
                  </a:lnTo>
                  <a:lnTo>
                    <a:pt x="4027" y="237459"/>
                  </a:lnTo>
                  <a:lnTo>
                    <a:pt x="1328" y="247350"/>
                  </a:lnTo>
                  <a:lnTo>
                    <a:pt x="0" y="257443"/>
                  </a:lnTo>
                  <a:lnTo>
                    <a:pt x="91" y="267508"/>
                  </a:lnTo>
                  <a:lnTo>
                    <a:pt x="1673" y="277193"/>
                  </a:lnTo>
                  <a:lnTo>
                    <a:pt x="4637" y="286324"/>
                  </a:lnTo>
                  <a:lnTo>
                    <a:pt x="9067" y="294421"/>
                  </a:lnTo>
                  <a:lnTo>
                    <a:pt x="15314" y="300649"/>
                  </a:lnTo>
                  <a:lnTo>
                    <a:pt x="23397" y="304709"/>
                  </a:lnTo>
                  <a:lnTo>
                    <a:pt x="32737" y="306298"/>
                  </a:lnTo>
                  <a:lnTo>
                    <a:pt x="42383" y="304870"/>
                  </a:lnTo>
                  <a:lnTo>
                    <a:pt x="51750" y="300430"/>
                  </a:lnTo>
                  <a:lnTo>
                    <a:pt x="60477" y="293569"/>
                  </a:lnTo>
                  <a:lnTo>
                    <a:pt x="68258" y="285153"/>
                  </a:lnTo>
                  <a:lnTo>
                    <a:pt x="75043" y="275831"/>
                  </a:lnTo>
                  <a:lnTo>
                    <a:pt x="80954" y="265832"/>
                  </a:lnTo>
                  <a:lnTo>
                    <a:pt x="86174" y="255070"/>
                  </a:lnTo>
                  <a:lnTo>
                    <a:pt x="90873" y="243534"/>
                  </a:lnTo>
                  <a:lnTo>
                    <a:pt x="95033" y="231160"/>
                  </a:lnTo>
                  <a:lnTo>
                    <a:pt x="98456" y="217783"/>
                  </a:lnTo>
                  <a:lnTo>
                    <a:pt x="101094" y="203410"/>
                  </a:lnTo>
                  <a:lnTo>
                    <a:pt x="103035" y="188349"/>
                  </a:lnTo>
                  <a:lnTo>
                    <a:pt x="104421" y="173093"/>
                  </a:lnTo>
                  <a:lnTo>
                    <a:pt x="105390" y="157940"/>
                  </a:lnTo>
                  <a:lnTo>
                    <a:pt x="106060" y="142833"/>
                  </a:lnTo>
                  <a:lnTo>
                    <a:pt x="106517" y="127471"/>
                  </a:lnTo>
                  <a:lnTo>
                    <a:pt x="106827" y="111695"/>
                  </a:lnTo>
                  <a:lnTo>
                    <a:pt x="107037" y="95659"/>
                  </a:lnTo>
                  <a:lnTo>
                    <a:pt x="107178" y="79733"/>
                  </a:lnTo>
                  <a:lnTo>
                    <a:pt x="107268" y="64133"/>
                  </a:lnTo>
                  <a:lnTo>
                    <a:pt x="107159" y="49063"/>
                  </a:lnTo>
                  <a:lnTo>
                    <a:pt x="106552" y="34790"/>
                  </a:lnTo>
                  <a:lnTo>
                    <a:pt x="105304" y="21405"/>
                  </a:lnTo>
                  <a:lnTo>
                    <a:pt x="102616" y="9889"/>
                  </a:lnTo>
                  <a:lnTo>
                    <a:pt x="98045" y="2403"/>
                  </a:lnTo>
                  <a:lnTo>
                    <a:pt x="92987" y="0"/>
                  </a:lnTo>
                  <a:lnTo>
                    <a:pt x="88474" y="2139"/>
                  </a:lnTo>
                  <a:lnTo>
                    <a:pt x="84876" y="7813"/>
                  </a:lnTo>
                  <a:lnTo>
                    <a:pt x="82346" y="16235"/>
                  </a:lnTo>
                  <a:lnTo>
                    <a:pt x="81043" y="26961"/>
                  </a:lnTo>
                  <a:lnTo>
                    <a:pt x="80917" y="39557"/>
                  </a:lnTo>
                  <a:lnTo>
                    <a:pt x="81617" y="53430"/>
                  </a:lnTo>
                  <a:lnTo>
                    <a:pt x="82612" y="67893"/>
                  </a:lnTo>
                  <a:lnTo>
                    <a:pt x="83575" y="82507"/>
                  </a:lnTo>
                  <a:lnTo>
                    <a:pt x="84540" y="96915"/>
                  </a:lnTo>
                  <a:lnTo>
                    <a:pt x="85794" y="110744"/>
                  </a:lnTo>
                  <a:lnTo>
                    <a:pt x="87484" y="123865"/>
                  </a:lnTo>
                  <a:lnTo>
                    <a:pt x="89450" y="136490"/>
                  </a:lnTo>
                  <a:lnTo>
                    <a:pt x="91317" y="149050"/>
                  </a:lnTo>
                  <a:lnTo>
                    <a:pt x="92874" y="161798"/>
                  </a:lnTo>
                  <a:lnTo>
                    <a:pt x="94243" y="174651"/>
                  </a:lnTo>
                  <a:lnTo>
                    <a:pt x="95769" y="187288"/>
                  </a:lnTo>
                  <a:lnTo>
                    <a:pt x="97647" y="199532"/>
                  </a:lnTo>
                  <a:lnTo>
                    <a:pt x="99909" y="211365"/>
                  </a:lnTo>
                  <a:lnTo>
                    <a:pt x="102506" y="222843"/>
                  </a:lnTo>
                  <a:lnTo>
                    <a:pt x="105380" y="234014"/>
                  </a:lnTo>
                  <a:lnTo>
                    <a:pt x="108937" y="243792"/>
                  </a:lnTo>
                  <a:lnTo>
                    <a:pt x="113859" y="249245"/>
                  </a:lnTo>
                  <a:lnTo>
                    <a:pt x="119734" y="249414"/>
                  </a:lnTo>
                  <a:lnTo>
                    <a:pt x="125726" y="246485"/>
                  </a:lnTo>
                  <a:lnTo>
                    <a:pt x="131923" y="242070"/>
                  </a:lnTo>
                  <a:lnTo>
                    <a:pt x="138732" y="237193"/>
                  </a:lnTo>
                  <a:lnTo>
                    <a:pt x="146329" y="232369"/>
                  </a:lnTo>
                  <a:lnTo>
                    <a:pt x="154838" y="227946"/>
                  </a:lnTo>
                  <a:lnTo>
                    <a:pt x="164436" y="224257"/>
                  </a:lnTo>
                  <a:lnTo>
                    <a:pt x="175102" y="221393"/>
                  </a:lnTo>
                  <a:lnTo>
                    <a:pt x="186514" y="219109"/>
                  </a:lnTo>
                  <a:lnTo>
                    <a:pt x="198163" y="216950"/>
                  </a:lnTo>
                  <a:lnTo>
                    <a:pt x="209727" y="214630"/>
                  </a:lnTo>
                  <a:lnTo>
                    <a:pt x="220760" y="211728"/>
                  </a:lnTo>
                  <a:lnTo>
                    <a:pt x="230636" y="207636"/>
                  </a:lnTo>
                  <a:lnTo>
                    <a:pt x="239112" y="202134"/>
                  </a:lnTo>
                  <a:lnTo>
                    <a:pt x="245803" y="195336"/>
                  </a:lnTo>
                  <a:lnTo>
                    <a:pt x="250024" y="187484"/>
                  </a:lnTo>
                  <a:lnTo>
                    <a:pt x="251634" y="178844"/>
                  </a:lnTo>
                  <a:lnTo>
                    <a:pt x="250784" y="169960"/>
                  </a:lnTo>
                  <a:lnTo>
                    <a:pt x="247639" y="161617"/>
                  </a:lnTo>
                  <a:lnTo>
                    <a:pt x="242522" y="154208"/>
                  </a:lnTo>
                  <a:lnTo>
                    <a:pt x="235684" y="148085"/>
                  </a:lnTo>
                  <a:lnTo>
                    <a:pt x="227209" y="143721"/>
                  </a:lnTo>
                  <a:lnTo>
                    <a:pt x="217299" y="141205"/>
                  </a:lnTo>
                  <a:lnTo>
                    <a:pt x="206563" y="140633"/>
                  </a:lnTo>
                  <a:lnTo>
                    <a:pt x="195899" y="142286"/>
                  </a:lnTo>
                  <a:lnTo>
                    <a:pt x="185809" y="146100"/>
                  </a:lnTo>
                  <a:lnTo>
                    <a:pt x="176579" y="151742"/>
                  </a:lnTo>
                  <a:lnTo>
                    <a:pt x="168451" y="158809"/>
                  </a:lnTo>
                  <a:lnTo>
                    <a:pt x="161439" y="166927"/>
                  </a:lnTo>
                  <a:lnTo>
                    <a:pt x="155713" y="175799"/>
                  </a:lnTo>
                  <a:lnTo>
                    <a:pt x="151681" y="185198"/>
                  </a:lnTo>
                  <a:lnTo>
                    <a:pt x="149411" y="194962"/>
                  </a:lnTo>
                  <a:lnTo>
                    <a:pt x="148680" y="204974"/>
                  </a:lnTo>
                  <a:lnTo>
                    <a:pt x="149170" y="215156"/>
                  </a:lnTo>
                  <a:lnTo>
                    <a:pt x="150574" y="225451"/>
                  </a:lnTo>
                  <a:lnTo>
                    <a:pt x="152801" y="235824"/>
                  </a:lnTo>
                  <a:lnTo>
                    <a:pt x="155967" y="246248"/>
                  </a:lnTo>
                  <a:lnTo>
                    <a:pt x="160060" y="256698"/>
                  </a:lnTo>
                  <a:lnTo>
                    <a:pt x="165114" y="266834"/>
                  </a:lnTo>
                  <a:lnTo>
                    <a:pt x="171262" y="276035"/>
                  </a:lnTo>
                  <a:lnTo>
                    <a:pt x="178476" y="284023"/>
                  </a:lnTo>
                  <a:lnTo>
                    <a:pt x="186591" y="290368"/>
                  </a:lnTo>
                  <a:lnTo>
                    <a:pt x="195410" y="294349"/>
                  </a:lnTo>
                  <a:lnTo>
                    <a:pt x="204743" y="295800"/>
                  </a:lnTo>
                  <a:lnTo>
                    <a:pt x="214280" y="295011"/>
                  </a:lnTo>
                  <a:lnTo>
                    <a:pt x="223603" y="292438"/>
                  </a:lnTo>
                  <a:lnTo>
                    <a:pt x="232490" y="288538"/>
                  </a:lnTo>
                  <a:lnTo>
                    <a:pt x="240621" y="283989"/>
                  </a:lnTo>
                  <a:lnTo>
                    <a:pt x="248269" y="279240"/>
                  </a:lnTo>
                  <a:lnTo>
                    <a:pt x="256105" y="273884"/>
                  </a:lnTo>
                  <a:lnTo>
                    <a:pt x="265391" y="2670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30836" y="1221866"/>
              <a:ext cx="133496" cy="167896"/>
            </a:xfrm>
            <a:custGeom>
              <a:avLst/>
              <a:gdLst/>
              <a:ahLst/>
              <a:cxnLst/>
              <a:rect l="0" t="0" r="0" b="0"/>
              <a:pathLst>
                <a:path w="133496" h="167896">
                  <a:moveTo>
                    <a:pt x="17682" y="62610"/>
                  </a:moveTo>
                  <a:lnTo>
                    <a:pt x="14882" y="71546"/>
                  </a:lnTo>
                  <a:lnTo>
                    <a:pt x="13380" y="81173"/>
                  </a:lnTo>
                  <a:lnTo>
                    <a:pt x="13074" y="92456"/>
                  </a:lnTo>
                  <a:lnTo>
                    <a:pt x="13753" y="104950"/>
                  </a:lnTo>
                  <a:lnTo>
                    <a:pt x="15221" y="117781"/>
                  </a:lnTo>
                  <a:lnTo>
                    <a:pt x="17263" y="130302"/>
                  </a:lnTo>
                  <a:lnTo>
                    <a:pt x="18793" y="138910"/>
                  </a:lnTo>
                  <a:lnTo>
                    <a:pt x="18649" y="140082"/>
                  </a:lnTo>
                  <a:lnTo>
                    <a:pt x="17268" y="136316"/>
                  </a:lnTo>
                  <a:lnTo>
                    <a:pt x="15119" y="129780"/>
                  </a:lnTo>
                  <a:lnTo>
                    <a:pt x="12489" y="121665"/>
                  </a:lnTo>
                  <a:lnTo>
                    <a:pt x="9558" y="112620"/>
                  </a:lnTo>
                  <a:lnTo>
                    <a:pt x="6597" y="102851"/>
                  </a:lnTo>
                  <a:lnTo>
                    <a:pt x="3984" y="92268"/>
                  </a:lnTo>
                  <a:lnTo>
                    <a:pt x="1896" y="80872"/>
                  </a:lnTo>
                  <a:lnTo>
                    <a:pt x="493" y="68938"/>
                  </a:lnTo>
                  <a:lnTo>
                    <a:pt x="0" y="56922"/>
                  </a:lnTo>
                  <a:lnTo>
                    <a:pt x="456" y="45106"/>
                  </a:lnTo>
                  <a:lnTo>
                    <a:pt x="2068" y="33900"/>
                  </a:lnTo>
                  <a:lnTo>
                    <a:pt x="5278" y="23906"/>
                  </a:lnTo>
                  <a:lnTo>
                    <a:pt x="10178" y="15346"/>
                  </a:lnTo>
                  <a:lnTo>
                    <a:pt x="16570" y="8429"/>
                  </a:lnTo>
                  <a:lnTo>
                    <a:pt x="24149" y="3524"/>
                  </a:lnTo>
                  <a:lnTo>
                    <a:pt x="32610" y="646"/>
                  </a:lnTo>
                  <a:lnTo>
                    <a:pt x="41544" y="0"/>
                  </a:lnTo>
                  <a:lnTo>
                    <a:pt x="50453" y="2135"/>
                  </a:lnTo>
                  <a:lnTo>
                    <a:pt x="59069" y="7081"/>
                  </a:lnTo>
                  <a:lnTo>
                    <a:pt x="67327" y="14128"/>
                  </a:lnTo>
                  <a:lnTo>
                    <a:pt x="75259" y="22144"/>
                  </a:lnTo>
                  <a:lnTo>
                    <a:pt x="82925" y="30393"/>
                  </a:lnTo>
                  <a:lnTo>
                    <a:pt x="90229" y="39028"/>
                  </a:lnTo>
                  <a:lnTo>
                    <a:pt x="96914" y="48869"/>
                  </a:lnTo>
                  <a:lnTo>
                    <a:pt x="102895" y="60295"/>
                  </a:lnTo>
                  <a:lnTo>
                    <a:pt x="108235" y="72918"/>
                  </a:lnTo>
                  <a:lnTo>
                    <a:pt x="113055" y="85863"/>
                  </a:lnTo>
                  <a:lnTo>
                    <a:pt x="117480" y="98570"/>
                  </a:lnTo>
                  <a:lnTo>
                    <a:pt x="121465" y="110777"/>
                  </a:lnTo>
                  <a:lnTo>
                    <a:pt x="125195" y="123766"/>
                  </a:lnTo>
                  <a:lnTo>
                    <a:pt x="129000" y="140904"/>
                  </a:lnTo>
                  <a:lnTo>
                    <a:pt x="133495" y="1678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76878" y="1231834"/>
              <a:ext cx="94822" cy="149331"/>
            </a:xfrm>
            <a:custGeom>
              <a:avLst/>
              <a:gdLst/>
              <a:ahLst/>
              <a:cxnLst/>
              <a:rect l="0" t="0" r="0" b="0"/>
              <a:pathLst>
                <a:path w="94822" h="149331">
                  <a:moveTo>
                    <a:pt x="71681" y="42114"/>
                  </a:moveTo>
                  <a:lnTo>
                    <a:pt x="68613" y="33447"/>
                  </a:lnTo>
                  <a:lnTo>
                    <a:pt x="64551" y="26380"/>
                  </a:lnTo>
                  <a:lnTo>
                    <a:pt x="59063" y="20288"/>
                  </a:lnTo>
                  <a:lnTo>
                    <a:pt x="52476" y="15405"/>
                  </a:lnTo>
                  <a:lnTo>
                    <a:pt x="45326" y="12488"/>
                  </a:lnTo>
                  <a:lnTo>
                    <a:pt x="37987" y="11793"/>
                  </a:lnTo>
                  <a:lnTo>
                    <a:pt x="30800" y="13276"/>
                  </a:lnTo>
                  <a:lnTo>
                    <a:pt x="24139" y="16854"/>
                  </a:lnTo>
                  <a:lnTo>
                    <a:pt x="18154" y="22265"/>
                  </a:lnTo>
                  <a:lnTo>
                    <a:pt x="12968" y="29302"/>
                  </a:lnTo>
                  <a:lnTo>
                    <a:pt x="8776" y="37911"/>
                  </a:lnTo>
                  <a:lnTo>
                    <a:pt x="5583" y="47919"/>
                  </a:lnTo>
                  <a:lnTo>
                    <a:pt x="3251" y="59061"/>
                  </a:lnTo>
                  <a:lnTo>
                    <a:pt x="1595" y="71062"/>
                  </a:lnTo>
                  <a:lnTo>
                    <a:pt x="449" y="83681"/>
                  </a:lnTo>
                  <a:lnTo>
                    <a:pt x="0" y="96408"/>
                  </a:lnTo>
                  <a:lnTo>
                    <a:pt x="754" y="108493"/>
                  </a:lnTo>
                  <a:lnTo>
                    <a:pt x="2902" y="119571"/>
                  </a:lnTo>
                  <a:lnTo>
                    <a:pt x="6651" y="129314"/>
                  </a:lnTo>
                  <a:lnTo>
                    <a:pt x="12373" y="137261"/>
                  </a:lnTo>
                  <a:lnTo>
                    <a:pt x="20071" y="143337"/>
                  </a:lnTo>
                  <a:lnTo>
                    <a:pt x="29138" y="147451"/>
                  </a:lnTo>
                  <a:lnTo>
                    <a:pt x="38592" y="149330"/>
                  </a:lnTo>
                  <a:lnTo>
                    <a:pt x="47828" y="149037"/>
                  </a:lnTo>
                  <a:lnTo>
                    <a:pt x="56465" y="146741"/>
                  </a:lnTo>
                  <a:lnTo>
                    <a:pt x="64186" y="142542"/>
                  </a:lnTo>
                  <a:lnTo>
                    <a:pt x="70929" y="136684"/>
                  </a:lnTo>
                  <a:lnTo>
                    <a:pt x="76813" y="129500"/>
                  </a:lnTo>
                  <a:lnTo>
                    <a:pt x="82015" y="121316"/>
                  </a:lnTo>
                  <a:lnTo>
                    <a:pt x="86697" y="112402"/>
                  </a:lnTo>
                  <a:lnTo>
                    <a:pt x="90676" y="102809"/>
                  </a:lnTo>
                  <a:lnTo>
                    <a:pt x="93445" y="92385"/>
                  </a:lnTo>
                  <a:lnTo>
                    <a:pt x="94821" y="81116"/>
                  </a:lnTo>
                  <a:lnTo>
                    <a:pt x="94761" y="69277"/>
                  </a:lnTo>
                  <a:lnTo>
                    <a:pt x="93201" y="57331"/>
                  </a:lnTo>
                  <a:lnTo>
                    <a:pt x="90261" y="45567"/>
                  </a:lnTo>
                  <a:lnTo>
                    <a:pt x="86109" y="34529"/>
                  </a:lnTo>
                  <a:lnTo>
                    <a:pt x="80254" y="24006"/>
                  </a:lnTo>
                  <a:lnTo>
                    <a:pt x="69951" y="13080"/>
                  </a:lnTo>
                  <a:lnTo>
                    <a:pt x="506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790673" y="1236136"/>
              <a:ext cx="231628" cy="141678"/>
            </a:xfrm>
            <a:custGeom>
              <a:avLst/>
              <a:gdLst/>
              <a:ahLst/>
              <a:cxnLst/>
              <a:rect l="0" t="0" r="0" b="0"/>
              <a:pathLst>
                <a:path w="231628" h="141678">
                  <a:moveTo>
                    <a:pt x="0" y="48340"/>
                  </a:moveTo>
                  <a:lnTo>
                    <a:pt x="2934" y="57142"/>
                  </a:lnTo>
                  <a:lnTo>
                    <a:pt x="5716" y="65488"/>
                  </a:lnTo>
                  <a:lnTo>
                    <a:pt x="8616" y="74187"/>
                  </a:lnTo>
                  <a:lnTo>
                    <a:pt x="11656" y="83308"/>
                  </a:lnTo>
                  <a:lnTo>
                    <a:pt x="14821" y="92803"/>
                  </a:lnTo>
                  <a:lnTo>
                    <a:pt x="18086" y="102595"/>
                  </a:lnTo>
                  <a:lnTo>
                    <a:pt x="21423" y="112609"/>
                  </a:lnTo>
                  <a:lnTo>
                    <a:pt x="24815" y="122783"/>
                  </a:lnTo>
                  <a:lnTo>
                    <a:pt x="28223" y="132991"/>
                  </a:lnTo>
                  <a:lnTo>
                    <a:pt x="30936" y="140438"/>
                  </a:lnTo>
                  <a:lnTo>
                    <a:pt x="32214" y="141677"/>
                  </a:lnTo>
                  <a:lnTo>
                    <a:pt x="32575" y="137766"/>
                  </a:lnTo>
                  <a:lnTo>
                    <a:pt x="32366" y="130527"/>
                  </a:lnTo>
                  <a:lnTo>
                    <a:pt x="31546" y="121474"/>
                  </a:lnTo>
                  <a:lnTo>
                    <a:pt x="30108" y="111533"/>
                  </a:lnTo>
                  <a:lnTo>
                    <a:pt x="28293" y="101024"/>
                  </a:lnTo>
                  <a:lnTo>
                    <a:pt x="26518" y="89874"/>
                  </a:lnTo>
                  <a:lnTo>
                    <a:pt x="25026" y="78064"/>
                  </a:lnTo>
                  <a:lnTo>
                    <a:pt x="24039" y="65836"/>
                  </a:lnTo>
                  <a:lnTo>
                    <a:pt x="23833" y="53616"/>
                  </a:lnTo>
                  <a:lnTo>
                    <a:pt x="24489" y="41668"/>
                  </a:lnTo>
                  <a:lnTo>
                    <a:pt x="26406" y="30712"/>
                  </a:lnTo>
                  <a:lnTo>
                    <a:pt x="30354" y="21950"/>
                  </a:lnTo>
                  <a:lnTo>
                    <a:pt x="36559" y="15847"/>
                  </a:lnTo>
                  <a:lnTo>
                    <a:pt x="44471" y="12379"/>
                  </a:lnTo>
                  <a:lnTo>
                    <a:pt x="53076" y="11399"/>
                  </a:lnTo>
                  <a:lnTo>
                    <a:pt x="61710" y="12557"/>
                  </a:lnTo>
                  <a:lnTo>
                    <a:pt x="70096" y="15568"/>
                  </a:lnTo>
                  <a:lnTo>
                    <a:pt x="78172" y="20312"/>
                  </a:lnTo>
                  <a:lnTo>
                    <a:pt x="85965" y="26569"/>
                  </a:lnTo>
                  <a:lnTo>
                    <a:pt x="93365" y="34037"/>
                  </a:lnTo>
                  <a:lnTo>
                    <a:pt x="100124" y="42419"/>
                  </a:lnTo>
                  <a:lnTo>
                    <a:pt x="106165" y="51391"/>
                  </a:lnTo>
                  <a:lnTo>
                    <a:pt x="111853" y="58227"/>
                  </a:lnTo>
                  <a:lnTo>
                    <a:pt x="117128" y="59659"/>
                  </a:lnTo>
                  <a:lnTo>
                    <a:pt x="121349" y="56658"/>
                  </a:lnTo>
                  <a:lnTo>
                    <a:pt x="124838" y="50794"/>
                  </a:lnTo>
                  <a:lnTo>
                    <a:pt x="128021" y="43172"/>
                  </a:lnTo>
                  <a:lnTo>
                    <a:pt x="131144" y="34473"/>
                  </a:lnTo>
                  <a:lnTo>
                    <a:pt x="134319" y="25129"/>
                  </a:lnTo>
                  <a:lnTo>
                    <a:pt x="137901" y="16042"/>
                  </a:lnTo>
                  <a:lnTo>
                    <a:pt x="142502" y="8594"/>
                  </a:lnTo>
                  <a:lnTo>
                    <a:pt x="148367" y="3401"/>
                  </a:lnTo>
                  <a:lnTo>
                    <a:pt x="155252" y="556"/>
                  </a:lnTo>
                  <a:lnTo>
                    <a:pt x="162634" y="0"/>
                  </a:lnTo>
                  <a:lnTo>
                    <a:pt x="170154" y="1449"/>
                  </a:lnTo>
                  <a:lnTo>
                    <a:pt x="177642" y="4825"/>
                  </a:lnTo>
                  <a:lnTo>
                    <a:pt x="185041" y="10348"/>
                  </a:lnTo>
                  <a:lnTo>
                    <a:pt x="192339" y="17945"/>
                  </a:lnTo>
                  <a:lnTo>
                    <a:pt x="199221" y="27296"/>
                  </a:lnTo>
                  <a:lnTo>
                    <a:pt x="205091" y="38013"/>
                  </a:lnTo>
                  <a:lnTo>
                    <a:pt x="209709" y="49735"/>
                  </a:lnTo>
                  <a:lnTo>
                    <a:pt x="213320" y="62010"/>
                  </a:lnTo>
                  <a:lnTo>
                    <a:pt x="216443" y="74317"/>
                  </a:lnTo>
                  <a:lnTo>
                    <a:pt x="219431" y="86354"/>
                  </a:lnTo>
                  <a:lnTo>
                    <a:pt x="222298" y="97592"/>
                  </a:lnTo>
                  <a:lnTo>
                    <a:pt x="225083" y="108278"/>
                  </a:lnTo>
                  <a:lnTo>
                    <a:pt x="228034" y="119345"/>
                  </a:lnTo>
                  <a:lnTo>
                    <a:pt x="231627" y="1325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53886" y="126341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2867" y="11735"/>
                  </a:lnTo>
                  <a:lnTo>
                    <a:pt x="5008" y="22864"/>
                  </a:lnTo>
                  <a:lnTo>
                    <a:pt x="6616" y="34453"/>
                  </a:lnTo>
                  <a:lnTo>
                    <a:pt x="8001" y="46371"/>
                  </a:lnTo>
                  <a:lnTo>
                    <a:pt x="9881" y="59490"/>
                  </a:lnTo>
                  <a:lnTo>
                    <a:pt x="13541" y="772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43357" y="11370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27585" y="1206421"/>
              <a:ext cx="115815" cy="151756"/>
            </a:xfrm>
            <a:custGeom>
              <a:avLst/>
              <a:gdLst/>
              <a:ahLst/>
              <a:cxnLst/>
              <a:rect l="0" t="0" r="0" b="0"/>
              <a:pathLst>
                <a:path w="115815" h="151756">
                  <a:moveTo>
                    <a:pt x="0" y="56998"/>
                  </a:moveTo>
                  <a:lnTo>
                    <a:pt x="5801" y="68666"/>
                  </a:lnTo>
                  <a:lnTo>
                    <a:pt x="10725" y="79155"/>
                  </a:lnTo>
                  <a:lnTo>
                    <a:pt x="15223" y="89461"/>
                  </a:lnTo>
                  <a:lnTo>
                    <a:pt x="19271" y="99936"/>
                  </a:lnTo>
                  <a:lnTo>
                    <a:pt x="22636" y="110928"/>
                  </a:lnTo>
                  <a:lnTo>
                    <a:pt x="25216" y="122496"/>
                  </a:lnTo>
                  <a:lnTo>
                    <a:pt x="26097" y="131988"/>
                  </a:lnTo>
                  <a:lnTo>
                    <a:pt x="24710" y="135530"/>
                  </a:lnTo>
                  <a:lnTo>
                    <a:pt x="22321" y="133302"/>
                  </a:lnTo>
                  <a:lnTo>
                    <a:pt x="19692" y="126934"/>
                  </a:lnTo>
                  <a:lnTo>
                    <a:pt x="17315" y="117849"/>
                  </a:lnTo>
                  <a:lnTo>
                    <a:pt x="15400" y="107021"/>
                  </a:lnTo>
                  <a:lnTo>
                    <a:pt x="14121" y="95075"/>
                  </a:lnTo>
                  <a:lnTo>
                    <a:pt x="13715" y="82407"/>
                  </a:lnTo>
                  <a:lnTo>
                    <a:pt x="14223" y="69275"/>
                  </a:lnTo>
                  <a:lnTo>
                    <a:pt x="15530" y="56004"/>
                  </a:lnTo>
                  <a:lnTo>
                    <a:pt x="17471" y="43008"/>
                  </a:lnTo>
                  <a:lnTo>
                    <a:pt x="19894" y="30502"/>
                  </a:lnTo>
                  <a:lnTo>
                    <a:pt x="22994" y="19154"/>
                  </a:lnTo>
                  <a:lnTo>
                    <a:pt x="27285" y="10121"/>
                  </a:lnTo>
                  <a:lnTo>
                    <a:pt x="32947" y="3838"/>
                  </a:lnTo>
                  <a:lnTo>
                    <a:pt x="39698" y="417"/>
                  </a:lnTo>
                  <a:lnTo>
                    <a:pt x="46993" y="0"/>
                  </a:lnTo>
                  <a:lnTo>
                    <a:pt x="54450" y="2349"/>
                  </a:lnTo>
                  <a:lnTo>
                    <a:pt x="61727" y="6974"/>
                  </a:lnTo>
                  <a:lnTo>
                    <a:pt x="68453" y="13341"/>
                  </a:lnTo>
                  <a:lnTo>
                    <a:pt x="74489" y="20983"/>
                  </a:lnTo>
                  <a:lnTo>
                    <a:pt x="79880" y="29532"/>
                  </a:lnTo>
                  <a:lnTo>
                    <a:pt x="84742" y="38714"/>
                  </a:lnTo>
                  <a:lnTo>
                    <a:pt x="89203" y="48331"/>
                  </a:lnTo>
                  <a:lnTo>
                    <a:pt x="93370" y="58246"/>
                  </a:lnTo>
                  <a:lnTo>
                    <a:pt x="97331" y="68361"/>
                  </a:lnTo>
                  <a:lnTo>
                    <a:pt x="101142" y="78613"/>
                  </a:lnTo>
                  <a:lnTo>
                    <a:pt x="104698" y="89080"/>
                  </a:lnTo>
                  <a:lnTo>
                    <a:pt x="108085" y="101314"/>
                  </a:lnTo>
                  <a:lnTo>
                    <a:pt x="111602" y="119746"/>
                  </a:lnTo>
                  <a:lnTo>
                    <a:pt x="115814" y="1517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79488" y="1215303"/>
              <a:ext cx="174481" cy="135283"/>
            </a:xfrm>
            <a:custGeom>
              <a:avLst/>
              <a:gdLst/>
              <a:ahLst/>
              <a:cxnLst/>
              <a:rect l="0" t="0" r="0" b="0"/>
              <a:pathLst>
                <a:path w="174481" h="135283">
                  <a:moveTo>
                    <a:pt x="79724" y="90230"/>
                  </a:moveTo>
                  <a:lnTo>
                    <a:pt x="82524" y="78562"/>
                  </a:lnTo>
                  <a:lnTo>
                    <a:pt x="84025" y="68073"/>
                  </a:lnTo>
                  <a:lnTo>
                    <a:pt x="84328" y="57772"/>
                  </a:lnTo>
                  <a:lnTo>
                    <a:pt x="83476" y="47470"/>
                  </a:lnTo>
                  <a:lnTo>
                    <a:pt x="81360" y="37126"/>
                  </a:lnTo>
                  <a:lnTo>
                    <a:pt x="78033" y="26755"/>
                  </a:lnTo>
                  <a:lnTo>
                    <a:pt x="73526" y="17018"/>
                  </a:lnTo>
                  <a:lnTo>
                    <a:pt x="67757" y="9154"/>
                  </a:lnTo>
                  <a:lnTo>
                    <a:pt x="60811" y="3691"/>
                  </a:lnTo>
                  <a:lnTo>
                    <a:pt x="53046" y="671"/>
                  </a:lnTo>
                  <a:lnTo>
                    <a:pt x="44997" y="0"/>
                  </a:lnTo>
                  <a:lnTo>
                    <a:pt x="36998" y="1368"/>
                  </a:lnTo>
                  <a:lnTo>
                    <a:pt x="29342" y="4522"/>
                  </a:lnTo>
                  <a:lnTo>
                    <a:pt x="22354" y="9363"/>
                  </a:lnTo>
                  <a:lnTo>
                    <a:pt x="16142" y="15689"/>
                  </a:lnTo>
                  <a:lnTo>
                    <a:pt x="10801" y="23374"/>
                  </a:lnTo>
                  <a:lnTo>
                    <a:pt x="6504" y="32433"/>
                  </a:lnTo>
                  <a:lnTo>
                    <a:pt x="3247" y="42750"/>
                  </a:lnTo>
                  <a:lnTo>
                    <a:pt x="1040" y="54102"/>
                  </a:lnTo>
                  <a:lnTo>
                    <a:pt x="0" y="66245"/>
                  </a:lnTo>
                  <a:lnTo>
                    <a:pt x="81" y="78960"/>
                  </a:lnTo>
                  <a:lnTo>
                    <a:pt x="1270" y="91752"/>
                  </a:lnTo>
                  <a:lnTo>
                    <a:pt x="3662" y="103880"/>
                  </a:lnTo>
                  <a:lnTo>
                    <a:pt x="7202" y="114978"/>
                  </a:lnTo>
                  <a:lnTo>
                    <a:pt x="11867" y="124394"/>
                  </a:lnTo>
                  <a:lnTo>
                    <a:pt x="17746" y="131058"/>
                  </a:lnTo>
                  <a:lnTo>
                    <a:pt x="24766" y="134640"/>
                  </a:lnTo>
                  <a:lnTo>
                    <a:pt x="32412" y="135282"/>
                  </a:lnTo>
                  <a:lnTo>
                    <a:pt x="39849" y="133220"/>
                  </a:lnTo>
                  <a:lnTo>
                    <a:pt x="46623" y="128871"/>
                  </a:lnTo>
                  <a:lnTo>
                    <a:pt x="52644" y="122565"/>
                  </a:lnTo>
                  <a:lnTo>
                    <a:pt x="57996" y="114456"/>
                  </a:lnTo>
                  <a:lnTo>
                    <a:pt x="62824" y="104856"/>
                  </a:lnTo>
                  <a:lnTo>
                    <a:pt x="67501" y="96555"/>
                  </a:lnTo>
                  <a:lnTo>
                    <a:pt x="72116" y="93150"/>
                  </a:lnTo>
                  <a:lnTo>
                    <a:pt x="76427" y="94108"/>
                  </a:lnTo>
                  <a:lnTo>
                    <a:pt x="80827" y="97802"/>
                  </a:lnTo>
                  <a:lnTo>
                    <a:pt x="85632" y="103023"/>
                  </a:lnTo>
                  <a:lnTo>
                    <a:pt x="90928" y="109065"/>
                  </a:lnTo>
                  <a:lnTo>
                    <a:pt x="96684" y="115531"/>
                  </a:lnTo>
                  <a:lnTo>
                    <a:pt x="103138" y="121727"/>
                  </a:lnTo>
                  <a:lnTo>
                    <a:pt x="110816" y="126627"/>
                  </a:lnTo>
                  <a:lnTo>
                    <a:pt x="119888" y="129783"/>
                  </a:lnTo>
                  <a:lnTo>
                    <a:pt x="129808" y="131233"/>
                  </a:lnTo>
                  <a:lnTo>
                    <a:pt x="140575" y="131256"/>
                  </a:lnTo>
                  <a:lnTo>
                    <a:pt x="154255" y="128731"/>
                  </a:lnTo>
                  <a:lnTo>
                    <a:pt x="174480" y="121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53968" y="1031792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0" y="41079"/>
                  </a:lnTo>
                  <a:lnTo>
                    <a:pt x="3687" y="54594"/>
                  </a:lnTo>
                  <a:lnTo>
                    <a:pt x="5355" y="68750"/>
                  </a:lnTo>
                  <a:lnTo>
                    <a:pt x="6772" y="83648"/>
                  </a:lnTo>
                  <a:lnTo>
                    <a:pt x="8043" y="98894"/>
                  </a:lnTo>
                  <a:lnTo>
                    <a:pt x="9502" y="113743"/>
                  </a:lnTo>
                  <a:lnTo>
                    <a:pt x="11330" y="127811"/>
                  </a:lnTo>
                  <a:lnTo>
                    <a:pt x="13388" y="141373"/>
                  </a:lnTo>
                  <a:lnTo>
                    <a:pt x="15316" y="155160"/>
                  </a:lnTo>
                  <a:lnTo>
                    <a:pt x="16915" y="169582"/>
                  </a:lnTo>
                  <a:lnTo>
                    <a:pt x="18310" y="184557"/>
                  </a:lnTo>
                  <a:lnTo>
                    <a:pt x="19855" y="199697"/>
                  </a:lnTo>
                  <a:lnTo>
                    <a:pt x="21740" y="214739"/>
                  </a:lnTo>
                  <a:lnTo>
                    <a:pt x="23838" y="229586"/>
                  </a:lnTo>
                  <a:lnTo>
                    <a:pt x="25792" y="244235"/>
                  </a:lnTo>
                  <a:lnTo>
                    <a:pt x="27408" y="258706"/>
                  </a:lnTo>
                  <a:lnTo>
                    <a:pt x="28847" y="272818"/>
                  </a:lnTo>
                  <a:lnTo>
                    <a:pt x="30788" y="287772"/>
                  </a:lnTo>
                  <a:lnTo>
                    <a:pt x="34516" y="30711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27626" y="1147606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48544" y="0"/>
                  </a:lnTo>
                  <a:lnTo>
                    <a:pt x="234632" y="0"/>
                  </a:lnTo>
                  <a:lnTo>
                    <a:pt x="220140" y="0"/>
                  </a:lnTo>
                  <a:lnTo>
                    <a:pt x="205111" y="0"/>
                  </a:lnTo>
                  <a:lnTo>
                    <a:pt x="189934" y="0"/>
                  </a:lnTo>
                  <a:lnTo>
                    <a:pt x="174868" y="4"/>
                  </a:lnTo>
                  <a:lnTo>
                    <a:pt x="160003" y="177"/>
                  </a:lnTo>
                  <a:lnTo>
                    <a:pt x="145343" y="825"/>
                  </a:lnTo>
                  <a:lnTo>
                    <a:pt x="130855" y="2074"/>
                  </a:lnTo>
                  <a:lnTo>
                    <a:pt x="116500" y="3727"/>
                  </a:lnTo>
                  <a:lnTo>
                    <a:pt x="102241" y="5375"/>
                  </a:lnTo>
                  <a:lnTo>
                    <a:pt x="88057" y="6782"/>
                  </a:lnTo>
                  <a:lnTo>
                    <a:pt x="74089" y="8048"/>
                  </a:lnTo>
                  <a:lnTo>
                    <a:pt x="60629" y="9504"/>
                  </a:lnTo>
                  <a:lnTo>
                    <a:pt x="47811" y="11336"/>
                  </a:lnTo>
                  <a:lnTo>
                    <a:pt x="36046" y="13604"/>
                  </a:lnTo>
                  <a:lnTo>
                    <a:pt x="24948" y="16657"/>
                  </a:lnTo>
                  <a:lnTo>
                    <a:pt x="13545" y="218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43980" y="1228239"/>
              <a:ext cx="97610" cy="127123"/>
            </a:xfrm>
            <a:custGeom>
              <a:avLst/>
              <a:gdLst/>
              <a:ahLst/>
              <a:cxnLst/>
              <a:rect l="0" t="0" r="0" b="0"/>
              <a:pathLst>
                <a:path w="97610" h="127123">
                  <a:moveTo>
                    <a:pt x="67916" y="3595"/>
                  </a:moveTo>
                  <a:lnTo>
                    <a:pt x="59182" y="862"/>
                  </a:lnTo>
                  <a:lnTo>
                    <a:pt x="51475" y="0"/>
                  </a:lnTo>
                  <a:lnTo>
                    <a:pt x="44074" y="995"/>
                  </a:lnTo>
                  <a:lnTo>
                    <a:pt x="36812" y="3707"/>
                  </a:lnTo>
                  <a:lnTo>
                    <a:pt x="29633" y="8139"/>
                  </a:lnTo>
                  <a:lnTo>
                    <a:pt x="22517" y="14133"/>
                  </a:lnTo>
                  <a:lnTo>
                    <a:pt x="15773" y="21564"/>
                  </a:lnTo>
                  <a:lnTo>
                    <a:pt x="10002" y="30439"/>
                  </a:lnTo>
                  <a:lnTo>
                    <a:pt x="5462" y="40621"/>
                  </a:lnTo>
                  <a:lnTo>
                    <a:pt x="2245" y="51709"/>
                  </a:lnTo>
                  <a:lnTo>
                    <a:pt x="454" y="63142"/>
                  </a:lnTo>
                  <a:lnTo>
                    <a:pt x="0" y="74566"/>
                  </a:lnTo>
                  <a:lnTo>
                    <a:pt x="982" y="85676"/>
                  </a:lnTo>
                  <a:lnTo>
                    <a:pt x="3761" y="96136"/>
                  </a:lnTo>
                  <a:lnTo>
                    <a:pt x="8375" y="105823"/>
                  </a:lnTo>
                  <a:lnTo>
                    <a:pt x="14742" y="114311"/>
                  </a:lnTo>
                  <a:lnTo>
                    <a:pt x="22836" y="120809"/>
                  </a:lnTo>
                  <a:lnTo>
                    <a:pt x="32457" y="125062"/>
                  </a:lnTo>
                  <a:lnTo>
                    <a:pt x="42983" y="127122"/>
                  </a:lnTo>
                  <a:lnTo>
                    <a:pt x="53501" y="127076"/>
                  </a:lnTo>
                  <a:lnTo>
                    <a:pt x="63488" y="125185"/>
                  </a:lnTo>
                  <a:lnTo>
                    <a:pt x="72647" y="121495"/>
                  </a:lnTo>
                  <a:lnTo>
                    <a:pt x="80728" y="115753"/>
                  </a:lnTo>
                  <a:lnTo>
                    <a:pt x="87702" y="108005"/>
                  </a:lnTo>
                  <a:lnTo>
                    <a:pt x="93233" y="98551"/>
                  </a:lnTo>
                  <a:lnTo>
                    <a:pt x="96602" y="87764"/>
                  </a:lnTo>
                  <a:lnTo>
                    <a:pt x="97609" y="76000"/>
                  </a:lnTo>
                  <a:lnTo>
                    <a:pt x="96507" y="63866"/>
                  </a:lnTo>
                  <a:lnTo>
                    <a:pt x="93717" y="52186"/>
                  </a:lnTo>
                  <a:lnTo>
                    <a:pt x="89659" y="41388"/>
                  </a:lnTo>
                  <a:lnTo>
                    <a:pt x="84605" y="32003"/>
                  </a:lnTo>
                  <a:lnTo>
                    <a:pt x="77973" y="24039"/>
                  </a:lnTo>
                  <a:lnTo>
                    <a:pt x="66955" y="17918"/>
                  </a:lnTo>
                  <a:lnTo>
                    <a:pt x="46859" y="14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672505" y="1168663"/>
              <a:ext cx="118376" cy="177262"/>
            </a:xfrm>
            <a:custGeom>
              <a:avLst/>
              <a:gdLst/>
              <a:ahLst/>
              <a:cxnLst/>
              <a:rect l="0" t="0" r="0" b="0"/>
              <a:pathLst>
                <a:path w="118376" h="177262">
                  <a:moveTo>
                    <a:pt x="2562" y="105285"/>
                  </a:moveTo>
                  <a:lnTo>
                    <a:pt x="8363" y="114153"/>
                  </a:lnTo>
                  <a:lnTo>
                    <a:pt x="13287" y="123140"/>
                  </a:lnTo>
                  <a:lnTo>
                    <a:pt x="17790" y="133131"/>
                  </a:lnTo>
                  <a:lnTo>
                    <a:pt x="22011" y="143938"/>
                  </a:lnTo>
                  <a:lnTo>
                    <a:pt x="26024" y="155102"/>
                  </a:lnTo>
                  <a:lnTo>
                    <a:pt x="29857" y="166235"/>
                  </a:lnTo>
                  <a:lnTo>
                    <a:pt x="32543" y="174674"/>
                  </a:lnTo>
                  <a:lnTo>
                    <a:pt x="32764" y="177261"/>
                  </a:lnTo>
                  <a:lnTo>
                    <a:pt x="30781" y="175066"/>
                  </a:lnTo>
                  <a:lnTo>
                    <a:pt x="27354" y="169757"/>
                  </a:lnTo>
                  <a:lnTo>
                    <a:pt x="23287" y="162511"/>
                  </a:lnTo>
                  <a:lnTo>
                    <a:pt x="19068" y="154068"/>
                  </a:lnTo>
                  <a:lnTo>
                    <a:pt x="14910" y="144878"/>
                  </a:lnTo>
                  <a:lnTo>
                    <a:pt x="10880" y="135215"/>
                  </a:lnTo>
                  <a:lnTo>
                    <a:pt x="6990" y="125246"/>
                  </a:lnTo>
                  <a:lnTo>
                    <a:pt x="3544" y="114915"/>
                  </a:lnTo>
                  <a:lnTo>
                    <a:pt x="1132" y="103981"/>
                  </a:lnTo>
                  <a:lnTo>
                    <a:pt x="0" y="92370"/>
                  </a:lnTo>
                  <a:lnTo>
                    <a:pt x="393" y="80468"/>
                  </a:lnTo>
                  <a:lnTo>
                    <a:pt x="2710" y="69010"/>
                  </a:lnTo>
                  <a:lnTo>
                    <a:pt x="6980" y="58383"/>
                  </a:lnTo>
                  <a:lnTo>
                    <a:pt x="13101" y="48791"/>
                  </a:lnTo>
                  <a:lnTo>
                    <a:pt x="21023" y="40420"/>
                  </a:lnTo>
                  <a:lnTo>
                    <a:pt x="30529" y="33237"/>
                  </a:lnTo>
                  <a:lnTo>
                    <a:pt x="41147" y="27056"/>
                  </a:lnTo>
                  <a:lnTo>
                    <a:pt x="52256" y="21656"/>
                  </a:lnTo>
                  <a:lnTo>
                    <a:pt x="63455" y="16835"/>
                  </a:lnTo>
                  <a:lnTo>
                    <a:pt x="74311" y="12580"/>
                  </a:lnTo>
                  <a:lnTo>
                    <a:pt x="85432" y="8639"/>
                  </a:lnTo>
                  <a:lnTo>
                    <a:pt x="98911" y="4662"/>
                  </a:lnTo>
                  <a:lnTo>
                    <a:pt x="1183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22466" y="136870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811523" y="70951"/>
            <a:ext cx="1621389" cy="513661"/>
            <a:chOff x="4811523" y="70951"/>
            <a:chExt cx="1621389" cy="513661"/>
          </a:xfrm>
        </p:grpSpPr>
        <p:sp>
          <p:nvSpPr>
            <p:cNvPr id="61" name="Freeform 60"/>
            <p:cNvSpPr/>
            <p:nvPr/>
          </p:nvSpPr>
          <p:spPr>
            <a:xfrm>
              <a:off x="4906279" y="73699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31586" y="0"/>
                  </a:moveTo>
                  <a:lnTo>
                    <a:pt x="28652" y="8935"/>
                  </a:lnTo>
                  <a:lnTo>
                    <a:pt x="25870" y="18562"/>
                  </a:lnTo>
                  <a:lnTo>
                    <a:pt x="22975" y="29850"/>
                  </a:lnTo>
                  <a:lnTo>
                    <a:pt x="20107" y="42517"/>
                  </a:lnTo>
                  <a:lnTo>
                    <a:pt x="17591" y="55997"/>
                  </a:lnTo>
                  <a:lnTo>
                    <a:pt x="15576" y="69864"/>
                  </a:lnTo>
                  <a:lnTo>
                    <a:pt x="13890" y="83727"/>
                  </a:lnTo>
                  <a:lnTo>
                    <a:pt x="12147" y="97170"/>
                  </a:lnTo>
                  <a:lnTo>
                    <a:pt x="10126" y="110009"/>
                  </a:lnTo>
                  <a:lnTo>
                    <a:pt x="7927" y="122001"/>
                  </a:lnTo>
                  <a:lnTo>
                    <a:pt x="5673" y="134025"/>
                  </a:lnTo>
                  <a:lnTo>
                    <a:pt x="3163" y="14825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11523" y="294797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09363" y="67"/>
                  </a:lnTo>
                  <a:lnTo>
                    <a:pt x="198235" y="708"/>
                  </a:lnTo>
                  <a:lnTo>
                    <a:pt x="186636" y="2004"/>
                  </a:lnTo>
                  <a:lnTo>
                    <a:pt x="174474" y="3864"/>
                  </a:lnTo>
                  <a:lnTo>
                    <a:pt x="161815" y="6180"/>
                  </a:lnTo>
                  <a:lnTo>
                    <a:pt x="148759" y="8847"/>
                  </a:lnTo>
                  <a:lnTo>
                    <a:pt x="135407" y="11771"/>
                  </a:lnTo>
                  <a:lnTo>
                    <a:pt x="121842" y="14878"/>
                  </a:lnTo>
                  <a:lnTo>
                    <a:pt x="108127" y="18113"/>
                  </a:lnTo>
                  <a:lnTo>
                    <a:pt x="94308" y="21437"/>
                  </a:lnTo>
                  <a:lnTo>
                    <a:pt x="80417" y="24821"/>
                  </a:lnTo>
                  <a:lnTo>
                    <a:pt x="66493" y="28242"/>
                  </a:lnTo>
                  <a:lnTo>
                    <a:pt x="52963" y="31534"/>
                  </a:lnTo>
                  <a:lnTo>
                    <a:pt x="39214" y="34715"/>
                  </a:lnTo>
                  <a:lnTo>
                    <a:pt x="22920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22052" y="373775"/>
              <a:ext cx="136933" cy="210837"/>
            </a:xfrm>
            <a:custGeom>
              <a:avLst/>
              <a:gdLst/>
              <a:ahLst/>
              <a:cxnLst/>
              <a:rect l="0" t="0" r="0" b="0"/>
              <a:pathLst>
                <a:path w="136933" h="210837">
                  <a:moveTo>
                    <a:pt x="0" y="36836"/>
                  </a:moveTo>
                  <a:lnTo>
                    <a:pt x="3067" y="28169"/>
                  </a:lnTo>
                  <a:lnTo>
                    <a:pt x="7130" y="21102"/>
                  </a:lnTo>
                  <a:lnTo>
                    <a:pt x="12627" y="15001"/>
                  </a:lnTo>
                  <a:lnTo>
                    <a:pt x="19560" y="9773"/>
                  </a:lnTo>
                  <a:lnTo>
                    <a:pt x="28006" y="5559"/>
                  </a:lnTo>
                  <a:lnTo>
                    <a:pt x="37847" y="2362"/>
                  </a:lnTo>
                  <a:lnTo>
                    <a:pt x="48512" y="367"/>
                  </a:lnTo>
                  <a:lnTo>
                    <a:pt x="59117" y="0"/>
                  </a:lnTo>
                  <a:lnTo>
                    <a:pt x="69162" y="1352"/>
                  </a:lnTo>
                  <a:lnTo>
                    <a:pt x="78359" y="4378"/>
                  </a:lnTo>
                  <a:lnTo>
                    <a:pt x="86463" y="9074"/>
                  </a:lnTo>
                  <a:lnTo>
                    <a:pt x="93454" y="15266"/>
                  </a:lnTo>
                  <a:lnTo>
                    <a:pt x="98996" y="22506"/>
                  </a:lnTo>
                  <a:lnTo>
                    <a:pt x="102371" y="30196"/>
                  </a:lnTo>
                  <a:lnTo>
                    <a:pt x="103383" y="37955"/>
                  </a:lnTo>
                  <a:lnTo>
                    <a:pt x="102284" y="45619"/>
                  </a:lnTo>
                  <a:lnTo>
                    <a:pt x="99497" y="53144"/>
                  </a:lnTo>
                  <a:lnTo>
                    <a:pt x="95435" y="60535"/>
                  </a:lnTo>
                  <a:lnTo>
                    <a:pt x="90287" y="67650"/>
                  </a:lnTo>
                  <a:lnTo>
                    <a:pt x="84017" y="74210"/>
                  </a:lnTo>
                  <a:lnTo>
                    <a:pt x="76727" y="80122"/>
                  </a:lnTo>
                  <a:lnTo>
                    <a:pt x="69848" y="85982"/>
                  </a:lnTo>
                  <a:lnTo>
                    <a:pt x="66766" y="92507"/>
                  </a:lnTo>
                  <a:lnTo>
                    <a:pt x="68770" y="98975"/>
                  </a:lnTo>
                  <a:lnTo>
                    <a:pt x="73905" y="104489"/>
                  </a:lnTo>
                  <a:lnTo>
                    <a:pt x="80884" y="109322"/>
                  </a:lnTo>
                  <a:lnTo>
                    <a:pt x="89040" y="114108"/>
                  </a:lnTo>
                  <a:lnTo>
                    <a:pt x="97968" y="119214"/>
                  </a:lnTo>
                  <a:lnTo>
                    <a:pt x="107084" y="124905"/>
                  </a:lnTo>
                  <a:lnTo>
                    <a:pt x="115601" y="131461"/>
                  </a:lnTo>
                  <a:lnTo>
                    <a:pt x="123136" y="138936"/>
                  </a:lnTo>
                  <a:lnTo>
                    <a:pt x="129348" y="147222"/>
                  </a:lnTo>
                  <a:lnTo>
                    <a:pt x="133773" y="156152"/>
                  </a:lnTo>
                  <a:lnTo>
                    <a:pt x="136332" y="165554"/>
                  </a:lnTo>
                  <a:lnTo>
                    <a:pt x="136932" y="174966"/>
                  </a:lnTo>
                  <a:lnTo>
                    <a:pt x="135298" y="183672"/>
                  </a:lnTo>
                  <a:lnTo>
                    <a:pt x="131493" y="191333"/>
                  </a:lnTo>
                  <a:lnTo>
                    <a:pt x="125687" y="197796"/>
                  </a:lnTo>
                  <a:lnTo>
                    <a:pt x="117978" y="202921"/>
                  </a:lnTo>
                  <a:lnTo>
                    <a:pt x="108610" y="206771"/>
                  </a:lnTo>
                  <a:lnTo>
                    <a:pt x="97915" y="209392"/>
                  </a:lnTo>
                  <a:lnTo>
                    <a:pt x="86222" y="210718"/>
                  </a:lnTo>
                  <a:lnTo>
                    <a:pt x="73817" y="210836"/>
                  </a:lnTo>
                  <a:lnTo>
                    <a:pt x="61329" y="209916"/>
                  </a:lnTo>
                  <a:lnTo>
                    <a:pt x="48403" y="207933"/>
                  </a:lnTo>
                  <a:lnTo>
                    <a:pt x="32788" y="203597"/>
                  </a:lnTo>
                  <a:lnTo>
                    <a:pt x="10528" y="194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79149" y="403284"/>
              <a:ext cx="179898" cy="119884"/>
            </a:xfrm>
            <a:custGeom>
              <a:avLst/>
              <a:gdLst/>
              <a:ahLst/>
              <a:cxnLst/>
              <a:rect l="0" t="0" r="0" b="0"/>
              <a:pathLst>
                <a:path w="179898" h="119884">
                  <a:moveTo>
                    <a:pt x="106198" y="28384"/>
                  </a:moveTo>
                  <a:lnTo>
                    <a:pt x="103063" y="16984"/>
                  </a:lnTo>
                  <a:lnTo>
                    <a:pt x="98360" y="9056"/>
                  </a:lnTo>
                  <a:lnTo>
                    <a:pt x="91575" y="3940"/>
                  </a:lnTo>
                  <a:lnTo>
                    <a:pt x="83129" y="1078"/>
                  </a:lnTo>
                  <a:lnTo>
                    <a:pt x="73663" y="0"/>
                  </a:lnTo>
                  <a:lnTo>
                    <a:pt x="63657" y="286"/>
                  </a:lnTo>
                  <a:lnTo>
                    <a:pt x="53546" y="1898"/>
                  </a:lnTo>
                  <a:lnTo>
                    <a:pt x="43779" y="5165"/>
                  </a:lnTo>
                  <a:lnTo>
                    <a:pt x="34557" y="10133"/>
                  </a:lnTo>
                  <a:lnTo>
                    <a:pt x="26047" y="16585"/>
                  </a:lnTo>
                  <a:lnTo>
                    <a:pt x="18471" y="24209"/>
                  </a:lnTo>
                  <a:lnTo>
                    <a:pt x="11863" y="32714"/>
                  </a:lnTo>
                  <a:lnTo>
                    <a:pt x="6424" y="42018"/>
                  </a:lnTo>
                  <a:lnTo>
                    <a:pt x="2591" y="52241"/>
                  </a:lnTo>
                  <a:lnTo>
                    <a:pt x="464" y="63366"/>
                  </a:lnTo>
                  <a:lnTo>
                    <a:pt x="0" y="74937"/>
                  </a:lnTo>
                  <a:lnTo>
                    <a:pt x="1200" y="86172"/>
                  </a:lnTo>
                  <a:lnTo>
                    <a:pt x="3900" y="96639"/>
                  </a:lnTo>
                  <a:lnTo>
                    <a:pt x="7983" y="105784"/>
                  </a:lnTo>
                  <a:lnTo>
                    <a:pt x="13464" y="112790"/>
                  </a:lnTo>
                  <a:lnTo>
                    <a:pt x="20217" y="117418"/>
                  </a:lnTo>
                  <a:lnTo>
                    <a:pt x="27851" y="119744"/>
                  </a:lnTo>
                  <a:lnTo>
                    <a:pt x="35814" y="119883"/>
                  </a:lnTo>
                  <a:lnTo>
                    <a:pt x="43759" y="118130"/>
                  </a:lnTo>
                  <a:lnTo>
                    <a:pt x="51550" y="114872"/>
                  </a:lnTo>
                  <a:lnTo>
                    <a:pt x="59161" y="110487"/>
                  </a:lnTo>
                  <a:lnTo>
                    <a:pt x="66608" y="105276"/>
                  </a:lnTo>
                  <a:lnTo>
                    <a:pt x="73763" y="99154"/>
                  </a:lnTo>
                  <a:lnTo>
                    <a:pt x="80348" y="91682"/>
                  </a:lnTo>
                  <a:lnTo>
                    <a:pt x="86278" y="82761"/>
                  </a:lnTo>
                  <a:lnTo>
                    <a:pt x="92155" y="73803"/>
                  </a:lnTo>
                  <a:lnTo>
                    <a:pt x="98861" y="68351"/>
                  </a:lnTo>
                  <a:lnTo>
                    <a:pt x="105983" y="67925"/>
                  </a:lnTo>
                  <a:lnTo>
                    <a:pt x="112753" y="70607"/>
                  </a:lnTo>
                  <a:lnTo>
                    <a:pt x="119415" y="74841"/>
                  </a:lnTo>
                  <a:lnTo>
                    <a:pt x="126498" y="79594"/>
                  </a:lnTo>
                  <a:lnTo>
                    <a:pt x="134247" y="84329"/>
                  </a:lnTo>
                  <a:lnTo>
                    <a:pt x="142400" y="88509"/>
                  </a:lnTo>
                  <a:lnTo>
                    <a:pt x="151229" y="91737"/>
                  </a:lnTo>
                  <a:lnTo>
                    <a:pt x="162633" y="93169"/>
                  </a:lnTo>
                  <a:lnTo>
                    <a:pt x="179897" y="91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50167" y="405232"/>
              <a:ext cx="103637" cy="110665"/>
            </a:xfrm>
            <a:custGeom>
              <a:avLst/>
              <a:gdLst/>
              <a:ahLst/>
              <a:cxnLst/>
              <a:rect l="0" t="0" r="0" b="0"/>
              <a:pathLst>
                <a:path w="103637" h="110665">
                  <a:moveTo>
                    <a:pt x="8879" y="47493"/>
                  </a:moveTo>
                  <a:lnTo>
                    <a:pt x="8946" y="59161"/>
                  </a:lnTo>
                  <a:lnTo>
                    <a:pt x="9587" y="69650"/>
                  </a:lnTo>
                  <a:lnTo>
                    <a:pt x="10842" y="79924"/>
                  </a:lnTo>
                  <a:lnTo>
                    <a:pt x="11194" y="89168"/>
                  </a:lnTo>
                  <a:lnTo>
                    <a:pt x="9397" y="94941"/>
                  </a:lnTo>
                  <a:lnTo>
                    <a:pt x="6922" y="95735"/>
                  </a:lnTo>
                  <a:lnTo>
                    <a:pt x="4652" y="92143"/>
                  </a:lnTo>
                  <a:lnTo>
                    <a:pt x="2838" y="85280"/>
                  </a:lnTo>
                  <a:lnTo>
                    <a:pt x="1483" y="76116"/>
                  </a:lnTo>
                  <a:lnTo>
                    <a:pt x="512" y="65372"/>
                  </a:lnTo>
                  <a:lnTo>
                    <a:pt x="0" y="53719"/>
                  </a:lnTo>
                  <a:lnTo>
                    <a:pt x="174" y="41814"/>
                  </a:lnTo>
                  <a:lnTo>
                    <a:pt x="1117" y="30041"/>
                  </a:lnTo>
                  <a:lnTo>
                    <a:pt x="3240" y="19185"/>
                  </a:lnTo>
                  <a:lnTo>
                    <a:pt x="7333" y="10481"/>
                  </a:lnTo>
                  <a:lnTo>
                    <a:pt x="13639" y="4414"/>
                  </a:lnTo>
                  <a:lnTo>
                    <a:pt x="21621" y="967"/>
                  </a:lnTo>
                  <a:lnTo>
                    <a:pt x="30273" y="0"/>
                  </a:lnTo>
                  <a:lnTo>
                    <a:pt x="38939" y="1162"/>
                  </a:lnTo>
                  <a:lnTo>
                    <a:pt x="47345" y="4005"/>
                  </a:lnTo>
                  <a:lnTo>
                    <a:pt x="55436" y="8104"/>
                  </a:lnTo>
                  <a:lnTo>
                    <a:pt x="63238" y="13115"/>
                  </a:lnTo>
                  <a:lnTo>
                    <a:pt x="70646" y="18931"/>
                  </a:lnTo>
                  <a:lnTo>
                    <a:pt x="77408" y="25666"/>
                  </a:lnTo>
                  <a:lnTo>
                    <a:pt x="83439" y="33312"/>
                  </a:lnTo>
                  <a:lnTo>
                    <a:pt x="88644" y="41906"/>
                  </a:lnTo>
                  <a:lnTo>
                    <a:pt x="92843" y="51585"/>
                  </a:lnTo>
                  <a:lnTo>
                    <a:pt x="96037" y="62304"/>
                  </a:lnTo>
                  <a:lnTo>
                    <a:pt x="98375" y="73292"/>
                  </a:lnTo>
                  <a:lnTo>
                    <a:pt x="100287" y="84224"/>
                  </a:lnTo>
                  <a:lnTo>
                    <a:pt x="101944" y="96059"/>
                  </a:lnTo>
                  <a:lnTo>
                    <a:pt x="103636" y="1106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16927" y="242641"/>
              <a:ext cx="105333" cy="267491"/>
            </a:xfrm>
            <a:custGeom>
              <a:avLst/>
              <a:gdLst/>
              <a:ahLst/>
              <a:cxnLst/>
              <a:rect l="0" t="0" r="0" b="0"/>
              <a:pathLst>
                <a:path w="105333" h="267491">
                  <a:moveTo>
                    <a:pt x="52689" y="220612"/>
                  </a:moveTo>
                  <a:lnTo>
                    <a:pt x="55422" y="211878"/>
                  </a:lnTo>
                  <a:lnTo>
                    <a:pt x="56284" y="204172"/>
                  </a:lnTo>
                  <a:lnTo>
                    <a:pt x="55285" y="196783"/>
                  </a:lnTo>
                  <a:lnTo>
                    <a:pt x="52400" y="190040"/>
                  </a:lnTo>
                  <a:lnTo>
                    <a:pt x="47319" y="184807"/>
                  </a:lnTo>
                  <a:lnTo>
                    <a:pt x="40091" y="181450"/>
                  </a:lnTo>
                  <a:lnTo>
                    <a:pt x="31525" y="180182"/>
                  </a:lnTo>
                  <a:lnTo>
                    <a:pt x="22947" y="181302"/>
                  </a:lnTo>
                  <a:lnTo>
                    <a:pt x="15126" y="184730"/>
                  </a:lnTo>
                  <a:lnTo>
                    <a:pt x="8595" y="190268"/>
                  </a:lnTo>
                  <a:lnTo>
                    <a:pt x="3892" y="197790"/>
                  </a:lnTo>
                  <a:lnTo>
                    <a:pt x="1107" y="207024"/>
                  </a:lnTo>
                  <a:lnTo>
                    <a:pt x="0" y="217458"/>
                  </a:lnTo>
                  <a:lnTo>
                    <a:pt x="222" y="228444"/>
                  </a:lnTo>
                  <a:lnTo>
                    <a:pt x="1444" y="239550"/>
                  </a:lnTo>
                  <a:lnTo>
                    <a:pt x="3716" y="249937"/>
                  </a:lnTo>
                  <a:lnTo>
                    <a:pt x="7442" y="258314"/>
                  </a:lnTo>
                  <a:lnTo>
                    <a:pt x="12721" y="264153"/>
                  </a:lnTo>
                  <a:lnTo>
                    <a:pt x="19214" y="267275"/>
                  </a:lnTo>
                  <a:lnTo>
                    <a:pt x="26335" y="267490"/>
                  </a:lnTo>
                  <a:lnTo>
                    <a:pt x="33675" y="265001"/>
                  </a:lnTo>
                  <a:lnTo>
                    <a:pt x="40874" y="260113"/>
                  </a:lnTo>
                  <a:lnTo>
                    <a:pt x="47548" y="253037"/>
                  </a:lnTo>
                  <a:lnTo>
                    <a:pt x="53549" y="244101"/>
                  </a:lnTo>
                  <a:lnTo>
                    <a:pt x="58916" y="233700"/>
                  </a:lnTo>
                  <a:lnTo>
                    <a:pt x="63763" y="222203"/>
                  </a:lnTo>
                  <a:lnTo>
                    <a:pt x="68209" y="209914"/>
                  </a:lnTo>
                  <a:lnTo>
                    <a:pt x="72196" y="196900"/>
                  </a:lnTo>
                  <a:lnTo>
                    <a:pt x="75504" y="183026"/>
                  </a:lnTo>
                  <a:lnTo>
                    <a:pt x="78067" y="168288"/>
                  </a:lnTo>
                  <a:lnTo>
                    <a:pt x="80129" y="152966"/>
                  </a:lnTo>
                  <a:lnTo>
                    <a:pt x="82128" y="137528"/>
                  </a:lnTo>
                  <a:lnTo>
                    <a:pt x="84318" y="122248"/>
                  </a:lnTo>
                  <a:lnTo>
                    <a:pt x="86452" y="107056"/>
                  </a:lnTo>
                  <a:lnTo>
                    <a:pt x="87898" y="91636"/>
                  </a:lnTo>
                  <a:lnTo>
                    <a:pt x="88351" y="75821"/>
                  </a:lnTo>
                  <a:lnTo>
                    <a:pt x="87824" y="59758"/>
                  </a:lnTo>
                  <a:lnTo>
                    <a:pt x="86473" y="43815"/>
                  </a:lnTo>
                  <a:lnTo>
                    <a:pt x="84488" y="28229"/>
                  </a:lnTo>
                  <a:lnTo>
                    <a:pt x="82023" y="14200"/>
                  </a:lnTo>
                  <a:lnTo>
                    <a:pt x="78772" y="4256"/>
                  </a:lnTo>
                  <a:lnTo>
                    <a:pt x="74882" y="0"/>
                  </a:lnTo>
                  <a:lnTo>
                    <a:pt x="71510" y="1356"/>
                  </a:lnTo>
                  <a:lnTo>
                    <a:pt x="68968" y="7322"/>
                  </a:lnTo>
                  <a:lnTo>
                    <a:pt x="67153" y="16603"/>
                  </a:lnTo>
                  <a:lnTo>
                    <a:pt x="65890" y="27923"/>
                  </a:lnTo>
                  <a:lnTo>
                    <a:pt x="65023" y="40408"/>
                  </a:lnTo>
                  <a:lnTo>
                    <a:pt x="64432" y="53546"/>
                  </a:lnTo>
                  <a:lnTo>
                    <a:pt x="64033" y="67053"/>
                  </a:lnTo>
                  <a:lnTo>
                    <a:pt x="63769" y="80767"/>
                  </a:lnTo>
                  <a:lnTo>
                    <a:pt x="63761" y="94436"/>
                  </a:lnTo>
                  <a:lnTo>
                    <a:pt x="64288" y="107703"/>
                  </a:lnTo>
                  <a:lnTo>
                    <a:pt x="65460" y="120415"/>
                  </a:lnTo>
                  <a:lnTo>
                    <a:pt x="67231" y="132751"/>
                  </a:lnTo>
                  <a:lnTo>
                    <a:pt x="69491" y="145108"/>
                  </a:lnTo>
                  <a:lnTo>
                    <a:pt x="72123" y="157718"/>
                  </a:lnTo>
                  <a:lnTo>
                    <a:pt x="75026" y="170477"/>
                  </a:lnTo>
                  <a:lnTo>
                    <a:pt x="78119" y="183050"/>
                  </a:lnTo>
                  <a:lnTo>
                    <a:pt x="81346" y="195241"/>
                  </a:lnTo>
                  <a:lnTo>
                    <a:pt x="84705" y="206768"/>
                  </a:lnTo>
                  <a:lnTo>
                    <a:pt x="88682" y="218415"/>
                  </a:lnTo>
                  <a:lnTo>
                    <a:pt x="94742" y="232321"/>
                  </a:lnTo>
                  <a:lnTo>
                    <a:pt x="105332" y="252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222342" y="70951"/>
              <a:ext cx="137002" cy="204116"/>
            </a:xfrm>
            <a:custGeom>
              <a:avLst/>
              <a:gdLst/>
              <a:ahLst/>
              <a:cxnLst/>
              <a:rect l="0" t="0" r="0" b="0"/>
              <a:pathLst>
                <a:path w="137002" h="204116">
                  <a:moveTo>
                    <a:pt x="21057" y="44862"/>
                  </a:moveTo>
                  <a:lnTo>
                    <a:pt x="15441" y="49897"/>
                  </a:lnTo>
                  <a:lnTo>
                    <a:pt x="12501" y="48969"/>
                  </a:lnTo>
                  <a:lnTo>
                    <a:pt x="12304" y="44663"/>
                  </a:lnTo>
                  <a:lnTo>
                    <a:pt x="14266" y="39056"/>
                  </a:lnTo>
                  <a:lnTo>
                    <a:pt x="17803" y="32863"/>
                  </a:lnTo>
                  <a:lnTo>
                    <a:pt x="22447" y="26358"/>
                  </a:lnTo>
                  <a:lnTo>
                    <a:pt x="27866" y="19678"/>
                  </a:lnTo>
                  <a:lnTo>
                    <a:pt x="34146" y="13218"/>
                  </a:lnTo>
                  <a:lnTo>
                    <a:pt x="41733" y="7636"/>
                  </a:lnTo>
                  <a:lnTo>
                    <a:pt x="50760" y="3229"/>
                  </a:lnTo>
                  <a:lnTo>
                    <a:pt x="60757" y="441"/>
                  </a:lnTo>
                  <a:lnTo>
                    <a:pt x="70853" y="0"/>
                  </a:lnTo>
                  <a:lnTo>
                    <a:pt x="80517" y="2084"/>
                  </a:lnTo>
                  <a:lnTo>
                    <a:pt x="89106" y="6569"/>
                  </a:lnTo>
                  <a:lnTo>
                    <a:pt x="95730" y="13308"/>
                  </a:lnTo>
                  <a:lnTo>
                    <a:pt x="100097" y="21982"/>
                  </a:lnTo>
                  <a:lnTo>
                    <a:pt x="102247" y="32023"/>
                  </a:lnTo>
                  <a:lnTo>
                    <a:pt x="102268" y="42737"/>
                  </a:lnTo>
                  <a:lnTo>
                    <a:pt x="100431" y="53671"/>
                  </a:lnTo>
                  <a:lnTo>
                    <a:pt x="96947" y="64449"/>
                  </a:lnTo>
                  <a:lnTo>
                    <a:pt x="91878" y="74686"/>
                  </a:lnTo>
                  <a:lnTo>
                    <a:pt x="85410" y="84205"/>
                  </a:lnTo>
                  <a:lnTo>
                    <a:pt x="78226" y="91910"/>
                  </a:lnTo>
                  <a:lnTo>
                    <a:pt x="72654" y="95506"/>
                  </a:lnTo>
                  <a:lnTo>
                    <a:pt x="71202" y="95187"/>
                  </a:lnTo>
                  <a:lnTo>
                    <a:pt x="73955" y="93572"/>
                  </a:lnTo>
                  <a:lnTo>
                    <a:pt x="79896" y="92234"/>
                  </a:lnTo>
                  <a:lnTo>
                    <a:pt x="87820" y="92139"/>
                  </a:lnTo>
                  <a:lnTo>
                    <a:pt x="96864" y="93597"/>
                  </a:lnTo>
                  <a:lnTo>
                    <a:pt x="106203" y="96659"/>
                  </a:lnTo>
                  <a:lnTo>
                    <a:pt x="114942" y="101363"/>
                  </a:lnTo>
                  <a:lnTo>
                    <a:pt x="122660" y="107560"/>
                  </a:lnTo>
                  <a:lnTo>
                    <a:pt x="129014" y="115140"/>
                  </a:lnTo>
                  <a:lnTo>
                    <a:pt x="133542" y="124120"/>
                  </a:lnTo>
                  <a:lnTo>
                    <a:pt x="136177" y="134371"/>
                  </a:lnTo>
                  <a:lnTo>
                    <a:pt x="137001" y="145336"/>
                  </a:lnTo>
                  <a:lnTo>
                    <a:pt x="136050" y="156155"/>
                  </a:lnTo>
                  <a:lnTo>
                    <a:pt x="133518" y="166349"/>
                  </a:lnTo>
                  <a:lnTo>
                    <a:pt x="129380" y="175649"/>
                  </a:lnTo>
                  <a:lnTo>
                    <a:pt x="123331" y="183824"/>
                  </a:lnTo>
                  <a:lnTo>
                    <a:pt x="115373" y="190866"/>
                  </a:lnTo>
                  <a:lnTo>
                    <a:pt x="105776" y="196613"/>
                  </a:lnTo>
                  <a:lnTo>
                    <a:pt x="94894" y="200658"/>
                  </a:lnTo>
                  <a:lnTo>
                    <a:pt x="83060" y="202942"/>
                  </a:lnTo>
                  <a:lnTo>
                    <a:pt x="70576" y="203848"/>
                  </a:lnTo>
                  <a:lnTo>
                    <a:pt x="56172" y="204115"/>
                  </a:lnTo>
                  <a:lnTo>
                    <a:pt x="35234" y="203767"/>
                  </a:lnTo>
                  <a:lnTo>
                    <a:pt x="0" y="202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80228" y="305326"/>
              <a:ext cx="252684" cy="31586"/>
            </a:xfrm>
            <a:custGeom>
              <a:avLst/>
              <a:gdLst/>
              <a:ahLst/>
              <a:cxnLst/>
              <a:rect l="0" t="0" r="0" b="0"/>
              <a:pathLst>
                <a:path w="252684" h="31586">
                  <a:moveTo>
                    <a:pt x="252683" y="31585"/>
                  </a:moveTo>
                  <a:lnTo>
                    <a:pt x="243882" y="28652"/>
                  </a:lnTo>
                  <a:lnTo>
                    <a:pt x="235535" y="25869"/>
                  </a:lnTo>
                  <a:lnTo>
                    <a:pt x="226827" y="22970"/>
                  </a:lnTo>
                  <a:lnTo>
                    <a:pt x="217361" y="19930"/>
                  </a:lnTo>
                  <a:lnTo>
                    <a:pt x="206570" y="16765"/>
                  </a:lnTo>
                  <a:lnTo>
                    <a:pt x="194271" y="13505"/>
                  </a:lnTo>
                  <a:lnTo>
                    <a:pt x="180606" y="10340"/>
                  </a:lnTo>
                  <a:lnTo>
                    <a:pt x="165839" y="7597"/>
                  </a:lnTo>
                  <a:lnTo>
                    <a:pt x="150245" y="5421"/>
                  </a:lnTo>
                  <a:lnTo>
                    <a:pt x="134217" y="3792"/>
                  </a:lnTo>
                  <a:lnTo>
                    <a:pt x="118239" y="2616"/>
                  </a:lnTo>
                  <a:lnTo>
                    <a:pt x="102570" y="1788"/>
                  </a:lnTo>
                  <a:lnTo>
                    <a:pt x="87271" y="1213"/>
                  </a:lnTo>
                  <a:lnTo>
                    <a:pt x="72304" y="819"/>
                  </a:lnTo>
                  <a:lnTo>
                    <a:pt x="57622" y="551"/>
                  </a:lnTo>
                  <a:lnTo>
                    <a:pt x="43763" y="370"/>
                  </a:lnTo>
                  <a:lnTo>
                    <a:pt x="30492" y="228"/>
                  </a:lnTo>
                  <a:lnTo>
                    <a:pt x="16645" y="1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85447" y="318881"/>
              <a:ext cx="152709" cy="255801"/>
            </a:xfrm>
            <a:custGeom>
              <a:avLst/>
              <a:gdLst/>
              <a:ahLst/>
              <a:cxnLst/>
              <a:rect l="0" t="0" r="0" b="0"/>
              <a:pathLst>
                <a:path w="152709" h="255801">
                  <a:moveTo>
                    <a:pt x="152708" y="81201"/>
                  </a:moveTo>
                  <a:lnTo>
                    <a:pt x="146841" y="87069"/>
                  </a:lnTo>
                  <a:lnTo>
                    <a:pt x="141276" y="92633"/>
                  </a:lnTo>
                  <a:lnTo>
                    <a:pt x="135477" y="98437"/>
                  </a:lnTo>
                  <a:lnTo>
                    <a:pt x="129397" y="104691"/>
                  </a:lnTo>
                  <a:lnTo>
                    <a:pt x="123067" y="111669"/>
                  </a:lnTo>
                  <a:lnTo>
                    <a:pt x="116543" y="119450"/>
                  </a:lnTo>
                  <a:lnTo>
                    <a:pt x="110040" y="127952"/>
                  </a:lnTo>
                  <a:lnTo>
                    <a:pt x="103905" y="137031"/>
                  </a:lnTo>
                  <a:lnTo>
                    <a:pt x="98297" y="146540"/>
                  </a:lnTo>
                  <a:lnTo>
                    <a:pt x="93040" y="156195"/>
                  </a:lnTo>
                  <a:lnTo>
                    <a:pt x="87743" y="165596"/>
                  </a:lnTo>
                  <a:lnTo>
                    <a:pt x="82181" y="174551"/>
                  </a:lnTo>
                  <a:lnTo>
                    <a:pt x="76461" y="183207"/>
                  </a:lnTo>
                  <a:lnTo>
                    <a:pt x="70921" y="191939"/>
                  </a:lnTo>
                  <a:lnTo>
                    <a:pt x="65757" y="200966"/>
                  </a:lnTo>
                  <a:lnTo>
                    <a:pt x="61325" y="210335"/>
                  </a:lnTo>
                  <a:lnTo>
                    <a:pt x="58185" y="220011"/>
                  </a:lnTo>
                  <a:lnTo>
                    <a:pt x="56533" y="229913"/>
                  </a:lnTo>
                  <a:lnTo>
                    <a:pt x="56562" y="239326"/>
                  </a:lnTo>
                  <a:lnTo>
                    <a:pt x="58627" y="246968"/>
                  </a:lnTo>
                  <a:lnTo>
                    <a:pt x="62716" y="252279"/>
                  </a:lnTo>
                  <a:lnTo>
                    <a:pt x="68375" y="255197"/>
                  </a:lnTo>
                  <a:lnTo>
                    <a:pt x="74922" y="255800"/>
                  </a:lnTo>
                  <a:lnTo>
                    <a:pt x="81873" y="254385"/>
                  </a:lnTo>
                  <a:lnTo>
                    <a:pt x="88976" y="251200"/>
                  </a:lnTo>
                  <a:lnTo>
                    <a:pt x="96118" y="246338"/>
                  </a:lnTo>
                  <a:lnTo>
                    <a:pt x="103237" y="240003"/>
                  </a:lnTo>
                  <a:lnTo>
                    <a:pt x="109830" y="232482"/>
                  </a:lnTo>
                  <a:lnTo>
                    <a:pt x="114974" y="224065"/>
                  </a:lnTo>
                  <a:lnTo>
                    <a:pt x="118283" y="214997"/>
                  </a:lnTo>
                  <a:lnTo>
                    <a:pt x="119861" y="205468"/>
                  </a:lnTo>
                  <a:lnTo>
                    <a:pt x="120015" y="195619"/>
                  </a:lnTo>
                  <a:lnTo>
                    <a:pt x="119074" y="185554"/>
                  </a:lnTo>
                  <a:lnTo>
                    <a:pt x="117004" y="175508"/>
                  </a:lnTo>
                  <a:lnTo>
                    <a:pt x="113420" y="165835"/>
                  </a:lnTo>
                  <a:lnTo>
                    <a:pt x="108240" y="156699"/>
                  </a:lnTo>
                  <a:lnTo>
                    <a:pt x="101815" y="148089"/>
                  </a:lnTo>
                  <a:lnTo>
                    <a:pt x="94740" y="139920"/>
                  </a:lnTo>
                  <a:lnTo>
                    <a:pt x="87421" y="132089"/>
                  </a:lnTo>
                  <a:lnTo>
                    <a:pt x="79898" y="124507"/>
                  </a:lnTo>
                  <a:lnTo>
                    <a:pt x="71942" y="117101"/>
                  </a:lnTo>
                  <a:lnTo>
                    <a:pt x="63448" y="109819"/>
                  </a:lnTo>
                  <a:lnTo>
                    <a:pt x="54609" y="102622"/>
                  </a:lnTo>
                  <a:lnTo>
                    <a:pt x="45822" y="95483"/>
                  </a:lnTo>
                  <a:lnTo>
                    <a:pt x="37316" y="88383"/>
                  </a:lnTo>
                  <a:lnTo>
                    <a:pt x="29146" y="81310"/>
                  </a:lnTo>
                  <a:lnTo>
                    <a:pt x="21279" y="74255"/>
                  </a:lnTo>
                  <a:lnTo>
                    <a:pt x="13674" y="67212"/>
                  </a:lnTo>
                  <a:lnTo>
                    <a:pt x="6923" y="60177"/>
                  </a:lnTo>
                  <a:lnTo>
                    <a:pt x="2205" y="53147"/>
                  </a:lnTo>
                  <a:lnTo>
                    <a:pt x="0" y="46121"/>
                  </a:lnTo>
                  <a:lnTo>
                    <a:pt x="147" y="39097"/>
                  </a:lnTo>
                  <a:lnTo>
                    <a:pt x="2223" y="32075"/>
                  </a:lnTo>
                  <a:lnTo>
                    <a:pt x="5776" y="25063"/>
                  </a:lnTo>
                  <a:lnTo>
                    <a:pt x="10734" y="18388"/>
                  </a:lnTo>
                  <a:lnTo>
                    <a:pt x="17402" y="12665"/>
                  </a:lnTo>
                  <a:lnTo>
                    <a:pt x="25808" y="8152"/>
                  </a:lnTo>
                  <a:lnTo>
                    <a:pt x="35720" y="4783"/>
                  </a:lnTo>
                  <a:lnTo>
                    <a:pt x="46822" y="2357"/>
                  </a:lnTo>
                  <a:lnTo>
                    <a:pt x="58797" y="664"/>
                  </a:lnTo>
                  <a:lnTo>
                    <a:pt x="70905" y="0"/>
                  </a:lnTo>
                  <a:lnTo>
                    <a:pt x="82034" y="1134"/>
                  </a:lnTo>
                  <a:lnTo>
                    <a:pt x="91658" y="4330"/>
                  </a:lnTo>
                  <a:lnTo>
                    <a:pt x="99830" y="8940"/>
                  </a:lnTo>
                  <a:lnTo>
                    <a:pt x="107805" y="14129"/>
                  </a:lnTo>
                  <a:lnTo>
                    <a:pt x="117396" y="20353"/>
                  </a:lnTo>
                  <a:lnTo>
                    <a:pt x="131651" y="28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56954" y="2032000"/>
            <a:ext cx="422197" cy="414354"/>
            <a:chOff x="556954" y="2032000"/>
            <a:chExt cx="422197" cy="414354"/>
          </a:xfrm>
        </p:grpSpPr>
        <p:sp>
          <p:nvSpPr>
            <p:cNvPr id="71" name="Freeform 70"/>
            <p:cNvSpPr/>
            <p:nvPr/>
          </p:nvSpPr>
          <p:spPr>
            <a:xfrm>
              <a:off x="556954" y="2032000"/>
              <a:ext cx="262253" cy="414354"/>
            </a:xfrm>
            <a:custGeom>
              <a:avLst/>
              <a:gdLst/>
              <a:ahLst/>
              <a:cxnLst/>
              <a:rect l="0" t="0" r="0" b="0"/>
              <a:pathLst>
                <a:path w="262253" h="414354">
                  <a:moveTo>
                    <a:pt x="106341" y="0"/>
                  </a:moveTo>
                  <a:lnTo>
                    <a:pt x="100473" y="8801"/>
                  </a:lnTo>
                  <a:lnTo>
                    <a:pt x="94909" y="17148"/>
                  </a:lnTo>
                  <a:lnTo>
                    <a:pt x="89110" y="25846"/>
                  </a:lnTo>
                  <a:lnTo>
                    <a:pt x="83029" y="34968"/>
                  </a:lnTo>
                  <a:lnTo>
                    <a:pt x="76699" y="44462"/>
                  </a:lnTo>
                  <a:lnTo>
                    <a:pt x="70171" y="54250"/>
                  </a:lnTo>
                  <a:lnTo>
                    <a:pt x="63495" y="64091"/>
                  </a:lnTo>
                  <a:lnTo>
                    <a:pt x="56713" y="73617"/>
                  </a:lnTo>
                  <a:lnTo>
                    <a:pt x="49855" y="82649"/>
                  </a:lnTo>
                  <a:lnTo>
                    <a:pt x="42945" y="91188"/>
                  </a:lnTo>
                  <a:lnTo>
                    <a:pt x="36000" y="99309"/>
                  </a:lnTo>
                  <a:lnTo>
                    <a:pt x="29016" y="107074"/>
                  </a:lnTo>
                  <a:lnTo>
                    <a:pt x="21490" y="113392"/>
                  </a:lnTo>
                  <a:lnTo>
                    <a:pt x="13653" y="116353"/>
                  </a:lnTo>
                  <a:lnTo>
                    <a:pt x="7213" y="115644"/>
                  </a:lnTo>
                  <a:lnTo>
                    <a:pt x="2862" y="111964"/>
                  </a:lnTo>
                  <a:lnTo>
                    <a:pt x="523" y="106125"/>
                  </a:lnTo>
                  <a:lnTo>
                    <a:pt x="0" y="98777"/>
                  </a:lnTo>
                  <a:lnTo>
                    <a:pt x="1205" y="90394"/>
                  </a:lnTo>
                  <a:lnTo>
                    <a:pt x="3929" y="81312"/>
                  </a:lnTo>
                  <a:lnTo>
                    <a:pt x="8039" y="71924"/>
                  </a:lnTo>
                  <a:lnTo>
                    <a:pt x="13544" y="62692"/>
                  </a:lnTo>
                  <a:lnTo>
                    <a:pt x="20316" y="53850"/>
                  </a:lnTo>
                  <a:lnTo>
                    <a:pt x="27964" y="45437"/>
                  </a:lnTo>
                  <a:lnTo>
                    <a:pt x="35936" y="37398"/>
                  </a:lnTo>
                  <a:lnTo>
                    <a:pt x="43897" y="29664"/>
                  </a:lnTo>
                  <a:lnTo>
                    <a:pt x="52038" y="22486"/>
                  </a:lnTo>
                  <a:lnTo>
                    <a:pt x="60949" y="16416"/>
                  </a:lnTo>
                  <a:lnTo>
                    <a:pt x="70905" y="11671"/>
                  </a:lnTo>
                  <a:lnTo>
                    <a:pt x="81712" y="8315"/>
                  </a:lnTo>
                  <a:lnTo>
                    <a:pt x="92892" y="6429"/>
                  </a:lnTo>
                  <a:lnTo>
                    <a:pt x="104113" y="5911"/>
                  </a:lnTo>
                  <a:lnTo>
                    <a:pt x="115072" y="6851"/>
                  </a:lnTo>
                  <a:lnTo>
                    <a:pt x="125424" y="9601"/>
                  </a:lnTo>
                  <a:lnTo>
                    <a:pt x="135039" y="14196"/>
                  </a:lnTo>
                  <a:lnTo>
                    <a:pt x="143646" y="20551"/>
                  </a:lnTo>
                  <a:lnTo>
                    <a:pt x="150756" y="28636"/>
                  </a:lnTo>
                  <a:lnTo>
                    <a:pt x="156239" y="38260"/>
                  </a:lnTo>
                  <a:lnTo>
                    <a:pt x="160107" y="49128"/>
                  </a:lnTo>
                  <a:lnTo>
                    <a:pt x="162346" y="60939"/>
                  </a:lnTo>
                  <a:lnTo>
                    <a:pt x="163109" y="73432"/>
                  </a:lnTo>
                  <a:lnTo>
                    <a:pt x="162504" y="86242"/>
                  </a:lnTo>
                  <a:lnTo>
                    <a:pt x="160512" y="98914"/>
                  </a:lnTo>
                  <a:lnTo>
                    <a:pt x="157249" y="111209"/>
                  </a:lnTo>
                  <a:lnTo>
                    <a:pt x="152942" y="122923"/>
                  </a:lnTo>
                  <a:lnTo>
                    <a:pt x="147835" y="133796"/>
                  </a:lnTo>
                  <a:lnTo>
                    <a:pt x="142202" y="143715"/>
                  </a:lnTo>
                  <a:lnTo>
                    <a:pt x="138321" y="150579"/>
                  </a:lnTo>
                  <a:lnTo>
                    <a:pt x="139006" y="152688"/>
                  </a:lnTo>
                  <a:lnTo>
                    <a:pt x="143694" y="152477"/>
                  </a:lnTo>
                  <a:lnTo>
                    <a:pt x="151135" y="151883"/>
                  </a:lnTo>
                  <a:lnTo>
                    <a:pt x="160150" y="152169"/>
                  </a:lnTo>
                  <a:lnTo>
                    <a:pt x="169969" y="153820"/>
                  </a:lnTo>
                  <a:lnTo>
                    <a:pt x="180013" y="156979"/>
                  </a:lnTo>
                  <a:lnTo>
                    <a:pt x="189765" y="161732"/>
                  </a:lnTo>
                  <a:lnTo>
                    <a:pt x="198994" y="167950"/>
                  </a:lnTo>
                  <a:lnTo>
                    <a:pt x="207686" y="175370"/>
                  </a:lnTo>
                  <a:lnTo>
                    <a:pt x="215921" y="183709"/>
                  </a:lnTo>
                  <a:lnTo>
                    <a:pt x="223795" y="192719"/>
                  </a:lnTo>
                  <a:lnTo>
                    <a:pt x="231239" y="202206"/>
                  </a:lnTo>
                  <a:lnTo>
                    <a:pt x="238020" y="212027"/>
                  </a:lnTo>
                  <a:lnTo>
                    <a:pt x="244061" y="222081"/>
                  </a:lnTo>
                  <a:lnTo>
                    <a:pt x="249271" y="232459"/>
                  </a:lnTo>
                  <a:lnTo>
                    <a:pt x="253473" y="243419"/>
                  </a:lnTo>
                  <a:lnTo>
                    <a:pt x="256668" y="255056"/>
                  </a:lnTo>
                  <a:lnTo>
                    <a:pt x="259001" y="267312"/>
                  </a:lnTo>
                  <a:lnTo>
                    <a:pt x="260658" y="280072"/>
                  </a:lnTo>
                  <a:lnTo>
                    <a:pt x="261803" y="293204"/>
                  </a:lnTo>
                  <a:lnTo>
                    <a:pt x="262252" y="306277"/>
                  </a:lnTo>
                  <a:lnTo>
                    <a:pt x="261497" y="318593"/>
                  </a:lnTo>
                  <a:lnTo>
                    <a:pt x="259358" y="329841"/>
                  </a:lnTo>
                  <a:lnTo>
                    <a:pt x="255955" y="340206"/>
                  </a:lnTo>
                  <a:lnTo>
                    <a:pt x="251529" y="350168"/>
                  </a:lnTo>
                  <a:lnTo>
                    <a:pt x="246319" y="360054"/>
                  </a:lnTo>
                  <a:lnTo>
                    <a:pt x="240212" y="369849"/>
                  </a:lnTo>
                  <a:lnTo>
                    <a:pt x="232757" y="379287"/>
                  </a:lnTo>
                  <a:lnTo>
                    <a:pt x="223815" y="388224"/>
                  </a:lnTo>
                  <a:lnTo>
                    <a:pt x="213540" y="396345"/>
                  </a:lnTo>
                  <a:lnTo>
                    <a:pt x="202194" y="403114"/>
                  </a:lnTo>
                  <a:lnTo>
                    <a:pt x="190051" y="408361"/>
                  </a:lnTo>
                  <a:lnTo>
                    <a:pt x="177556" y="412048"/>
                  </a:lnTo>
                  <a:lnTo>
                    <a:pt x="163887" y="414351"/>
                  </a:lnTo>
                  <a:lnTo>
                    <a:pt x="145612" y="414353"/>
                  </a:lnTo>
                  <a:lnTo>
                    <a:pt x="116869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58093" y="210569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79150" y="2242570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75124" y="3022982"/>
            <a:ext cx="346141" cy="405802"/>
            <a:chOff x="675124" y="3022982"/>
            <a:chExt cx="346141" cy="405802"/>
          </a:xfrm>
        </p:grpSpPr>
        <p:sp>
          <p:nvSpPr>
            <p:cNvPr id="75" name="Freeform 74"/>
            <p:cNvSpPr/>
            <p:nvPr/>
          </p:nvSpPr>
          <p:spPr>
            <a:xfrm>
              <a:off x="675124" y="3022982"/>
              <a:ext cx="167156" cy="405802"/>
            </a:xfrm>
            <a:custGeom>
              <a:avLst/>
              <a:gdLst/>
              <a:ahLst/>
              <a:cxnLst/>
              <a:rect l="0" t="0" r="0" b="0"/>
              <a:pathLst>
                <a:path w="167156" h="405802">
                  <a:moveTo>
                    <a:pt x="156627" y="82924"/>
                  </a:moveTo>
                  <a:lnTo>
                    <a:pt x="150826" y="88859"/>
                  </a:lnTo>
                  <a:lnTo>
                    <a:pt x="145902" y="95063"/>
                  </a:lnTo>
                  <a:lnTo>
                    <a:pt x="141399" y="102159"/>
                  </a:lnTo>
                  <a:lnTo>
                    <a:pt x="137179" y="110100"/>
                  </a:lnTo>
                  <a:lnTo>
                    <a:pt x="133165" y="118746"/>
                  </a:lnTo>
                  <a:lnTo>
                    <a:pt x="129299" y="127945"/>
                  </a:lnTo>
                  <a:lnTo>
                    <a:pt x="125374" y="137717"/>
                  </a:lnTo>
                  <a:lnTo>
                    <a:pt x="121050" y="148256"/>
                  </a:lnTo>
                  <a:lnTo>
                    <a:pt x="116179" y="159597"/>
                  </a:lnTo>
                  <a:lnTo>
                    <a:pt x="110941" y="171483"/>
                  </a:lnTo>
                  <a:lnTo>
                    <a:pt x="105732" y="183461"/>
                  </a:lnTo>
                  <a:lnTo>
                    <a:pt x="100781" y="195263"/>
                  </a:lnTo>
                  <a:lnTo>
                    <a:pt x="95983" y="206967"/>
                  </a:lnTo>
                  <a:lnTo>
                    <a:pt x="91001" y="218892"/>
                  </a:lnTo>
                  <a:lnTo>
                    <a:pt x="85655" y="231207"/>
                  </a:lnTo>
                  <a:lnTo>
                    <a:pt x="80081" y="243766"/>
                  </a:lnTo>
                  <a:lnTo>
                    <a:pt x="74639" y="256205"/>
                  </a:lnTo>
                  <a:lnTo>
                    <a:pt x="69528" y="268319"/>
                  </a:lnTo>
                  <a:lnTo>
                    <a:pt x="64621" y="280235"/>
                  </a:lnTo>
                  <a:lnTo>
                    <a:pt x="59566" y="292302"/>
                  </a:lnTo>
                  <a:lnTo>
                    <a:pt x="54175" y="304718"/>
                  </a:lnTo>
                  <a:lnTo>
                    <a:pt x="48740" y="317514"/>
                  </a:lnTo>
                  <a:lnTo>
                    <a:pt x="43924" y="330644"/>
                  </a:lnTo>
                  <a:lnTo>
                    <a:pt x="40065" y="344027"/>
                  </a:lnTo>
                  <a:lnTo>
                    <a:pt x="37492" y="357269"/>
                  </a:lnTo>
                  <a:lnTo>
                    <a:pt x="36672" y="369700"/>
                  </a:lnTo>
                  <a:lnTo>
                    <a:pt x="37687" y="381007"/>
                  </a:lnTo>
                  <a:lnTo>
                    <a:pt x="40472" y="390732"/>
                  </a:lnTo>
                  <a:lnTo>
                    <a:pt x="45000" y="398135"/>
                  </a:lnTo>
                  <a:lnTo>
                    <a:pt x="51079" y="403032"/>
                  </a:lnTo>
                  <a:lnTo>
                    <a:pt x="58412" y="405540"/>
                  </a:lnTo>
                  <a:lnTo>
                    <a:pt x="66696" y="405801"/>
                  </a:lnTo>
                  <a:lnTo>
                    <a:pt x="75667" y="404130"/>
                  </a:lnTo>
                  <a:lnTo>
                    <a:pt x="84959" y="400929"/>
                  </a:lnTo>
                  <a:lnTo>
                    <a:pt x="94116" y="396580"/>
                  </a:lnTo>
                  <a:lnTo>
                    <a:pt x="102903" y="391403"/>
                  </a:lnTo>
                  <a:lnTo>
                    <a:pt x="111276" y="385644"/>
                  </a:lnTo>
                  <a:lnTo>
                    <a:pt x="119287" y="379479"/>
                  </a:lnTo>
                  <a:lnTo>
                    <a:pt x="127007" y="373032"/>
                  </a:lnTo>
                  <a:lnTo>
                    <a:pt x="134345" y="366228"/>
                  </a:lnTo>
                  <a:lnTo>
                    <a:pt x="141055" y="358822"/>
                  </a:lnTo>
                  <a:lnTo>
                    <a:pt x="147042" y="350724"/>
                  </a:lnTo>
                  <a:lnTo>
                    <a:pt x="152047" y="341997"/>
                  </a:lnTo>
                  <a:lnTo>
                    <a:pt x="155578" y="332760"/>
                  </a:lnTo>
                  <a:lnTo>
                    <a:pt x="157506" y="323137"/>
                  </a:lnTo>
                  <a:lnTo>
                    <a:pt x="158003" y="313234"/>
                  </a:lnTo>
                  <a:lnTo>
                    <a:pt x="157357" y="303134"/>
                  </a:lnTo>
                  <a:lnTo>
                    <a:pt x="155846" y="292896"/>
                  </a:lnTo>
                  <a:lnTo>
                    <a:pt x="153547" y="282565"/>
                  </a:lnTo>
                  <a:lnTo>
                    <a:pt x="150334" y="272169"/>
                  </a:lnTo>
                  <a:lnTo>
                    <a:pt x="146208" y="261738"/>
                  </a:lnTo>
                  <a:lnTo>
                    <a:pt x="141134" y="251615"/>
                  </a:lnTo>
                  <a:lnTo>
                    <a:pt x="134971" y="242423"/>
                  </a:lnTo>
                  <a:lnTo>
                    <a:pt x="127748" y="234423"/>
                  </a:lnTo>
                  <a:lnTo>
                    <a:pt x="119626" y="227391"/>
                  </a:lnTo>
                  <a:lnTo>
                    <a:pt x="110803" y="220819"/>
                  </a:lnTo>
                  <a:lnTo>
                    <a:pt x="101462" y="214357"/>
                  </a:lnTo>
                  <a:lnTo>
                    <a:pt x="91750" y="207845"/>
                  </a:lnTo>
                  <a:lnTo>
                    <a:pt x="81778" y="201233"/>
                  </a:lnTo>
                  <a:lnTo>
                    <a:pt x="71632" y="194519"/>
                  </a:lnTo>
                  <a:lnTo>
                    <a:pt x="61530" y="187720"/>
                  </a:lnTo>
                  <a:lnTo>
                    <a:pt x="51821" y="180856"/>
                  </a:lnTo>
                  <a:lnTo>
                    <a:pt x="42661" y="173944"/>
                  </a:lnTo>
                  <a:lnTo>
                    <a:pt x="34035" y="166999"/>
                  </a:lnTo>
                  <a:lnTo>
                    <a:pt x="25854" y="160030"/>
                  </a:lnTo>
                  <a:lnTo>
                    <a:pt x="18030" y="153040"/>
                  </a:lnTo>
                  <a:lnTo>
                    <a:pt x="10961" y="145872"/>
                  </a:lnTo>
                  <a:lnTo>
                    <a:pt x="5497" y="138219"/>
                  </a:lnTo>
                  <a:lnTo>
                    <a:pt x="1973" y="129958"/>
                  </a:lnTo>
                  <a:lnTo>
                    <a:pt x="251" y="121120"/>
                  </a:lnTo>
                  <a:lnTo>
                    <a:pt x="0" y="111809"/>
                  </a:lnTo>
                  <a:lnTo>
                    <a:pt x="873" y="102137"/>
                  </a:lnTo>
                  <a:lnTo>
                    <a:pt x="2727" y="92202"/>
                  </a:lnTo>
                  <a:lnTo>
                    <a:pt x="5633" y="82080"/>
                  </a:lnTo>
                  <a:lnTo>
                    <a:pt x="9546" y="71832"/>
                  </a:lnTo>
                  <a:lnTo>
                    <a:pt x="14306" y="61663"/>
                  </a:lnTo>
                  <a:lnTo>
                    <a:pt x="19724" y="51909"/>
                  </a:lnTo>
                  <a:lnTo>
                    <a:pt x="25634" y="42718"/>
                  </a:lnTo>
                  <a:lnTo>
                    <a:pt x="32061" y="34072"/>
                  </a:lnTo>
                  <a:lnTo>
                    <a:pt x="39206" y="25878"/>
                  </a:lnTo>
                  <a:lnTo>
                    <a:pt x="47125" y="18045"/>
                  </a:lnTo>
                  <a:lnTo>
                    <a:pt x="55731" y="10970"/>
                  </a:lnTo>
                  <a:lnTo>
                    <a:pt x="64886" y="5502"/>
                  </a:lnTo>
                  <a:lnTo>
                    <a:pt x="74454" y="1975"/>
                  </a:lnTo>
                  <a:lnTo>
                    <a:pt x="84319" y="252"/>
                  </a:lnTo>
                  <a:lnTo>
                    <a:pt x="94394" y="0"/>
                  </a:lnTo>
                  <a:lnTo>
                    <a:pt x="104606" y="876"/>
                  </a:lnTo>
                  <a:lnTo>
                    <a:pt x="114581" y="2903"/>
                  </a:lnTo>
                  <a:lnTo>
                    <a:pt x="123673" y="6457"/>
                  </a:lnTo>
                  <a:lnTo>
                    <a:pt x="131602" y="11622"/>
                  </a:lnTo>
                  <a:lnTo>
                    <a:pt x="138416" y="18207"/>
                  </a:lnTo>
                  <a:lnTo>
                    <a:pt x="144309" y="25922"/>
                  </a:lnTo>
                  <a:lnTo>
                    <a:pt x="149493" y="34479"/>
                  </a:lnTo>
                  <a:lnTo>
                    <a:pt x="154008" y="43570"/>
                  </a:lnTo>
                  <a:lnTo>
                    <a:pt x="158158" y="53972"/>
                  </a:lnTo>
                  <a:lnTo>
                    <a:pt x="162314" y="68828"/>
                  </a:lnTo>
                  <a:lnTo>
                    <a:pt x="167155" y="934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010735" y="311643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021264" y="3284891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221305" y="1884179"/>
            <a:ext cx="4379856" cy="600547"/>
            <a:chOff x="1221305" y="1884179"/>
            <a:chExt cx="4379856" cy="600547"/>
          </a:xfrm>
        </p:grpSpPr>
        <p:sp>
          <p:nvSpPr>
            <p:cNvPr id="79" name="Freeform 78"/>
            <p:cNvSpPr/>
            <p:nvPr/>
          </p:nvSpPr>
          <p:spPr>
            <a:xfrm>
              <a:off x="1221305" y="1916186"/>
              <a:ext cx="248086" cy="427145"/>
            </a:xfrm>
            <a:custGeom>
              <a:avLst/>
              <a:gdLst/>
              <a:ahLst/>
              <a:cxnLst/>
              <a:rect l="0" t="0" r="0" b="0"/>
              <a:pathLst>
                <a:path w="248086" h="427145">
                  <a:moveTo>
                    <a:pt x="73700" y="0"/>
                  </a:moveTo>
                  <a:lnTo>
                    <a:pt x="67899" y="8801"/>
                  </a:lnTo>
                  <a:lnTo>
                    <a:pt x="62975" y="17148"/>
                  </a:lnTo>
                  <a:lnTo>
                    <a:pt x="58477" y="25852"/>
                  </a:lnTo>
                  <a:lnTo>
                    <a:pt x="54429" y="35145"/>
                  </a:lnTo>
                  <a:lnTo>
                    <a:pt x="51064" y="45289"/>
                  </a:lnTo>
                  <a:lnTo>
                    <a:pt x="48451" y="56330"/>
                  </a:lnTo>
                  <a:lnTo>
                    <a:pt x="46351" y="67996"/>
                  </a:lnTo>
                  <a:lnTo>
                    <a:pt x="44324" y="79818"/>
                  </a:lnTo>
                  <a:lnTo>
                    <a:pt x="42101" y="91438"/>
                  </a:lnTo>
                  <a:lnTo>
                    <a:pt x="39494" y="100339"/>
                  </a:lnTo>
                  <a:lnTo>
                    <a:pt x="37014" y="103385"/>
                  </a:lnTo>
                  <a:lnTo>
                    <a:pt x="35720" y="101449"/>
                  </a:lnTo>
                  <a:lnTo>
                    <a:pt x="35734" y="96235"/>
                  </a:lnTo>
                  <a:lnTo>
                    <a:pt x="36964" y="89167"/>
                  </a:lnTo>
                  <a:lnTo>
                    <a:pt x="39435" y="81345"/>
                  </a:lnTo>
                  <a:lnTo>
                    <a:pt x="43048" y="73369"/>
                  </a:lnTo>
                  <a:lnTo>
                    <a:pt x="47606" y="65328"/>
                  </a:lnTo>
                  <a:lnTo>
                    <a:pt x="52889" y="56988"/>
                  </a:lnTo>
                  <a:lnTo>
                    <a:pt x="58711" y="48227"/>
                  </a:lnTo>
                  <a:lnTo>
                    <a:pt x="65249" y="39540"/>
                  </a:lnTo>
                  <a:lnTo>
                    <a:pt x="73001" y="31916"/>
                  </a:lnTo>
                  <a:lnTo>
                    <a:pt x="82137" y="25834"/>
                  </a:lnTo>
                  <a:lnTo>
                    <a:pt x="92204" y="21599"/>
                  </a:lnTo>
                  <a:lnTo>
                    <a:pt x="102347" y="19580"/>
                  </a:lnTo>
                  <a:lnTo>
                    <a:pt x="112056" y="19746"/>
                  </a:lnTo>
                  <a:lnTo>
                    <a:pt x="121183" y="21774"/>
                  </a:lnTo>
                  <a:lnTo>
                    <a:pt x="129766" y="25252"/>
                  </a:lnTo>
                  <a:lnTo>
                    <a:pt x="137897" y="29814"/>
                  </a:lnTo>
                  <a:lnTo>
                    <a:pt x="145358" y="35483"/>
                  </a:lnTo>
                  <a:lnTo>
                    <a:pt x="151623" y="42643"/>
                  </a:lnTo>
                  <a:lnTo>
                    <a:pt x="156503" y="51385"/>
                  </a:lnTo>
                  <a:lnTo>
                    <a:pt x="159951" y="61527"/>
                  </a:lnTo>
                  <a:lnTo>
                    <a:pt x="161899" y="72783"/>
                  </a:lnTo>
                  <a:lnTo>
                    <a:pt x="162468" y="84871"/>
                  </a:lnTo>
                  <a:lnTo>
                    <a:pt x="161902" y="97394"/>
                  </a:lnTo>
                  <a:lnTo>
                    <a:pt x="160468" y="109867"/>
                  </a:lnTo>
                  <a:lnTo>
                    <a:pt x="158392" y="122030"/>
                  </a:lnTo>
                  <a:lnTo>
                    <a:pt x="155697" y="133822"/>
                  </a:lnTo>
                  <a:lnTo>
                    <a:pt x="152210" y="145281"/>
                  </a:lnTo>
                  <a:lnTo>
                    <a:pt x="147902" y="156468"/>
                  </a:lnTo>
                  <a:lnTo>
                    <a:pt x="142873" y="167288"/>
                  </a:lnTo>
                  <a:lnTo>
                    <a:pt x="137273" y="177488"/>
                  </a:lnTo>
                  <a:lnTo>
                    <a:pt x="131300" y="186937"/>
                  </a:lnTo>
                  <a:lnTo>
                    <a:pt x="127006" y="194112"/>
                  </a:lnTo>
                  <a:lnTo>
                    <a:pt x="126863" y="197045"/>
                  </a:lnTo>
                  <a:lnTo>
                    <a:pt x="130188" y="196375"/>
                  </a:lnTo>
                  <a:lnTo>
                    <a:pt x="135911" y="193809"/>
                  </a:lnTo>
                  <a:lnTo>
                    <a:pt x="143241" y="191180"/>
                  </a:lnTo>
                  <a:lnTo>
                    <a:pt x="151641" y="189462"/>
                  </a:lnTo>
                  <a:lnTo>
                    <a:pt x="160753" y="189067"/>
                  </a:lnTo>
                  <a:lnTo>
                    <a:pt x="170339" y="190213"/>
                  </a:lnTo>
                  <a:lnTo>
                    <a:pt x="180234" y="192825"/>
                  </a:lnTo>
                  <a:lnTo>
                    <a:pt x="190172" y="196824"/>
                  </a:lnTo>
                  <a:lnTo>
                    <a:pt x="199773" y="202237"/>
                  </a:lnTo>
                  <a:lnTo>
                    <a:pt x="208858" y="208948"/>
                  </a:lnTo>
                  <a:lnTo>
                    <a:pt x="217264" y="216891"/>
                  </a:lnTo>
                  <a:lnTo>
                    <a:pt x="224766" y="226123"/>
                  </a:lnTo>
                  <a:lnTo>
                    <a:pt x="231325" y="236561"/>
                  </a:lnTo>
                  <a:lnTo>
                    <a:pt x="236900" y="248163"/>
                  </a:lnTo>
                  <a:lnTo>
                    <a:pt x="241355" y="261006"/>
                  </a:lnTo>
                  <a:lnTo>
                    <a:pt x="244719" y="275014"/>
                  </a:lnTo>
                  <a:lnTo>
                    <a:pt x="246997" y="289827"/>
                  </a:lnTo>
                  <a:lnTo>
                    <a:pt x="248085" y="304915"/>
                  </a:lnTo>
                  <a:lnTo>
                    <a:pt x="248035" y="319942"/>
                  </a:lnTo>
                  <a:lnTo>
                    <a:pt x="246868" y="334454"/>
                  </a:lnTo>
                  <a:lnTo>
                    <a:pt x="244489" y="347820"/>
                  </a:lnTo>
                  <a:lnTo>
                    <a:pt x="240959" y="359807"/>
                  </a:lnTo>
                  <a:lnTo>
                    <a:pt x="236301" y="370516"/>
                  </a:lnTo>
                  <a:lnTo>
                    <a:pt x="230426" y="380186"/>
                  </a:lnTo>
                  <a:lnTo>
                    <a:pt x="223399" y="389061"/>
                  </a:lnTo>
                  <a:lnTo>
                    <a:pt x="215410" y="397195"/>
                  </a:lnTo>
                  <a:lnTo>
                    <a:pt x="206677" y="404447"/>
                  </a:lnTo>
                  <a:lnTo>
                    <a:pt x="197392" y="410807"/>
                  </a:lnTo>
                  <a:lnTo>
                    <a:pt x="187548" y="416232"/>
                  </a:lnTo>
                  <a:lnTo>
                    <a:pt x="176955" y="420579"/>
                  </a:lnTo>
                  <a:lnTo>
                    <a:pt x="165573" y="423867"/>
                  </a:lnTo>
                  <a:lnTo>
                    <a:pt x="153659" y="426092"/>
                  </a:lnTo>
                  <a:lnTo>
                    <a:pt x="141661" y="427144"/>
                  </a:lnTo>
                  <a:lnTo>
                    <a:pt x="129846" y="427075"/>
                  </a:lnTo>
                  <a:lnTo>
                    <a:pt x="118132" y="426063"/>
                  </a:lnTo>
                  <a:lnTo>
                    <a:pt x="106201" y="424322"/>
                  </a:lnTo>
                  <a:lnTo>
                    <a:pt x="93882" y="422037"/>
                  </a:lnTo>
                  <a:lnTo>
                    <a:pt x="81320" y="419200"/>
                  </a:lnTo>
                  <a:lnTo>
                    <a:pt x="68879" y="415618"/>
                  </a:lnTo>
                  <a:lnTo>
                    <a:pt x="56777" y="411254"/>
                  </a:lnTo>
                  <a:lnTo>
                    <a:pt x="45310" y="406507"/>
                  </a:lnTo>
                  <a:lnTo>
                    <a:pt x="33710" y="401661"/>
                  </a:lnTo>
                  <a:lnTo>
                    <a:pt x="19841" y="39629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47689" y="2305741"/>
              <a:ext cx="66995" cy="178985"/>
            </a:xfrm>
            <a:custGeom>
              <a:avLst/>
              <a:gdLst/>
              <a:ahLst/>
              <a:cxnLst/>
              <a:rect l="0" t="0" r="0" b="0"/>
              <a:pathLst>
                <a:path w="66995" h="178985">
                  <a:moveTo>
                    <a:pt x="21057" y="0"/>
                  </a:moveTo>
                  <a:lnTo>
                    <a:pt x="24058" y="8734"/>
                  </a:lnTo>
                  <a:lnTo>
                    <a:pt x="27480" y="16440"/>
                  </a:lnTo>
                  <a:lnTo>
                    <a:pt x="31676" y="23847"/>
                  </a:lnTo>
                  <a:lnTo>
                    <a:pt x="36576" y="31281"/>
                  </a:lnTo>
                  <a:lnTo>
                    <a:pt x="42057" y="39108"/>
                  </a:lnTo>
                  <a:lnTo>
                    <a:pt x="47979" y="47491"/>
                  </a:lnTo>
                  <a:lnTo>
                    <a:pt x="53895" y="56580"/>
                  </a:lnTo>
                  <a:lnTo>
                    <a:pt x="59097" y="66592"/>
                  </a:lnTo>
                  <a:lnTo>
                    <a:pt x="63245" y="77547"/>
                  </a:lnTo>
                  <a:lnTo>
                    <a:pt x="66027" y="89159"/>
                  </a:lnTo>
                  <a:lnTo>
                    <a:pt x="66994" y="100944"/>
                  </a:lnTo>
                  <a:lnTo>
                    <a:pt x="66081" y="112605"/>
                  </a:lnTo>
                  <a:lnTo>
                    <a:pt x="63367" y="123874"/>
                  </a:lnTo>
                  <a:lnTo>
                    <a:pt x="58886" y="134441"/>
                  </a:lnTo>
                  <a:lnTo>
                    <a:pt x="52844" y="144204"/>
                  </a:lnTo>
                  <a:lnTo>
                    <a:pt x="45617" y="152940"/>
                  </a:lnTo>
                  <a:lnTo>
                    <a:pt x="36752" y="161069"/>
                  </a:lnTo>
                  <a:lnTo>
                    <a:pt x="23241" y="16930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833408" y="1905658"/>
              <a:ext cx="178378" cy="336785"/>
            </a:xfrm>
            <a:custGeom>
              <a:avLst/>
              <a:gdLst/>
              <a:ahLst/>
              <a:cxnLst/>
              <a:rect l="0" t="0" r="0" b="0"/>
              <a:pathLst>
                <a:path w="178378" h="336785">
                  <a:moveTo>
                    <a:pt x="103835" y="0"/>
                  </a:moveTo>
                  <a:lnTo>
                    <a:pt x="97968" y="5934"/>
                  </a:lnTo>
                  <a:lnTo>
                    <a:pt x="92403" y="12139"/>
                  </a:lnTo>
                  <a:lnTo>
                    <a:pt x="86609" y="19234"/>
                  </a:lnTo>
                  <a:lnTo>
                    <a:pt x="80701" y="27175"/>
                  </a:lnTo>
                  <a:lnTo>
                    <a:pt x="75019" y="35821"/>
                  </a:lnTo>
                  <a:lnTo>
                    <a:pt x="69740" y="45016"/>
                  </a:lnTo>
                  <a:lnTo>
                    <a:pt x="64716" y="54616"/>
                  </a:lnTo>
                  <a:lnTo>
                    <a:pt x="59582" y="64505"/>
                  </a:lnTo>
                  <a:lnTo>
                    <a:pt x="54132" y="74598"/>
                  </a:lnTo>
                  <a:lnTo>
                    <a:pt x="48488" y="84831"/>
                  </a:lnTo>
                  <a:lnTo>
                    <a:pt x="42999" y="95161"/>
                  </a:lnTo>
                  <a:lnTo>
                    <a:pt x="37861" y="105560"/>
                  </a:lnTo>
                  <a:lnTo>
                    <a:pt x="33106" y="116172"/>
                  </a:lnTo>
                  <a:lnTo>
                    <a:pt x="28686" y="127288"/>
                  </a:lnTo>
                  <a:lnTo>
                    <a:pt x="24528" y="139025"/>
                  </a:lnTo>
                  <a:lnTo>
                    <a:pt x="20567" y="151179"/>
                  </a:lnTo>
                  <a:lnTo>
                    <a:pt x="16747" y="163338"/>
                  </a:lnTo>
                  <a:lnTo>
                    <a:pt x="13031" y="175262"/>
                  </a:lnTo>
                  <a:lnTo>
                    <a:pt x="9550" y="187048"/>
                  </a:lnTo>
                  <a:lnTo>
                    <a:pt x="6592" y="199028"/>
                  </a:lnTo>
                  <a:lnTo>
                    <a:pt x="4270" y="211384"/>
                  </a:lnTo>
                  <a:lnTo>
                    <a:pt x="2543" y="224141"/>
                  </a:lnTo>
                  <a:lnTo>
                    <a:pt x="1300" y="237244"/>
                  </a:lnTo>
                  <a:lnTo>
                    <a:pt x="432" y="250614"/>
                  </a:lnTo>
                  <a:lnTo>
                    <a:pt x="0" y="264017"/>
                  </a:lnTo>
                  <a:lnTo>
                    <a:pt x="235" y="277089"/>
                  </a:lnTo>
                  <a:lnTo>
                    <a:pt x="1216" y="289647"/>
                  </a:lnTo>
                  <a:lnTo>
                    <a:pt x="3197" y="301367"/>
                  </a:lnTo>
                  <a:lnTo>
                    <a:pt x="6663" y="311713"/>
                  </a:lnTo>
                  <a:lnTo>
                    <a:pt x="11739" y="320513"/>
                  </a:lnTo>
                  <a:lnTo>
                    <a:pt x="18251" y="327591"/>
                  </a:lnTo>
                  <a:lnTo>
                    <a:pt x="25910" y="332605"/>
                  </a:lnTo>
                  <a:lnTo>
                    <a:pt x="34430" y="335571"/>
                  </a:lnTo>
                  <a:lnTo>
                    <a:pt x="43572" y="336784"/>
                  </a:lnTo>
                  <a:lnTo>
                    <a:pt x="53154" y="336627"/>
                  </a:lnTo>
                  <a:lnTo>
                    <a:pt x="63040" y="335449"/>
                  </a:lnTo>
                  <a:lnTo>
                    <a:pt x="73134" y="333374"/>
                  </a:lnTo>
                  <a:lnTo>
                    <a:pt x="83370" y="330312"/>
                  </a:lnTo>
                  <a:lnTo>
                    <a:pt x="93698" y="326293"/>
                  </a:lnTo>
                  <a:lnTo>
                    <a:pt x="103922" y="321459"/>
                  </a:lnTo>
                  <a:lnTo>
                    <a:pt x="113715" y="315990"/>
                  </a:lnTo>
                  <a:lnTo>
                    <a:pt x="122931" y="310042"/>
                  </a:lnTo>
                  <a:lnTo>
                    <a:pt x="131595" y="303419"/>
                  </a:lnTo>
                  <a:lnTo>
                    <a:pt x="139801" y="295610"/>
                  </a:lnTo>
                  <a:lnTo>
                    <a:pt x="147651" y="286432"/>
                  </a:lnTo>
                  <a:lnTo>
                    <a:pt x="155077" y="276167"/>
                  </a:lnTo>
                  <a:lnTo>
                    <a:pt x="161845" y="265359"/>
                  </a:lnTo>
                  <a:lnTo>
                    <a:pt x="167872" y="254385"/>
                  </a:lnTo>
                  <a:lnTo>
                    <a:pt x="172902" y="243425"/>
                  </a:lnTo>
                  <a:lnTo>
                    <a:pt x="176451" y="232540"/>
                  </a:lnTo>
                  <a:lnTo>
                    <a:pt x="178377" y="221750"/>
                  </a:lnTo>
                  <a:lnTo>
                    <a:pt x="178363" y="211369"/>
                  </a:lnTo>
                  <a:lnTo>
                    <a:pt x="175777" y="201997"/>
                  </a:lnTo>
                  <a:lnTo>
                    <a:pt x="170520" y="193891"/>
                  </a:lnTo>
                  <a:lnTo>
                    <a:pt x="163091" y="187465"/>
                  </a:lnTo>
                  <a:lnTo>
                    <a:pt x="154287" y="183429"/>
                  </a:lnTo>
                  <a:lnTo>
                    <a:pt x="144710" y="181941"/>
                  </a:lnTo>
                  <a:lnTo>
                    <a:pt x="134878" y="182705"/>
                  </a:lnTo>
                  <a:lnTo>
                    <a:pt x="125292" y="185261"/>
                  </a:lnTo>
                  <a:lnTo>
                    <a:pt x="116185" y="189164"/>
                  </a:lnTo>
                  <a:lnTo>
                    <a:pt x="107581" y="194204"/>
                  </a:lnTo>
                  <a:lnTo>
                    <a:pt x="99408" y="200401"/>
                  </a:lnTo>
                  <a:lnTo>
                    <a:pt x="91572" y="207675"/>
                  </a:lnTo>
                  <a:lnTo>
                    <a:pt x="83985" y="215846"/>
                  </a:lnTo>
                  <a:lnTo>
                    <a:pt x="76575" y="224708"/>
                  </a:lnTo>
                  <a:lnTo>
                    <a:pt x="69294" y="234074"/>
                  </a:lnTo>
                  <a:lnTo>
                    <a:pt x="62214" y="243728"/>
                  </a:lnTo>
                  <a:lnTo>
                    <a:pt x="54721" y="254577"/>
                  </a:lnTo>
                  <a:lnTo>
                    <a:pt x="45038" y="269806"/>
                  </a:lnTo>
                  <a:lnTo>
                    <a:pt x="30136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84642" y="2232041"/>
              <a:ext cx="37428" cy="147400"/>
            </a:xfrm>
            <a:custGeom>
              <a:avLst/>
              <a:gdLst/>
              <a:ahLst/>
              <a:cxnLst/>
              <a:rect l="0" t="0" r="0" b="0"/>
              <a:pathLst>
                <a:path w="37428" h="147400">
                  <a:moveTo>
                    <a:pt x="10529" y="0"/>
                  </a:moveTo>
                  <a:lnTo>
                    <a:pt x="16329" y="8802"/>
                  </a:lnTo>
                  <a:lnTo>
                    <a:pt x="21253" y="17148"/>
                  </a:lnTo>
                  <a:lnTo>
                    <a:pt x="25751" y="25851"/>
                  </a:lnTo>
                  <a:lnTo>
                    <a:pt x="29800" y="35145"/>
                  </a:lnTo>
                  <a:lnTo>
                    <a:pt x="33165" y="45288"/>
                  </a:lnTo>
                  <a:lnTo>
                    <a:pt x="35764" y="56324"/>
                  </a:lnTo>
                  <a:lnTo>
                    <a:pt x="37345" y="67818"/>
                  </a:lnTo>
                  <a:lnTo>
                    <a:pt x="37427" y="78992"/>
                  </a:lnTo>
                  <a:lnTo>
                    <a:pt x="35887" y="89428"/>
                  </a:lnTo>
                  <a:lnTo>
                    <a:pt x="32903" y="99060"/>
                  </a:lnTo>
                  <a:lnTo>
                    <a:pt x="28766" y="107988"/>
                  </a:lnTo>
                  <a:lnTo>
                    <a:pt x="23773" y="116355"/>
                  </a:lnTo>
                  <a:lnTo>
                    <a:pt x="18470" y="124001"/>
                  </a:lnTo>
                  <a:lnTo>
                    <a:pt x="13124" y="131206"/>
                  </a:lnTo>
                  <a:lnTo>
                    <a:pt x="7272" y="13860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341341" y="1884179"/>
              <a:ext cx="164442" cy="326806"/>
            </a:xfrm>
            <a:custGeom>
              <a:avLst/>
              <a:gdLst/>
              <a:ahLst/>
              <a:cxnLst/>
              <a:rect l="0" t="0" r="0" b="0"/>
              <a:pathLst>
                <a:path w="164442" h="326806">
                  <a:moveTo>
                    <a:pt x="101270" y="137292"/>
                  </a:moveTo>
                  <a:lnTo>
                    <a:pt x="107071" y="128424"/>
                  </a:lnTo>
                  <a:lnTo>
                    <a:pt x="111995" y="119437"/>
                  </a:lnTo>
                  <a:lnTo>
                    <a:pt x="116493" y="109441"/>
                  </a:lnTo>
                  <a:lnTo>
                    <a:pt x="120541" y="98461"/>
                  </a:lnTo>
                  <a:lnTo>
                    <a:pt x="123906" y="86649"/>
                  </a:lnTo>
                  <a:lnTo>
                    <a:pt x="126505" y="74200"/>
                  </a:lnTo>
                  <a:lnTo>
                    <a:pt x="128087" y="61608"/>
                  </a:lnTo>
                  <a:lnTo>
                    <a:pt x="128169" y="49624"/>
                  </a:lnTo>
                  <a:lnTo>
                    <a:pt x="126624" y="38613"/>
                  </a:lnTo>
                  <a:lnTo>
                    <a:pt x="123467" y="28749"/>
                  </a:lnTo>
                  <a:lnTo>
                    <a:pt x="118682" y="20188"/>
                  </a:lnTo>
                  <a:lnTo>
                    <a:pt x="112427" y="12883"/>
                  </a:lnTo>
                  <a:lnTo>
                    <a:pt x="104974" y="6959"/>
                  </a:lnTo>
                  <a:lnTo>
                    <a:pt x="96609" y="2795"/>
                  </a:lnTo>
                  <a:lnTo>
                    <a:pt x="87579" y="445"/>
                  </a:lnTo>
                  <a:lnTo>
                    <a:pt x="78078" y="0"/>
                  </a:lnTo>
                  <a:lnTo>
                    <a:pt x="68248" y="1746"/>
                  </a:lnTo>
                  <a:lnTo>
                    <a:pt x="58201" y="5625"/>
                  </a:lnTo>
                  <a:lnTo>
                    <a:pt x="48336" y="11313"/>
                  </a:lnTo>
                  <a:lnTo>
                    <a:pt x="39318" y="18411"/>
                  </a:lnTo>
                  <a:lnTo>
                    <a:pt x="31439" y="26551"/>
                  </a:lnTo>
                  <a:lnTo>
                    <a:pt x="24658" y="35437"/>
                  </a:lnTo>
                  <a:lnTo>
                    <a:pt x="18787" y="44846"/>
                  </a:lnTo>
                  <a:lnTo>
                    <a:pt x="13617" y="54625"/>
                  </a:lnTo>
                  <a:lnTo>
                    <a:pt x="9127" y="64988"/>
                  </a:lnTo>
                  <a:lnTo>
                    <a:pt x="5475" y="76469"/>
                  </a:lnTo>
                  <a:lnTo>
                    <a:pt x="2686" y="89269"/>
                  </a:lnTo>
                  <a:lnTo>
                    <a:pt x="810" y="103121"/>
                  </a:lnTo>
                  <a:lnTo>
                    <a:pt x="0" y="117491"/>
                  </a:lnTo>
                  <a:lnTo>
                    <a:pt x="240" y="132000"/>
                  </a:lnTo>
                  <a:lnTo>
                    <a:pt x="1537" y="146148"/>
                  </a:lnTo>
                  <a:lnTo>
                    <a:pt x="4002" y="159261"/>
                  </a:lnTo>
                  <a:lnTo>
                    <a:pt x="7596" y="171061"/>
                  </a:lnTo>
                  <a:lnTo>
                    <a:pt x="12466" y="181135"/>
                  </a:lnTo>
                  <a:lnTo>
                    <a:pt x="19016" y="188779"/>
                  </a:lnTo>
                  <a:lnTo>
                    <a:pt x="27305" y="193842"/>
                  </a:lnTo>
                  <a:lnTo>
                    <a:pt x="36785" y="196463"/>
                  </a:lnTo>
                  <a:lnTo>
                    <a:pt x="46526" y="196801"/>
                  </a:lnTo>
                  <a:lnTo>
                    <a:pt x="55961" y="195177"/>
                  </a:lnTo>
                  <a:lnTo>
                    <a:pt x="64903" y="191837"/>
                  </a:lnTo>
                  <a:lnTo>
                    <a:pt x="73361" y="186863"/>
                  </a:lnTo>
                  <a:lnTo>
                    <a:pt x="81418" y="180448"/>
                  </a:lnTo>
                  <a:lnTo>
                    <a:pt x="89168" y="172873"/>
                  </a:lnTo>
                  <a:lnTo>
                    <a:pt x="96693" y="164419"/>
                  </a:lnTo>
                  <a:lnTo>
                    <a:pt x="104059" y="155326"/>
                  </a:lnTo>
                  <a:lnTo>
                    <a:pt x="111313" y="145780"/>
                  </a:lnTo>
                  <a:lnTo>
                    <a:pt x="118492" y="135919"/>
                  </a:lnTo>
                  <a:lnTo>
                    <a:pt x="125614" y="125842"/>
                  </a:lnTo>
                  <a:lnTo>
                    <a:pt x="132532" y="115618"/>
                  </a:lnTo>
                  <a:lnTo>
                    <a:pt x="138951" y="105294"/>
                  </a:lnTo>
                  <a:lnTo>
                    <a:pt x="144758" y="94973"/>
                  </a:lnTo>
                  <a:lnTo>
                    <a:pt x="150268" y="87164"/>
                  </a:lnTo>
                  <a:lnTo>
                    <a:pt x="155071" y="85012"/>
                  </a:lnTo>
                  <a:lnTo>
                    <a:pt x="157916" y="87549"/>
                  </a:lnTo>
                  <a:lnTo>
                    <a:pt x="158855" y="93141"/>
                  </a:lnTo>
                  <a:lnTo>
                    <a:pt x="158532" y="100774"/>
                  </a:lnTo>
                  <a:lnTo>
                    <a:pt x="157693" y="110024"/>
                  </a:lnTo>
                  <a:lnTo>
                    <a:pt x="156790" y="120582"/>
                  </a:lnTo>
                  <a:lnTo>
                    <a:pt x="156008" y="132151"/>
                  </a:lnTo>
                  <a:lnTo>
                    <a:pt x="155398" y="144467"/>
                  </a:lnTo>
                  <a:lnTo>
                    <a:pt x="154946" y="157320"/>
                  </a:lnTo>
                  <a:lnTo>
                    <a:pt x="154623" y="170549"/>
                  </a:lnTo>
                  <a:lnTo>
                    <a:pt x="154397" y="184039"/>
                  </a:lnTo>
                  <a:lnTo>
                    <a:pt x="154240" y="197707"/>
                  </a:lnTo>
                  <a:lnTo>
                    <a:pt x="154134" y="211496"/>
                  </a:lnTo>
                  <a:lnTo>
                    <a:pt x="154061" y="225367"/>
                  </a:lnTo>
                  <a:lnTo>
                    <a:pt x="154017" y="239288"/>
                  </a:lnTo>
                  <a:lnTo>
                    <a:pt x="154157" y="253079"/>
                  </a:lnTo>
                  <a:lnTo>
                    <a:pt x="154783" y="266418"/>
                  </a:lnTo>
                  <a:lnTo>
                    <a:pt x="156017" y="279156"/>
                  </a:lnTo>
                  <a:lnTo>
                    <a:pt x="157668" y="290868"/>
                  </a:lnTo>
                  <a:lnTo>
                    <a:pt x="159487" y="301923"/>
                  </a:lnTo>
                  <a:lnTo>
                    <a:pt x="161635" y="313292"/>
                  </a:lnTo>
                  <a:lnTo>
                    <a:pt x="164441" y="326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42653" y="2210984"/>
              <a:ext cx="36689" cy="178986"/>
            </a:xfrm>
            <a:custGeom>
              <a:avLst/>
              <a:gdLst/>
              <a:ahLst/>
              <a:cxnLst/>
              <a:rect l="0" t="0" r="0" b="0"/>
              <a:pathLst>
                <a:path w="36689" h="178986">
                  <a:moveTo>
                    <a:pt x="0" y="0"/>
                  </a:moveTo>
                  <a:lnTo>
                    <a:pt x="5867" y="8868"/>
                  </a:lnTo>
                  <a:lnTo>
                    <a:pt x="11431" y="17855"/>
                  </a:lnTo>
                  <a:lnTo>
                    <a:pt x="17222" y="27851"/>
                  </a:lnTo>
                  <a:lnTo>
                    <a:pt x="22956" y="38831"/>
                  </a:lnTo>
                  <a:lnTo>
                    <a:pt x="27990" y="50643"/>
                  </a:lnTo>
                  <a:lnTo>
                    <a:pt x="32007" y="63097"/>
                  </a:lnTo>
                  <a:lnTo>
                    <a:pt x="34859" y="75862"/>
                  </a:lnTo>
                  <a:lnTo>
                    <a:pt x="36400" y="88494"/>
                  </a:lnTo>
                  <a:lnTo>
                    <a:pt x="36688" y="100758"/>
                  </a:lnTo>
                  <a:lnTo>
                    <a:pt x="35762" y="112448"/>
                  </a:lnTo>
                  <a:lnTo>
                    <a:pt x="33553" y="123305"/>
                  </a:lnTo>
                  <a:lnTo>
                    <a:pt x="30150" y="133270"/>
                  </a:lnTo>
                  <a:lnTo>
                    <a:pt x="25870" y="142343"/>
                  </a:lnTo>
                  <a:lnTo>
                    <a:pt x="20653" y="151480"/>
                  </a:lnTo>
                  <a:lnTo>
                    <a:pt x="12925" y="16260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26922" y="1916186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62"/>
                  </a:lnTo>
                  <a:lnTo>
                    <a:pt x="10528" y="46624"/>
                  </a:lnTo>
                  <a:lnTo>
                    <a:pt x="10528" y="59284"/>
                  </a:lnTo>
                  <a:lnTo>
                    <a:pt x="10528" y="72340"/>
                  </a:lnTo>
                  <a:lnTo>
                    <a:pt x="10528" y="85692"/>
                  </a:lnTo>
                  <a:lnTo>
                    <a:pt x="10528" y="99257"/>
                  </a:lnTo>
                  <a:lnTo>
                    <a:pt x="10528" y="112977"/>
                  </a:lnTo>
                  <a:lnTo>
                    <a:pt x="10528" y="126968"/>
                  </a:lnTo>
                  <a:lnTo>
                    <a:pt x="10528" y="141507"/>
                  </a:lnTo>
                  <a:lnTo>
                    <a:pt x="10528" y="156694"/>
                  </a:lnTo>
                  <a:lnTo>
                    <a:pt x="10528" y="172318"/>
                  </a:lnTo>
                  <a:lnTo>
                    <a:pt x="10528" y="187959"/>
                  </a:lnTo>
                  <a:lnTo>
                    <a:pt x="10524" y="203370"/>
                  </a:lnTo>
                  <a:lnTo>
                    <a:pt x="10351" y="218481"/>
                  </a:lnTo>
                  <a:lnTo>
                    <a:pt x="9703" y="233314"/>
                  </a:lnTo>
                  <a:lnTo>
                    <a:pt x="8454" y="247903"/>
                  </a:lnTo>
                  <a:lnTo>
                    <a:pt x="6792" y="261698"/>
                  </a:lnTo>
                  <a:lnTo>
                    <a:pt x="4966" y="274917"/>
                  </a:lnTo>
                  <a:lnTo>
                    <a:pt x="2812" y="28872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18562" y="1916186"/>
              <a:ext cx="161045" cy="316301"/>
            </a:xfrm>
            <a:custGeom>
              <a:avLst/>
              <a:gdLst/>
              <a:ahLst/>
              <a:cxnLst/>
              <a:rect l="0" t="0" r="0" b="0"/>
              <a:pathLst>
                <a:path w="161045" h="316301">
                  <a:moveTo>
                    <a:pt x="45230" y="0"/>
                  </a:moveTo>
                  <a:lnTo>
                    <a:pt x="39430" y="8868"/>
                  </a:lnTo>
                  <a:lnTo>
                    <a:pt x="34506" y="17855"/>
                  </a:lnTo>
                  <a:lnTo>
                    <a:pt x="30008" y="27851"/>
                  </a:lnTo>
                  <a:lnTo>
                    <a:pt x="25959" y="38831"/>
                  </a:lnTo>
                  <a:lnTo>
                    <a:pt x="22594" y="50643"/>
                  </a:lnTo>
                  <a:lnTo>
                    <a:pt x="19991" y="63010"/>
                  </a:lnTo>
                  <a:lnTo>
                    <a:pt x="18257" y="72573"/>
                  </a:lnTo>
                  <a:lnTo>
                    <a:pt x="17887" y="75659"/>
                  </a:lnTo>
                  <a:lnTo>
                    <a:pt x="19306" y="74151"/>
                  </a:lnTo>
                  <a:lnTo>
                    <a:pt x="22320" y="70082"/>
                  </a:lnTo>
                  <a:lnTo>
                    <a:pt x="26552" y="64650"/>
                  </a:lnTo>
                  <a:lnTo>
                    <a:pt x="31663" y="58510"/>
                  </a:lnTo>
                  <a:lnTo>
                    <a:pt x="37554" y="52491"/>
                  </a:lnTo>
                  <a:lnTo>
                    <a:pt x="44342" y="47691"/>
                  </a:lnTo>
                  <a:lnTo>
                    <a:pt x="52017" y="44605"/>
                  </a:lnTo>
                  <a:lnTo>
                    <a:pt x="60291" y="43675"/>
                  </a:lnTo>
                  <a:lnTo>
                    <a:pt x="68691" y="45548"/>
                  </a:lnTo>
                  <a:lnTo>
                    <a:pt x="76925" y="50297"/>
                  </a:lnTo>
                  <a:lnTo>
                    <a:pt x="84572" y="57705"/>
                  </a:lnTo>
                  <a:lnTo>
                    <a:pt x="91022" y="67551"/>
                  </a:lnTo>
                  <a:lnTo>
                    <a:pt x="96059" y="79460"/>
                  </a:lnTo>
                  <a:lnTo>
                    <a:pt x="99797" y="92825"/>
                  </a:lnTo>
                  <a:lnTo>
                    <a:pt x="102479" y="106923"/>
                  </a:lnTo>
                  <a:lnTo>
                    <a:pt x="104361" y="121288"/>
                  </a:lnTo>
                  <a:lnTo>
                    <a:pt x="105662" y="135692"/>
                  </a:lnTo>
                  <a:lnTo>
                    <a:pt x="106553" y="150049"/>
                  </a:lnTo>
                  <a:lnTo>
                    <a:pt x="107154" y="164337"/>
                  </a:lnTo>
                  <a:lnTo>
                    <a:pt x="107390" y="178560"/>
                  </a:lnTo>
                  <a:lnTo>
                    <a:pt x="107017" y="192731"/>
                  </a:lnTo>
                  <a:lnTo>
                    <a:pt x="105944" y="206857"/>
                  </a:lnTo>
                  <a:lnTo>
                    <a:pt x="104070" y="220787"/>
                  </a:lnTo>
                  <a:lnTo>
                    <a:pt x="101208" y="234220"/>
                  </a:lnTo>
                  <a:lnTo>
                    <a:pt x="97354" y="247030"/>
                  </a:lnTo>
                  <a:lnTo>
                    <a:pt x="92647" y="259090"/>
                  </a:lnTo>
                  <a:lnTo>
                    <a:pt x="87271" y="270197"/>
                  </a:lnTo>
                  <a:lnTo>
                    <a:pt x="81393" y="280330"/>
                  </a:lnTo>
                  <a:lnTo>
                    <a:pt x="74990" y="289457"/>
                  </a:lnTo>
                  <a:lnTo>
                    <a:pt x="67860" y="297450"/>
                  </a:lnTo>
                  <a:lnTo>
                    <a:pt x="59952" y="304338"/>
                  </a:lnTo>
                  <a:lnTo>
                    <a:pt x="51354" y="309965"/>
                  </a:lnTo>
                  <a:lnTo>
                    <a:pt x="42204" y="313923"/>
                  </a:lnTo>
                  <a:lnTo>
                    <a:pt x="32654" y="316126"/>
                  </a:lnTo>
                  <a:lnTo>
                    <a:pt x="23309" y="316300"/>
                  </a:lnTo>
                  <a:lnTo>
                    <a:pt x="15180" y="313841"/>
                  </a:lnTo>
                  <a:lnTo>
                    <a:pt x="8724" y="308668"/>
                  </a:lnTo>
                  <a:lnTo>
                    <a:pt x="4054" y="301297"/>
                  </a:lnTo>
                  <a:lnTo>
                    <a:pt x="1204" y="292531"/>
                  </a:lnTo>
                  <a:lnTo>
                    <a:pt x="0" y="282984"/>
                  </a:lnTo>
                  <a:lnTo>
                    <a:pt x="460" y="273342"/>
                  </a:lnTo>
                  <a:lnTo>
                    <a:pt x="2881" y="264415"/>
                  </a:lnTo>
                  <a:lnTo>
                    <a:pt x="7250" y="256574"/>
                  </a:lnTo>
                  <a:lnTo>
                    <a:pt x="13452" y="249974"/>
                  </a:lnTo>
                  <a:lnTo>
                    <a:pt x="21434" y="244749"/>
                  </a:lnTo>
                  <a:lnTo>
                    <a:pt x="30980" y="240833"/>
                  </a:lnTo>
                  <a:lnTo>
                    <a:pt x="41456" y="238337"/>
                  </a:lnTo>
                  <a:lnTo>
                    <a:pt x="51939" y="237625"/>
                  </a:lnTo>
                  <a:lnTo>
                    <a:pt x="61909" y="238737"/>
                  </a:lnTo>
                  <a:lnTo>
                    <a:pt x="71226" y="241431"/>
                  </a:lnTo>
                  <a:lnTo>
                    <a:pt x="79945" y="245372"/>
                  </a:lnTo>
                  <a:lnTo>
                    <a:pt x="88180" y="250243"/>
                  </a:lnTo>
                  <a:lnTo>
                    <a:pt x="96050" y="255782"/>
                  </a:lnTo>
                  <a:lnTo>
                    <a:pt x="103657" y="261791"/>
                  </a:lnTo>
                  <a:lnTo>
                    <a:pt x="111078" y="268121"/>
                  </a:lnTo>
                  <a:lnTo>
                    <a:pt x="118453" y="274557"/>
                  </a:lnTo>
                  <a:lnTo>
                    <a:pt x="126920" y="281547"/>
                  </a:lnTo>
                  <a:lnTo>
                    <a:pt x="139461" y="290819"/>
                  </a:lnTo>
                  <a:lnTo>
                    <a:pt x="16104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74362" y="2242570"/>
              <a:ext cx="10530" cy="105285"/>
            </a:xfrm>
            <a:custGeom>
              <a:avLst/>
              <a:gdLst/>
              <a:ahLst/>
              <a:cxnLst/>
              <a:rect l="0" t="0" r="0" b="0"/>
              <a:pathLst>
                <a:path w="10530" h="105285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2" y="27845"/>
                  </a:lnTo>
                  <a:lnTo>
                    <a:pt x="7795" y="38782"/>
                  </a:lnTo>
                  <a:lnTo>
                    <a:pt x="8774" y="51824"/>
                  </a:lnTo>
                  <a:lnTo>
                    <a:pt x="9635" y="71473"/>
                  </a:lnTo>
                  <a:lnTo>
                    <a:pt x="10529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84932" y="1937243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5"/>
                  </a:lnTo>
                  <a:lnTo>
                    <a:pt x="0" y="99266"/>
                  </a:lnTo>
                  <a:lnTo>
                    <a:pt x="0" y="118707"/>
                  </a:lnTo>
                  <a:lnTo>
                    <a:pt x="0" y="138123"/>
                  </a:lnTo>
                  <a:lnTo>
                    <a:pt x="5" y="157239"/>
                  </a:lnTo>
                  <a:lnTo>
                    <a:pt x="177" y="175666"/>
                  </a:lnTo>
                  <a:lnTo>
                    <a:pt x="826" y="192820"/>
                  </a:lnTo>
                  <a:lnTo>
                    <a:pt x="2075" y="208511"/>
                  </a:lnTo>
                  <a:lnTo>
                    <a:pt x="3727" y="223031"/>
                  </a:lnTo>
                  <a:lnTo>
                    <a:pt x="5376" y="236945"/>
                  </a:lnTo>
                  <a:lnTo>
                    <a:pt x="6778" y="250628"/>
                  </a:lnTo>
                  <a:lnTo>
                    <a:pt x="7874" y="263665"/>
                  </a:lnTo>
                  <a:lnTo>
                    <a:pt x="8802" y="276220"/>
                  </a:lnTo>
                  <a:lnTo>
                    <a:pt x="9640" y="289403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90217" y="1947772"/>
              <a:ext cx="139952" cy="273742"/>
            </a:xfrm>
            <a:custGeom>
              <a:avLst/>
              <a:gdLst/>
              <a:ahLst/>
              <a:cxnLst/>
              <a:rect l="0" t="0" r="0" b="0"/>
              <a:pathLst>
                <a:path w="139952" h="273742">
                  <a:moveTo>
                    <a:pt x="105285" y="0"/>
                  </a:moveTo>
                  <a:lnTo>
                    <a:pt x="99351" y="5867"/>
                  </a:lnTo>
                  <a:lnTo>
                    <a:pt x="93146" y="11432"/>
                  </a:lnTo>
                  <a:lnTo>
                    <a:pt x="86055" y="17231"/>
                  </a:lnTo>
                  <a:lnTo>
                    <a:pt x="78287" y="23311"/>
                  </a:lnTo>
                  <a:lnTo>
                    <a:pt x="70290" y="29641"/>
                  </a:lnTo>
                  <a:lnTo>
                    <a:pt x="62348" y="36169"/>
                  </a:lnTo>
                  <a:lnTo>
                    <a:pt x="54574" y="42846"/>
                  </a:lnTo>
                  <a:lnTo>
                    <a:pt x="46981" y="49628"/>
                  </a:lnTo>
                  <a:lnTo>
                    <a:pt x="39544" y="56490"/>
                  </a:lnTo>
                  <a:lnTo>
                    <a:pt x="32229" y="63573"/>
                  </a:lnTo>
                  <a:lnTo>
                    <a:pt x="25004" y="71166"/>
                  </a:lnTo>
                  <a:lnTo>
                    <a:pt x="17857" y="79388"/>
                  </a:lnTo>
                  <a:lnTo>
                    <a:pt x="11260" y="88200"/>
                  </a:lnTo>
                  <a:lnTo>
                    <a:pt x="6120" y="97493"/>
                  </a:lnTo>
                  <a:lnTo>
                    <a:pt x="2826" y="107134"/>
                  </a:lnTo>
                  <a:lnTo>
                    <a:pt x="1600" y="116370"/>
                  </a:lnTo>
                  <a:lnTo>
                    <a:pt x="2747" y="123894"/>
                  </a:lnTo>
                  <a:lnTo>
                    <a:pt x="6189" y="129130"/>
                  </a:lnTo>
                  <a:lnTo>
                    <a:pt x="11567" y="132167"/>
                  </a:lnTo>
                  <a:lnTo>
                    <a:pt x="18449" y="133382"/>
                  </a:lnTo>
                  <a:lnTo>
                    <a:pt x="26445" y="133205"/>
                  </a:lnTo>
                  <a:lnTo>
                    <a:pt x="35403" y="132176"/>
                  </a:lnTo>
                  <a:lnTo>
                    <a:pt x="45392" y="130896"/>
                  </a:lnTo>
                  <a:lnTo>
                    <a:pt x="56359" y="129725"/>
                  </a:lnTo>
                  <a:lnTo>
                    <a:pt x="67825" y="129114"/>
                  </a:lnTo>
                  <a:lnTo>
                    <a:pt x="78988" y="129688"/>
                  </a:lnTo>
                  <a:lnTo>
                    <a:pt x="89421" y="131671"/>
                  </a:lnTo>
                  <a:lnTo>
                    <a:pt x="99053" y="134952"/>
                  </a:lnTo>
                  <a:lnTo>
                    <a:pt x="107984" y="139288"/>
                  </a:lnTo>
                  <a:lnTo>
                    <a:pt x="116352" y="144433"/>
                  </a:lnTo>
                  <a:lnTo>
                    <a:pt x="123972" y="150495"/>
                  </a:lnTo>
                  <a:lnTo>
                    <a:pt x="130346" y="157919"/>
                  </a:lnTo>
                  <a:lnTo>
                    <a:pt x="135295" y="166829"/>
                  </a:lnTo>
                  <a:lnTo>
                    <a:pt x="138618" y="176745"/>
                  </a:lnTo>
                  <a:lnTo>
                    <a:pt x="139951" y="186784"/>
                  </a:lnTo>
                  <a:lnTo>
                    <a:pt x="139284" y="196424"/>
                  </a:lnTo>
                  <a:lnTo>
                    <a:pt x="136734" y="205505"/>
                  </a:lnTo>
                  <a:lnTo>
                    <a:pt x="132364" y="214056"/>
                  </a:lnTo>
                  <a:lnTo>
                    <a:pt x="126391" y="222171"/>
                  </a:lnTo>
                  <a:lnTo>
                    <a:pt x="119129" y="229790"/>
                  </a:lnTo>
                  <a:lnTo>
                    <a:pt x="110893" y="236695"/>
                  </a:lnTo>
                  <a:lnTo>
                    <a:pt x="101949" y="242827"/>
                  </a:lnTo>
                  <a:lnTo>
                    <a:pt x="92506" y="248269"/>
                  </a:lnTo>
                  <a:lnTo>
                    <a:pt x="82714" y="253159"/>
                  </a:lnTo>
                  <a:lnTo>
                    <a:pt x="72684" y="257631"/>
                  </a:lnTo>
                  <a:lnTo>
                    <a:pt x="62368" y="261648"/>
                  </a:lnTo>
                  <a:lnTo>
                    <a:pt x="50251" y="265402"/>
                  </a:lnTo>
                  <a:lnTo>
                    <a:pt x="31916" y="26922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811316" y="2232041"/>
              <a:ext cx="4614" cy="115814"/>
            </a:xfrm>
            <a:custGeom>
              <a:avLst/>
              <a:gdLst/>
              <a:ahLst/>
              <a:cxnLst/>
              <a:rect l="0" t="0" r="0" b="0"/>
              <a:pathLst>
                <a:path w="4614" h="115814">
                  <a:moveTo>
                    <a:pt x="0" y="0"/>
                  </a:moveTo>
                  <a:lnTo>
                    <a:pt x="2800" y="11668"/>
                  </a:lnTo>
                  <a:lnTo>
                    <a:pt x="4301" y="22157"/>
                  </a:lnTo>
                  <a:lnTo>
                    <a:pt x="4613" y="32463"/>
                  </a:lnTo>
                  <a:lnTo>
                    <a:pt x="4106" y="42937"/>
                  </a:lnTo>
                  <a:lnTo>
                    <a:pt x="3286" y="53929"/>
                  </a:lnTo>
                  <a:lnTo>
                    <a:pt x="2470" y="65554"/>
                  </a:lnTo>
                  <a:lnTo>
                    <a:pt x="1785" y="77161"/>
                  </a:lnTo>
                  <a:lnTo>
                    <a:pt x="1183" y="88581"/>
                  </a:lnTo>
                  <a:lnTo>
                    <a:pt x="619" y="10081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053595" y="1979357"/>
              <a:ext cx="10406" cy="263214"/>
            </a:xfrm>
            <a:custGeom>
              <a:avLst/>
              <a:gdLst/>
              <a:ahLst/>
              <a:cxnLst/>
              <a:rect l="0" t="0" r="0" b="0"/>
              <a:pathLst>
                <a:path w="10406" h="263214">
                  <a:moveTo>
                    <a:pt x="10405" y="0"/>
                  </a:moveTo>
                  <a:lnTo>
                    <a:pt x="7538" y="8869"/>
                  </a:lnTo>
                  <a:lnTo>
                    <a:pt x="5396" y="17855"/>
                  </a:lnTo>
                  <a:lnTo>
                    <a:pt x="3793" y="27855"/>
                  </a:lnTo>
                  <a:lnTo>
                    <a:pt x="2612" y="39009"/>
                  </a:lnTo>
                  <a:lnTo>
                    <a:pt x="1763" y="51469"/>
                  </a:lnTo>
                  <a:lnTo>
                    <a:pt x="1166" y="65180"/>
                  </a:lnTo>
                  <a:lnTo>
                    <a:pt x="752" y="79943"/>
                  </a:lnTo>
                  <a:lnTo>
                    <a:pt x="468" y="95521"/>
                  </a:lnTo>
                  <a:lnTo>
                    <a:pt x="274" y="111699"/>
                  </a:lnTo>
                  <a:lnTo>
                    <a:pt x="143" y="128305"/>
                  </a:lnTo>
                  <a:lnTo>
                    <a:pt x="55" y="145212"/>
                  </a:lnTo>
                  <a:lnTo>
                    <a:pt x="0" y="162316"/>
                  </a:lnTo>
                  <a:lnTo>
                    <a:pt x="133" y="179225"/>
                  </a:lnTo>
                  <a:lnTo>
                    <a:pt x="755" y="195279"/>
                  </a:lnTo>
                  <a:lnTo>
                    <a:pt x="1986" y="210174"/>
                  </a:lnTo>
                  <a:lnTo>
                    <a:pt x="3636" y="223508"/>
                  </a:lnTo>
                  <a:lnTo>
                    <a:pt x="5453" y="235909"/>
                  </a:lnTo>
                  <a:lnTo>
                    <a:pt x="7600" y="248467"/>
                  </a:lnTo>
                  <a:lnTo>
                    <a:pt x="1040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168145" y="1944790"/>
              <a:ext cx="138011" cy="304982"/>
            </a:xfrm>
            <a:custGeom>
              <a:avLst/>
              <a:gdLst/>
              <a:ahLst/>
              <a:cxnLst/>
              <a:rect l="0" t="0" r="0" b="0"/>
              <a:pathLst>
                <a:path w="138011" h="304982">
                  <a:moveTo>
                    <a:pt x="138010" y="55624"/>
                  </a:moveTo>
                  <a:lnTo>
                    <a:pt x="132142" y="61626"/>
                  </a:lnTo>
                  <a:lnTo>
                    <a:pt x="126578" y="68470"/>
                  </a:lnTo>
                  <a:lnTo>
                    <a:pt x="120783" y="76858"/>
                  </a:lnTo>
                  <a:lnTo>
                    <a:pt x="114876" y="86486"/>
                  </a:lnTo>
                  <a:lnTo>
                    <a:pt x="109194" y="96800"/>
                  </a:lnTo>
                  <a:lnTo>
                    <a:pt x="103914" y="107412"/>
                  </a:lnTo>
                  <a:lnTo>
                    <a:pt x="98891" y="118283"/>
                  </a:lnTo>
                  <a:lnTo>
                    <a:pt x="93757" y="129632"/>
                  </a:lnTo>
                  <a:lnTo>
                    <a:pt x="88307" y="141553"/>
                  </a:lnTo>
                  <a:lnTo>
                    <a:pt x="82663" y="153844"/>
                  </a:lnTo>
                  <a:lnTo>
                    <a:pt x="77174" y="166102"/>
                  </a:lnTo>
                  <a:lnTo>
                    <a:pt x="72037" y="178090"/>
                  </a:lnTo>
                  <a:lnTo>
                    <a:pt x="67281" y="189752"/>
                  </a:lnTo>
                  <a:lnTo>
                    <a:pt x="62860" y="201116"/>
                  </a:lnTo>
                  <a:lnTo>
                    <a:pt x="58708" y="212246"/>
                  </a:lnTo>
                  <a:lnTo>
                    <a:pt x="54920" y="223365"/>
                  </a:lnTo>
                  <a:lnTo>
                    <a:pt x="51748" y="234830"/>
                  </a:lnTo>
                  <a:lnTo>
                    <a:pt x="49289" y="246799"/>
                  </a:lnTo>
                  <a:lnTo>
                    <a:pt x="47807" y="258941"/>
                  </a:lnTo>
                  <a:lnTo>
                    <a:pt x="47794" y="270560"/>
                  </a:lnTo>
                  <a:lnTo>
                    <a:pt x="49386" y="281285"/>
                  </a:lnTo>
                  <a:lnTo>
                    <a:pt x="52575" y="290603"/>
                  </a:lnTo>
                  <a:lnTo>
                    <a:pt x="57382" y="297725"/>
                  </a:lnTo>
                  <a:lnTo>
                    <a:pt x="63648" y="302430"/>
                  </a:lnTo>
                  <a:lnTo>
                    <a:pt x="70938" y="304807"/>
                  </a:lnTo>
                  <a:lnTo>
                    <a:pt x="78660" y="304981"/>
                  </a:lnTo>
                  <a:lnTo>
                    <a:pt x="86442" y="303251"/>
                  </a:lnTo>
                  <a:lnTo>
                    <a:pt x="94121" y="300009"/>
                  </a:lnTo>
                  <a:lnTo>
                    <a:pt x="101656" y="295634"/>
                  </a:lnTo>
                  <a:lnTo>
                    <a:pt x="109048" y="290430"/>
                  </a:lnTo>
                  <a:lnTo>
                    <a:pt x="115996" y="284313"/>
                  </a:lnTo>
                  <a:lnTo>
                    <a:pt x="121910" y="276844"/>
                  </a:lnTo>
                  <a:lnTo>
                    <a:pt x="126550" y="267895"/>
                  </a:lnTo>
                  <a:lnTo>
                    <a:pt x="129836" y="257782"/>
                  </a:lnTo>
                  <a:lnTo>
                    <a:pt x="131675" y="247077"/>
                  </a:lnTo>
                  <a:lnTo>
                    <a:pt x="132166" y="236177"/>
                  </a:lnTo>
                  <a:lnTo>
                    <a:pt x="131378" y="225435"/>
                  </a:lnTo>
                  <a:lnTo>
                    <a:pt x="129262" y="215230"/>
                  </a:lnTo>
                  <a:lnTo>
                    <a:pt x="125916" y="205703"/>
                  </a:lnTo>
                  <a:lnTo>
                    <a:pt x="121553" y="196816"/>
                  </a:lnTo>
                  <a:lnTo>
                    <a:pt x="116408" y="188453"/>
                  </a:lnTo>
                  <a:lnTo>
                    <a:pt x="110681" y="180489"/>
                  </a:lnTo>
                  <a:lnTo>
                    <a:pt x="104210" y="172816"/>
                  </a:lnTo>
                  <a:lnTo>
                    <a:pt x="96502" y="165349"/>
                  </a:lnTo>
                  <a:lnTo>
                    <a:pt x="87397" y="158026"/>
                  </a:lnTo>
                  <a:lnTo>
                    <a:pt x="77350" y="150801"/>
                  </a:lnTo>
                  <a:lnTo>
                    <a:pt x="67221" y="143643"/>
                  </a:lnTo>
                  <a:lnTo>
                    <a:pt x="57522" y="136531"/>
                  </a:lnTo>
                  <a:lnTo>
                    <a:pt x="48401" y="129450"/>
                  </a:lnTo>
                  <a:lnTo>
                    <a:pt x="39821" y="122389"/>
                  </a:lnTo>
                  <a:lnTo>
                    <a:pt x="31688" y="115337"/>
                  </a:lnTo>
                  <a:lnTo>
                    <a:pt x="24057" y="108127"/>
                  </a:lnTo>
                  <a:lnTo>
                    <a:pt x="17144" y="100447"/>
                  </a:lnTo>
                  <a:lnTo>
                    <a:pt x="11017" y="92166"/>
                  </a:lnTo>
                  <a:lnTo>
                    <a:pt x="5917" y="83316"/>
                  </a:lnTo>
                  <a:lnTo>
                    <a:pt x="2320" y="73997"/>
                  </a:lnTo>
                  <a:lnTo>
                    <a:pt x="354" y="64320"/>
                  </a:lnTo>
                  <a:lnTo>
                    <a:pt x="0" y="54380"/>
                  </a:lnTo>
                  <a:lnTo>
                    <a:pt x="1275" y="44256"/>
                  </a:lnTo>
                  <a:lnTo>
                    <a:pt x="4035" y="34016"/>
                  </a:lnTo>
                  <a:lnTo>
                    <a:pt x="8496" y="24192"/>
                  </a:lnTo>
                  <a:lnTo>
                    <a:pt x="15296" y="15733"/>
                  </a:lnTo>
                  <a:lnTo>
                    <a:pt x="24567" y="9053"/>
                  </a:lnTo>
                  <a:lnTo>
                    <a:pt x="35691" y="4230"/>
                  </a:lnTo>
                  <a:lnTo>
                    <a:pt x="47604" y="1277"/>
                  </a:lnTo>
                  <a:lnTo>
                    <a:pt x="59608" y="0"/>
                  </a:lnTo>
                  <a:lnTo>
                    <a:pt x="71240" y="242"/>
                  </a:lnTo>
                  <a:lnTo>
                    <a:pt x="82116" y="1983"/>
                  </a:lnTo>
                  <a:lnTo>
                    <a:pt x="92125" y="5077"/>
                  </a:lnTo>
                  <a:lnTo>
                    <a:pt x="101182" y="9441"/>
                  </a:lnTo>
                  <a:lnTo>
                    <a:pt x="109136" y="15117"/>
                  </a:lnTo>
                  <a:lnTo>
                    <a:pt x="116005" y="21996"/>
                  </a:lnTo>
                  <a:lnTo>
                    <a:pt x="121809" y="29408"/>
                  </a:lnTo>
                  <a:lnTo>
                    <a:pt x="127040" y="36937"/>
                  </a:lnTo>
                  <a:lnTo>
                    <a:pt x="132159" y="4524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32497" y="2284683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37"/>
                  </a:lnTo>
                  <a:lnTo>
                    <a:pt x="2734" y="38370"/>
                  </a:lnTo>
                  <a:lnTo>
                    <a:pt x="1756" y="49609"/>
                  </a:lnTo>
                  <a:lnTo>
                    <a:pt x="894" y="636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70061" y="1969637"/>
              <a:ext cx="230934" cy="284165"/>
            </a:xfrm>
            <a:custGeom>
              <a:avLst/>
              <a:gdLst/>
              <a:ahLst/>
              <a:cxnLst/>
              <a:rect l="0" t="0" r="0" b="0"/>
              <a:pathLst>
                <a:path w="230934" h="284165">
                  <a:moveTo>
                    <a:pt x="30892" y="30777"/>
                  </a:moveTo>
                  <a:lnTo>
                    <a:pt x="36760" y="24909"/>
                  </a:lnTo>
                  <a:lnTo>
                    <a:pt x="42324" y="19345"/>
                  </a:lnTo>
                  <a:lnTo>
                    <a:pt x="48132" y="13560"/>
                  </a:lnTo>
                  <a:lnTo>
                    <a:pt x="54559" y="7998"/>
                  </a:lnTo>
                  <a:lnTo>
                    <a:pt x="62185" y="3613"/>
                  </a:lnTo>
                  <a:lnTo>
                    <a:pt x="71206" y="853"/>
                  </a:lnTo>
                  <a:lnTo>
                    <a:pt x="81014" y="0"/>
                  </a:lnTo>
                  <a:lnTo>
                    <a:pt x="90446" y="1403"/>
                  </a:lnTo>
                  <a:lnTo>
                    <a:pt x="98855" y="5020"/>
                  </a:lnTo>
                  <a:lnTo>
                    <a:pt x="106125" y="10516"/>
                  </a:lnTo>
                  <a:lnTo>
                    <a:pt x="112389" y="17478"/>
                  </a:lnTo>
                  <a:lnTo>
                    <a:pt x="117854" y="25532"/>
                  </a:lnTo>
                  <a:lnTo>
                    <a:pt x="122558" y="34698"/>
                  </a:lnTo>
                  <a:lnTo>
                    <a:pt x="126362" y="45360"/>
                  </a:lnTo>
                  <a:lnTo>
                    <a:pt x="129260" y="57602"/>
                  </a:lnTo>
                  <a:lnTo>
                    <a:pt x="131380" y="71076"/>
                  </a:lnTo>
                  <a:lnTo>
                    <a:pt x="132887" y="85192"/>
                  </a:lnTo>
                  <a:lnTo>
                    <a:pt x="133934" y="99539"/>
                  </a:lnTo>
                  <a:lnTo>
                    <a:pt x="134485" y="113918"/>
                  </a:lnTo>
                  <a:lnTo>
                    <a:pt x="134330" y="128251"/>
                  </a:lnTo>
                  <a:lnTo>
                    <a:pt x="133412" y="142516"/>
                  </a:lnTo>
                  <a:lnTo>
                    <a:pt x="131813" y="156552"/>
                  </a:lnTo>
                  <a:lnTo>
                    <a:pt x="129668" y="170063"/>
                  </a:lnTo>
                  <a:lnTo>
                    <a:pt x="127110" y="182933"/>
                  </a:lnTo>
                  <a:lnTo>
                    <a:pt x="124087" y="195205"/>
                  </a:lnTo>
                  <a:lnTo>
                    <a:pt x="120379" y="206987"/>
                  </a:lnTo>
                  <a:lnTo>
                    <a:pt x="115923" y="218391"/>
                  </a:lnTo>
                  <a:lnTo>
                    <a:pt x="110795" y="229357"/>
                  </a:lnTo>
                  <a:lnTo>
                    <a:pt x="105128" y="239654"/>
                  </a:lnTo>
                  <a:lnTo>
                    <a:pt x="99051" y="249208"/>
                  </a:lnTo>
                  <a:lnTo>
                    <a:pt x="92513" y="257931"/>
                  </a:lnTo>
                  <a:lnTo>
                    <a:pt x="85292" y="265644"/>
                  </a:lnTo>
                  <a:lnTo>
                    <a:pt x="77319" y="272340"/>
                  </a:lnTo>
                  <a:lnTo>
                    <a:pt x="68506" y="277838"/>
                  </a:lnTo>
                  <a:lnTo>
                    <a:pt x="58681" y="281707"/>
                  </a:lnTo>
                  <a:lnTo>
                    <a:pt x="47859" y="283856"/>
                  </a:lnTo>
                  <a:lnTo>
                    <a:pt x="36676" y="284164"/>
                  </a:lnTo>
                  <a:lnTo>
                    <a:pt x="26242" y="282326"/>
                  </a:lnTo>
                  <a:lnTo>
                    <a:pt x="17131" y="278384"/>
                  </a:lnTo>
                  <a:lnTo>
                    <a:pt x="9711" y="272654"/>
                  </a:lnTo>
                  <a:lnTo>
                    <a:pt x="4402" y="265528"/>
                  </a:lnTo>
                  <a:lnTo>
                    <a:pt x="1211" y="257374"/>
                  </a:lnTo>
                  <a:lnTo>
                    <a:pt x="0" y="248648"/>
                  </a:lnTo>
                  <a:lnTo>
                    <a:pt x="684" y="239879"/>
                  </a:lnTo>
                  <a:lnTo>
                    <a:pt x="3030" y="231361"/>
                  </a:lnTo>
                  <a:lnTo>
                    <a:pt x="6871" y="223339"/>
                  </a:lnTo>
                  <a:lnTo>
                    <a:pt x="12189" y="216097"/>
                  </a:lnTo>
                  <a:lnTo>
                    <a:pt x="18843" y="209711"/>
                  </a:lnTo>
                  <a:lnTo>
                    <a:pt x="26749" y="204253"/>
                  </a:lnTo>
                  <a:lnTo>
                    <a:pt x="35959" y="199876"/>
                  </a:lnTo>
                  <a:lnTo>
                    <a:pt x="46373" y="196564"/>
                  </a:lnTo>
                  <a:lnTo>
                    <a:pt x="57620" y="194321"/>
                  </a:lnTo>
                  <a:lnTo>
                    <a:pt x="69160" y="193257"/>
                  </a:lnTo>
                  <a:lnTo>
                    <a:pt x="80657" y="193322"/>
                  </a:lnTo>
                  <a:lnTo>
                    <a:pt x="91816" y="194500"/>
                  </a:lnTo>
                  <a:lnTo>
                    <a:pt x="102310" y="196886"/>
                  </a:lnTo>
                  <a:lnTo>
                    <a:pt x="112037" y="200416"/>
                  </a:lnTo>
                  <a:lnTo>
                    <a:pt x="121231" y="204905"/>
                  </a:lnTo>
                  <a:lnTo>
                    <a:pt x="130332" y="210134"/>
                  </a:lnTo>
                  <a:lnTo>
                    <a:pt x="139610" y="215904"/>
                  </a:lnTo>
                  <a:lnTo>
                    <a:pt x="149149" y="221895"/>
                  </a:lnTo>
                  <a:lnTo>
                    <a:pt x="158940" y="227684"/>
                  </a:lnTo>
                  <a:lnTo>
                    <a:pt x="168933" y="233046"/>
                  </a:lnTo>
                  <a:lnTo>
                    <a:pt x="179010" y="237615"/>
                  </a:lnTo>
                  <a:lnTo>
                    <a:pt x="190188" y="241128"/>
                  </a:lnTo>
                  <a:lnTo>
                    <a:pt x="205685" y="242774"/>
                  </a:lnTo>
                  <a:lnTo>
                    <a:pt x="230933" y="2413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800994" y="1979357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7" y="54239"/>
                  </a:lnTo>
                  <a:lnTo>
                    <a:pt x="826" y="67099"/>
                  </a:lnTo>
                  <a:lnTo>
                    <a:pt x="2079" y="79508"/>
                  </a:lnTo>
                  <a:lnTo>
                    <a:pt x="3904" y="91795"/>
                  </a:lnTo>
                  <a:lnTo>
                    <a:pt x="6201" y="104644"/>
                  </a:lnTo>
                  <a:lnTo>
                    <a:pt x="8853" y="118399"/>
                  </a:lnTo>
                  <a:lnTo>
                    <a:pt x="11598" y="132908"/>
                  </a:lnTo>
                  <a:lnTo>
                    <a:pt x="14054" y="147727"/>
                  </a:lnTo>
                  <a:lnTo>
                    <a:pt x="16035" y="162536"/>
                  </a:lnTo>
                  <a:lnTo>
                    <a:pt x="17536" y="176796"/>
                  </a:lnTo>
                  <a:lnTo>
                    <a:pt x="18788" y="191179"/>
                  </a:lnTo>
                  <a:lnTo>
                    <a:pt x="19899" y="208064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58922" y="2200455"/>
              <a:ext cx="17788" cy="147400"/>
            </a:xfrm>
            <a:custGeom>
              <a:avLst/>
              <a:gdLst/>
              <a:ahLst/>
              <a:cxnLst/>
              <a:rect l="0" t="0" r="0" b="0"/>
              <a:pathLst>
                <a:path w="17788" h="147400">
                  <a:moveTo>
                    <a:pt x="0" y="0"/>
                  </a:moveTo>
                  <a:lnTo>
                    <a:pt x="2933" y="8802"/>
                  </a:lnTo>
                  <a:lnTo>
                    <a:pt x="5716" y="17149"/>
                  </a:lnTo>
                  <a:lnTo>
                    <a:pt x="8611" y="25852"/>
                  </a:lnTo>
                  <a:lnTo>
                    <a:pt x="11478" y="35146"/>
                  </a:lnTo>
                  <a:lnTo>
                    <a:pt x="13995" y="45289"/>
                  </a:lnTo>
                  <a:lnTo>
                    <a:pt x="16001" y="56329"/>
                  </a:lnTo>
                  <a:lnTo>
                    <a:pt x="17341" y="67996"/>
                  </a:lnTo>
                  <a:lnTo>
                    <a:pt x="17787" y="79818"/>
                  </a:lnTo>
                  <a:lnTo>
                    <a:pt x="17311" y="91498"/>
                  </a:lnTo>
                  <a:lnTo>
                    <a:pt x="16187" y="102678"/>
                  </a:lnTo>
                  <a:lnTo>
                    <a:pt x="14788" y="114053"/>
                  </a:lnTo>
                  <a:lnTo>
                    <a:pt x="12990" y="127737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89846" y="1937970"/>
              <a:ext cx="253387" cy="297979"/>
            </a:xfrm>
            <a:custGeom>
              <a:avLst/>
              <a:gdLst/>
              <a:ahLst/>
              <a:cxnLst/>
              <a:rect l="0" t="0" r="0" b="0"/>
              <a:pathLst>
                <a:path w="253387" h="297979">
                  <a:moveTo>
                    <a:pt x="11231" y="41387"/>
                  </a:moveTo>
                  <a:lnTo>
                    <a:pt x="17166" y="35520"/>
                  </a:lnTo>
                  <a:lnTo>
                    <a:pt x="23370" y="29955"/>
                  </a:lnTo>
                  <a:lnTo>
                    <a:pt x="30465" y="24160"/>
                  </a:lnTo>
                  <a:lnTo>
                    <a:pt x="38406" y="18253"/>
                  </a:lnTo>
                  <a:lnTo>
                    <a:pt x="47052" y="12571"/>
                  </a:lnTo>
                  <a:lnTo>
                    <a:pt x="56243" y="7310"/>
                  </a:lnTo>
                  <a:lnTo>
                    <a:pt x="65670" y="2978"/>
                  </a:lnTo>
                  <a:lnTo>
                    <a:pt x="74910" y="437"/>
                  </a:lnTo>
                  <a:lnTo>
                    <a:pt x="83746" y="0"/>
                  </a:lnTo>
                  <a:lnTo>
                    <a:pt x="91981" y="1658"/>
                  </a:lnTo>
                  <a:lnTo>
                    <a:pt x="99366" y="5355"/>
                  </a:lnTo>
                  <a:lnTo>
                    <a:pt x="105851" y="10841"/>
                  </a:lnTo>
                  <a:lnTo>
                    <a:pt x="111546" y="17759"/>
                  </a:lnTo>
                  <a:lnTo>
                    <a:pt x="116613" y="25757"/>
                  </a:lnTo>
                  <a:lnTo>
                    <a:pt x="121211" y="34536"/>
                  </a:lnTo>
                  <a:lnTo>
                    <a:pt x="125471" y="43868"/>
                  </a:lnTo>
                  <a:lnTo>
                    <a:pt x="129494" y="53584"/>
                  </a:lnTo>
                  <a:lnTo>
                    <a:pt x="133346" y="63573"/>
                  </a:lnTo>
                  <a:lnTo>
                    <a:pt x="136918" y="74077"/>
                  </a:lnTo>
                  <a:lnTo>
                    <a:pt x="139937" y="85654"/>
                  </a:lnTo>
                  <a:lnTo>
                    <a:pt x="142294" y="98518"/>
                  </a:lnTo>
                  <a:lnTo>
                    <a:pt x="143876" y="112414"/>
                  </a:lnTo>
                  <a:lnTo>
                    <a:pt x="144488" y="126812"/>
                  </a:lnTo>
                  <a:lnTo>
                    <a:pt x="144121" y="141355"/>
                  </a:lnTo>
                  <a:lnTo>
                    <a:pt x="142908" y="156034"/>
                  </a:lnTo>
                  <a:lnTo>
                    <a:pt x="141030" y="171101"/>
                  </a:lnTo>
                  <a:lnTo>
                    <a:pt x="138659" y="186671"/>
                  </a:lnTo>
                  <a:lnTo>
                    <a:pt x="135933" y="202397"/>
                  </a:lnTo>
                  <a:lnTo>
                    <a:pt x="132959" y="217583"/>
                  </a:lnTo>
                  <a:lnTo>
                    <a:pt x="129807" y="231868"/>
                  </a:lnTo>
                  <a:lnTo>
                    <a:pt x="126370" y="245071"/>
                  </a:lnTo>
                  <a:lnTo>
                    <a:pt x="122376" y="257020"/>
                  </a:lnTo>
                  <a:lnTo>
                    <a:pt x="117715" y="267750"/>
                  </a:lnTo>
                  <a:lnTo>
                    <a:pt x="112108" y="277125"/>
                  </a:lnTo>
                  <a:lnTo>
                    <a:pt x="105055" y="284760"/>
                  </a:lnTo>
                  <a:lnTo>
                    <a:pt x="96421" y="290598"/>
                  </a:lnTo>
                  <a:lnTo>
                    <a:pt x="86536" y="294707"/>
                  </a:lnTo>
                  <a:lnTo>
                    <a:pt x="75992" y="297107"/>
                  </a:lnTo>
                  <a:lnTo>
                    <a:pt x="65205" y="297978"/>
                  </a:lnTo>
                  <a:lnTo>
                    <a:pt x="54540" y="297446"/>
                  </a:lnTo>
                  <a:lnTo>
                    <a:pt x="44387" y="295502"/>
                  </a:lnTo>
                  <a:lnTo>
                    <a:pt x="34901" y="292267"/>
                  </a:lnTo>
                  <a:lnTo>
                    <a:pt x="26210" y="287809"/>
                  </a:lnTo>
                  <a:lnTo>
                    <a:pt x="18512" y="282068"/>
                  </a:lnTo>
                  <a:lnTo>
                    <a:pt x="11821" y="275132"/>
                  </a:lnTo>
                  <a:lnTo>
                    <a:pt x="6326" y="267203"/>
                  </a:lnTo>
                  <a:lnTo>
                    <a:pt x="2457" y="258511"/>
                  </a:lnTo>
                  <a:lnTo>
                    <a:pt x="308" y="249262"/>
                  </a:lnTo>
                  <a:lnTo>
                    <a:pt x="0" y="239782"/>
                  </a:lnTo>
                  <a:lnTo>
                    <a:pt x="1838" y="230498"/>
                  </a:lnTo>
                  <a:lnTo>
                    <a:pt x="5779" y="221630"/>
                  </a:lnTo>
                  <a:lnTo>
                    <a:pt x="11509" y="213372"/>
                  </a:lnTo>
                  <a:lnTo>
                    <a:pt x="18635" y="205971"/>
                  </a:lnTo>
                  <a:lnTo>
                    <a:pt x="26799" y="199479"/>
                  </a:lnTo>
                  <a:lnTo>
                    <a:pt x="35870" y="193950"/>
                  </a:lnTo>
                  <a:lnTo>
                    <a:pt x="45936" y="189525"/>
                  </a:lnTo>
                  <a:lnTo>
                    <a:pt x="56960" y="186181"/>
                  </a:lnTo>
                  <a:lnTo>
                    <a:pt x="68634" y="183917"/>
                  </a:lnTo>
                  <a:lnTo>
                    <a:pt x="80469" y="182838"/>
                  </a:lnTo>
                  <a:lnTo>
                    <a:pt x="92171" y="182890"/>
                  </a:lnTo>
                  <a:lnTo>
                    <a:pt x="103639" y="183888"/>
                  </a:lnTo>
                  <a:lnTo>
                    <a:pt x="114873" y="185621"/>
                  </a:lnTo>
                  <a:lnTo>
                    <a:pt x="125915" y="187891"/>
                  </a:lnTo>
                  <a:lnTo>
                    <a:pt x="136976" y="190379"/>
                  </a:lnTo>
                  <a:lnTo>
                    <a:pt x="148402" y="192662"/>
                  </a:lnTo>
                  <a:lnTo>
                    <a:pt x="160354" y="194527"/>
                  </a:lnTo>
                  <a:lnTo>
                    <a:pt x="172824" y="195947"/>
                  </a:lnTo>
                  <a:lnTo>
                    <a:pt x="185727" y="196982"/>
                  </a:lnTo>
                  <a:lnTo>
                    <a:pt x="198947" y="197717"/>
                  </a:lnTo>
                  <a:lnTo>
                    <a:pt x="211785" y="198229"/>
                  </a:lnTo>
                  <a:lnTo>
                    <a:pt x="224243" y="198637"/>
                  </a:lnTo>
                  <a:lnTo>
                    <a:pt x="237411" y="198979"/>
                  </a:lnTo>
                  <a:lnTo>
                    <a:pt x="253386" y="1993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580103" y="1937243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1" y="34467"/>
                  </a:lnTo>
                  <a:lnTo>
                    <a:pt x="1" y="46801"/>
                  </a:lnTo>
                  <a:lnTo>
                    <a:pt x="1" y="60109"/>
                  </a:lnTo>
                  <a:lnTo>
                    <a:pt x="6" y="74419"/>
                  </a:lnTo>
                  <a:lnTo>
                    <a:pt x="178" y="89596"/>
                  </a:lnTo>
                  <a:lnTo>
                    <a:pt x="826" y="105458"/>
                  </a:lnTo>
                  <a:lnTo>
                    <a:pt x="2075" y="121824"/>
                  </a:lnTo>
                  <a:lnTo>
                    <a:pt x="3727" y="138389"/>
                  </a:lnTo>
                  <a:lnTo>
                    <a:pt x="5376" y="154735"/>
                  </a:lnTo>
                  <a:lnTo>
                    <a:pt x="6782" y="170650"/>
                  </a:lnTo>
                  <a:lnTo>
                    <a:pt x="8048" y="185946"/>
                  </a:lnTo>
                  <a:lnTo>
                    <a:pt x="9505" y="200379"/>
                  </a:lnTo>
                  <a:lnTo>
                    <a:pt x="11332" y="213894"/>
                  </a:lnTo>
                  <a:lnTo>
                    <a:pt x="13399" y="226345"/>
                  </a:lnTo>
                  <a:lnTo>
                    <a:pt x="15550" y="238730"/>
                  </a:lnTo>
                  <a:lnTo>
                    <a:pt x="17976" y="253255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24301" y="1884601"/>
              <a:ext cx="166332" cy="232148"/>
            </a:xfrm>
            <a:custGeom>
              <a:avLst/>
              <a:gdLst/>
              <a:ahLst/>
              <a:cxnLst/>
              <a:rect l="0" t="0" r="0" b="0"/>
              <a:pathLst>
                <a:path w="166332" h="232148">
                  <a:moveTo>
                    <a:pt x="166331" y="189513"/>
                  </a:moveTo>
                  <a:lnTo>
                    <a:pt x="154596" y="192513"/>
                  </a:lnTo>
                  <a:lnTo>
                    <a:pt x="143467" y="195936"/>
                  </a:lnTo>
                  <a:lnTo>
                    <a:pt x="131869" y="200127"/>
                  </a:lnTo>
                  <a:lnTo>
                    <a:pt x="119708" y="204854"/>
                  </a:lnTo>
                  <a:lnTo>
                    <a:pt x="107048" y="209688"/>
                  </a:lnTo>
                  <a:lnTo>
                    <a:pt x="93996" y="214365"/>
                  </a:lnTo>
                  <a:lnTo>
                    <a:pt x="80816" y="218801"/>
                  </a:lnTo>
                  <a:lnTo>
                    <a:pt x="67900" y="223003"/>
                  </a:lnTo>
                  <a:lnTo>
                    <a:pt x="55442" y="226997"/>
                  </a:lnTo>
                  <a:lnTo>
                    <a:pt x="43622" y="230339"/>
                  </a:lnTo>
                  <a:lnTo>
                    <a:pt x="32677" y="232147"/>
                  </a:lnTo>
                  <a:lnTo>
                    <a:pt x="22661" y="232058"/>
                  </a:lnTo>
                  <a:lnTo>
                    <a:pt x="13952" y="230032"/>
                  </a:lnTo>
                  <a:lnTo>
                    <a:pt x="7305" y="226080"/>
                  </a:lnTo>
                  <a:lnTo>
                    <a:pt x="2946" y="220415"/>
                  </a:lnTo>
                  <a:lnTo>
                    <a:pt x="647" y="213206"/>
                  </a:lnTo>
                  <a:lnTo>
                    <a:pt x="0" y="204480"/>
                  </a:lnTo>
                  <a:lnTo>
                    <a:pt x="594" y="194389"/>
                  </a:lnTo>
                  <a:lnTo>
                    <a:pt x="1920" y="183022"/>
                  </a:lnTo>
                  <a:lnTo>
                    <a:pt x="3407" y="170338"/>
                  </a:lnTo>
                  <a:lnTo>
                    <a:pt x="4735" y="156442"/>
                  </a:lnTo>
                  <a:lnTo>
                    <a:pt x="5961" y="141874"/>
                  </a:lnTo>
                  <a:lnTo>
                    <a:pt x="7398" y="127482"/>
                  </a:lnTo>
                  <a:lnTo>
                    <a:pt x="9215" y="113727"/>
                  </a:lnTo>
                  <a:lnTo>
                    <a:pt x="11268" y="100543"/>
                  </a:lnTo>
                  <a:lnTo>
                    <a:pt x="13193" y="87543"/>
                  </a:lnTo>
                  <a:lnTo>
                    <a:pt x="14786" y="74472"/>
                  </a:lnTo>
                  <a:lnTo>
                    <a:pt x="16011" y="61451"/>
                  </a:lnTo>
                  <a:lnTo>
                    <a:pt x="17041" y="47422"/>
                  </a:lnTo>
                  <a:lnTo>
                    <a:pt x="17963" y="28910"/>
                  </a:lnTo>
                  <a:lnTo>
                    <a:pt x="189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395556" y="2790051"/>
            <a:ext cx="1594538" cy="652768"/>
            <a:chOff x="1395556" y="2790051"/>
            <a:chExt cx="1594538" cy="652768"/>
          </a:xfrm>
        </p:grpSpPr>
        <p:sp>
          <p:nvSpPr>
            <p:cNvPr id="101" name="Freeform 100"/>
            <p:cNvSpPr/>
            <p:nvPr/>
          </p:nvSpPr>
          <p:spPr>
            <a:xfrm>
              <a:off x="1395556" y="2923260"/>
              <a:ext cx="153075" cy="430518"/>
            </a:xfrm>
            <a:custGeom>
              <a:avLst/>
              <a:gdLst/>
              <a:ahLst/>
              <a:cxnLst/>
              <a:rect l="0" t="0" r="0" b="0"/>
              <a:pathLst>
                <a:path w="153075" h="430518">
                  <a:moveTo>
                    <a:pt x="131076" y="56304"/>
                  </a:moveTo>
                  <a:lnTo>
                    <a:pt x="128142" y="65173"/>
                  </a:lnTo>
                  <a:lnTo>
                    <a:pt x="125360" y="74160"/>
                  </a:lnTo>
                  <a:lnTo>
                    <a:pt x="122460" y="84155"/>
                  </a:lnTo>
                  <a:lnTo>
                    <a:pt x="119420" y="95135"/>
                  </a:lnTo>
                  <a:lnTo>
                    <a:pt x="116255" y="106947"/>
                  </a:lnTo>
                  <a:lnTo>
                    <a:pt x="112986" y="119410"/>
                  </a:lnTo>
                  <a:lnTo>
                    <a:pt x="109475" y="132520"/>
                  </a:lnTo>
                  <a:lnTo>
                    <a:pt x="105436" y="146450"/>
                  </a:lnTo>
                  <a:lnTo>
                    <a:pt x="100758" y="161220"/>
                  </a:lnTo>
                  <a:lnTo>
                    <a:pt x="95651" y="176561"/>
                  </a:lnTo>
                  <a:lnTo>
                    <a:pt x="90530" y="192011"/>
                  </a:lnTo>
                  <a:lnTo>
                    <a:pt x="85643" y="207289"/>
                  </a:lnTo>
                  <a:lnTo>
                    <a:pt x="81057" y="222140"/>
                  </a:lnTo>
                  <a:lnTo>
                    <a:pt x="76751" y="236267"/>
                  </a:lnTo>
                  <a:lnTo>
                    <a:pt x="72671" y="249586"/>
                  </a:lnTo>
                  <a:lnTo>
                    <a:pt x="68761" y="262344"/>
                  </a:lnTo>
                  <a:lnTo>
                    <a:pt x="64976" y="274993"/>
                  </a:lnTo>
                  <a:lnTo>
                    <a:pt x="61277" y="287805"/>
                  </a:lnTo>
                  <a:lnTo>
                    <a:pt x="57639" y="300870"/>
                  </a:lnTo>
                  <a:lnTo>
                    <a:pt x="54043" y="314182"/>
                  </a:lnTo>
                  <a:lnTo>
                    <a:pt x="50476" y="327692"/>
                  </a:lnTo>
                  <a:lnTo>
                    <a:pt x="46927" y="341189"/>
                  </a:lnTo>
                  <a:lnTo>
                    <a:pt x="43391" y="354324"/>
                  </a:lnTo>
                  <a:lnTo>
                    <a:pt x="39873" y="366934"/>
                  </a:lnTo>
                  <a:lnTo>
                    <a:pt x="36698" y="379027"/>
                  </a:lnTo>
                  <a:lnTo>
                    <a:pt x="34477" y="390688"/>
                  </a:lnTo>
                  <a:lnTo>
                    <a:pt x="33478" y="401998"/>
                  </a:lnTo>
                  <a:lnTo>
                    <a:pt x="33961" y="412391"/>
                  </a:lnTo>
                  <a:lnTo>
                    <a:pt x="36339" y="420707"/>
                  </a:lnTo>
                  <a:lnTo>
                    <a:pt x="40647" y="426476"/>
                  </a:lnTo>
                  <a:lnTo>
                    <a:pt x="46624" y="429705"/>
                  </a:lnTo>
                  <a:lnTo>
                    <a:pt x="53916" y="430517"/>
                  </a:lnTo>
                  <a:lnTo>
                    <a:pt x="62186" y="429248"/>
                  </a:lnTo>
                  <a:lnTo>
                    <a:pt x="71159" y="426331"/>
                  </a:lnTo>
                  <a:lnTo>
                    <a:pt x="80627" y="422181"/>
                  </a:lnTo>
                  <a:lnTo>
                    <a:pt x="90431" y="417132"/>
                  </a:lnTo>
                  <a:lnTo>
                    <a:pt x="100301" y="411119"/>
                  </a:lnTo>
                  <a:lnTo>
                    <a:pt x="109855" y="403721"/>
                  </a:lnTo>
                  <a:lnTo>
                    <a:pt x="118906" y="394820"/>
                  </a:lnTo>
                  <a:lnTo>
                    <a:pt x="127290" y="384739"/>
                  </a:lnTo>
                  <a:lnTo>
                    <a:pt x="134775" y="374055"/>
                  </a:lnTo>
                  <a:lnTo>
                    <a:pt x="141319" y="363161"/>
                  </a:lnTo>
                  <a:lnTo>
                    <a:pt x="146714" y="352083"/>
                  </a:lnTo>
                  <a:lnTo>
                    <a:pt x="150516" y="340588"/>
                  </a:lnTo>
                  <a:lnTo>
                    <a:pt x="152624" y="328563"/>
                  </a:lnTo>
                  <a:lnTo>
                    <a:pt x="153074" y="316201"/>
                  </a:lnTo>
                  <a:lnTo>
                    <a:pt x="151864" y="303895"/>
                  </a:lnTo>
                  <a:lnTo>
                    <a:pt x="149162" y="291879"/>
                  </a:lnTo>
                  <a:lnTo>
                    <a:pt x="145248" y="280368"/>
                  </a:lnTo>
                  <a:lnTo>
                    <a:pt x="140413" y="269637"/>
                  </a:lnTo>
                  <a:lnTo>
                    <a:pt x="134906" y="259755"/>
                  </a:lnTo>
                  <a:lnTo>
                    <a:pt x="128923" y="250628"/>
                  </a:lnTo>
                  <a:lnTo>
                    <a:pt x="122608" y="242103"/>
                  </a:lnTo>
                  <a:lnTo>
                    <a:pt x="116061" y="234031"/>
                  </a:lnTo>
                  <a:lnTo>
                    <a:pt x="109190" y="226285"/>
                  </a:lnTo>
                  <a:lnTo>
                    <a:pt x="101738" y="218770"/>
                  </a:lnTo>
                  <a:lnTo>
                    <a:pt x="93615" y="211413"/>
                  </a:lnTo>
                  <a:lnTo>
                    <a:pt x="85040" y="204167"/>
                  </a:lnTo>
                  <a:lnTo>
                    <a:pt x="76438" y="196995"/>
                  </a:lnTo>
                  <a:lnTo>
                    <a:pt x="68059" y="189873"/>
                  </a:lnTo>
                  <a:lnTo>
                    <a:pt x="59976" y="182785"/>
                  </a:lnTo>
                  <a:lnTo>
                    <a:pt x="52168" y="175720"/>
                  </a:lnTo>
                  <a:lnTo>
                    <a:pt x="44584" y="168661"/>
                  </a:lnTo>
                  <a:lnTo>
                    <a:pt x="37169" y="161276"/>
                  </a:lnTo>
                  <a:lnTo>
                    <a:pt x="29876" y="152946"/>
                  </a:lnTo>
                  <a:lnTo>
                    <a:pt x="22679" y="143412"/>
                  </a:lnTo>
                  <a:lnTo>
                    <a:pt x="15878" y="132736"/>
                  </a:lnTo>
                  <a:lnTo>
                    <a:pt x="10070" y="121120"/>
                  </a:lnTo>
                  <a:lnTo>
                    <a:pt x="5504" y="108786"/>
                  </a:lnTo>
                  <a:lnTo>
                    <a:pt x="2270" y="95928"/>
                  </a:lnTo>
                  <a:lnTo>
                    <a:pt x="466" y="82699"/>
                  </a:lnTo>
                  <a:lnTo>
                    <a:pt x="0" y="69220"/>
                  </a:lnTo>
                  <a:lnTo>
                    <a:pt x="804" y="55900"/>
                  </a:lnTo>
                  <a:lnTo>
                    <a:pt x="2931" y="43409"/>
                  </a:lnTo>
                  <a:lnTo>
                    <a:pt x="6294" y="32055"/>
                  </a:lnTo>
                  <a:lnTo>
                    <a:pt x="11007" y="22126"/>
                  </a:lnTo>
                  <a:lnTo>
                    <a:pt x="17451" y="14054"/>
                  </a:lnTo>
                  <a:lnTo>
                    <a:pt x="25673" y="7889"/>
                  </a:lnTo>
                  <a:lnTo>
                    <a:pt x="35279" y="3546"/>
                  </a:lnTo>
                  <a:lnTo>
                    <a:pt x="45636" y="981"/>
                  </a:lnTo>
                  <a:lnTo>
                    <a:pt x="56294" y="0"/>
                  </a:lnTo>
                  <a:lnTo>
                    <a:pt x="66702" y="627"/>
                  </a:lnTo>
                  <a:lnTo>
                    <a:pt x="76150" y="3166"/>
                  </a:lnTo>
                  <a:lnTo>
                    <a:pt x="84350" y="7613"/>
                  </a:lnTo>
                  <a:lnTo>
                    <a:pt x="91363" y="13700"/>
                  </a:lnTo>
                  <a:lnTo>
                    <a:pt x="97397" y="21073"/>
                  </a:lnTo>
                  <a:lnTo>
                    <a:pt x="102678" y="29388"/>
                  </a:lnTo>
                  <a:lnTo>
                    <a:pt x="107260" y="37917"/>
                  </a:lnTo>
                  <a:lnTo>
                    <a:pt x="111463" y="46392"/>
                  </a:lnTo>
                  <a:lnTo>
                    <a:pt x="115663" y="55550"/>
                  </a:lnTo>
                  <a:lnTo>
                    <a:pt x="120547" y="66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63502" y="3316476"/>
              <a:ext cx="18345" cy="126343"/>
            </a:xfrm>
            <a:custGeom>
              <a:avLst/>
              <a:gdLst/>
              <a:ahLst/>
              <a:cxnLst/>
              <a:rect l="0" t="0" r="0" b="0"/>
              <a:pathLst>
                <a:path w="18345" h="126343">
                  <a:moveTo>
                    <a:pt x="10529" y="0"/>
                  </a:moveTo>
                  <a:lnTo>
                    <a:pt x="13395" y="8869"/>
                  </a:lnTo>
                  <a:lnTo>
                    <a:pt x="15537" y="17855"/>
                  </a:lnTo>
                  <a:lnTo>
                    <a:pt x="17136" y="27846"/>
                  </a:lnTo>
                  <a:lnTo>
                    <a:pt x="18143" y="38654"/>
                  </a:lnTo>
                  <a:lnTo>
                    <a:pt x="18344" y="49817"/>
                  </a:lnTo>
                  <a:lnTo>
                    <a:pt x="17688" y="61018"/>
                  </a:lnTo>
                  <a:lnTo>
                    <a:pt x="16240" y="72053"/>
                  </a:lnTo>
                  <a:lnTo>
                    <a:pt x="13842" y="84051"/>
                  </a:lnTo>
                  <a:lnTo>
                    <a:pt x="9164" y="10029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63544" y="2947979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4" y="92490"/>
                  </a:lnTo>
                  <a:lnTo>
                    <a:pt x="177" y="110487"/>
                  </a:lnTo>
                  <a:lnTo>
                    <a:pt x="825" y="127795"/>
                  </a:lnTo>
                  <a:lnTo>
                    <a:pt x="2079" y="143844"/>
                  </a:lnTo>
                  <a:lnTo>
                    <a:pt x="3904" y="158905"/>
                  </a:lnTo>
                  <a:lnTo>
                    <a:pt x="6201" y="173779"/>
                  </a:lnTo>
                  <a:lnTo>
                    <a:pt x="8857" y="188970"/>
                  </a:lnTo>
                  <a:lnTo>
                    <a:pt x="11775" y="204481"/>
                  </a:lnTo>
                  <a:lnTo>
                    <a:pt x="14879" y="219988"/>
                  </a:lnTo>
                  <a:lnTo>
                    <a:pt x="18109" y="235275"/>
                  </a:lnTo>
                  <a:lnTo>
                    <a:pt x="21271" y="250257"/>
                  </a:lnTo>
                  <a:lnTo>
                    <a:pt x="24350" y="266694"/>
                  </a:lnTo>
                  <a:lnTo>
                    <a:pt x="27615" y="289379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12282" y="2937450"/>
              <a:ext cx="135670" cy="312693"/>
            </a:xfrm>
            <a:custGeom>
              <a:avLst/>
              <a:gdLst/>
              <a:ahLst/>
              <a:cxnLst/>
              <a:rect l="0" t="0" r="0" b="0"/>
              <a:pathLst>
                <a:path w="135670" h="312693">
                  <a:moveTo>
                    <a:pt x="51303" y="0"/>
                  </a:moveTo>
                  <a:lnTo>
                    <a:pt x="45503" y="11669"/>
                  </a:lnTo>
                  <a:lnTo>
                    <a:pt x="40578" y="22157"/>
                  </a:lnTo>
                  <a:lnTo>
                    <a:pt x="36076" y="32459"/>
                  </a:lnTo>
                  <a:lnTo>
                    <a:pt x="31855" y="42761"/>
                  </a:lnTo>
                  <a:lnTo>
                    <a:pt x="27841" y="53104"/>
                  </a:lnTo>
                  <a:lnTo>
                    <a:pt x="23984" y="63498"/>
                  </a:lnTo>
                  <a:lnTo>
                    <a:pt x="20405" y="74099"/>
                  </a:lnTo>
                  <a:lnTo>
                    <a:pt x="17378" y="85206"/>
                  </a:lnTo>
                  <a:lnTo>
                    <a:pt x="15004" y="96939"/>
                  </a:lnTo>
                  <a:lnTo>
                    <a:pt x="13071" y="109259"/>
                  </a:lnTo>
                  <a:lnTo>
                    <a:pt x="11159" y="122062"/>
                  </a:lnTo>
                  <a:lnTo>
                    <a:pt x="9022" y="135231"/>
                  </a:lnTo>
                  <a:lnTo>
                    <a:pt x="6756" y="148667"/>
                  </a:lnTo>
                  <a:lnTo>
                    <a:pt x="4687" y="162293"/>
                  </a:lnTo>
                  <a:lnTo>
                    <a:pt x="2998" y="176051"/>
                  </a:lnTo>
                  <a:lnTo>
                    <a:pt x="1712" y="189900"/>
                  </a:lnTo>
                  <a:lnTo>
                    <a:pt x="774" y="203810"/>
                  </a:lnTo>
                  <a:lnTo>
                    <a:pt x="118" y="217758"/>
                  </a:lnTo>
                  <a:lnTo>
                    <a:pt x="0" y="231566"/>
                  </a:lnTo>
                  <a:lnTo>
                    <a:pt x="978" y="244917"/>
                  </a:lnTo>
                  <a:lnTo>
                    <a:pt x="3267" y="257672"/>
                  </a:lnTo>
                  <a:lnTo>
                    <a:pt x="6771" y="269694"/>
                  </a:lnTo>
                  <a:lnTo>
                    <a:pt x="11265" y="280776"/>
                  </a:lnTo>
                  <a:lnTo>
                    <a:pt x="16519" y="290883"/>
                  </a:lnTo>
                  <a:lnTo>
                    <a:pt x="22656" y="299653"/>
                  </a:lnTo>
                  <a:lnTo>
                    <a:pt x="30132" y="306342"/>
                  </a:lnTo>
                  <a:lnTo>
                    <a:pt x="39078" y="310719"/>
                  </a:lnTo>
                  <a:lnTo>
                    <a:pt x="49016" y="312692"/>
                  </a:lnTo>
                  <a:lnTo>
                    <a:pt x="59071" y="312054"/>
                  </a:lnTo>
                  <a:lnTo>
                    <a:pt x="68722" y="308957"/>
                  </a:lnTo>
                  <a:lnTo>
                    <a:pt x="77809" y="303813"/>
                  </a:lnTo>
                  <a:lnTo>
                    <a:pt x="86366" y="297088"/>
                  </a:lnTo>
                  <a:lnTo>
                    <a:pt x="94484" y="289202"/>
                  </a:lnTo>
                  <a:lnTo>
                    <a:pt x="102105" y="280488"/>
                  </a:lnTo>
                  <a:lnTo>
                    <a:pt x="109011" y="271195"/>
                  </a:lnTo>
                  <a:lnTo>
                    <a:pt x="115144" y="261503"/>
                  </a:lnTo>
                  <a:lnTo>
                    <a:pt x="120586" y="251538"/>
                  </a:lnTo>
                  <a:lnTo>
                    <a:pt x="125477" y="241389"/>
                  </a:lnTo>
                  <a:lnTo>
                    <a:pt x="129940" y="231119"/>
                  </a:lnTo>
                  <a:lnTo>
                    <a:pt x="133598" y="220933"/>
                  </a:lnTo>
                  <a:lnTo>
                    <a:pt x="135619" y="211167"/>
                  </a:lnTo>
                  <a:lnTo>
                    <a:pt x="135669" y="201977"/>
                  </a:lnTo>
                  <a:lnTo>
                    <a:pt x="133565" y="193671"/>
                  </a:lnTo>
                  <a:lnTo>
                    <a:pt x="129029" y="186769"/>
                  </a:lnTo>
                  <a:lnTo>
                    <a:pt x="122168" y="181435"/>
                  </a:lnTo>
                  <a:lnTo>
                    <a:pt x="113681" y="177837"/>
                  </a:lnTo>
                  <a:lnTo>
                    <a:pt x="104622" y="176312"/>
                  </a:lnTo>
                  <a:lnTo>
                    <a:pt x="95652" y="176843"/>
                  </a:lnTo>
                  <a:lnTo>
                    <a:pt x="87026" y="179130"/>
                  </a:lnTo>
                  <a:lnTo>
                    <a:pt x="78780" y="182790"/>
                  </a:lnTo>
                  <a:lnTo>
                    <a:pt x="70870" y="187474"/>
                  </a:lnTo>
                  <a:lnTo>
                    <a:pt x="63389" y="193056"/>
                  </a:lnTo>
                  <a:lnTo>
                    <a:pt x="56577" y="199625"/>
                  </a:lnTo>
                  <a:lnTo>
                    <a:pt x="50507" y="207153"/>
                  </a:lnTo>
                  <a:lnTo>
                    <a:pt x="45106" y="215496"/>
                  </a:lnTo>
                  <a:lnTo>
                    <a:pt x="40244" y="224474"/>
                  </a:lnTo>
                  <a:lnTo>
                    <a:pt x="35791" y="233909"/>
                  </a:lnTo>
                  <a:lnTo>
                    <a:pt x="31786" y="243211"/>
                  </a:lnTo>
                  <a:lnTo>
                    <a:pt x="28041" y="252298"/>
                  </a:lnTo>
                  <a:lnTo>
                    <a:pt x="24225" y="261963"/>
                  </a:lnTo>
                  <a:lnTo>
                    <a:pt x="1971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53098" y="3221720"/>
              <a:ext cx="38222" cy="147400"/>
            </a:xfrm>
            <a:custGeom>
              <a:avLst/>
              <a:gdLst/>
              <a:ahLst/>
              <a:cxnLst/>
              <a:rect l="0" t="0" r="0" b="0"/>
              <a:pathLst>
                <a:path w="38222" h="147400">
                  <a:moveTo>
                    <a:pt x="21057" y="0"/>
                  </a:moveTo>
                  <a:lnTo>
                    <a:pt x="23991" y="8801"/>
                  </a:lnTo>
                  <a:lnTo>
                    <a:pt x="26773" y="17148"/>
                  </a:lnTo>
                  <a:lnTo>
                    <a:pt x="29668" y="25851"/>
                  </a:lnTo>
                  <a:lnTo>
                    <a:pt x="32536" y="35145"/>
                  </a:lnTo>
                  <a:lnTo>
                    <a:pt x="35052" y="45288"/>
                  </a:lnTo>
                  <a:lnTo>
                    <a:pt x="37054" y="56329"/>
                  </a:lnTo>
                  <a:lnTo>
                    <a:pt x="38221" y="67995"/>
                  </a:lnTo>
                  <a:lnTo>
                    <a:pt x="38019" y="79818"/>
                  </a:lnTo>
                  <a:lnTo>
                    <a:pt x="36285" y="91497"/>
                  </a:lnTo>
                  <a:lnTo>
                    <a:pt x="33096" y="102677"/>
                  </a:lnTo>
                  <a:lnTo>
                    <a:pt x="28067" y="114052"/>
                  </a:lnTo>
                  <a:lnTo>
                    <a:pt x="18518" y="12773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517517" y="2851537"/>
              <a:ext cx="283064" cy="340936"/>
            </a:xfrm>
            <a:custGeom>
              <a:avLst/>
              <a:gdLst/>
              <a:ahLst/>
              <a:cxnLst/>
              <a:rect l="0" t="0" r="0" b="0"/>
              <a:pathLst>
                <a:path w="283064" h="340936">
                  <a:moveTo>
                    <a:pt x="19850" y="43799"/>
                  </a:moveTo>
                  <a:lnTo>
                    <a:pt x="14050" y="52668"/>
                  </a:lnTo>
                  <a:lnTo>
                    <a:pt x="9126" y="61655"/>
                  </a:lnTo>
                  <a:lnTo>
                    <a:pt x="4646" y="71573"/>
                  </a:lnTo>
                  <a:lnTo>
                    <a:pt x="1280" y="79678"/>
                  </a:lnTo>
                  <a:lnTo>
                    <a:pt x="0" y="82062"/>
                  </a:lnTo>
                  <a:lnTo>
                    <a:pt x="468" y="79072"/>
                  </a:lnTo>
                  <a:lnTo>
                    <a:pt x="2255" y="72424"/>
                  </a:lnTo>
                  <a:lnTo>
                    <a:pt x="5231" y="63729"/>
                  </a:lnTo>
                  <a:lnTo>
                    <a:pt x="9254" y="54015"/>
                  </a:lnTo>
                  <a:lnTo>
                    <a:pt x="14287" y="44154"/>
                  </a:lnTo>
                  <a:lnTo>
                    <a:pt x="20436" y="35029"/>
                  </a:lnTo>
                  <a:lnTo>
                    <a:pt x="27657" y="27024"/>
                  </a:lnTo>
                  <a:lnTo>
                    <a:pt x="35781" y="20131"/>
                  </a:lnTo>
                  <a:lnTo>
                    <a:pt x="44607" y="14172"/>
                  </a:lnTo>
                  <a:lnTo>
                    <a:pt x="53950" y="8943"/>
                  </a:lnTo>
                  <a:lnTo>
                    <a:pt x="63664" y="4579"/>
                  </a:lnTo>
                  <a:lnTo>
                    <a:pt x="73638" y="1542"/>
                  </a:lnTo>
                  <a:lnTo>
                    <a:pt x="83742" y="0"/>
                  </a:lnTo>
                  <a:lnTo>
                    <a:pt x="92206" y="543"/>
                  </a:lnTo>
                  <a:lnTo>
                    <a:pt x="97357" y="4014"/>
                  </a:lnTo>
                  <a:lnTo>
                    <a:pt x="100877" y="9531"/>
                  </a:lnTo>
                  <a:lnTo>
                    <a:pt x="104164" y="15752"/>
                  </a:lnTo>
                  <a:lnTo>
                    <a:pt x="107543" y="22596"/>
                  </a:lnTo>
                  <a:lnTo>
                    <a:pt x="111007" y="30189"/>
                  </a:lnTo>
                  <a:lnTo>
                    <a:pt x="114515" y="38671"/>
                  </a:lnTo>
                  <a:lnTo>
                    <a:pt x="118039" y="48237"/>
                  </a:lnTo>
                  <a:lnTo>
                    <a:pt x="121562" y="58879"/>
                  </a:lnTo>
                  <a:lnTo>
                    <a:pt x="124914" y="70441"/>
                  </a:lnTo>
                  <a:lnTo>
                    <a:pt x="127788" y="82721"/>
                  </a:lnTo>
                  <a:lnTo>
                    <a:pt x="130058" y="95535"/>
                  </a:lnTo>
                  <a:lnTo>
                    <a:pt x="131922" y="108731"/>
                  </a:lnTo>
                  <a:lnTo>
                    <a:pt x="133788" y="122194"/>
                  </a:lnTo>
                  <a:lnTo>
                    <a:pt x="135889" y="135843"/>
                  </a:lnTo>
                  <a:lnTo>
                    <a:pt x="137962" y="149618"/>
                  </a:lnTo>
                  <a:lnTo>
                    <a:pt x="139368" y="163480"/>
                  </a:lnTo>
                  <a:lnTo>
                    <a:pt x="139794" y="177400"/>
                  </a:lnTo>
                  <a:lnTo>
                    <a:pt x="139248" y="191358"/>
                  </a:lnTo>
                  <a:lnTo>
                    <a:pt x="137886" y="205343"/>
                  </a:lnTo>
                  <a:lnTo>
                    <a:pt x="135892" y="219341"/>
                  </a:lnTo>
                  <a:lnTo>
                    <a:pt x="133436" y="233183"/>
                  </a:lnTo>
                  <a:lnTo>
                    <a:pt x="130649" y="246556"/>
                  </a:lnTo>
                  <a:lnTo>
                    <a:pt x="127627" y="259326"/>
                  </a:lnTo>
                  <a:lnTo>
                    <a:pt x="124277" y="271359"/>
                  </a:lnTo>
                  <a:lnTo>
                    <a:pt x="120344" y="282447"/>
                  </a:lnTo>
                  <a:lnTo>
                    <a:pt x="115732" y="292573"/>
                  </a:lnTo>
                  <a:lnTo>
                    <a:pt x="110498" y="301865"/>
                  </a:lnTo>
                  <a:lnTo>
                    <a:pt x="104760" y="310501"/>
                  </a:lnTo>
                  <a:lnTo>
                    <a:pt x="98631" y="318638"/>
                  </a:lnTo>
                  <a:lnTo>
                    <a:pt x="91888" y="326088"/>
                  </a:lnTo>
                  <a:lnTo>
                    <a:pt x="83997" y="332341"/>
                  </a:lnTo>
                  <a:lnTo>
                    <a:pt x="74770" y="337199"/>
                  </a:lnTo>
                  <a:lnTo>
                    <a:pt x="64641" y="340291"/>
                  </a:lnTo>
                  <a:lnTo>
                    <a:pt x="54457" y="340935"/>
                  </a:lnTo>
                  <a:lnTo>
                    <a:pt x="44730" y="338987"/>
                  </a:lnTo>
                  <a:lnTo>
                    <a:pt x="35930" y="334593"/>
                  </a:lnTo>
                  <a:lnTo>
                    <a:pt x="28631" y="327915"/>
                  </a:lnTo>
                  <a:lnTo>
                    <a:pt x="22994" y="319281"/>
                  </a:lnTo>
                  <a:lnTo>
                    <a:pt x="19006" y="309268"/>
                  </a:lnTo>
                  <a:lnTo>
                    <a:pt x="16681" y="298572"/>
                  </a:lnTo>
                  <a:lnTo>
                    <a:pt x="15858" y="287650"/>
                  </a:lnTo>
                  <a:lnTo>
                    <a:pt x="16420" y="276880"/>
                  </a:lnTo>
                  <a:lnTo>
                    <a:pt x="18383" y="266648"/>
                  </a:lnTo>
                  <a:lnTo>
                    <a:pt x="21630" y="257106"/>
                  </a:lnTo>
                  <a:lnTo>
                    <a:pt x="26097" y="248376"/>
                  </a:lnTo>
                  <a:lnTo>
                    <a:pt x="31843" y="240650"/>
                  </a:lnTo>
                  <a:lnTo>
                    <a:pt x="38787" y="233936"/>
                  </a:lnTo>
                  <a:lnTo>
                    <a:pt x="46891" y="228256"/>
                  </a:lnTo>
                  <a:lnTo>
                    <a:pt x="56233" y="223730"/>
                  </a:lnTo>
                  <a:lnTo>
                    <a:pt x="66736" y="220318"/>
                  </a:lnTo>
                  <a:lnTo>
                    <a:pt x="78043" y="218008"/>
                  </a:lnTo>
                  <a:lnTo>
                    <a:pt x="89624" y="216898"/>
                  </a:lnTo>
                  <a:lnTo>
                    <a:pt x="101152" y="216933"/>
                  </a:lnTo>
                  <a:lnTo>
                    <a:pt x="112502" y="218091"/>
                  </a:lnTo>
                  <a:lnTo>
                    <a:pt x="123655" y="220464"/>
                  </a:lnTo>
                  <a:lnTo>
                    <a:pt x="134639" y="223985"/>
                  </a:lnTo>
                  <a:lnTo>
                    <a:pt x="145491" y="228467"/>
                  </a:lnTo>
                  <a:lnTo>
                    <a:pt x="156244" y="233692"/>
                  </a:lnTo>
                  <a:lnTo>
                    <a:pt x="166927" y="239460"/>
                  </a:lnTo>
                  <a:lnTo>
                    <a:pt x="177561" y="245449"/>
                  </a:lnTo>
                  <a:lnTo>
                    <a:pt x="188161" y="251237"/>
                  </a:lnTo>
                  <a:lnTo>
                    <a:pt x="198737" y="256598"/>
                  </a:lnTo>
                  <a:lnTo>
                    <a:pt x="209298" y="261180"/>
                  </a:lnTo>
                  <a:lnTo>
                    <a:pt x="219848" y="264427"/>
                  </a:lnTo>
                  <a:lnTo>
                    <a:pt x="230382" y="266168"/>
                  </a:lnTo>
                  <a:lnTo>
                    <a:pt x="240640" y="266706"/>
                  </a:lnTo>
                  <a:lnTo>
                    <a:pt x="251224" y="266685"/>
                  </a:lnTo>
                  <a:lnTo>
                    <a:pt x="264181" y="266101"/>
                  </a:lnTo>
                  <a:lnTo>
                    <a:pt x="283063" y="264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960687" y="2821637"/>
              <a:ext cx="29407" cy="315856"/>
            </a:xfrm>
            <a:custGeom>
              <a:avLst/>
              <a:gdLst/>
              <a:ahLst/>
              <a:cxnLst/>
              <a:rect l="0" t="0" r="0" b="0"/>
              <a:pathLst>
                <a:path w="29407" h="315856">
                  <a:moveTo>
                    <a:pt x="29406" y="0"/>
                  </a:moveTo>
                  <a:lnTo>
                    <a:pt x="26405" y="8868"/>
                  </a:lnTo>
                  <a:lnTo>
                    <a:pt x="22983" y="17855"/>
                  </a:lnTo>
                  <a:lnTo>
                    <a:pt x="18796" y="27850"/>
                  </a:lnTo>
                  <a:lnTo>
                    <a:pt x="14241" y="38831"/>
                  </a:lnTo>
                  <a:lnTo>
                    <a:pt x="10057" y="50642"/>
                  </a:lnTo>
                  <a:lnTo>
                    <a:pt x="6633" y="63110"/>
                  </a:lnTo>
                  <a:lnTo>
                    <a:pt x="4022" y="76393"/>
                  </a:lnTo>
                  <a:lnTo>
                    <a:pt x="2117" y="90971"/>
                  </a:lnTo>
                  <a:lnTo>
                    <a:pt x="769" y="106995"/>
                  </a:lnTo>
                  <a:lnTo>
                    <a:pt x="0" y="124161"/>
                  </a:lnTo>
                  <a:lnTo>
                    <a:pt x="0" y="141908"/>
                  </a:lnTo>
                  <a:lnTo>
                    <a:pt x="807" y="159842"/>
                  </a:lnTo>
                  <a:lnTo>
                    <a:pt x="2161" y="177611"/>
                  </a:lnTo>
                  <a:lnTo>
                    <a:pt x="3607" y="194842"/>
                  </a:lnTo>
                  <a:lnTo>
                    <a:pt x="4878" y="211387"/>
                  </a:lnTo>
                  <a:lnTo>
                    <a:pt x="6053" y="227123"/>
                  </a:lnTo>
                  <a:lnTo>
                    <a:pt x="7448" y="241858"/>
                  </a:lnTo>
                  <a:lnTo>
                    <a:pt x="9234" y="255580"/>
                  </a:lnTo>
                  <a:lnTo>
                    <a:pt x="11274" y="268172"/>
                  </a:lnTo>
                  <a:lnTo>
                    <a:pt x="13403" y="280667"/>
                  </a:lnTo>
                  <a:lnTo>
                    <a:pt x="15812" y="295281"/>
                  </a:lnTo>
                  <a:lnTo>
                    <a:pt x="1887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810534" y="2790051"/>
              <a:ext cx="169031" cy="281228"/>
            </a:xfrm>
            <a:custGeom>
              <a:avLst/>
              <a:gdLst/>
              <a:ahLst/>
              <a:cxnLst/>
              <a:rect l="0" t="0" r="0" b="0"/>
              <a:pathLst>
                <a:path w="169031" h="281228">
                  <a:moveTo>
                    <a:pt x="169030" y="178985"/>
                  </a:moveTo>
                  <a:lnTo>
                    <a:pt x="160229" y="181986"/>
                  </a:lnTo>
                  <a:lnTo>
                    <a:pt x="151882" y="185408"/>
                  </a:lnTo>
                  <a:lnTo>
                    <a:pt x="143183" y="189604"/>
                  </a:lnTo>
                  <a:lnTo>
                    <a:pt x="134063" y="194504"/>
                  </a:lnTo>
                  <a:lnTo>
                    <a:pt x="124568" y="199986"/>
                  </a:lnTo>
                  <a:lnTo>
                    <a:pt x="114780" y="205921"/>
                  </a:lnTo>
                  <a:lnTo>
                    <a:pt x="104939" y="212355"/>
                  </a:lnTo>
                  <a:lnTo>
                    <a:pt x="95414" y="219502"/>
                  </a:lnTo>
                  <a:lnTo>
                    <a:pt x="86380" y="227415"/>
                  </a:lnTo>
                  <a:lnTo>
                    <a:pt x="77842" y="235846"/>
                  </a:lnTo>
                  <a:lnTo>
                    <a:pt x="69721" y="244351"/>
                  </a:lnTo>
                  <a:lnTo>
                    <a:pt x="61918" y="252660"/>
                  </a:lnTo>
                  <a:lnTo>
                    <a:pt x="54185" y="260525"/>
                  </a:lnTo>
                  <a:lnTo>
                    <a:pt x="46146" y="267655"/>
                  </a:lnTo>
                  <a:lnTo>
                    <a:pt x="37631" y="273948"/>
                  </a:lnTo>
                  <a:lnTo>
                    <a:pt x="28960" y="278833"/>
                  </a:lnTo>
                  <a:lnTo>
                    <a:pt x="20826" y="281227"/>
                  </a:lnTo>
                  <a:lnTo>
                    <a:pt x="13589" y="280754"/>
                  </a:lnTo>
                  <a:lnTo>
                    <a:pt x="7596" y="277503"/>
                  </a:lnTo>
                  <a:lnTo>
                    <a:pt x="3328" y="271666"/>
                  </a:lnTo>
                  <a:lnTo>
                    <a:pt x="870" y="263630"/>
                  </a:lnTo>
                  <a:lnTo>
                    <a:pt x="0" y="253865"/>
                  </a:lnTo>
                  <a:lnTo>
                    <a:pt x="388" y="242810"/>
                  </a:lnTo>
                  <a:lnTo>
                    <a:pt x="1717" y="230829"/>
                  </a:lnTo>
                  <a:lnTo>
                    <a:pt x="3724" y="218195"/>
                  </a:lnTo>
                  <a:lnTo>
                    <a:pt x="6207" y="205109"/>
                  </a:lnTo>
                  <a:lnTo>
                    <a:pt x="9020" y="191718"/>
                  </a:lnTo>
                  <a:lnTo>
                    <a:pt x="12060" y="178286"/>
                  </a:lnTo>
                  <a:lnTo>
                    <a:pt x="15253" y="165186"/>
                  </a:lnTo>
                  <a:lnTo>
                    <a:pt x="18560" y="152587"/>
                  </a:lnTo>
                  <a:lnTo>
                    <a:pt x="22273" y="140159"/>
                  </a:lnTo>
                  <a:lnTo>
                    <a:pt x="26984" y="127208"/>
                  </a:lnTo>
                  <a:lnTo>
                    <a:pt x="32923" y="113382"/>
                  </a:lnTo>
                  <a:lnTo>
                    <a:pt x="39522" y="98823"/>
                  </a:lnTo>
                  <a:lnTo>
                    <a:pt x="45652" y="83971"/>
                  </a:lnTo>
                  <a:lnTo>
                    <a:pt x="50694" y="69139"/>
                  </a:lnTo>
                  <a:lnTo>
                    <a:pt x="54560" y="54863"/>
                  </a:lnTo>
                  <a:lnTo>
                    <a:pt x="57804" y="40468"/>
                  </a:lnTo>
                  <a:lnTo>
                    <a:pt x="60703" y="23573"/>
                  </a:lnTo>
                  <a:lnTo>
                    <a:pt x="637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5088201" y="1759991"/>
            <a:ext cx="669429" cy="653546"/>
          </a:xfrm>
          <a:custGeom>
            <a:avLst/>
            <a:gdLst/>
            <a:ahLst/>
            <a:cxnLst/>
            <a:rect l="0" t="0" r="0" b="0"/>
            <a:pathLst>
              <a:path w="669429" h="653546">
                <a:moveTo>
                  <a:pt x="270804" y="40382"/>
                </a:moveTo>
                <a:lnTo>
                  <a:pt x="261935" y="43315"/>
                </a:lnTo>
                <a:lnTo>
                  <a:pt x="252949" y="46098"/>
                </a:lnTo>
                <a:lnTo>
                  <a:pt x="242958" y="48997"/>
                </a:lnTo>
                <a:lnTo>
                  <a:pt x="232150" y="52038"/>
                </a:lnTo>
                <a:lnTo>
                  <a:pt x="220987" y="55203"/>
                </a:lnTo>
                <a:lnTo>
                  <a:pt x="209782" y="58471"/>
                </a:lnTo>
                <a:lnTo>
                  <a:pt x="198670" y="61982"/>
                </a:lnTo>
                <a:lnTo>
                  <a:pt x="187685" y="66021"/>
                </a:lnTo>
                <a:lnTo>
                  <a:pt x="176824" y="70704"/>
                </a:lnTo>
                <a:lnTo>
                  <a:pt x="166227" y="75984"/>
                </a:lnTo>
                <a:lnTo>
                  <a:pt x="156178" y="81753"/>
                </a:lnTo>
                <a:lnTo>
                  <a:pt x="146781" y="87894"/>
                </a:lnTo>
                <a:lnTo>
                  <a:pt x="137826" y="94305"/>
                </a:lnTo>
                <a:lnTo>
                  <a:pt x="128891" y="100907"/>
                </a:lnTo>
                <a:lnTo>
                  <a:pt x="119733" y="107648"/>
                </a:lnTo>
                <a:lnTo>
                  <a:pt x="110446" y="114649"/>
                </a:lnTo>
                <a:lnTo>
                  <a:pt x="101357" y="122187"/>
                </a:lnTo>
                <a:lnTo>
                  <a:pt x="92650" y="130378"/>
                </a:lnTo>
                <a:lnTo>
                  <a:pt x="84344" y="139337"/>
                </a:lnTo>
                <a:lnTo>
                  <a:pt x="76386" y="149262"/>
                </a:lnTo>
                <a:lnTo>
                  <a:pt x="68706" y="160160"/>
                </a:lnTo>
                <a:lnTo>
                  <a:pt x="61396" y="171732"/>
                </a:lnTo>
                <a:lnTo>
                  <a:pt x="54707" y="183492"/>
                </a:lnTo>
                <a:lnTo>
                  <a:pt x="48724" y="195141"/>
                </a:lnTo>
                <a:lnTo>
                  <a:pt x="43383" y="206570"/>
                </a:lnTo>
                <a:lnTo>
                  <a:pt x="38561" y="217778"/>
                </a:lnTo>
                <a:lnTo>
                  <a:pt x="34132" y="228798"/>
                </a:lnTo>
                <a:lnTo>
                  <a:pt x="29986" y="239673"/>
                </a:lnTo>
                <a:lnTo>
                  <a:pt x="26041" y="250443"/>
                </a:lnTo>
                <a:lnTo>
                  <a:pt x="22241" y="261141"/>
                </a:lnTo>
                <a:lnTo>
                  <a:pt x="18704" y="271955"/>
                </a:lnTo>
                <a:lnTo>
                  <a:pt x="15709" y="283208"/>
                </a:lnTo>
                <a:lnTo>
                  <a:pt x="13358" y="295041"/>
                </a:lnTo>
                <a:lnTo>
                  <a:pt x="11440" y="307429"/>
                </a:lnTo>
                <a:lnTo>
                  <a:pt x="9539" y="320277"/>
                </a:lnTo>
                <a:lnTo>
                  <a:pt x="7410" y="333477"/>
                </a:lnTo>
                <a:lnTo>
                  <a:pt x="5148" y="346934"/>
                </a:lnTo>
                <a:lnTo>
                  <a:pt x="3082" y="360574"/>
                </a:lnTo>
                <a:lnTo>
                  <a:pt x="1400" y="374336"/>
                </a:lnTo>
                <a:lnTo>
                  <a:pt x="289" y="388018"/>
                </a:lnTo>
                <a:lnTo>
                  <a:pt x="0" y="401285"/>
                </a:lnTo>
                <a:lnTo>
                  <a:pt x="589" y="413996"/>
                </a:lnTo>
                <a:lnTo>
                  <a:pt x="1951" y="426498"/>
                </a:lnTo>
                <a:lnTo>
                  <a:pt x="3929" y="439499"/>
                </a:lnTo>
                <a:lnTo>
                  <a:pt x="6373" y="453358"/>
                </a:lnTo>
                <a:lnTo>
                  <a:pt x="9316" y="467940"/>
                </a:lnTo>
                <a:lnTo>
                  <a:pt x="12970" y="482807"/>
                </a:lnTo>
                <a:lnTo>
                  <a:pt x="17390" y="497653"/>
                </a:lnTo>
                <a:lnTo>
                  <a:pt x="22495" y="512028"/>
                </a:lnTo>
                <a:lnTo>
                  <a:pt x="28146" y="525295"/>
                </a:lnTo>
                <a:lnTo>
                  <a:pt x="34207" y="537211"/>
                </a:lnTo>
                <a:lnTo>
                  <a:pt x="40565" y="547872"/>
                </a:lnTo>
                <a:lnTo>
                  <a:pt x="47132" y="557507"/>
                </a:lnTo>
                <a:lnTo>
                  <a:pt x="53848" y="566365"/>
                </a:lnTo>
                <a:lnTo>
                  <a:pt x="60833" y="574656"/>
                </a:lnTo>
                <a:lnTo>
                  <a:pt x="68361" y="582546"/>
                </a:lnTo>
                <a:lnTo>
                  <a:pt x="76544" y="590157"/>
                </a:lnTo>
                <a:lnTo>
                  <a:pt x="85499" y="597576"/>
                </a:lnTo>
                <a:lnTo>
                  <a:pt x="95421" y="604864"/>
                </a:lnTo>
                <a:lnTo>
                  <a:pt x="106317" y="612060"/>
                </a:lnTo>
                <a:lnTo>
                  <a:pt x="117888" y="619027"/>
                </a:lnTo>
                <a:lnTo>
                  <a:pt x="129647" y="625479"/>
                </a:lnTo>
                <a:lnTo>
                  <a:pt x="141304" y="631299"/>
                </a:lnTo>
                <a:lnTo>
                  <a:pt x="153079" y="636529"/>
                </a:lnTo>
                <a:lnTo>
                  <a:pt x="165582" y="641275"/>
                </a:lnTo>
                <a:lnTo>
                  <a:pt x="179105" y="645646"/>
                </a:lnTo>
                <a:lnTo>
                  <a:pt x="193458" y="649411"/>
                </a:lnTo>
                <a:lnTo>
                  <a:pt x="208172" y="652036"/>
                </a:lnTo>
                <a:lnTo>
                  <a:pt x="222929" y="653324"/>
                </a:lnTo>
                <a:lnTo>
                  <a:pt x="237753" y="653545"/>
                </a:lnTo>
                <a:lnTo>
                  <a:pt x="252919" y="653237"/>
                </a:lnTo>
                <a:lnTo>
                  <a:pt x="268559" y="652769"/>
                </a:lnTo>
                <a:lnTo>
                  <a:pt x="284503" y="652152"/>
                </a:lnTo>
                <a:lnTo>
                  <a:pt x="300367" y="651139"/>
                </a:lnTo>
                <a:lnTo>
                  <a:pt x="315925" y="649604"/>
                </a:lnTo>
                <a:lnTo>
                  <a:pt x="330967" y="647405"/>
                </a:lnTo>
                <a:lnTo>
                  <a:pt x="345221" y="644317"/>
                </a:lnTo>
                <a:lnTo>
                  <a:pt x="358626" y="640309"/>
                </a:lnTo>
                <a:lnTo>
                  <a:pt x="371443" y="635497"/>
                </a:lnTo>
                <a:lnTo>
                  <a:pt x="384129" y="630049"/>
                </a:lnTo>
                <a:lnTo>
                  <a:pt x="396963" y="624128"/>
                </a:lnTo>
                <a:lnTo>
                  <a:pt x="409872" y="617865"/>
                </a:lnTo>
                <a:lnTo>
                  <a:pt x="422547" y="611362"/>
                </a:lnTo>
                <a:lnTo>
                  <a:pt x="434817" y="604693"/>
                </a:lnTo>
                <a:lnTo>
                  <a:pt x="446666" y="597911"/>
                </a:lnTo>
                <a:lnTo>
                  <a:pt x="458156" y="591051"/>
                </a:lnTo>
                <a:lnTo>
                  <a:pt x="469366" y="584138"/>
                </a:lnTo>
                <a:lnTo>
                  <a:pt x="480368" y="577191"/>
                </a:lnTo>
                <a:lnTo>
                  <a:pt x="491222" y="570220"/>
                </a:lnTo>
                <a:lnTo>
                  <a:pt x="501973" y="563228"/>
                </a:lnTo>
                <a:lnTo>
                  <a:pt x="512652" y="556058"/>
                </a:lnTo>
                <a:lnTo>
                  <a:pt x="523282" y="548405"/>
                </a:lnTo>
                <a:lnTo>
                  <a:pt x="533874" y="540138"/>
                </a:lnTo>
                <a:lnTo>
                  <a:pt x="544275" y="531127"/>
                </a:lnTo>
                <a:lnTo>
                  <a:pt x="554186" y="521167"/>
                </a:lnTo>
                <a:lnTo>
                  <a:pt x="563481" y="510246"/>
                </a:lnTo>
                <a:lnTo>
                  <a:pt x="572198" y="498658"/>
                </a:lnTo>
                <a:lnTo>
                  <a:pt x="580439" y="486887"/>
                </a:lnTo>
                <a:lnTo>
                  <a:pt x="588318" y="475228"/>
                </a:lnTo>
                <a:lnTo>
                  <a:pt x="595933" y="463620"/>
                </a:lnTo>
                <a:lnTo>
                  <a:pt x="603359" y="451761"/>
                </a:lnTo>
                <a:lnTo>
                  <a:pt x="610651" y="439486"/>
                </a:lnTo>
                <a:lnTo>
                  <a:pt x="617684" y="426784"/>
                </a:lnTo>
                <a:lnTo>
                  <a:pt x="624181" y="413717"/>
                </a:lnTo>
                <a:lnTo>
                  <a:pt x="630031" y="400367"/>
                </a:lnTo>
                <a:lnTo>
                  <a:pt x="635282" y="386808"/>
                </a:lnTo>
                <a:lnTo>
                  <a:pt x="640043" y="373098"/>
                </a:lnTo>
                <a:lnTo>
                  <a:pt x="644431" y="359289"/>
                </a:lnTo>
                <a:lnTo>
                  <a:pt x="648549" y="345575"/>
                </a:lnTo>
                <a:lnTo>
                  <a:pt x="652475" y="332288"/>
                </a:lnTo>
                <a:lnTo>
                  <a:pt x="656263" y="319567"/>
                </a:lnTo>
                <a:lnTo>
                  <a:pt x="659790" y="307228"/>
                </a:lnTo>
                <a:lnTo>
                  <a:pt x="662781" y="294869"/>
                </a:lnTo>
                <a:lnTo>
                  <a:pt x="665123" y="282250"/>
                </a:lnTo>
                <a:lnTo>
                  <a:pt x="666865" y="269146"/>
                </a:lnTo>
                <a:lnTo>
                  <a:pt x="668117" y="255277"/>
                </a:lnTo>
                <a:lnTo>
                  <a:pt x="668992" y="240579"/>
                </a:lnTo>
                <a:lnTo>
                  <a:pt x="669428" y="225470"/>
                </a:lnTo>
                <a:lnTo>
                  <a:pt x="669196" y="210715"/>
                </a:lnTo>
                <a:lnTo>
                  <a:pt x="668222" y="196720"/>
                </a:lnTo>
                <a:lnTo>
                  <a:pt x="666415" y="183545"/>
                </a:lnTo>
                <a:lnTo>
                  <a:pt x="663599" y="171084"/>
                </a:lnTo>
                <a:lnTo>
                  <a:pt x="659776" y="159189"/>
                </a:lnTo>
                <a:lnTo>
                  <a:pt x="655090" y="147877"/>
                </a:lnTo>
                <a:lnTo>
                  <a:pt x="649728" y="137339"/>
                </a:lnTo>
                <a:lnTo>
                  <a:pt x="643864" y="127610"/>
                </a:lnTo>
                <a:lnTo>
                  <a:pt x="637640" y="118430"/>
                </a:lnTo>
                <a:lnTo>
                  <a:pt x="631163" y="109345"/>
                </a:lnTo>
                <a:lnTo>
                  <a:pt x="624507" y="100086"/>
                </a:lnTo>
                <a:lnTo>
                  <a:pt x="617563" y="90731"/>
                </a:lnTo>
                <a:lnTo>
                  <a:pt x="610062" y="81596"/>
                </a:lnTo>
                <a:lnTo>
                  <a:pt x="601902" y="72863"/>
                </a:lnTo>
                <a:lnTo>
                  <a:pt x="593132" y="64709"/>
                </a:lnTo>
                <a:lnTo>
                  <a:pt x="583867" y="57387"/>
                </a:lnTo>
                <a:lnTo>
                  <a:pt x="574221" y="50942"/>
                </a:lnTo>
                <a:lnTo>
                  <a:pt x="564133" y="45106"/>
                </a:lnTo>
                <a:lnTo>
                  <a:pt x="553376" y="39412"/>
                </a:lnTo>
                <a:lnTo>
                  <a:pt x="541884" y="33580"/>
                </a:lnTo>
                <a:lnTo>
                  <a:pt x="529896" y="27678"/>
                </a:lnTo>
                <a:lnTo>
                  <a:pt x="517849" y="22015"/>
                </a:lnTo>
                <a:lnTo>
                  <a:pt x="505996" y="16764"/>
                </a:lnTo>
                <a:lnTo>
                  <a:pt x="494087" y="12103"/>
                </a:lnTo>
                <a:lnTo>
                  <a:pt x="481493" y="8278"/>
                </a:lnTo>
                <a:lnTo>
                  <a:pt x="467911" y="5339"/>
                </a:lnTo>
                <a:lnTo>
                  <a:pt x="453517" y="3180"/>
                </a:lnTo>
                <a:lnTo>
                  <a:pt x="438775" y="1640"/>
                </a:lnTo>
                <a:lnTo>
                  <a:pt x="424009" y="569"/>
                </a:lnTo>
                <a:lnTo>
                  <a:pt x="409518" y="0"/>
                </a:lnTo>
                <a:lnTo>
                  <a:pt x="395641" y="142"/>
                </a:lnTo>
                <a:lnTo>
                  <a:pt x="382498" y="1051"/>
                </a:lnTo>
                <a:lnTo>
                  <a:pt x="370029" y="2645"/>
                </a:lnTo>
                <a:lnTo>
                  <a:pt x="358108" y="4785"/>
                </a:lnTo>
                <a:lnTo>
                  <a:pt x="346597" y="7336"/>
                </a:lnTo>
                <a:lnTo>
                  <a:pt x="335220" y="10185"/>
                </a:lnTo>
                <a:lnTo>
                  <a:pt x="323580" y="13242"/>
                </a:lnTo>
                <a:lnTo>
                  <a:pt x="311484" y="16449"/>
                </a:lnTo>
                <a:lnTo>
                  <a:pt x="298919" y="19924"/>
                </a:lnTo>
                <a:lnTo>
                  <a:pt x="285950" y="23942"/>
                </a:lnTo>
                <a:lnTo>
                  <a:pt x="272674" y="28612"/>
                </a:lnTo>
                <a:lnTo>
                  <a:pt x="259335" y="33884"/>
                </a:lnTo>
                <a:lnTo>
                  <a:pt x="246308" y="39648"/>
                </a:lnTo>
                <a:lnTo>
                  <a:pt x="233774" y="45781"/>
                </a:lnTo>
                <a:lnTo>
                  <a:pt x="221804" y="52069"/>
                </a:lnTo>
                <a:lnTo>
                  <a:pt x="209059" y="58936"/>
                </a:lnTo>
                <a:lnTo>
                  <a:pt x="192187" y="68100"/>
                </a:lnTo>
                <a:lnTo>
                  <a:pt x="165519" y="8249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2456868" y="2602317"/>
            <a:ext cx="708866" cy="671186"/>
          </a:xfrm>
          <a:custGeom>
            <a:avLst/>
            <a:gdLst/>
            <a:ahLst/>
            <a:cxnLst/>
            <a:rect l="0" t="0" r="0" b="0"/>
            <a:pathLst>
              <a:path w="708866" h="671186">
                <a:moveTo>
                  <a:pt x="385826" y="71921"/>
                </a:moveTo>
                <a:lnTo>
                  <a:pt x="374158" y="74855"/>
                </a:lnTo>
                <a:lnTo>
                  <a:pt x="363669" y="77637"/>
                </a:lnTo>
                <a:lnTo>
                  <a:pt x="353368" y="80537"/>
                </a:lnTo>
                <a:lnTo>
                  <a:pt x="343066" y="83577"/>
                </a:lnTo>
                <a:lnTo>
                  <a:pt x="332722" y="86742"/>
                </a:lnTo>
                <a:lnTo>
                  <a:pt x="322333" y="90010"/>
                </a:lnTo>
                <a:lnTo>
                  <a:pt x="311905" y="93521"/>
                </a:lnTo>
                <a:lnTo>
                  <a:pt x="301446" y="97561"/>
                </a:lnTo>
                <a:lnTo>
                  <a:pt x="290967" y="102243"/>
                </a:lnTo>
                <a:lnTo>
                  <a:pt x="280472" y="107523"/>
                </a:lnTo>
                <a:lnTo>
                  <a:pt x="269966" y="113292"/>
                </a:lnTo>
                <a:lnTo>
                  <a:pt x="259457" y="119433"/>
                </a:lnTo>
                <a:lnTo>
                  <a:pt x="249112" y="125844"/>
                </a:lnTo>
                <a:lnTo>
                  <a:pt x="239239" y="132447"/>
                </a:lnTo>
                <a:lnTo>
                  <a:pt x="229963" y="139183"/>
                </a:lnTo>
                <a:lnTo>
                  <a:pt x="221091" y="146011"/>
                </a:lnTo>
                <a:lnTo>
                  <a:pt x="212212" y="152901"/>
                </a:lnTo>
                <a:lnTo>
                  <a:pt x="203088" y="159838"/>
                </a:lnTo>
                <a:lnTo>
                  <a:pt x="193653" y="166972"/>
                </a:lnTo>
                <a:lnTo>
                  <a:pt x="183934" y="174600"/>
                </a:lnTo>
                <a:lnTo>
                  <a:pt x="173988" y="182846"/>
                </a:lnTo>
                <a:lnTo>
                  <a:pt x="164038" y="191674"/>
                </a:lnTo>
                <a:lnTo>
                  <a:pt x="154437" y="200978"/>
                </a:lnTo>
                <a:lnTo>
                  <a:pt x="145344" y="210636"/>
                </a:lnTo>
                <a:lnTo>
                  <a:pt x="136425" y="220222"/>
                </a:lnTo>
                <a:lnTo>
                  <a:pt x="126984" y="229046"/>
                </a:lnTo>
                <a:lnTo>
                  <a:pt x="116674" y="236799"/>
                </a:lnTo>
                <a:lnTo>
                  <a:pt x="105798" y="243834"/>
                </a:lnTo>
                <a:lnTo>
                  <a:pt x="95104" y="250940"/>
                </a:lnTo>
                <a:lnTo>
                  <a:pt x="85026" y="258582"/>
                </a:lnTo>
                <a:lnTo>
                  <a:pt x="75820" y="267041"/>
                </a:lnTo>
                <a:lnTo>
                  <a:pt x="67716" y="276564"/>
                </a:lnTo>
                <a:lnTo>
                  <a:pt x="60710" y="287160"/>
                </a:lnTo>
                <a:lnTo>
                  <a:pt x="54481" y="298514"/>
                </a:lnTo>
                <a:lnTo>
                  <a:pt x="48516" y="310120"/>
                </a:lnTo>
                <a:lnTo>
                  <a:pt x="42498" y="321666"/>
                </a:lnTo>
                <a:lnTo>
                  <a:pt x="36469" y="333196"/>
                </a:lnTo>
                <a:lnTo>
                  <a:pt x="30721" y="345002"/>
                </a:lnTo>
                <a:lnTo>
                  <a:pt x="25408" y="357237"/>
                </a:lnTo>
                <a:lnTo>
                  <a:pt x="20536" y="369742"/>
                </a:lnTo>
                <a:lnTo>
                  <a:pt x="16037" y="382145"/>
                </a:lnTo>
                <a:lnTo>
                  <a:pt x="11832" y="394240"/>
                </a:lnTo>
                <a:lnTo>
                  <a:pt x="8009" y="406313"/>
                </a:lnTo>
                <a:lnTo>
                  <a:pt x="4813" y="419017"/>
                </a:lnTo>
                <a:lnTo>
                  <a:pt x="2334" y="432674"/>
                </a:lnTo>
                <a:lnTo>
                  <a:pt x="669" y="447118"/>
                </a:lnTo>
                <a:lnTo>
                  <a:pt x="0" y="461892"/>
                </a:lnTo>
                <a:lnTo>
                  <a:pt x="330" y="476681"/>
                </a:lnTo>
                <a:lnTo>
                  <a:pt x="1517" y="491187"/>
                </a:lnTo>
                <a:lnTo>
                  <a:pt x="3377" y="505074"/>
                </a:lnTo>
                <a:lnTo>
                  <a:pt x="5742" y="518224"/>
                </a:lnTo>
                <a:lnTo>
                  <a:pt x="8632" y="530698"/>
                </a:lnTo>
                <a:lnTo>
                  <a:pt x="12251" y="542622"/>
                </a:lnTo>
                <a:lnTo>
                  <a:pt x="16647" y="554125"/>
                </a:lnTo>
                <a:lnTo>
                  <a:pt x="21735" y="565158"/>
                </a:lnTo>
                <a:lnTo>
                  <a:pt x="27375" y="575502"/>
                </a:lnTo>
                <a:lnTo>
                  <a:pt x="33429" y="585092"/>
                </a:lnTo>
                <a:lnTo>
                  <a:pt x="39782" y="594007"/>
                </a:lnTo>
                <a:lnTo>
                  <a:pt x="46347" y="602383"/>
                </a:lnTo>
                <a:lnTo>
                  <a:pt x="53062" y="610347"/>
                </a:lnTo>
                <a:lnTo>
                  <a:pt x="60045" y="617849"/>
                </a:lnTo>
                <a:lnTo>
                  <a:pt x="67572" y="624668"/>
                </a:lnTo>
                <a:lnTo>
                  <a:pt x="75755" y="630742"/>
                </a:lnTo>
                <a:lnTo>
                  <a:pt x="84709" y="636314"/>
                </a:lnTo>
                <a:lnTo>
                  <a:pt x="94630" y="641823"/>
                </a:lnTo>
                <a:lnTo>
                  <a:pt x="105530" y="647523"/>
                </a:lnTo>
                <a:lnTo>
                  <a:pt x="117274" y="653166"/>
                </a:lnTo>
                <a:lnTo>
                  <a:pt x="129682" y="658122"/>
                </a:lnTo>
                <a:lnTo>
                  <a:pt x="142582" y="662084"/>
                </a:lnTo>
                <a:lnTo>
                  <a:pt x="155837" y="665066"/>
                </a:lnTo>
                <a:lnTo>
                  <a:pt x="169341" y="667224"/>
                </a:lnTo>
                <a:lnTo>
                  <a:pt x="183021" y="668749"/>
                </a:lnTo>
                <a:lnTo>
                  <a:pt x="196987" y="669807"/>
                </a:lnTo>
                <a:lnTo>
                  <a:pt x="211510" y="670533"/>
                </a:lnTo>
                <a:lnTo>
                  <a:pt x="226682" y="671023"/>
                </a:lnTo>
                <a:lnTo>
                  <a:pt x="242125" y="671185"/>
                </a:lnTo>
                <a:lnTo>
                  <a:pt x="257114" y="670761"/>
                </a:lnTo>
                <a:lnTo>
                  <a:pt x="271268" y="669660"/>
                </a:lnTo>
                <a:lnTo>
                  <a:pt x="284552" y="667936"/>
                </a:lnTo>
                <a:lnTo>
                  <a:pt x="297086" y="665707"/>
                </a:lnTo>
                <a:lnTo>
                  <a:pt x="309037" y="663097"/>
                </a:lnTo>
                <a:lnTo>
                  <a:pt x="320554" y="660209"/>
                </a:lnTo>
                <a:lnTo>
                  <a:pt x="331763" y="657125"/>
                </a:lnTo>
                <a:lnTo>
                  <a:pt x="342755" y="653904"/>
                </a:lnTo>
                <a:lnTo>
                  <a:pt x="353598" y="650590"/>
                </a:lnTo>
                <a:lnTo>
                  <a:pt x="364338" y="647212"/>
                </a:lnTo>
                <a:lnTo>
                  <a:pt x="375009" y="643786"/>
                </a:lnTo>
                <a:lnTo>
                  <a:pt x="385633" y="640163"/>
                </a:lnTo>
                <a:lnTo>
                  <a:pt x="396226" y="636045"/>
                </a:lnTo>
                <a:lnTo>
                  <a:pt x="406797" y="631309"/>
                </a:lnTo>
                <a:lnTo>
                  <a:pt x="417354" y="625991"/>
                </a:lnTo>
                <a:lnTo>
                  <a:pt x="427902" y="620197"/>
                </a:lnTo>
                <a:lnTo>
                  <a:pt x="438443" y="614039"/>
                </a:lnTo>
                <a:lnTo>
                  <a:pt x="448980" y="607617"/>
                </a:lnTo>
                <a:lnTo>
                  <a:pt x="459514" y="601007"/>
                </a:lnTo>
                <a:lnTo>
                  <a:pt x="470046" y="594265"/>
                </a:lnTo>
                <a:lnTo>
                  <a:pt x="480577" y="587434"/>
                </a:lnTo>
                <a:lnTo>
                  <a:pt x="491107" y="580542"/>
                </a:lnTo>
                <a:lnTo>
                  <a:pt x="501632" y="573603"/>
                </a:lnTo>
                <a:lnTo>
                  <a:pt x="511989" y="566468"/>
                </a:lnTo>
                <a:lnTo>
                  <a:pt x="521870" y="558839"/>
                </a:lnTo>
                <a:lnTo>
                  <a:pt x="531145" y="550592"/>
                </a:lnTo>
                <a:lnTo>
                  <a:pt x="539849" y="541765"/>
                </a:lnTo>
                <a:lnTo>
                  <a:pt x="548081" y="532461"/>
                </a:lnTo>
                <a:lnTo>
                  <a:pt x="555953" y="522793"/>
                </a:lnTo>
                <a:lnTo>
                  <a:pt x="563563" y="512861"/>
                </a:lnTo>
                <a:lnTo>
                  <a:pt x="570987" y="502741"/>
                </a:lnTo>
                <a:lnTo>
                  <a:pt x="578282" y="492494"/>
                </a:lnTo>
                <a:lnTo>
                  <a:pt x="585487" y="482326"/>
                </a:lnTo>
                <a:lnTo>
                  <a:pt x="592632" y="472573"/>
                </a:lnTo>
                <a:lnTo>
                  <a:pt x="599735" y="463373"/>
                </a:lnTo>
                <a:lnTo>
                  <a:pt x="606810" y="454382"/>
                </a:lnTo>
                <a:lnTo>
                  <a:pt x="613867" y="444891"/>
                </a:lnTo>
                <a:lnTo>
                  <a:pt x="620907" y="434542"/>
                </a:lnTo>
                <a:lnTo>
                  <a:pt x="627770" y="423471"/>
                </a:lnTo>
                <a:lnTo>
                  <a:pt x="634152" y="412114"/>
                </a:lnTo>
                <a:lnTo>
                  <a:pt x="639925" y="400768"/>
                </a:lnTo>
                <a:lnTo>
                  <a:pt x="645124" y="389557"/>
                </a:lnTo>
                <a:lnTo>
                  <a:pt x="649850" y="378503"/>
                </a:lnTo>
                <a:lnTo>
                  <a:pt x="654215" y="367590"/>
                </a:lnTo>
                <a:lnTo>
                  <a:pt x="658317" y="356788"/>
                </a:lnTo>
                <a:lnTo>
                  <a:pt x="662233" y="346068"/>
                </a:lnTo>
                <a:lnTo>
                  <a:pt x="666027" y="335404"/>
                </a:lnTo>
                <a:lnTo>
                  <a:pt x="670069" y="324613"/>
                </a:lnTo>
                <a:lnTo>
                  <a:pt x="675001" y="313375"/>
                </a:lnTo>
                <a:lnTo>
                  <a:pt x="681088" y="301548"/>
                </a:lnTo>
                <a:lnTo>
                  <a:pt x="687787" y="288993"/>
                </a:lnTo>
                <a:lnTo>
                  <a:pt x="693982" y="275502"/>
                </a:lnTo>
                <a:lnTo>
                  <a:pt x="699069" y="261052"/>
                </a:lnTo>
                <a:lnTo>
                  <a:pt x="702956" y="245771"/>
                </a:lnTo>
                <a:lnTo>
                  <a:pt x="705796" y="229836"/>
                </a:lnTo>
                <a:lnTo>
                  <a:pt x="707804" y="213418"/>
                </a:lnTo>
                <a:lnTo>
                  <a:pt x="708865" y="196818"/>
                </a:lnTo>
                <a:lnTo>
                  <a:pt x="708535" y="180448"/>
                </a:lnTo>
                <a:lnTo>
                  <a:pt x="706689" y="164521"/>
                </a:lnTo>
                <a:lnTo>
                  <a:pt x="703485" y="149387"/>
                </a:lnTo>
                <a:lnTo>
                  <a:pt x="699193" y="135596"/>
                </a:lnTo>
                <a:lnTo>
                  <a:pt x="694084" y="123311"/>
                </a:lnTo>
                <a:lnTo>
                  <a:pt x="688384" y="112060"/>
                </a:lnTo>
                <a:lnTo>
                  <a:pt x="682266" y="100962"/>
                </a:lnTo>
                <a:lnTo>
                  <a:pt x="675854" y="89501"/>
                </a:lnTo>
                <a:lnTo>
                  <a:pt x="669076" y="78002"/>
                </a:lnTo>
                <a:lnTo>
                  <a:pt x="661687" y="67415"/>
                </a:lnTo>
                <a:lnTo>
                  <a:pt x="653606" y="58213"/>
                </a:lnTo>
                <a:lnTo>
                  <a:pt x="645059" y="50239"/>
                </a:lnTo>
                <a:lnTo>
                  <a:pt x="636476" y="42968"/>
                </a:lnTo>
                <a:lnTo>
                  <a:pt x="628101" y="36009"/>
                </a:lnTo>
                <a:lnTo>
                  <a:pt x="619681" y="29318"/>
                </a:lnTo>
                <a:lnTo>
                  <a:pt x="610582" y="23110"/>
                </a:lnTo>
                <a:lnTo>
                  <a:pt x="600495" y="17488"/>
                </a:lnTo>
                <a:lnTo>
                  <a:pt x="589431" y="12574"/>
                </a:lnTo>
                <a:lnTo>
                  <a:pt x="577547" y="8579"/>
                </a:lnTo>
                <a:lnTo>
                  <a:pt x="565030" y="5525"/>
                </a:lnTo>
                <a:lnTo>
                  <a:pt x="552048" y="3289"/>
                </a:lnTo>
                <a:lnTo>
                  <a:pt x="538735" y="1698"/>
                </a:lnTo>
                <a:lnTo>
                  <a:pt x="525190" y="592"/>
                </a:lnTo>
                <a:lnTo>
                  <a:pt x="511486" y="0"/>
                </a:lnTo>
                <a:lnTo>
                  <a:pt x="497672" y="127"/>
                </a:lnTo>
                <a:lnTo>
                  <a:pt x="483795" y="1030"/>
                </a:lnTo>
                <a:lnTo>
                  <a:pt x="470204" y="2789"/>
                </a:lnTo>
                <a:lnTo>
                  <a:pt x="457531" y="5574"/>
                </a:lnTo>
                <a:lnTo>
                  <a:pt x="446031" y="9379"/>
                </a:lnTo>
                <a:lnTo>
                  <a:pt x="435156" y="14224"/>
                </a:lnTo>
                <a:lnTo>
                  <a:pt x="423786" y="20225"/>
                </a:lnTo>
                <a:lnTo>
                  <a:pt x="411327" y="27332"/>
                </a:lnTo>
                <a:lnTo>
                  <a:pt x="398177" y="35204"/>
                </a:lnTo>
                <a:lnTo>
                  <a:pt x="385409" y="43327"/>
                </a:lnTo>
                <a:lnTo>
                  <a:pt x="373631" y="51379"/>
                </a:lnTo>
                <a:lnTo>
                  <a:pt x="362790" y="59242"/>
                </a:lnTo>
                <a:lnTo>
                  <a:pt x="352450" y="66901"/>
                </a:lnTo>
                <a:lnTo>
                  <a:pt x="342281" y="74390"/>
                </a:lnTo>
                <a:lnTo>
                  <a:pt x="332282" y="81912"/>
                </a:lnTo>
                <a:lnTo>
                  <a:pt x="322702" y="89808"/>
                </a:lnTo>
                <a:lnTo>
                  <a:pt x="313652" y="98243"/>
                </a:lnTo>
                <a:lnTo>
                  <a:pt x="304944" y="107367"/>
                </a:lnTo>
                <a:lnTo>
                  <a:pt x="296184" y="117404"/>
                </a:lnTo>
                <a:lnTo>
                  <a:pt x="287146" y="128372"/>
                </a:lnTo>
                <a:lnTo>
                  <a:pt x="277941" y="139822"/>
                </a:lnTo>
                <a:lnTo>
                  <a:pt x="268908" y="150968"/>
                </a:lnTo>
                <a:lnTo>
                  <a:pt x="260237" y="161385"/>
                </a:lnTo>
                <a:lnTo>
                  <a:pt x="251957" y="171004"/>
                </a:lnTo>
                <a:lnTo>
                  <a:pt x="244016" y="179925"/>
                </a:lnTo>
                <a:lnTo>
                  <a:pt x="236352" y="188287"/>
                </a:lnTo>
                <a:lnTo>
                  <a:pt x="229198" y="195929"/>
                </a:lnTo>
                <a:lnTo>
                  <a:pt x="222384" y="203131"/>
                </a:lnTo>
                <a:lnTo>
                  <a:pt x="215311" y="210530"/>
                </a:lnTo>
                <a:lnTo>
                  <a:pt x="206841" y="21932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3527046" y="3885015"/>
            <a:ext cx="315856" cy="775033"/>
            <a:chOff x="3527046" y="3885015"/>
            <a:chExt cx="315856" cy="775033"/>
          </a:xfrm>
        </p:grpSpPr>
        <p:sp>
          <p:nvSpPr>
            <p:cNvPr id="112" name="Freeform 111"/>
            <p:cNvSpPr/>
            <p:nvPr/>
          </p:nvSpPr>
          <p:spPr>
            <a:xfrm>
              <a:off x="3680366" y="3885015"/>
              <a:ext cx="15137" cy="294799"/>
            </a:xfrm>
            <a:custGeom>
              <a:avLst/>
              <a:gdLst/>
              <a:ahLst/>
              <a:cxnLst/>
              <a:rect l="0" t="0" r="0" b="0"/>
              <a:pathLst>
                <a:path w="15137" h="294799">
                  <a:moveTo>
                    <a:pt x="4608" y="0"/>
                  </a:moveTo>
                  <a:lnTo>
                    <a:pt x="1808" y="8936"/>
                  </a:lnTo>
                  <a:lnTo>
                    <a:pt x="306" y="18563"/>
                  </a:lnTo>
                  <a:lnTo>
                    <a:pt x="0" y="29854"/>
                  </a:lnTo>
                  <a:lnTo>
                    <a:pt x="679" y="42695"/>
                  </a:lnTo>
                  <a:lnTo>
                    <a:pt x="2147" y="56823"/>
                  </a:lnTo>
                  <a:lnTo>
                    <a:pt x="4211" y="71948"/>
                  </a:lnTo>
                  <a:lnTo>
                    <a:pt x="6548" y="87809"/>
                  </a:lnTo>
                  <a:lnTo>
                    <a:pt x="8722" y="104197"/>
                  </a:lnTo>
                  <a:lnTo>
                    <a:pt x="10511" y="120955"/>
                  </a:lnTo>
                  <a:lnTo>
                    <a:pt x="11879" y="137967"/>
                  </a:lnTo>
                  <a:lnTo>
                    <a:pt x="12878" y="155153"/>
                  </a:lnTo>
                  <a:lnTo>
                    <a:pt x="13588" y="172454"/>
                  </a:lnTo>
                  <a:lnTo>
                    <a:pt x="14084" y="189665"/>
                  </a:lnTo>
                  <a:lnTo>
                    <a:pt x="14424" y="206455"/>
                  </a:lnTo>
                  <a:lnTo>
                    <a:pt x="14656" y="222662"/>
                  </a:lnTo>
                  <a:lnTo>
                    <a:pt x="14814" y="237898"/>
                  </a:lnTo>
                  <a:lnTo>
                    <a:pt x="14937" y="253059"/>
                  </a:lnTo>
                  <a:lnTo>
                    <a:pt x="15039" y="270594"/>
                  </a:lnTo>
                  <a:lnTo>
                    <a:pt x="1513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527046" y="4221927"/>
              <a:ext cx="315856" cy="105286"/>
            </a:xfrm>
            <a:custGeom>
              <a:avLst/>
              <a:gdLst/>
              <a:ahLst/>
              <a:cxnLst/>
              <a:rect l="0" t="0" r="0" b="0"/>
              <a:pathLst>
                <a:path w="315856" h="105286">
                  <a:moveTo>
                    <a:pt x="315855" y="0"/>
                  </a:moveTo>
                  <a:lnTo>
                    <a:pt x="309920" y="5800"/>
                  </a:lnTo>
                  <a:lnTo>
                    <a:pt x="303716" y="10725"/>
                  </a:lnTo>
                  <a:lnTo>
                    <a:pt x="296611" y="15227"/>
                  </a:lnTo>
                  <a:lnTo>
                    <a:pt x="288325" y="19448"/>
                  </a:lnTo>
                  <a:lnTo>
                    <a:pt x="278382" y="23462"/>
                  </a:lnTo>
                  <a:lnTo>
                    <a:pt x="266686" y="27324"/>
                  </a:lnTo>
                  <a:lnTo>
                    <a:pt x="253608" y="31076"/>
                  </a:lnTo>
                  <a:lnTo>
                    <a:pt x="239774" y="34751"/>
                  </a:lnTo>
                  <a:lnTo>
                    <a:pt x="225617" y="38373"/>
                  </a:lnTo>
                  <a:lnTo>
                    <a:pt x="211199" y="41959"/>
                  </a:lnTo>
                  <a:lnTo>
                    <a:pt x="196310" y="45519"/>
                  </a:lnTo>
                  <a:lnTo>
                    <a:pt x="180854" y="49068"/>
                  </a:lnTo>
                  <a:lnTo>
                    <a:pt x="165034" y="52774"/>
                  </a:lnTo>
                  <a:lnTo>
                    <a:pt x="149254" y="56947"/>
                  </a:lnTo>
                  <a:lnTo>
                    <a:pt x="133747" y="61715"/>
                  </a:lnTo>
                  <a:lnTo>
                    <a:pt x="118570" y="66884"/>
                  </a:lnTo>
                  <a:lnTo>
                    <a:pt x="103692" y="72047"/>
                  </a:lnTo>
                  <a:lnTo>
                    <a:pt x="89059" y="76963"/>
                  </a:lnTo>
                  <a:lnTo>
                    <a:pt x="74774" y="81566"/>
                  </a:lnTo>
                  <a:lnTo>
                    <a:pt x="61095" y="85885"/>
                  </a:lnTo>
                  <a:lnTo>
                    <a:pt x="48126" y="89969"/>
                  </a:lnTo>
                  <a:lnTo>
                    <a:pt x="36257" y="93724"/>
                  </a:lnTo>
                  <a:lnTo>
                    <a:pt x="25079" y="97274"/>
                  </a:lnTo>
                  <a:lnTo>
                    <a:pt x="13610" y="10093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590217" y="4363398"/>
              <a:ext cx="225720" cy="296650"/>
            </a:xfrm>
            <a:custGeom>
              <a:avLst/>
              <a:gdLst/>
              <a:ahLst/>
              <a:cxnLst/>
              <a:rect l="0" t="0" r="0" b="0"/>
              <a:pathLst>
                <a:path w="225720" h="296650">
                  <a:moveTo>
                    <a:pt x="31586" y="16457"/>
                  </a:moveTo>
                  <a:lnTo>
                    <a:pt x="37587" y="10723"/>
                  </a:lnTo>
                  <a:lnTo>
                    <a:pt x="44432" y="6439"/>
                  </a:lnTo>
                  <a:lnTo>
                    <a:pt x="52819" y="3238"/>
                  </a:lnTo>
                  <a:lnTo>
                    <a:pt x="62447" y="1049"/>
                  </a:lnTo>
                  <a:lnTo>
                    <a:pt x="72762" y="0"/>
                  </a:lnTo>
                  <a:lnTo>
                    <a:pt x="83365" y="63"/>
                  </a:lnTo>
                  <a:lnTo>
                    <a:pt x="93890" y="1233"/>
                  </a:lnTo>
                  <a:lnTo>
                    <a:pt x="103942" y="3609"/>
                  </a:lnTo>
                  <a:lnTo>
                    <a:pt x="113356" y="7136"/>
                  </a:lnTo>
                  <a:lnTo>
                    <a:pt x="121997" y="11791"/>
                  </a:lnTo>
                  <a:lnTo>
                    <a:pt x="129661" y="17664"/>
                  </a:lnTo>
                  <a:lnTo>
                    <a:pt x="136324" y="24684"/>
                  </a:lnTo>
                  <a:lnTo>
                    <a:pt x="141631" y="32499"/>
                  </a:lnTo>
                  <a:lnTo>
                    <a:pt x="144841" y="40583"/>
                  </a:lnTo>
                  <a:lnTo>
                    <a:pt x="145738" y="48609"/>
                  </a:lnTo>
                  <a:lnTo>
                    <a:pt x="144562" y="56455"/>
                  </a:lnTo>
                  <a:lnTo>
                    <a:pt x="141720" y="64102"/>
                  </a:lnTo>
                  <a:lnTo>
                    <a:pt x="137627" y="71579"/>
                  </a:lnTo>
                  <a:lnTo>
                    <a:pt x="132628" y="78923"/>
                  </a:lnTo>
                  <a:lnTo>
                    <a:pt x="126990" y="86168"/>
                  </a:lnTo>
                  <a:lnTo>
                    <a:pt x="120964" y="93331"/>
                  </a:lnTo>
                  <a:lnTo>
                    <a:pt x="116638" y="100052"/>
                  </a:lnTo>
                  <a:lnTo>
                    <a:pt x="116819" y="105422"/>
                  </a:lnTo>
                  <a:lnTo>
                    <a:pt x="121420" y="109166"/>
                  </a:lnTo>
                  <a:lnTo>
                    <a:pt x="129610" y="112019"/>
                  </a:lnTo>
                  <a:lnTo>
                    <a:pt x="140051" y="114779"/>
                  </a:lnTo>
                  <a:lnTo>
                    <a:pt x="151082" y="118066"/>
                  </a:lnTo>
                  <a:lnTo>
                    <a:pt x="161733" y="122122"/>
                  </a:lnTo>
                  <a:lnTo>
                    <a:pt x="171669" y="127091"/>
                  </a:lnTo>
                  <a:lnTo>
                    <a:pt x="180882" y="133154"/>
                  </a:lnTo>
                  <a:lnTo>
                    <a:pt x="189483" y="140296"/>
                  </a:lnTo>
                  <a:lnTo>
                    <a:pt x="197448" y="148357"/>
                  </a:lnTo>
                  <a:lnTo>
                    <a:pt x="204595" y="157136"/>
                  </a:lnTo>
                  <a:lnTo>
                    <a:pt x="210888" y="166450"/>
                  </a:lnTo>
                  <a:lnTo>
                    <a:pt x="216271" y="176313"/>
                  </a:lnTo>
                  <a:lnTo>
                    <a:pt x="220590" y="186918"/>
                  </a:lnTo>
                  <a:lnTo>
                    <a:pt x="223851" y="198308"/>
                  </a:lnTo>
                  <a:lnTo>
                    <a:pt x="225719" y="210228"/>
                  </a:lnTo>
                  <a:lnTo>
                    <a:pt x="225466" y="222229"/>
                  </a:lnTo>
                  <a:lnTo>
                    <a:pt x="222885" y="234033"/>
                  </a:lnTo>
                  <a:lnTo>
                    <a:pt x="218219" y="245230"/>
                  </a:lnTo>
                  <a:lnTo>
                    <a:pt x="211883" y="255217"/>
                  </a:lnTo>
                  <a:lnTo>
                    <a:pt x="204285" y="263782"/>
                  </a:lnTo>
                  <a:lnTo>
                    <a:pt x="195610" y="271041"/>
                  </a:lnTo>
                  <a:lnTo>
                    <a:pt x="185818" y="277240"/>
                  </a:lnTo>
                  <a:lnTo>
                    <a:pt x="174976" y="282632"/>
                  </a:lnTo>
                  <a:lnTo>
                    <a:pt x="163257" y="287274"/>
                  </a:lnTo>
                  <a:lnTo>
                    <a:pt x="150860" y="291028"/>
                  </a:lnTo>
                  <a:lnTo>
                    <a:pt x="137962" y="293887"/>
                  </a:lnTo>
                  <a:lnTo>
                    <a:pt x="124708" y="295808"/>
                  </a:lnTo>
                  <a:lnTo>
                    <a:pt x="111203" y="296649"/>
                  </a:lnTo>
                  <a:lnTo>
                    <a:pt x="97532" y="296435"/>
                  </a:lnTo>
                  <a:lnTo>
                    <a:pt x="83910" y="295325"/>
                  </a:lnTo>
                  <a:lnTo>
                    <a:pt x="70684" y="293516"/>
                  </a:lnTo>
                  <a:lnTo>
                    <a:pt x="58018" y="291196"/>
                  </a:lnTo>
                  <a:lnTo>
                    <a:pt x="46156" y="288663"/>
                  </a:lnTo>
                  <a:lnTo>
                    <a:pt x="34239" y="286083"/>
                  </a:lnTo>
                  <a:lnTo>
                    <a:pt x="20104" y="283233"/>
                  </a:lnTo>
                  <a:lnTo>
                    <a:pt x="0" y="279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4727295" y="4137699"/>
            <a:ext cx="968623" cy="94757"/>
            <a:chOff x="4727295" y="4137699"/>
            <a:chExt cx="968623" cy="94757"/>
          </a:xfrm>
        </p:grpSpPr>
        <p:sp>
          <p:nvSpPr>
            <p:cNvPr id="116" name="Freeform 115"/>
            <p:cNvSpPr/>
            <p:nvPr/>
          </p:nvSpPr>
          <p:spPr>
            <a:xfrm>
              <a:off x="4727295" y="413769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6417" y="2867"/>
                  </a:lnTo>
                  <a:lnTo>
                    <a:pt x="87430" y="5009"/>
                  </a:lnTo>
                  <a:lnTo>
                    <a:pt x="77439" y="6612"/>
                  </a:lnTo>
                  <a:lnTo>
                    <a:pt x="66503" y="7795"/>
                  </a:lnTo>
                  <a:lnTo>
                    <a:pt x="53461" y="8773"/>
                  </a:lnTo>
                  <a:lnTo>
                    <a:pt x="33812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727295" y="4227762"/>
              <a:ext cx="136871" cy="4694"/>
            </a:xfrm>
            <a:custGeom>
              <a:avLst/>
              <a:gdLst/>
              <a:ahLst/>
              <a:cxnLst/>
              <a:rect l="0" t="0" r="0" b="0"/>
              <a:pathLst>
                <a:path w="136871" h="4694">
                  <a:moveTo>
                    <a:pt x="136870" y="4693"/>
                  </a:moveTo>
                  <a:lnTo>
                    <a:pt x="125135" y="4626"/>
                  </a:lnTo>
                  <a:lnTo>
                    <a:pt x="114006" y="3986"/>
                  </a:lnTo>
                  <a:lnTo>
                    <a:pt x="102413" y="2699"/>
                  </a:lnTo>
                  <a:lnTo>
                    <a:pt x="90425" y="1184"/>
                  </a:lnTo>
                  <a:lnTo>
                    <a:pt x="78413" y="165"/>
                  </a:lnTo>
                  <a:lnTo>
                    <a:pt x="66615" y="0"/>
                  </a:lnTo>
                  <a:lnTo>
                    <a:pt x="55164" y="561"/>
                  </a:lnTo>
                  <a:lnTo>
                    <a:pt x="42837" y="1456"/>
                  </a:lnTo>
                  <a:lnTo>
                    <a:pt x="26317" y="2771"/>
                  </a:lnTo>
                  <a:lnTo>
                    <a:pt x="0" y="4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990507" y="4148228"/>
              <a:ext cx="705411" cy="21058"/>
            </a:xfrm>
            <a:custGeom>
              <a:avLst/>
              <a:gdLst/>
              <a:ahLst/>
              <a:cxnLst/>
              <a:rect l="0" t="0" r="0" b="0"/>
              <a:pathLst>
                <a:path w="705411" h="21058">
                  <a:moveTo>
                    <a:pt x="0" y="21057"/>
                  </a:moveTo>
                  <a:lnTo>
                    <a:pt x="8935" y="18190"/>
                  </a:lnTo>
                  <a:lnTo>
                    <a:pt x="18562" y="16048"/>
                  </a:lnTo>
                  <a:lnTo>
                    <a:pt x="29850" y="14445"/>
                  </a:lnTo>
                  <a:lnTo>
                    <a:pt x="42518" y="13264"/>
                  </a:lnTo>
                  <a:lnTo>
                    <a:pt x="55997" y="12415"/>
                  </a:lnTo>
                  <a:lnTo>
                    <a:pt x="69869" y="11813"/>
                  </a:lnTo>
                  <a:lnTo>
                    <a:pt x="83904" y="11227"/>
                  </a:lnTo>
                  <a:lnTo>
                    <a:pt x="97997" y="10294"/>
                  </a:lnTo>
                  <a:lnTo>
                    <a:pt x="112102" y="8852"/>
                  </a:lnTo>
                  <a:lnTo>
                    <a:pt x="126369" y="7069"/>
                  </a:lnTo>
                  <a:lnTo>
                    <a:pt x="141099" y="5332"/>
                  </a:lnTo>
                  <a:lnTo>
                    <a:pt x="156423" y="3870"/>
                  </a:lnTo>
                  <a:lnTo>
                    <a:pt x="172310" y="2738"/>
                  </a:lnTo>
                  <a:lnTo>
                    <a:pt x="188660" y="1903"/>
                  </a:lnTo>
                  <a:lnTo>
                    <a:pt x="205370" y="1307"/>
                  </a:lnTo>
                  <a:lnTo>
                    <a:pt x="222507" y="890"/>
                  </a:lnTo>
                  <a:lnTo>
                    <a:pt x="240303" y="603"/>
                  </a:lnTo>
                  <a:lnTo>
                    <a:pt x="258832" y="407"/>
                  </a:lnTo>
                  <a:lnTo>
                    <a:pt x="278021" y="273"/>
                  </a:lnTo>
                  <a:lnTo>
                    <a:pt x="297742" y="183"/>
                  </a:lnTo>
                  <a:lnTo>
                    <a:pt x="317853" y="123"/>
                  </a:lnTo>
                  <a:lnTo>
                    <a:pt x="337917" y="82"/>
                  </a:lnTo>
                  <a:lnTo>
                    <a:pt x="357235" y="54"/>
                  </a:lnTo>
                  <a:lnTo>
                    <a:pt x="375494" y="36"/>
                  </a:lnTo>
                  <a:lnTo>
                    <a:pt x="393043" y="24"/>
                  </a:lnTo>
                  <a:lnTo>
                    <a:pt x="410667" y="16"/>
                  </a:lnTo>
                  <a:lnTo>
                    <a:pt x="428831" y="11"/>
                  </a:lnTo>
                  <a:lnTo>
                    <a:pt x="447814" y="7"/>
                  </a:lnTo>
                  <a:lnTo>
                    <a:pt x="467862" y="4"/>
                  </a:lnTo>
                  <a:lnTo>
                    <a:pt x="488989" y="3"/>
                  </a:lnTo>
                  <a:lnTo>
                    <a:pt x="511043" y="2"/>
                  </a:lnTo>
                  <a:lnTo>
                    <a:pt x="533825" y="1"/>
                  </a:lnTo>
                  <a:lnTo>
                    <a:pt x="557138" y="0"/>
                  </a:lnTo>
                  <a:lnTo>
                    <a:pt x="580503" y="0"/>
                  </a:lnTo>
                  <a:lnTo>
                    <a:pt x="603189" y="0"/>
                  </a:lnTo>
                  <a:lnTo>
                    <a:pt x="624831" y="0"/>
                  </a:lnTo>
                  <a:lnTo>
                    <a:pt x="644683" y="0"/>
                  </a:lnTo>
                  <a:lnTo>
                    <a:pt x="663394" y="0"/>
                  </a:lnTo>
                  <a:lnTo>
                    <a:pt x="682605" y="0"/>
                  </a:lnTo>
                  <a:lnTo>
                    <a:pt x="7054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095628" y="4182192"/>
            <a:ext cx="452891" cy="429291"/>
            <a:chOff x="5095628" y="4182192"/>
            <a:chExt cx="452891" cy="429291"/>
          </a:xfrm>
        </p:grpSpPr>
        <p:sp>
          <p:nvSpPr>
            <p:cNvPr id="120" name="Freeform 119"/>
            <p:cNvSpPr/>
            <p:nvPr/>
          </p:nvSpPr>
          <p:spPr>
            <a:xfrm>
              <a:off x="5095628" y="4182192"/>
              <a:ext cx="273906" cy="408234"/>
            </a:xfrm>
            <a:custGeom>
              <a:avLst/>
              <a:gdLst/>
              <a:ahLst/>
              <a:cxnLst/>
              <a:rect l="0" t="0" r="0" b="0"/>
              <a:pathLst>
                <a:path w="273906" h="408234">
                  <a:moveTo>
                    <a:pt x="42278" y="39735"/>
                  </a:moveTo>
                  <a:lnTo>
                    <a:pt x="39616" y="47723"/>
                  </a:lnTo>
                  <a:lnTo>
                    <a:pt x="39113" y="49232"/>
                  </a:lnTo>
                  <a:lnTo>
                    <a:pt x="40140" y="46151"/>
                  </a:lnTo>
                  <a:lnTo>
                    <a:pt x="42037" y="40478"/>
                  </a:lnTo>
                  <a:lnTo>
                    <a:pt x="44642" y="33354"/>
                  </a:lnTo>
                  <a:lnTo>
                    <a:pt x="48078" y="25640"/>
                  </a:lnTo>
                  <a:lnTo>
                    <a:pt x="52365" y="17832"/>
                  </a:lnTo>
                  <a:lnTo>
                    <a:pt x="57721" y="10622"/>
                  </a:lnTo>
                  <a:lnTo>
                    <a:pt x="64607" y="4987"/>
                  </a:lnTo>
                  <a:lnTo>
                    <a:pt x="73120" y="1323"/>
                  </a:lnTo>
                  <a:lnTo>
                    <a:pt x="82582" y="0"/>
                  </a:lnTo>
                  <a:lnTo>
                    <a:pt x="91779" y="1605"/>
                  </a:lnTo>
                  <a:lnTo>
                    <a:pt x="100037" y="6163"/>
                  </a:lnTo>
                  <a:lnTo>
                    <a:pt x="107373" y="13104"/>
                  </a:lnTo>
                  <a:lnTo>
                    <a:pt x="114216" y="21572"/>
                  </a:lnTo>
                  <a:lnTo>
                    <a:pt x="120886" y="30929"/>
                  </a:lnTo>
                  <a:lnTo>
                    <a:pt x="127384" y="40951"/>
                  </a:lnTo>
                  <a:lnTo>
                    <a:pt x="133462" y="51730"/>
                  </a:lnTo>
                  <a:lnTo>
                    <a:pt x="138999" y="63272"/>
                  </a:lnTo>
                  <a:lnTo>
                    <a:pt x="143855" y="75479"/>
                  </a:lnTo>
                  <a:lnTo>
                    <a:pt x="147812" y="88213"/>
                  </a:lnTo>
                  <a:lnTo>
                    <a:pt x="150840" y="101345"/>
                  </a:lnTo>
                  <a:lnTo>
                    <a:pt x="153059" y="114927"/>
                  </a:lnTo>
                  <a:lnTo>
                    <a:pt x="154638" y="129185"/>
                  </a:lnTo>
                  <a:lnTo>
                    <a:pt x="155741" y="144181"/>
                  </a:lnTo>
                  <a:lnTo>
                    <a:pt x="156501" y="159675"/>
                  </a:lnTo>
                  <a:lnTo>
                    <a:pt x="157019" y="175230"/>
                  </a:lnTo>
                  <a:lnTo>
                    <a:pt x="157367" y="190582"/>
                  </a:lnTo>
                  <a:lnTo>
                    <a:pt x="157431" y="205654"/>
                  </a:lnTo>
                  <a:lnTo>
                    <a:pt x="156943" y="220459"/>
                  </a:lnTo>
                  <a:lnTo>
                    <a:pt x="155792" y="235044"/>
                  </a:lnTo>
                  <a:lnTo>
                    <a:pt x="153866" y="249296"/>
                  </a:lnTo>
                  <a:lnTo>
                    <a:pt x="150969" y="262954"/>
                  </a:lnTo>
                  <a:lnTo>
                    <a:pt x="147092" y="275927"/>
                  </a:lnTo>
                  <a:lnTo>
                    <a:pt x="142369" y="288436"/>
                  </a:lnTo>
                  <a:lnTo>
                    <a:pt x="136982" y="300910"/>
                  </a:lnTo>
                  <a:lnTo>
                    <a:pt x="131102" y="313593"/>
                  </a:lnTo>
                  <a:lnTo>
                    <a:pt x="124867" y="326230"/>
                  </a:lnTo>
                  <a:lnTo>
                    <a:pt x="118382" y="338189"/>
                  </a:lnTo>
                  <a:lnTo>
                    <a:pt x="111726" y="349160"/>
                  </a:lnTo>
                  <a:lnTo>
                    <a:pt x="104951" y="359153"/>
                  </a:lnTo>
                  <a:lnTo>
                    <a:pt x="98097" y="368326"/>
                  </a:lnTo>
                  <a:lnTo>
                    <a:pt x="91184" y="376862"/>
                  </a:lnTo>
                  <a:lnTo>
                    <a:pt x="84066" y="384764"/>
                  </a:lnTo>
                  <a:lnTo>
                    <a:pt x="76448" y="391860"/>
                  </a:lnTo>
                  <a:lnTo>
                    <a:pt x="68209" y="398105"/>
                  </a:lnTo>
                  <a:lnTo>
                    <a:pt x="59387" y="403114"/>
                  </a:lnTo>
                  <a:lnTo>
                    <a:pt x="50086" y="406116"/>
                  </a:lnTo>
                  <a:lnTo>
                    <a:pt x="40430" y="406866"/>
                  </a:lnTo>
                  <a:lnTo>
                    <a:pt x="30845" y="405419"/>
                  </a:lnTo>
                  <a:lnTo>
                    <a:pt x="22022" y="401863"/>
                  </a:lnTo>
                  <a:lnTo>
                    <a:pt x="14288" y="396473"/>
                  </a:lnTo>
                  <a:lnTo>
                    <a:pt x="7944" y="389618"/>
                  </a:lnTo>
                  <a:lnTo>
                    <a:pt x="3432" y="381663"/>
                  </a:lnTo>
                  <a:lnTo>
                    <a:pt x="812" y="372912"/>
                  </a:lnTo>
                  <a:lnTo>
                    <a:pt x="0" y="363599"/>
                  </a:lnTo>
                  <a:lnTo>
                    <a:pt x="960" y="353896"/>
                  </a:lnTo>
                  <a:lnTo>
                    <a:pt x="3496" y="343934"/>
                  </a:lnTo>
                  <a:lnTo>
                    <a:pt x="7466" y="334127"/>
                  </a:lnTo>
                  <a:lnTo>
                    <a:pt x="12871" y="325147"/>
                  </a:lnTo>
                  <a:lnTo>
                    <a:pt x="19583" y="317303"/>
                  </a:lnTo>
                  <a:lnTo>
                    <a:pt x="27528" y="310884"/>
                  </a:lnTo>
                  <a:lnTo>
                    <a:pt x="36764" y="306321"/>
                  </a:lnTo>
                  <a:lnTo>
                    <a:pt x="47195" y="303666"/>
                  </a:lnTo>
                  <a:lnTo>
                    <a:pt x="58453" y="302832"/>
                  </a:lnTo>
                  <a:lnTo>
                    <a:pt x="70002" y="303776"/>
                  </a:lnTo>
                  <a:lnTo>
                    <a:pt x="81509" y="306296"/>
                  </a:lnTo>
                  <a:lnTo>
                    <a:pt x="92844" y="310086"/>
                  </a:lnTo>
                  <a:lnTo>
                    <a:pt x="103988" y="314837"/>
                  </a:lnTo>
                  <a:lnTo>
                    <a:pt x="114962" y="320288"/>
                  </a:lnTo>
                  <a:lnTo>
                    <a:pt x="125636" y="326234"/>
                  </a:lnTo>
                  <a:lnTo>
                    <a:pt x="135738" y="332523"/>
                  </a:lnTo>
                  <a:lnTo>
                    <a:pt x="145166" y="339049"/>
                  </a:lnTo>
                  <a:lnTo>
                    <a:pt x="153972" y="345736"/>
                  </a:lnTo>
                  <a:lnTo>
                    <a:pt x="162275" y="352531"/>
                  </a:lnTo>
                  <a:lnTo>
                    <a:pt x="170199" y="359400"/>
                  </a:lnTo>
                  <a:lnTo>
                    <a:pt x="178014" y="366319"/>
                  </a:lnTo>
                  <a:lnTo>
                    <a:pt x="186108" y="373272"/>
                  </a:lnTo>
                  <a:lnTo>
                    <a:pt x="194675" y="380237"/>
                  </a:lnTo>
                  <a:lnTo>
                    <a:pt x="203889" y="386881"/>
                  </a:lnTo>
                  <a:lnTo>
                    <a:pt x="213984" y="392583"/>
                  </a:lnTo>
                  <a:lnTo>
                    <a:pt x="224982" y="397082"/>
                  </a:lnTo>
                  <a:lnTo>
                    <a:pt x="236158" y="400449"/>
                  </a:lnTo>
                  <a:lnTo>
                    <a:pt x="247235" y="403238"/>
                  </a:lnTo>
                  <a:lnTo>
                    <a:pt x="259188" y="405692"/>
                  </a:lnTo>
                  <a:lnTo>
                    <a:pt x="273905" y="408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548518" y="4316684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499"/>
                  </a:lnTo>
                  <a:lnTo>
                    <a:pt x="0" y="110841"/>
                  </a:lnTo>
                  <a:lnTo>
                    <a:pt x="0" y="129445"/>
                  </a:lnTo>
                  <a:lnTo>
                    <a:pt x="0" y="147992"/>
                  </a:lnTo>
                  <a:lnTo>
                    <a:pt x="0" y="166359"/>
                  </a:lnTo>
                  <a:lnTo>
                    <a:pt x="0" y="184529"/>
                  </a:lnTo>
                  <a:lnTo>
                    <a:pt x="0" y="202517"/>
                  </a:lnTo>
                  <a:lnTo>
                    <a:pt x="0" y="219987"/>
                  </a:lnTo>
                  <a:lnTo>
                    <a:pt x="0" y="238174"/>
                  </a:lnTo>
                  <a:lnTo>
                    <a:pt x="0" y="26091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424113" y="4274570"/>
              <a:ext cx="124406" cy="220293"/>
            </a:xfrm>
            <a:custGeom>
              <a:avLst/>
              <a:gdLst/>
              <a:ahLst/>
              <a:cxnLst/>
              <a:rect l="0" t="0" r="0" b="0"/>
              <a:pathLst>
                <a:path w="124406" h="220293">
                  <a:moveTo>
                    <a:pt x="124405" y="200041"/>
                  </a:moveTo>
                  <a:lnTo>
                    <a:pt x="109870" y="200175"/>
                  </a:lnTo>
                  <a:lnTo>
                    <a:pt x="97239" y="201456"/>
                  </a:lnTo>
                  <a:lnTo>
                    <a:pt x="85334" y="204044"/>
                  </a:lnTo>
                  <a:lnTo>
                    <a:pt x="73852" y="207591"/>
                  </a:lnTo>
                  <a:lnTo>
                    <a:pt x="62660" y="211575"/>
                  </a:lnTo>
                  <a:lnTo>
                    <a:pt x="51677" y="215637"/>
                  </a:lnTo>
                  <a:lnTo>
                    <a:pt x="41008" y="218968"/>
                  </a:lnTo>
                  <a:lnTo>
                    <a:pt x="30914" y="220292"/>
                  </a:lnTo>
                  <a:lnTo>
                    <a:pt x="21508" y="219094"/>
                  </a:lnTo>
                  <a:lnTo>
                    <a:pt x="13226" y="215521"/>
                  </a:lnTo>
                  <a:lnTo>
                    <a:pt x="6873" y="210000"/>
                  </a:lnTo>
                  <a:lnTo>
                    <a:pt x="2717" y="202983"/>
                  </a:lnTo>
                  <a:lnTo>
                    <a:pt x="554" y="194547"/>
                  </a:lnTo>
                  <a:lnTo>
                    <a:pt x="0" y="184392"/>
                  </a:lnTo>
                  <a:lnTo>
                    <a:pt x="656" y="172491"/>
                  </a:lnTo>
                  <a:lnTo>
                    <a:pt x="2024" y="159080"/>
                  </a:lnTo>
                  <a:lnTo>
                    <a:pt x="3539" y="144476"/>
                  </a:lnTo>
                  <a:lnTo>
                    <a:pt x="4880" y="128982"/>
                  </a:lnTo>
                  <a:lnTo>
                    <a:pt x="5947" y="112850"/>
                  </a:lnTo>
                  <a:lnTo>
                    <a:pt x="6743" y="96268"/>
                  </a:lnTo>
                  <a:lnTo>
                    <a:pt x="7318" y="79394"/>
                  </a:lnTo>
                  <a:lnTo>
                    <a:pt x="7723" y="62891"/>
                  </a:lnTo>
                  <a:lnTo>
                    <a:pt x="8047" y="46211"/>
                  </a:lnTo>
                  <a:lnTo>
                    <a:pt x="8320" y="26774"/>
                  </a:lnTo>
                  <a:lnTo>
                    <a:pt x="85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3453347" y="5153709"/>
            <a:ext cx="379027" cy="887166"/>
            <a:chOff x="3453347" y="5153709"/>
            <a:chExt cx="379027" cy="887166"/>
          </a:xfrm>
        </p:grpSpPr>
        <p:sp>
          <p:nvSpPr>
            <p:cNvPr id="124" name="Freeform 123"/>
            <p:cNvSpPr/>
            <p:nvPr/>
          </p:nvSpPr>
          <p:spPr>
            <a:xfrm>
              <a:off x="3569160" y="5153709"/>
              <a:ext cx="181748" cy="242629"/>
            </a:xfrm>
            <a:custGeom>
              <a:avLst/>
              <a:gdLst/>
              <a:ahLst/>
              <a:cxnLst/>
              <a:rect l="0" t="0" r="0" b="0"/>
              <a:pathLst>
                <a:path w="181748" h="242629">
                  <a:moveTo>
                    <a:pt x="52643" y="78954"/>
                  </a:moveTo>
                  <a:lnTo>
                    <a:pt x="43879" y="84124"/>
                  </a:lnTo>
                  <a:lnTo>
                    <a:pt x="36621" y="83746"/>
                  </a:lnTo>
                  <a:lnTo>
                    <a:pt x="31670" y="79209"/>
                  </a:lnTo>
                  <a:lnTo>
                    <a:pt x="29421" y="72352"/>
                  </a:lnTo>
                  <a:lnTo>
                    <a:pt x="29611" y="64142"/>
                  </a:lnTo>
                  <a:lnTo>
                    <a:pt x="31755" y="55269"/>
                  </a:lnTo>
                  <a:lnTo>
                    <a:pt x="35363" y="46351"/>
                  </a:lnTo>
                  <a:lnTo>
                    <a:pt x="40034" y="37703"/>
                  </a:lnTo>
                  <a:lnTo>
                    <a:pt x="45619" y="29411"/>
                  </a:lnTo>
                  <a:lnTo>
                    <a:pt x="52196" y="21451"/>
                  </a:lnTo>
                  <a:lnTo>
                    <a:pt x="59727" y="13776"/>
                  </a:lnTo>
                  <a:lnTo>
                    <a:pt x="67903" y="6976"/>
                  </a:lnTo>
                  <a:lnTo>
                    <a:pt x="76237" y="2224"/>
                  </a:lnTo>
                  <a:lnTo>
                    <a:pt x="84432" y="0"/>
                  </a:lnTo>
                  <a:lnTo>
                    <a:pt x="92222" y="304"/>
                  </a:lnTo>
                  <a:lnTo>
                    <a:pt x="99300" y="3017"/>
                  </a:lnTo>
                  <a:lnTo>
                    <a:pt x="105568" y="7806"/>
                  </a:lnTo>
                  <a:lnTo>
                    <a:pt x="110777" y="14240"/>
                  </a:lnTo>
                  <a:lnTo>
                    <a:pt x="114452" y="21904"/>
                  </a:lnTo>
                  <a:lnTo>
                    <a:pt x="116476" y="30457"/>
                  </a:lnTo>
                  <a:lnTo>
                    <a:pt x="116869" y="39636"/>
                  </a:lnTo>
                  <a:lnTo>
                    <a:pt x="115622" y="49248"/>
                  </a:lnTo>
                  <a:lnTo>
                    <a:pt x="112894" y="59153"/>
                  </a:lnTo>
                  <a:lnTo>
                    <a:pt x="108963" y="69092"/>
                  </a:lnTo>
                  <a:lnTo>
                    <a:pt x="104116" y="78693"/>
                  </a:lnTo>
                  <a:lnTo>
                    <a:pt x="98658" y="87751"/>
                  </a:lnTo>
                  <a:lnTo>
                    <a:pt x="94743" y="95225"/>
                  </a:lnTo>
                  <a:lnTo>
                    <a:pt x="94895" y="99860"/>
                  </a:lnTo>
                  <a:lnTo>
                    <a:pt x="98404" y="102384"/>
                  </a:lnTo>
                  <a:lnTo>
                    <a:pt x="104225" y="104082"/>
                  </a:lnTo>
                  <a:lnTo>
                    <a:pt x="111606" y="105907"/>
                  </a:lnTo>
                  <a:lnTo>
                    <a:pt x="120031" y="108492"/>
                  </a:lnTo>
                  <a:lnTo>
                    <a:pt x="129151" y="112047"/>
                  </a:lnTo>
                  <a:lnTo>
                    <a:pt x="138570" y="116833"/>
                  </a:lnTo>
                  <a:lnTo>
                    <a:pt x="147825" y="123298"/>
                  </a:lnTo>
                  <a:lnTo>
                    <a:pt x="156674" y="131524"/>
                  </a:lnTo>
                  <a:lnTo>
                    <a:pt x="164753" y="141296"/>
                  </a:lnTo>
                  <a:lnTo>
                    <a:pt x="171503" y="152293"/>
                  </a:lnTo>
                  <a:lnTo>
                    <a:pt x="176736" y="164197"/>
                  </a:lnTo>
                  <a:lnTo>
                    <a:pt x="180268" y="176424"/>
                  </a:lnTo>
                  <a:lnTo>
                    <a:pt x="181747" y="188166"/>
                  </a:lnTo>
                  <a:lnTo>
                    <a:pt x="181181" y="199015"/>
                  </a:lnTo>
                  <a:lnTo>
                    <a:pt x="178701" y="208771"/>
                  </a:lnTo>
                  <a:lnTo>
                    <a:pt x="174380" y="217260"/>
                  </a:lnTo>
                  <a:lnTo>
                    <a:pt x="168430" y="224520"/>
                  </a:lnTo>
                  <a:lnTo>
                    <a:pt x="160844" y="230585"/>
                  </a:lnTo>
                  <a:lnTo>
                    <a:pt x="151326" y="235377"/>
                  </a:lnTo>
                  <a:lnTo>
                    <a:pt x="139890" y="238970"/>
                  </a:lnTo>
                  <a:lnTo>
                    <a:pt x="126974" y="241404"/>
                  </a:lnTo>
                  <a:lnTo>
                    <a:pt x="113243" y="242597"/>
                  </a:lnTo>
                  <a:lnTo>
                    <a:pt x="99157" y="242628"/>
                  </a:lnTo>
                  <a:lnTo>
                    <a:pt x="84954" y="241853"/>
                  </a:lnTo>
                  <a:lnTo>
                    <a:pt x="70740" y="240803"/>
                  </a:lnTo>
                  <a:lnTo>
                    <a:pt x="56569" y="239804"/>
                  </a:lnTo>
                  <a:lnTo>
                    <a:pt x="43057" y="238983"/>
                  </a:lnTo>
                  <a:lnTo>
                    <a:pt x="30058" y="238268"/>
                  </a:lnTo>
                  <a:lnTo>
                    <a:pt x="16432" y="237603"/>
                  </a:lnTo>
                  <a:lnTo>
                    <a:pt x="0" y="236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453347" y="5538030"/>
              <a:ext cx="379027" cy="21017"/>
            </a:xfrm>
            <a:custGeom>
              <a:avLst/>
              <a:gdLst/>
              <a:ahLst/>
              <a:cxnLst/>
              <a:rect l="0" t="0" r="0" b="0"/>
              <a:pathLst>
                <a:path w="379027" h="21017">
                  <a:moveTo>
                    <a:pt x="379026" y="10488"/>
                  </a:moveTo>
                  <a:lnTo>
                    <a:pt x="367357" y="10421"/>
                  </a:lnTo>
                  <a:lnTo>
                    <a:pt x="356869" y="9781"/>
                  </a:lnTo>
                  <a:lnTo>
                    <a:pt x="346562" y="8489"/>
                  </a:lnTo>
                  <a:lnTo>
                    <a:pt x="336088" y="6802"/>
                  </a:lnTo>
                  <a:lnTo>
                    <a:pt x="325096" y="5133"/>
                  </a:lnTo>
                  <a:lnTo>
                    <a:pt x="313454" y="3721"/>
                  </a:lnTo>
                  <a:lnTo>
                    <a:pt x="301200" y="2623"/>
                  </a:lnTo>
                  <a:lnTo>
                    <a:pt x="288445" y="1812"/>
                  </a:lnTo>
                  <a:lnTo>
                    <a:pt x="275309" y="1233"/>
                  </a:lnTo>
                  <a:lnTo>
                    <a:pt x="261896" y="827"/>
                  </a:lnTo>
                  <a:lnTo>
                    <a:pt x="248285" y="547"/>
                  </a:lnTo>
                  <a:lnTo>
                    <a:pt x="234539" y="355"/>
                  </a:lnTo>
                  <a:lnTo>
                    <a:pt x="220697" y="226"/>
                  </a:lnTo>
                  <a:lnTo>
                    <a:pt x="206791" y="138"/>
                  </a:lnTo>
                  <a:lnTo>
                    <a:pt x="192837" y="79"/>
                  </a:lnTo>
                  <a:lnTo>
                    <a:pt x="178687" y="40"/>
                  </a:lnTo>
                  <a:lnTo>
                    <a:pt x="164040" y="13"/>
                  </a:lnTo>
                  <a:lnTo>
                    <a:pt x="148785" y="0"/>
                  </a:lnTo>
                  <a:lnTo>
                    <a:pt x="133285" y="161"/>
                  </a:lnTo>
                  <a:lnTo>
                    <a:pt x="118259" y="801"/>
                  </a:lnTo>
                  <a:lnTo>
                    <a:pt x="104079" y="2049"/>
                  </a:lnTo>
                  <a:lnTo>
                    <a:pt x="90779" y="3871"/>
                  </a:lnTo>
                  <a:lnTo>
                    <a:pt x="78233" y="6165"/>
                  </a:lnTo>
                  <a:lnTo>
                    <a:pt x="66280" y="8815"/>
                  </a:lnTo>
                  <a:lnTo>
                    <a:pt x="54834" y="11570"/>
                  </a:lnTo>
                  <a:lnTo>
                    <a:pt x="42563" y="14324"/>
                  </a:lnTo>
                  <a:lnTo>
                    <a:pt x="26150" y="17316"/>
                  </a:lnTo>
                  <a:lnTo>
                    <a:pt x="0" y="210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557429" y="5723299"/>
              <a:ext cx="138074" cy="317576"/>
            </a:xfrm>
            <a:custGeom>
              <a:avLst/>
              <a:gdLst/>
              <a:ahLst/>
              <a:cxnLst/>
              <a:rect l="0" t="0" r="0" b="0"/>
              <a:pathLst>
                <a:path w="138074" h="317576">
                  <a:moveTo>
                    <a:pt x="138073" y="25260"/>
                  </a:moveTo>
                  <a:lnTo>
                    <a:pt x="132206" y="31262"/>
                  </a:lnTo>
                  <a:lnTo>
                    <a:pt x="126641" y="38107"/>
                  </a:lnTo>
                  <a:lnTo>
                    <a:pt x="120846" y="46495"/>
                  </a:lnTo>
                  <a:lnTo>
                    <a:pt x="114939" y="56122"/>
                  </a:lnTo>
                  <a:lnTo>
                    <a:pt x="109257" y="66437"/>
                  </a:lnTo>
                  <a:lnTo>
                    <a:pt x="103978" y="77039"/>
                  </a:lnTo>
                  <a:lnTo>
                    <a:pt x="98955" y="87564"/>
                  </a:lnTo>
                  <a:lnTo>
                    <a:pt x="93821" y="97616"/>
                  </a:lnTo>
                  <a:lnTo>
                    <a:pt x="88370" y="107040"/>
                  </a:lnTo>
                  <a:lnTo>
                    <a:pt x="82726" y="116026"/>
                  </a:lnTo>
                  <a:lnTo>
                    <a:pt x="77237" y="124987"/>
                  </a:lnTo>
                  <a:lnTo>
                    <a:pt x="72095" y="134170"/>
                  </a:lnTo>
                  <a:lnTo>
                    <a:pt x="67166" y="143646"/>
                  </a:lnTo>
                  <a:lnTo>
                    <a:pt x="62098" y="153394"/>
                  </a:lnTo>
                  <a:lnTo>
                    <a:pt x="56693" y="163363"/>
                  </a:lnTo>
                  <a:lnTo>
                    <a:pt x="51079" y="173499"/>
                  </a:lnTo>
                  <a:lnTo>
                    <a:pt x="45611" y="183757"/>
                  </a:lnTo>
                  <a:lnTo>
                    <a:pt x="40486" y="194101"/>
                  </a:lnTo>
                  <a:lnTo>
                    <a:pt x="35740" y="204503"/>
                  </a:lnTo>
                  <a:lnTo>
                    <a:pt x="31325" y="214947"/>
                  </a:lnTo>
                  <a:lnTo>
                    <a:pt x="27182" y="225422"/>
                  </a:lnTo>
                  <a:lnTo>
                    <a:pt x="23570" y="236085"/>
                  </a:lnTo>
                  <a:lnTo>
                    <a:pt x="21048" y="247236"/>
                  </a:lnTo>
                  <a:lnTo>
                    <a:pt x="19839" y="258992"/>
                  </a:lnTo>
                  <a:lnTo>
                    <a:pt x="20010" y="270989"/>
                  </a:lnTo>
                  <a:lnTo>
                    <a:pt x="21646" y="282509"/>
                  </a:lnTo>
                  <a:lnTo>
                    <a:pt x="24641" y="293169"/>
                  </a:lnTo>
                  <a:lnTo>
                    <a:pt x="28923" y="302442"/>
                  </a:lnTo>
                  <a:lnTo>
                    <a:pt x="34538" y="309535"/>
                  </a:lnTo>
                  <a:lnTo>
                    <a:pt x="41387" y="314225"/>
                  </a:lnTo>
                  <a:lnTo>
                    <a:pt x="49255" y="316762"/>
                  </a:lnTo>
                  <a:lnTo>
                    <a:pt x="57905" y="317575"/>
                  </a:lnTo>
                  <a:lnTo>
                    <a:pt x="67126" y="317083"/>
                  </a:lnTo>
                  <a:lnTo>
                    <a:pt x="76587" y="315317"/>
                  </a:lnTo>
                  <a:lnTo>
                    <a:pt x="85859" y="311939"/>
                  </a:lnTo>
                  <a:lnTo>
                    <a:pt x="94713" y="306887"/>
                  </a:lnTo>
                  <a:lnTo>
                    <a:pt x="102793" y="300209"/>
                  </a:lnTo>
                  <a:lnTo>
                    <a:pt x="109542" y="291899"/>
                  </a:lnTo>
                  <a:lnTo>
                    <a:pt x="114778" y="282125"/>
                  </a:lnTo>
                  <a:lnTo>
                    <a:pt x="118481" y="271324"/>
                  </a:lnTo>
                  <a:lnTo>
                    <a:pt x="120607" y="260090"/>
                  </a:lnTo>
                  <a:lnTo>
                    <a:pt x="121299" y="248798"/>
                  </a:lnTo>
                  <a:lnTo>
                    <a:pt x="120817" y="237609"/>
                  </a:lnTo>
                  <a:lnTo>
                    <a:pt x="119439" y="226563"/>
                  </a:lnTo>
                  <a:lnTo>
                    <a:pt x="117398" y="215656"/>
                  </a:lnTo>
                  <a:lnTo>
                    <a:pt x="114556" y="205026"/>
                  </a:lnTo>
                  <a:lnTo>
                    <a:pt x="110438" y="194954"/>
                  </a:lnTo>
                  <a:lnTo>
                    <a:pt x="104888" y="185550"/>
                  </a:lnTo>
                  <a:lnTo>
                    <a:pt x="98041" y="176930"/>
                  </a:lnTo>
                  <a:lnTo>
                    <a:pt x="90149" y="169284"/>
                  </a:lnTo>
                  <a:lnTo>
                    <a:pt x="81474" y="162619"/>
                  </a:lnTo>
                  <a:lnTo>
                    <a:pt x="72395" y="156633"/>
                  </a:lnTo>
                  <a:lnTo>
                    <a:pt x="63389" y="150839"/>
                  </a:lnTo>
                  <a:lnTo>
                    <a:pt x="54707" y="144934"/>
                  </a:lnTo>
                  <a:lnTo>
                    <a:pt x="46404" y="138813"/>
                  </a:lnTo>
                  <a:lnTo>
                    <a:pt x="38442" y="132471"/>
                  </a:lnTo>
                  <a:lnTo>
                    <a:pt x="30755" y="125938"/>
                  </a:lnTo>
                  <a:lnTo>
                    <a:pt x="23439" y="119092"/>
                  </a:lnTo>
                  <a:lnTo>
                    <a:pt x="16745" y="111665"/>
                  </a:lnTo>
                  <a:lnTo>
                    <a:pt x="10767" y="103557"/>
                  </a:lnTo>
                  <a:lnTo>
                    <a:pt x="5769" y="94825"/>
                  </a:lnTo>
                  <a:lnTo>
                    <a:pt x="2242" y="85585"/>
                  </a:lnTo>
                  <a:lnTo>
                    <a:pt x="322" y="75966"/>
                  </a:lnTo>
                  <a:lnTo>
                    <a:pt x="0" y="66235"/>
                  </a:lnTo>
                  <a:lnTo>
                    <a:pt x="1296" y="56784"/>
                  </a:lnTo>
                  <a:lnTo>
                    <a:pt x="4056" y="47799"/>
                  </a:lnTo>
                  <a:lnTo>
                    <a:pt x="8009" y="39293"/>
                  </a:lnTo>
                  <a:lnTo>
                    <a:pt x="12870" y="31193"/>
                  </a:lnTo>
                  <a:lnTo>
                    <a:pt x="18404" y="23418"/>
                  </a:lnTo>
                  <a:lnTo>
                    <a:pt x="24744" y="16213"/>
                  </a:lnTo>
                  <a:lnTo>
                    <a:pt x="32363" y="10125"/>
                  </a:lnTo>
                  <a:lnTo>
                    <a:pt x="41404" y="5369"/>
                  </a:lnTo>
                  <a:lnTo>
                    <a:pt x="51308" y="2027"/>
                  </a:lnTo>
                  <a:lnTo>
                    <a:pt x="62065" y="0"/>
                  </a:lnTo>
                  <a:lnTo>
                    <a:pt x="75737" y="231"/>
                  </a:lnTo>
                  <a:lnTo>
                    <a:pt x="95959" y="42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4716767" y="5359005"/>
            <a:ext cx="1326591" cy="157929"/>
            <a:chOff x="4716767" y="5359005"/>
            <a:chExt cx="1326591" cy="157929"/>
          </a:xfrm>
        </p:grpSpPr>
        <p:sp>
          <p:nvSpPr>
            <p:cNvPr id="128" name="Freeform 127"/>
            <p:cNvSpPr/>
            <p:nvPr/>
          </p:nvSpPr>
          <p:spPr>
            <a:xfrm>
              <a:off x="4716767" y="5456475"/>
              <a:ext cx="115814" cy="7816"/>
            </a:xfrm>
            <a:custGeom>
              <a:avLst/>
              <a:gdLst/>
              <a:ahLst/>
              <a:cxnLst/>
              <a:rect l="0" t="0" r="0" b="0"/>
              <a:pathLst>
                <a:path w="115814" h="7816">
                  <a:moveTo>
                    <a:pt x="115813" y="7815"/>
                  </a:moveTo>
                  <a:lnTo>
                    <a:pt x="106878" y="4949"/>
                  </a:lnTo>
                  <a:lnTo>
                    <a:pt x="97251" y="2806"/>
                  </a:lnTo>
                  <a:lnTo>
                    <a:pt x="85968" y="1208"/>
                  </a:lnTo>
                  <a:lnTo>
                    <a:pt x="73473" y="200"/>
                  </a:lnTo>
                  <a:lnTo>
                    <a:pt x="60642" y="0"/>
                  </a:lnTo>
                  <a:lnTo>
                    <a:pt x="48037" y="651"/>
                  </a:lnTo>
                  <a:lnTo>
                    <a:pt x="36304" y="1898"/>
                  </a:lnTo>
                  <a:lnTo>
                    <a:pt x="25178" y="3394"/>
                  </a:lnTo>
                  <a:lnTo>
                    <a:pt x="13691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748352" y="5506404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7407" y="2867"/>
                  </a:lnTo>
                  <a:lnTo>
                    <a:pt x="107779" y="5009"/>
                  </a:lnTo>
                  <a:lnTo>
                    <a:pt x="96492" y="6612"/>
                  </a:lnTo>
                  <a:lnTo>
                    <a:pt x="83825" y="7792"/>
                  </a:lnTo>
                  <a:lnTo>
                    <a:pt x="70345" y="8641"/>
                  </a:lnTo>
                  <a:lnTo>
                    <a:pt x="56491" y="9239"/>
                  </a:lnTo>
                  <a:lnTo>
                    <a:pt x="43098" y="9654"/>
                  </a:lnTo>
                  <a:lnTo>
                    <a:pt x="30145" y="9984"/>
                  </a:lnTo>
                  <a:lnTo>
                    <a:pt x="16503" y="1025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074735" y="5359005"/>
              <a:ext cx="968623" cy="115814"/>
            </a:xfrm>
            <a:custGeom>
              <a:avLst/>
              <a:gdLst/>
              <a:ahLst/>
              <a:cxnLst/>
              <a:rect l="0" t="0" r="0" b="0"/>
              <a:pathLst>
                <a:path w="968623" h="115814">
                  <a:moveTo>
                    <a:pt x="0" y="115813"/>
                  </a:moveTo>
                  <a:lnTo>
                    <a:pt x="11668" y="115746"/>
                  </a:lnTo>
                  <a:lnTo>
                    <a:pt x="22157" y="115106"/>
                  </a:lnTo>
                  <a:lnTo>
                    <a:pt x="32464" y="113810"/>
                  </a:lnTo>
                  <a:lnTo>
                    <a:pt x="42938" y="111950"/>
                  </a:lnTo>
                  <a:lnTo>
                    <a:pt x="53930" y="109634"/>
                  </a:lnTo>
                  <a:lnTo>
                    <a:pt x="65582" y="106972"/>
                  </a:lnTo>
                  <a:lnTo>
                    <a:pt x="78181" y="104221"/>
                  </a:lnTo>
                  <a:lnTo>
                    <a:pt x="92232" y="101762"/>
                  </a:lnTo>
                  <a:lnTo>
                    <a:pt x="107861" y="99775"/>
                  </a:lnTo>
                  <a:lnTo>
                    <a:pt x="124407" y="98104"/>
                  </a:lnTo>
                  <a:lnTo>
                    <a:pt x="140665" y="96368"/>
                  </a:lnTo>
                  <a:lnTo>
                    <a:pt x="155970" y="94350"/>
                  </a:lnTo>
                  <a:lnTo>
                    <a:pt x="170344" y="92163"/>
                  </a:lnTo>
                  <a:lnTo>
                    <a:pt x="184217" y="90147"/>
                  </a:lnTo>
                  <a:lnTo>
                    <a:pt x="197933" y="88490"/>
                  </a:lnTo>
                  <a:lnTo>
                    <a:pt x="212147" y="87054"/>
                  </a:lnTo>
                  <a:lnTo>
                    <a:pt x="227841" y="85484"/>
                  </a:lnTo>
                  <a:lnTo>
                    <a:pt x="245403" y="83576"/>
                  </a:lnTo>
                  <a:lnTo>
                    <a:pt x="264236" y="81294"/>
                  </a:lnTo>
                  <a:lnTo>
                    <a:pt x="283102" y="78684"/>
                  </a:lnTo>
                  <a:lnTo>
                    <a:pt x="301267" y="75818"/>
                  </a:lnTo>
                  <a:lnTo>
                    <a:pt x="318528" y="72927"/>
                  </a:lnTo>
                  <a:lnTo>
                    <a:pt x="334951" y="70373"/>
                  </a:lnTo>
                  <a:lnTo>
                    <a:pt x="350698" y="68322"/>
                  </a:lnTo>
                  <a:lnTo>
                    <a:pt x="365934" y="66607"/>
                  </a:lnTo>
                  <a:lnTo>
                    <a:pt x="380799" y="64841"/>
                  </a:lnTo>
                  <a:lnTo>
                    <a:pt x="395407" y="62804"/>
                  </a:lnTo>
                  <a:lnTo>
                    <a:pt x="410001" y="60603"/>
                  </a:lnTo>
                  <a:lnTo>
                    <a:pt x="424947" y="58579"/>
                  </a:lnTo>
                  <a:lnTo>
                    <a:pt x="440408" y="56916"/>
                  </a:lnTo>
                  <a:lnTo>
                    <a:pt x="456216" y="55477"/>
                  </a:lnTo>
                  <a:lnTo>
                    <a:pt x="471981" y="53904"/>
                  </a:lnTo>
                  <a:lnTo>
                    <a:pt x="487479" y="51994"/>
                  </a:lnTo>
                  <a:lnTo>
                    <a:pt x="502817" y="49711"/>
                  </a:lnTo>
                  <a:lnTo>
                    <a:pt x="518335" y="47099"/>
                  </a:lnTo>
                  <a:lnTo>
                    <a:pt x="534221" y="44233"/>
                  </a:lnTo>
                  <a:lnTo>
                    <a:pt x="550499" y="41342"/>
                  </a:lnTo>
                  <a:lnTo>
                    <a:pt x="567120" y="38788"/>
                  </a:lnTo>
                  <a:lnTo>
                    <a:pt x="584006" y="36736"/>
                  </a:lnTo>
                  <a:lnTo>
                    <a:pt x="600922" y="35022"/>
                  </a:lnTo>
                  <a:lnTo>
                    <a:pt x="617505" y="33256"/>
                  </a:lnTo>
                  <a:lnTo>
                    <a:pt x="633589" y="31214"/>
                  </a:lnTo>
                  <a:lnTo>
                    <a:pt x="649338" y="28840"/>
                  </a:lnTo>
                  <a:lnTo>
                    <a:pt x="665139" y="26167"/>
                  </a:lnTo>
                  <a:lnTo>
                    <a:pt x="681218" y="23260"/>
                  </a:lnTo>
                  <a:lnTo>
                    <a:pt x="697629" y="20341"/>
                  </a:lnTo>
                  <a:lnTo>
                    <a:pt x="714338" y="17769"/>
                  </a:lnTo>
                  <a:lnTo>
                    <a:pt x="731288" y="15704"/>
                  </a:lnTo>
                  <a:lnTo>
                    <a:pt x="748417" y="13981"/>
                  </a:lnTo>
                  <a:lnTo>
                    <a:pt x="765677" y="12210"/>
                  </a:lnTo>
                  <a:lnTo>
                    <a:pt x="783027" y="10169"/>
                  </a:lnTo>
                  <a:lnTo>
                    <a:pt x="800441" y="7966"/>
                  </a:lnTo>
                  <a:lnTo>
                    <a:pt x="817898" y="5940"/>
                  </a:lnTo>
                  <a:lnTo>
                    <a:pt x="835380" y="4280"/>
                  </a:lnTo>
                  <a:lnTo>
                    <a:pt x="852714" y="3013"/>
                  </a:lnTo>
                  <a:lnTo>
                    <a:pt x="869585" y="2088"/>
                  </a:lnTo>
                  <a:lnTo>
                    <a:pt x="885852" y="1430"/>
                  </a:lnTo>
                  <a:lnTo>
                    <a:pt x="901326" y="972"/>
                  </a:lnTo>
                  <a:lnTo>
                    <a:pt x="917417" y="607"/>
                  </a:lnTo>
                  <a:lnTo>
                    <a:pt x="937774" y="301"/>
                  </a:lnTo>
                  <a:lnTo>
                    <a:pt x="9686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5219897" y="5574704"/>
            <a:ext cx="497078" cy="540286"/>
            <a:chOff x="5219897" y="5574704"/>
            <a:chExt cx="497078" cy="540286"/>
          </a:xfrm>
        </p:grpSpPr>
        <p:sp>
          <p:nvSpPr>
            <p:cNvPr id="132" name="Freeform 131"/>
            <p:cNvSpPr/>
            <p:nvPr/>
          </p:nvSpPr>
          <p:spPr>
            <a:xfrm>
              <a:off x="5219897" y="5574704"/>
              <a:ext cx="275979" cy="540286"/>
            </a:xfrm>
            <a:custGeom>
              <a:avLst/>
              <a:gdLst/>
              <a:ahLst/>
              <a:cxnLst/>
              <a:rect l="0" t="0" r="0" b="0"/>
              <a:pathLst>
                <a:path w="275979" h="540286">
                  <a:moveTo>
                    <a:pt x="75937" y="58042"/>
                  </a:moveTo>
                  <a:lnTo>
                    <a:pt x="72984" y="65739"/>
                  </a:lnTo>
                  <a:lnTo>
                    <a:pt x="70547" y="65314"/>
                  </a:lnTo>
                  <a:lnTo>
                    <a:pt x="69323" y="59982"/>
                  </a:lnTo>
                  <a:lnTo>
                    <a:pt x="69392" y="52481"/>
                  </a:lnTo>
                  <a:lnTo>
                    <a:pt x="70497" y="43857"/>
                  </a:lnTo>
                  <a:lnTo>
                    <a:pt x="72354" y="34564"/>
                  </a:lnTo>
                  <a:lnTo>
                    <a:pt x="74753" y="24868"/>
                  </a:lnTo>
                  <a:lnTo>
                    <a:pt x="78020" y="15570"/>
                  </a:lnTo>
                  <a:lnTo>
                    <a:pt x="82962" y="7992"/>
                  </a:lnTo>
                  <a:lnTo>
                    <a:pt x="89879" y="2723"/>
                  </a:lnTo>
                  <a:lnTo>
                    <a:pt x="98289" y="0"/>
                  </a:lnTo>
                  <a:lnTo>
                    <a:pt x="107237" y="59"/>
                  </a:lnTo>
                  <a:lnTo>
                    <a:pt x="116100" y="2737"/>
                  </a:lnTo>
                  <a:lnTo>
                    <a:pt x="124472" y="7752"/>
                  </a:lnTo>
                  <a:lnTo>
                    <a:pt x="132008" y="14914"/>
                  </a:lnTo>
                  <a:lnTo>
                    <a:pt x="138623" y="23912"/>
                  </a:lnTo>
                  <a:lnTo>
                    <a:pt x="144420" y="34526"/>
                  </a:lnTo>
                  <a:lnTo>
                    <a:pt x="149562" y="46696"/>
                  </a:lnTo>
                  <a:lnTo>
                    <a:pt x="154209" y="60257"/>
                  </a:lnTo>
                  <a:lnTo>
                    <a:pt x="158334" y="75107"/>
                  </a:lnTo>
                  <a:lnTo>
                    <a:pt x="161734" y="91285"/>
                  </a:lnTo>
                  <a:lnTo>
                    <a:pt x="164356" y="108680"/>
                  </a:lnTo>
                  <a:lnTo>
                    <a:pt x="166287" y="126751"/>
                  </a:lnTo>
                  <a:lnTo>
                    <a:pt x="167666" y="144648"/>
                  </a:lnTo>
                  <a:lnTo>
                    <a:pt x="168631" y="161914"/>
                  </a:lnTo>
                  <a:lnTo>
                    <a:pt x="169296" y="178778"/>
                  </a:lnTo>
                  <a:lnTo>
                    <a:pt x="169751" y="195934"/>
                  </a:lnTo>
                  <a:lnTo>
                    <a:pt x="170055" y="213777"/>
                  </a:lnTo>
                  <a:lnTo>
                    <a:pt x="170091" y="232373"/>
                  </a:lnTo>
                  <a:lnTo>
                    <a:pt x="169582" y="251629"/>
                  </a:lnTo>
                  <a:lnTo>
                    <a:pt x="168424" y="271405"/>
                  </a:lnTo>
                  <a:lnTo>
                    <a:pt x="166662" y="291569"/>
                  </a:lnTo>
                  <a:lnTo>
                    <a:pt x="164407" y="312011"/>
                  </a:lnTo>
                  <a:lnTo>
                    <a:pt x="161775" y="332635"/>
                  </a:lnTo>
                  <a:lnTo>
                    <a:pt x="158703" y="352890"/>
                  </a:lnTo>
                  <a:lnTo>
                    <a:pt x="154962" y="371810"/>
                  </a:lnTo>
                  <a:lnTo>
                    <a:pt x="150488" y="388978"/>
                  </a:lnTo>
                  <a:lnTo>
                    <a:pt x="145518" y="404472"/>
                  </a:lnTo>
                  <a:lnTo>
                    <a:pt x="140489" y="418581"/>
                  </a:lnTo>
                  <a:lnTo>
                    <a:pt x="135660" y="431636"/>
                  </a:lnTo>
                  <a:lnTo>
                    <a:pt x="130943" y="444085"/>
                  </a:lnTo>
                  <a:lnTo>
                    <a:pt x="126016" y="456460"/>
                  </a:lnTo>
                  <a:lnTo>
                    <a:pt x="120696" y="469048"/>
                  </a:lnTo>
                  <a:lnTo>
                    <a:pt x="114801" y="481607"/>
                  </a:lnTo>
                  <a:lnTo>
                    <a:pt x="108079" y="493506"/>
                  </a:lnTo>
                  <a:lnTo>
                    <a:pt x="100476" y="504429"/>
                  </a:lnTo>
                  <a:lnTo>
                    <a:pt x="92099" y="514219"/>
                  </a:lnTo>
                  <a:lnTo>
                    <a:pt x="83103" y="522723"/>
                  </a:lnTo>
                  <a:lnTo>
                    <a:pt x="73652" y="529981"/>
                  </a:lnTo>
                  <a:lnTo>
                    <a:pt x="64036" y="535702"/>
                  </a:lnTo>
                  <a:lnTo>
                    <a:pt x="54661" y="539198"/>
                  </a:lnTo>
                  <a:lnTo>
                    <a:pt x="45733" y="540285"/>
                  </a:lnTo>
                  <a:lnTo>
                    <a:pt x="37434" y="539068"/>
                  </a:lnTo>
                  <a:lnTo>
                    <a:pt x="30006" y="535667"/>
                  </a:lnTo>
                  <a:lnTo>
                    <a:pt x="23491" y="530381"/>
                  </a:lnTo>
                  <a:lnTo>
                    <a:pt x="17776" y="523596"/>
                  </a:lnTo>
                  <a:lnTo>
                    <a:pt x="12696" y="515688"/>
                  </a:lnTo>
                  <a:lnTo>
                    <a:pt x="8097" y="506969"/>
                  </a:lnTo>
                  <a:lnTo>
                    <a:pt x="4177" y="497678"/>
                  </a:lnTo>
                  <a:lnTo>
                    <a:pt x="1448" y="487989"/>
                  </a:lnTo>
                  <a:lnTo>
                    <a:pt x="95" y="478027"/>
                  </a:lnTo>
                  <a:lnTo>
                    <a:pt x="0" y="467880"/>
                  </a:lnTo>
                  <a:lnTo>
                    <a:pt x="924" y="457607"/>
                  </a:lnTo>
                  <a:lnTo>
                    <a:pt x="2619" y="447250"/>
                  </a:lnTo>
                  <a:lnTo>
                    <a:pt x="4875" y="436837"/>
                  </a:lnTo>
                  <a:lnTo>
                    <a:pt x="7527" y="426385"/>
                  </a:lnTo>
                  <a:lnTo>
                    <a:pt x="10458" y="415913"/>
                  </a:lnTo>
                  <a:lnTo>
                    <a:pt x="13747" y="405591"/>
                  </a:lnTo>
                  <a:lnTo>
                    <a:pt x="17639" y="395734"/>
                  </a:lnTo>
                  <a:lnTo>
                    <a:pt x="22224" y="386473"/>
                  </a:lnTo>
                  <a:lnTo>
                    <a:pt x="27440" y="377781"/>
                  </a:lnTo>
                  <a:lnTo>
                    <a:pt x="33166" y="369556"/>
                  </a:lnTo>
                  <a:lnTo>
                    <a:pt x="39287" y="361697"/>
                  </a:lnTo>
                  <a:lnTo>
                    <a:pt x="46025" y="354435"/>
                  </a:lnTo>
                  <a:lnTo>
                    <a:pt x="53912" y="348310"/>
                  </a:lnTo>
                  <a:lnTo>
                    <a:pt x="63137" y="343533"/>
                  </a:lnTo>
                  <a:lnTo>
                    <a:pt x="73264" y="340324"/>
                  </a:lnTo>
                  <a:lnTo>
                    <a:pt x="83448" y="339070"/>
                  </a:lnTo>
                  <a:lnTo>
                    <a:pt x="93183" y="339786"/>
                  </a:lnTo>
                  <a:lnTo>
                    <a:pt x="102328" y="342198"/>
                  </a:lnTo>
                  <a:lnTo>
                    <a:pt x="110923" y="345944"/>
                  </a:lnTo>
                  <a:lnTo>
                    <a:pt x="119075" y="350680"/>
                  </a:lnTo>
                  <a:lnTo>
                    <a:pt x="127059" y="356127"/>
                  </a:lnTo>
                  <a:lnTo>
                    <a:pt x="135274" y="362074"/>
                  </a:lnTo>
                  <a:lnTo>
                    <a:pt x="143920" y="368366"/>
                  </a:lnTo>
                  <a:lnTo>
                    <a:pt x="153019" y="374895"/>
                  </a:lnTo>
                  <a:lnTo>
                    <a:pt x="162506" y="381584"/>
                  </a:lnTo>
                  <a:lnTo>
                    <a:pt x="172292" y="388386"/>
                  </a:lnTo>
                  <a:lnTo>
                    <a:pt x="182135" y="395430"/>
                  </a:lnTo>
                  <a:lnTo>
                    <a:pt x="191662" y="402997"/>
                  </a:lnTo>
                  <a:lnTo>
                    <a:pt x="200706" y="411190"/>
                  </a:lnTo>
                  <a:lnTo>
                    <a:pt x="209591" y="419472"/>
                  </a:lnTo>
                  <a:lnTo>
                    <a:pt x="219010" y="426813"/>
                  </a:lnTo>
                  <a:lnTo>
                    <a:pt x="229297" y="432709"/>
                  </a:lnTo>
                  <a:lnTo>
                    <a:pt x="239860" y="437165"/>
                  </a:lnTo>
                  <a:lnTo>
                    <a:pt x="250394" y="440879"/>
                  </a:lnTo>
                  <a:lnTo>
                    <a:pt x="261831" y="444170"/>
                  </a:lnTo>
                  <a:lnTo>
                    <a:pt x="275978" y="447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706445" y="5601160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8"/>
                  </a:lnTo>
                  <a:lnTo>
                    <a:pt x="177" y="58634"/>
                  </a:lnTo>
                  <a:lnTo>
                    <a:pt x="826" y="75757"/>
                  </a:lnTo>
                  <a:lnTo>
                    <a:pt x="2074" y="94569"/>
                  </a:lnTo>
                  <a:lnTo>
                    <a:pt x="3727" y="114391"/>
                  </a:lnTo>
                  <a:lnTo>
                    <a:pt x="5375" y="133996"/>
                  </a:lnTo>
                  <a:lnTo>
                    <a:pt x="6778" y="152693"/>
                  </a:lnTo>
                  <a:lnTo>
                    <a:pt x="7871" y="170327"/>
                  </a:lnTo>
                  <a:lnTo>
                    <a:pt x="8679" y="187008"/>
                  </a:lnTo>
                  <a:lnTo>
                    <a:pt x="9257" y="202936"/>
                  </a:lnTo>
                  <a:lnTo>
                    <a:pt x="9662" y="218465"/>
                  </a:lnTo>
                  <a:lnTo>
                    <a:pt x="9942" y="234059"/>
                  </a:lnTo>
                  <a:lnTo>
                    <a:pt x="10133" y="249980"/>
                  </a:lnTo>
                  <a:lnTo>
                    <a:pt x="10263" y="266610"/>
                  </a:lnTo>
                  <a:lnTo>
                    <a:pt x="10351" y="284526"/>
                  </a:lnTo>
                  <a:lnTo>
                    <a:pt x="10409" y="303903"/>
                  </a:lnTo>
                  <a:lnTo>
                    <a:pt x="10449" y="324120"/>
                  </a:lnTo>
                  <a:lnTo>
                    <a:pt x="10476" y="343996"/>
                  </a:lnTo>
                  <a:lnTo>
                    <a:pt x="10494" y="362860"/>
                  </a:lnTo>
                  <a:lnTo>
                    <a:pt x="10506" y="379986"/>
                  </a:lnTo>
                  <a:lnTo>
                    <a:pt x="10514" y="396023"/>
                  </a:lnTo>
                  <a:lnTo>
                    <a:pt x="10522" y="412372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554801" y="5611689"/>
              <a:ext cx="141117" cy="263913"/>
            </a:xfrm>
            <a:custGeom>
              <a:avLst/>
              <a:gdLst/>
              <a:ahLst/>
              <a:cxnLst/>
              <a:rect l="0" t="0" r="0" b="0"/>
              <a:pathLst>
                <a:path w="141117" h="263913">
                  <a:moveTo>
                    <a:pt x="141116" y="231627"/>
                  </a:moveTo>
                  <a:lnTo>
                    <a:pt x="129515" y="231760"/>
                  </a:lnTo>
                  <a:lnTo>
                    <a:pt x="119666" y="233041"/>
                  </a:lnTo>
                  <a:lnTo>
                    <a:pt x="110657" y="235630"/>
                  </a:lnTo>
                  <a:lnTo>
                    <a:pt x="102042" y="239177"/>
                  </a:lnTo>
                  <a:lnTo>
                    <a:pt x="93367" y="243161"/>
                  </a:lnTo>
                  <a:lnTo>
                    <a:pt x="84391" y="247241"/>
                  </a:lnTo>
                  <a:lnTo>
                    <a:pt x="75060" y="251263"/>
                  </a:lnTo>
                  <a:lnTo>
                    <a:pt x="65413" y="255180"/>
                  </a:lnTo>
                  <a:lnTo>
                    <a:pt x="55517" y="258981"/>
                  </a:lnTo>
                  <a:lnTo>
                    <a:pt x="45600" y="262192"/>
                  </a:lnTo>
                  <a:lnTo>
                    <a:pt x="36022" y="263912"/>
                  </a:lnTo>
                  <a:lnTo>
                    <a:pt x="26963" y="263759"/>
                  </a:lnTo>
                  <a:lnTo>
                    <a:pt x="18746" y="261519"/>
                  </a:lnTo>
                  <a:lnTo>
                    <a:pt x="11905" y="256893"/>
                  </a:lnTo>
                  <a:lnTo>
                    <a:pt x="6608" y="249962"/>
                  </a:lnTo>
                  <a:lnTo>
                    <a:pt x="2864" y="241088"/>
                  </a:lnTo>
                  <a:lnTo>
                    <a:pt x="710" y="230707"/>
                  </a:lnTo>
                  <a:lnTo>
                    <a:pt x="0" y="219208"/>
                  </a:lnTo>
                  <a:lnTo>
                    <a:pt x="470" y="206744"/>
                  </a:lnTo>
                  <a:lnTo>
                    <a:pt x="1839" y="193249"/>
                  </a:lnTo>
                  <a:lnTo>
                    <a:pt x="3866" y="178769"/>
                  </a:lnTo>
                  <a:lnTo>
                    <a:pt x="6359" y="163623"/>
                  </a:lnTo>
                  <a:lnTo>
                    <a:pt x="9177" y="148302"/>
                  </a:lnTo>
                  <a:lnTo>
                    <a:pt x="12220" y="133093"/>
                  </a:lnTo>
                  <a:lnTo>
                    <a:pt x="15414" y="117608"/>
                  </a:lnTo>
                  <a:lnTo>
                    <a:pt x="18712" y="100927"/>
                  </a:lnTo>
                  <a:lnTo>
                    <a:pt x="22074" y="82657"/>
                  </a:lnTo>
                  <a:lnTo>
                    <a:pt x="25328" y="63921"/>
                  </a:lnTo>
                  <a:lnTo>
                    <a:pt x="28479" y="45254"/>
                  </a:lnTo>
                  <a:lnTo>
                    <a:pt x="31804" y="25013"/>
                  </a:lnTo>
                  <a:lnTo>
                    <a:pt x="358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3937658" y="3863189"/>
            <a:ext cx="536954" cy="670027"/>
            <a:chOff x="3937658" y="3863189"/>
            <a:chExt cx="536954" cy="670027"/>
          </a:xfrm>
        </p:grpSpPr>
        <p:sp>
          <p:nvSpPr>
            <p:cNvPr id="136" name="Freeform 135"/>
            <p:cNvSpPr/>
            <p:nvPr/>
          </p:nvSpPr>
          <p:spPr>
            <a:xfrm>
              <a:off x="3958715" y="4190342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0"/>
                  </a:moveTo>
                  <a:lnTo>
                    <a:pt x="99417" y="5934"/>
                  </a:lnTo>
                  <a:lnTo>
                    <a:pt x="93853" y="12139"/>
                  </a:lnTo>
                  <a:lnTo>
                    <a:pt x="88053" y="19235"/>
                  </a:lnTo>
                  <a:lnTo>
                    <a:pt x="81973" y="27175"/>
                  </a:lnTo>
                  <a:lnTo>
                    <a:pt x="75643" y="35822"/>
                  </a:lnTo>
                  <a:lnTo>
                    <a:pt x="69115" y="45016"/>
                  </a:lnTo>
                  <a:lnTo>
                    <a:pt x="62439" y="54615"/>
                  </a:lnTo>
                  <a:lnTo>
                    <a:pt x="55656" y="64505"/>
                  </a:lnTo>
                  <a:lnTo>
                    <a:pt x="48798" y="74594"/>
                  </a:lnTo>
                  <a:lnTo>
                    <a:pt x="41889" y="84654"/>
                  </a:lnTo>
                  <a:lnTo>
                    <a:pt x="34944" y="94335"/>
                  </a:lnTo>
                  <a:lnTo>
                    <a:pt x="27984" y="103467"/>
                  </a:lnTo>
                  <a:lnTo>
                    <a:pt x="21320" y="111763"/>
                  </a:lnTo>
                  <a:lnTo>
                    <a:pt x="14896" y="119541"/>
                  </a:lnTo>
                  <a:lnTo>
                    <a:pt x="8149" y="12748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937658" y="4190342"/>
              <a:ext cx="94757" cy="136871"/>
            </a:xfrm>
            <a:custGeom>
              <a:avLst/>
              <a:gdLst/>
              <a:ahLst/>
              <a:cxnLst/>
              <a:rect l="0" t="0" r="0" b="0"/>
              <a:pathLst>
                <a:path w="94757" h="136871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23" y="25846"/>
                  </a:lnTo>
                  <a:lnTo>
                    <a:pt x="15696" y="34967"/>
                  </a:lnTo>
                  <a:lnTo>
                    <a:pt x="21826" y="44462"/>
                  </a:lnTo>
                  <a:lnTo>
                    <a:pt x="29006" y="54254"/>
                  </a:lnTo>
                  <a:lnTo>
                    <a:pt x="36920" y="64269"/>
                  </a:lnTo>
                  <a:lnTo>
                    <a:pt x="45066" y="74443"/>
                  </a:lnTo>
                  <a:lnTo>
                    <a:pt x="53129" y="84720"/>
                  </a:lnTo>
                  <a:lnTo>
                    <a:pt x="60883" y="94804"/>
                  </a:lnTo>
                  <a:lnTo>
                    <a:pt x="68974" y="105251"/>
                  </a:lnTo>
                  <a:lnTo>
                    <a:pt x="79225" y="118096"/>
                  </a:lnTo>
                  <a:lnTo>
                    <a:pt x="94756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337741" y="3916601"/>
              <a:ext cx="136871" cy="210571"/>
            </a:xfrm>
            <a:custGeom>
              <a:avLst/>
              <a:gdLst/>
              <a:ahLst/>
              <a:cxnLst/>
              <a:rect l="0" t="0" r="0" b="0"/>
              <a:pathLst>
                <a:path w="136871" h="210571">
                  <a:moveTo>
                    <a:pt x="136870" y="0"/>
                  </a:moveTo>
                  <a:lnTo>
                    <a:pt x="128136" y="5867"/>
                  </a:lnTo>
                  <a:lnTo>
                    <a:pt x="120430" y="11432"/>
                  </a:lnTo>
                  <a:lnTo>
                    <a:pt x="113028" y="17236"/>
                  </a:lnTo>
                  <a:lnTo>
                    <a:pt x="105766" y="23489"/>
                  </a:lnTo>
                  <a:lnTo>
                    <a:pt x="98588" y="30467"/>
                  </a:lnTo>
                  <a:lnTo>
                    <a:pt x="91467" y="38249"/>
                  </a:lnTo>
                  <a:lnTo>
                    <a:pt x="84549" y="46750"/>
                  </a:lnTo>
                  <a:lnTo>
                    <a:pt x="78130" y="55829"/>
                  </a:lnTo>
                  <a:lnTo>
                    <a:pt x="72328" y="65343"/>
                  </a:lnTo>
                  <a:lnTo>
                    <a:pt x="66941" y="75171"/>
                  </a:lnTo>
                  <a:lnTo>
                    <a:pt x="61555" y="85221"/>
                  </a:lnTo>
                  <a:lnTo>
                    <a:pt x="55929" y="95423"/>
                  </a:lnTo>
                  <a:lnTo>
                    <a:pt x="49997" y="105732"/>
                  </a:lnTo>
                  <a:lnTo>
                    <a:pt x="43782" y="116113"/>
                  </a:lnTo>
                  <a:lnTo>
                    <a:pt x="37343" y="126542"/>
                  </a:lnTo>
                  <a:lnTo>
                    <a:pt x="30900" y="137005"/>
                  </a:lnTo>
                  <a:lnTo>
                    <a:pt x="24807" y="147488"/>
                  </a:lnTo>
                  <a:lnTo>
                    <a:pt x="19236" y="157978"/>
                  </a:lnTo>
                  <a:lnTo>
                    <a:pt x="14329" y="168206"/>
                  </a:lnTo>
                  <a:lnTo>
                    <a:pt x="9807" y="178767"/>
                  </a:lnTo>
                  <a:lnTo>
                    <a:pt x="5276" y="19170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292894" y="3863189"/>
              <a:ext cx="134391" cy="295568"/>
            </a:xfrm>
            <a:custGeom>
              <a:avLst/>
              <a:gdLst/>
              <a:ahLst/>
              <a:cxnLst/>
              <a:rect l="0" t="0" r="0" b="0"/>
              <a:pathLst>
                <a:path w="134391" h="295568">
                  <a:moveTo>
                    <a:pt x="76432" y="295567"/>
                  </a:moveTo>
                  <a:lnTo>
                    <a:pt x="85167" y="292499"/>
                  </a:lnTo>
                  <a:lnTo>
                    <a:pt x="92873" y="288437"/>
                  </a:lnTo>
                  <a:lnTo>
                    <a:pt x="100271" y="282944"/>
                  </a:lnTo>
                  <a:lnTo>
                    <a:pt x="107359" y="276184"/>
                  </a:lnTo>
                  <a:lnTo>
                    <a:pt x="113890" y="268386"/>
                  </a:lnTo>
                  <a:lnTo>
                    <a:pt x="119757" y="259784"/>
                  </a:lnTo>
                  <a:lnTo>
                    <a:pt x="124849" y="250426"/>
                  </a:lnTo>
                  <a:lnTo>
                    <a:pt x="128971" y="240173"/>
                  </a:lnTo>
                  <a:lnTo>
                    <a:pt x="132103" y="229029"/>
                  </a:lnTo>
                  <a:lnTo>
                    <a:pt x="134054" y="217447"/>
                  </a:lnTo>
                  <a:lnTo>
                    <a:pt x="134390" y="206206"/>
                  </a:lnTo>
                  <a:lnTo>
                    <a:pt x="133022" y="195721"/>
                  </a:lnTo>
                  <a:lnTo>
                    <a:pt x="130155" y="186054"/>
                  </a:lnTo>
                  <a:lnTo>
                    <a:pt x="126095" y="177101"/>
                  </a:lnTo>
                  <a:lnTo>
                    <a:pt x="121146" y="168709"/>
                  </a:lnTo>
                  <a:lnTo>
                    <a:pt x="115555" y="160732"/>
                  </a:lnTo>
                  <a:lnTo>
                    <a:pt x="109510" y="153055"/>
                  </a:lnTo>
                  <a:lnTo>
                    <a:pt x="103148" y="145591"/>
                  </a:lnTo>
                  <a:lnTo>
                    <a:pt x="96402" y="138440"/>
                  </a:lnTo>
                  <a:lnTo>
                    <a:pt x="89036" y="131864"/>
                  </a:lnTo>
                  <a:lnTo>
                    <a:pt x="80965" y="125956"/>
                  </a:lnTo>
                  <a:lnTo>
                    <a:pt x="72256" y="120497"/>
                  </a:lnTo>
                  <a:lnTo>
                    <a:pt x="63030" y="115064"/>
                  </a:lnTo>
                  <a:lnTo>
                    <a:pt x="53420" y="109406"/>
                  </a:lnTo>
                  <a:lnTo>
                    <a:pt x="43697" y="103452"/>
                  </a:lnTo>
                  <a:lnTo>
                    <a:pt x="34248" y="97223"/>
                  </a:lnTo>
                  <a:lnTo>
                    <a:pt x="25276" y="90761"/>
                  </a:lnTo>
                  <a:lnTo>
                    <a:pt x="17117" y="83792"/>
                  </a:lnTo>
                  <a:lnTo>
                    <a:pt x="10315" y="75751"/>
                  </a:lnTo>
                  <a:lnTo>
                    <a:pt x="5047" y="66422"/>
                  </a:lnTo>
                  <a:lnTo>
                    <a:pt x="1493" y="56224"/>
                  </a:lnTo>
                  <a:lnTo>
                    <a:pt x="0" y="45995"/>
                  </a:lnTo>
                  <a:lnTo>
                    <a:pt x="555" y="36233"/>
                  </a:lnTo>
                  <a:lnTo>
                    <a:pt x="3028" y="27240"/>
                  </a:lnTo>
                  <a:lnTo>
                    <a:pt x="7346" y="19280"/>
                  </a:lnTo>
                  <a:lnTo>
                    <a:pt x="13285" y="12385"/>
                  </a:lnTo>
                  <a:lnTo>
                    <a:pt x="20523" y="6739"/>
                  </a:lnTo>
                  <a:lnTo>
                    <a:pt x="28743" y="2761"/>
                  </a:lnTo>
                  <a:lnTo>
                    <a:pt x="37676" y="532"/>
                  </a:lnTo>
                  <a:lnTo>
                    <a:pt x="47112" y="0"/>
                  </a:lnTo>
                  <a:lnTo>
                    <a:pt x="56899" y="1154"/>
                  </a:lnTo>
                  <a:lnTo>
                    <a:pt x="66917" y="3817"/>
                  </a:lnTo>
                  <a:lnTo>
                    <a:pt x="76827" y="7782"/>
                  </a:lnTo>
                  <a:lnTo>
                    <a:pt x="87139" y="13489"/>
                  </a:lnTo>
                  <a:lnTo>
                    <a:pt x="99876" y="23672"/>
                  </a:lnTo>
                  <a:lnTo>
                    <a:pt x="118546" y="428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253513" y="4221927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85439" y="0"/>
                  </a:lnTo>
                  <a:lnTo>
                    <a:pt x="172168" y="0"/>
                  </a:lnTo>
                  <a:lnTo>
                    <a:pt x="158963" y="0"/>
                  </a:lnTo>
                  <a:lnTo>
                    <a:pt x="145448" y="0"/>
                  </a:lnTo>
                  <a:lnTo>
                    <a:pt x="131291" y="0"/>
                  </a:lnTo>
                  <a:lnTo>
                    <a:pt x="116389" y="0"/>
                  </a:lnTo>
                  <a:lnTo>
                    <a:pt x="100970" y="0"/>
                  </a:lnTo>
                  <a:lnTo>
                    <a:pt x="85472" y="0"/>
                  </a:lnTo>
                  <a:lnTo>
                    <a:pt x="70175" y="0"/>
                  </a:lnTo>
                  <a:lnTo>
                    <a:pt x="55570" y="0"/>
                  </a:lnTo>
                  <a:lnTo>
                    <a:pt x="40911" y="0"/>
                  </a:lnTo>
                  <a:lnTo>
                    <a:pt x="2379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286703" y="4261139"/>
              <a:ext cx="135267" cy="272077"/>
            </a:xfrm>
            <a:custGeom>
              <a:avLst/>
              <a:gdLst/>
              <a:ahLst/>
              <a:cxnLst/>
              <a:rect l="0" t="0" r="0" b="0"/>
              <a:pathLst>
                <a:path w="135267" h="272077">
                  <a:moveTo>
                    <a:pt x="135266" y="55545"/>
                  </a:moveTo>
                  <a:lnTo>
                    <a:pt x="126531" y="61480"/>
                  </a:lnTo>
                  <a:lnTo>
                    <a:pt x="118825" y="67684"/>
                  </a:lnTo>
                  <a:lnTo>
                    <a:pt x="111423" y="74775"/>
                  </a:lnTo>
                  <a:lnTo>
                    <a:pt x="104161" y="82543"/>
                  </a:lnTo>
                  <a:lnTo>
                    <a:pt x="96983" y="90540"/>
                  </a:lnTo>
                  <a:lnTo>
                    <a:pt x="89857" y="98486"/>
                  </a:lnTo>
                  <a:lnTo>
                    <a:pt x="82767" y="106433"/>
                  </a:lnTo>
                  <a:lnTo>
                    <a:pt x="75700" y="114674"/>
                  </a:lnTo>
                  <a:lnTo>
                    <a:pt x="68654" y="123365"/>
                  </a:lnTo>
                  <a:lnTo>
                    <a:pt x="61786" y="132506"/>
                  </a:lnTo>
                  <a:lnTo>
                    <a:pt x="55401" y="142027"/>
                  </a:lnTo>
                  <a:lnTo>
                    <a:pt x="49621" y="151844"/>
                  </a:lnTo>
                  <a:lnTo>
                    <a:pt x="44249" y="161878"/>
                  </a:lnTo>
                  <a:lnTo>
                    <a:pt x="38874" y="172067"/>
                  </a:lnTo>
                  <a:lnTo>
                    <a:pt x="33259" y="182363"/>
                  </a:lnTo>
                  <a:lnTo>
                    <a:pt x="27504" y="192736"/>
                  </a:lnTo>
                  <a:lnTo>
                    <a:pt x="21940" y="203159"/>
                  </a:lnTo>
                  <a:lnTo>
                    <a:pt x="16766" y="213616"/>
                  </a:lnTo>
                  <a:lnTo>
                    <a:pt x="12495" y="224097"/>
                  </a:lnTo>
                  <a:lnTo>
                    <a:pt x="9996" y="234593"/>
                  </a:lnTo>
                  <a:lnTo>
                    <a:pt x="9589" y="245082"/>
                  </a:lnTo>
                  <a:lnTo>
                    <a:pt x="11266" y="254906"/>
                  </a:lnTo>
                  <a:lnTo>
                    <a:pt x="14977" y="262831"/>
                  </a:lnTo>
                  <a:lnTo>
                    <a:pt x="20468" y="268336"/>
                  </a:lnTo>
                  <a:lnTo>
                    <a:pt x="27220" y="271385"/>
                  </a:lnTo>
                  <a:lnTo>
                    <a:pt x="34573" y="272076"/>
                  </a:lnTo>
                  <a:lnTo>
                    <a:pt x="42102" y="270725"/>
                  </a:lnTo>
                  <a:lnTo>
                    <a:pt x="49610" y="267754"/>
                  </a:lnTo>
                  <a:lnTo>
                    <a:pt x="57031" y="263568"/>
                  </a:lnTo>
                  <a:lnTo>
                    <a:pt x="64351" y="258498"/>
                  </a:lnTo>
                  <a:lnTo>
                    <a:pt x="71419" y="252642"/>
                  </a:lnTo>
                  <a:lnTo>
                    <a:pt x="77947" y="245881"/>
                  </a:lnTo>
                  <a:lnTo>
                    <a:pt x="83818" y="238217"/>
                  </a:lnTo>
                  <a:lnTo>
                    <a:pt x="88913" y="229612"/>
                  </a:lnTo>
                  <a:lnTo>
                    <a:pt x="93038" y="219925"/>
                  </a:lnTo>
                  <a:lnTo>
                    <a:pt x="96174" y="209191"/>
                  </a:lnTo>
                  <a:lnTo>
                    <a:pt x="98126" y="197898"/>
                  </a:lnTo>
                  <a:lnTo>
                    <a:pt x="98464" y="186857"/>
                  </a:lnTo>
                  <a:lnTo>
                    <a:pt x="97097" y="176506"/>
                  </a:lnTo>
                  <a:lnTo>
                    <a:pt x="94230" y="166760"/>
                  </a:lnTo>
                  <a:lnTo>
                    <a:pt x="90172" y="157222"/>
                  </a:lnTo>
                  <a:lnTo>
                    <a:pt x="85218" y="147624"/>
                  </a:lnTo>
                  <a:lnTo>
                    <a:pt x="79454" y="138023"/>
                  </a:lnTo>
                  <a:lnTo>
                    <a:pt x="72761" y="128717"/>
                  </a:lnTo>
                  <a:lnTo>
                    <a:pt x="65155" y="119859"/>
                  </a:lnTo>
                  <a:lnTo>
                    <a:pt x="56930" y="111451"/>
                  </a:lnTo>
                  <a:lnTo>
                    <a:pt x="48563" y="103424"/>
                  </a:lnTo>
                  <a:lnTo>
                    <a:pt x="40342" y="95693"/>
                  </a:lnTo>
                  <a:lnTo>
                    <a:pt x="32366" y="88179"/>
                  </a:lnTo>
                  <a:lnTo>
                    <a:pt x="24629" y="80820"/>
                  </a:lnTo>
                  <a:lnTo>
                    <a:pt x="17106" y="73565"/>
                  </a:lnTo>
                  <a:lnTo>
                    <a:pt x="10242" y="66216"/>
                  </a:lnTo>
                  <a:lnTo>
                    <a:pt x="4915" y="58443"/>
                  </a:lnTo>
                  <a:lnTo>
                    <a:pt x="1487" y="50105"/>
                  </a:lnTo>
                  <a:lnTo>
                    <a:pt x="0" y="41385"/>
                  </a:lnTo>
                  <a:lnTo>
                    <a:pt x="439" y="32686"/>
                  </a:lnTo>
                  <a:lnTo>
                    <a:pt x="2597" y="24252"/>
                  </a:lnTo>
                  <a:lnTo>
                    <a:pt x="6468" y="16472"/>
                  </a:lnTo>
                  <a:lnTo>
                    <a:pt x="12331" y="9932"/>
                  </a:lnTo>
                  <a:lnTo>
                    <a:pt x="20152" y="4844"/>
                  </a:lnTo>
                  <a:lnTo>
                    <a:pt x="29315" y="1413"/>
                  </a:lnTo>
                  <a:lnTo>
                    <a:pt x="38842" y="0"/>
                  </a:lnTo>
                  <a:lnTo>
                    <a:pt x="48128" y="602"/>
                  </a:lnTo>
                  <a:lnTo>
                    <a:pt x="56859" y="2811"/>
                  </a:lnTo>
                  <a:lnTo>
                    <a:pt x="65786" y="6323"/>
                  </a:lnTo>
                  <a:lnTo>
                    <a:pt x="76802" y="12562"/>
                  </a:lnTo>
                  <a:lnTo>
                    <a:pt x="93152" y="23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3895544" y="5248618"/>
            <a:ext cx="442198" cy="699984"/>
            <a:chOff x="3895544" y="5248618"/>
            <a:chExt cx="442198" cy="699984"/>
          </a:xfrm>
        </p:grpSpPr>
        <p:sp>
          <p:nvSpPr>
            <p:cNvPr id="143" name="Freeform 142"/>
            <p:cNvSpPr/>
            <p:nvPr/>
          </p:nvSpPr>
          <p:spPr>
            <a:xfrm>
              <a:off x="3895544" y="5548518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88888" y="6001"/>
                  </a:lnTo>
                  <a:lnTo>
                    <a:pt x="83324" y="12846"/>
                  </a:lnTo>
                  <a:lnTo>
                    <a:pt x="77525" y="21235"/>
                  </a:lnTo>
                  <a:lnTo>
                    <a:pt x="71444" y="30861"/>
                  </a:lnTo>
                  <a:lnTo>
                    <a:pt x="65115" y="41176"/>
                  </a:lnTo>
                  <a:lnTo>
                    <a:pt x="58587" y="51779"/>
                  </a:lnTo>
                  <a:lnTo>
                    <a:pt x="51911" y="62304"/>
                  </a:lnTo>
                  <a:lnTo>
                    <a:pt x="45128" y="72356"/>
                  </a:lnTo>
                  <a:lnTo>
                    <a:pt x="38275" y="81771"/>
                  </a:lnTo>
                  <a:lnTo>
                    <a:pt x="31485" y="90468"/>
                  </a:lnTo>
                  <a:lnTo>
                    <a:pt x="24220" y="99310"/>
                  </a:lnTo>
                  <a:lnTo>
                    <a:pt x="14723" y="11019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906072" y="5559046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5868" y="5868"/>
                  </a:lnTo>
                  <a:lnTo>
                    <a:pt x="11433" y="11433"/>
                  </a:lnTo>
                  <a:lnTo>
                    <a:pt x="17231" y="17236"/>
                  </a:lnTo>
                  <a:lnTo>
                    <a:pt x="23312" y="23490"/>
                  </a:lnTo>
                  <a:lnTo>
                    <a:pt x="29642" y="30468"/>
                  </a:lnTo>
                  <a:lnTo>
                    <a:pt x="36170" y="38240"/>
                  </a:lnTo>
                  <a:lnTo>
                    <a:pt x="42928" y="46458"/>
                  </a:lnTo>
                  <a:lnTo>
                    <a:pt x="50906" y="55362"/>
                  </a:lnTo>
                  <a:lnTo>
                    <a:pt x="63042" y="66852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137699" y="5248618"/>
              <a:ext cx="158324" cy="257787"/>
            </a:xfrm>
            <a:custGeom>
              <a:avLst/>
              <a:gdLst/>
              <a:ahLst/>
              <a:cxnLst/>
              <a:rect l="0" t="0" r="0" b="0"/>
              <a:pathLst>
                <a:path w="158324" h="257787">
                  <a:moveTo>
                    <a:pt x="31586" y="15630"/>
                  </a:moveTo>
                  <a:lnTo>
                    <a:pt x="40454" y="9897"/>
                  </a:lnTo>
                  <a:lnTo>
                    <a:pt x="49441" y="5613"/>
                  </a:lnTo>
                  <a:lnTo>
                    <a:pt x="59427" y="2416"/>
                  </a:lnTo>
                  <a:lnTo>
                    <a:pt x="70062" y="401"/>
                  </a:lnTo>
                  <a:lnTo>
                    <a:pt x="80577" y="0"/>
                  </a:lnTo>
                  <a:lnTo>
                    <a:pt x="90525" y="1316"/>
                  </a:lnTo>
                  <a:lnTo>
                    <a:pt x="99638" y="4311"/>
                  </a:lnTo>
                  <a:lnTo>
                    <a:pt x="107678" y="8984"/>
                  </a:lnTo>
                  <a:lnTo>
                    <a:pt x="114625" y="15167"/>
                  </a:lnTo>
                  <a:lnTo>
                    <a:pt x="120306" y="22740"/>
                  </a:lnTo>
                  <a:lnTo>
                    <a:pt x="124305" y="31718"/>
                  </a:lnTo>
                  <a:lnTo>
                    <a:pt x="126554" y="41972"/>
                  </a:lnTo>
                  <a:lnTo>
                    <a:pt x="127270" y="53110"/>
                  </a:lnTo>
                  <a:lnTo>
                    <a:pt x="126771" y="64578"/>
                  </a:lnTo>
                  <a:lnTo>
                    <a:pt x="125360" y="76025"/>
                  </a:lnTo>
                  <a:lnTo>
                    <a:pt x="123127" y="87151"/>
                  </a:lnTo>
                  <a:lnTo>
                    <a:pt x="119959" y="97622"/>
                  </a:lnTo>
                  <a:lnTo>
                    <a:pt x="115904" y="107323"/>
                  </a:lnTo>
                  <a:lnTo>
                    <a:pt x="112389" y="116058"/>
                  </a:lnTo>
                  <a:lnTo>
                    <a:pt x="112534" y="123187"/>
                  </a:lnTo>
                  <a:lnTo>
                    <a:pt x="117056" y="128625"/>
                  </a:lnTo>
                  <a:lnTo>
                    <a:pt x="123842" y="133364"/>
                  </a:lnTo>
                  <a:lnTo>
                    <a:pt x="131499" y="138324"/>
                  </a:lnTo>
                  <a:lnTo>
                    <a:pt x="138983" y="144131"/>
                  </a:lnTo>
                  <a:lnTo>
                    <a:pt x="145789" y="150975"/>
                  </a:lnTo>
                  <a:lnTo>
                    <a:pt x="151493" y="158774"/>
                  </a:lnTo>
                  <a:lnTo>
                    <a:pt x="155567" y="167345"/>
                  </a:lnTo>
                  <a:lnTo>
                    <a:pt x="157886" y="176501"/>
                  </a:lnTo>
                  <a:lnTo>
                    <a:pt x="158323" y="186081"/>
                  </a:lnTo>
                  <a:lnTo>
                    <a:pt x="156579" y="195960"/>
                  </a:lnTo>
                  <a:lnTo>
                    <a:pt x="152705" y="206039"/>
                  </a:lnTo>
                  <a:lnTo>
                    <a:pt x="147022" y="215924"/>
                  </a:lnTo>
                  <a:lnTo>
                    <a:pt x="139928" y="224956"/>
                  </a:lnTo>
                  <a:lnTo>
                    <a:pt x="131786" y="232838"/>
                  </a:lnTo>
                  <a:lnTo>
                    <a:pt x="122730" y="239453"/>
                  </a:lnTo>
                  <a:lnTo>
                    <a:pt x="112674" y="244680"/>
                  </a:lnTo>
                  <a:lnTo>
                    <a:pt x="101652" y="248603"/>
                  </a:lnTo>
                  <a:lnTo>
                    <a:pt x="89810" y="251442"/>
                  </a:lnTo>
                  <a:lnTo>
                    <a:pt x="77329" y="253447"/>
                  </a:lnTo>
                  <a:lnTo>
                    <a:pt x="64390" y="254839"/>
                  </a:lnTo>
                  <a:lnTo>
                    <a:pt x="51540" y="255796"/>
                  </a:lnTo>
                  <a:lnTo>
                    <a:pt x="38330" y="256552"/>
                  </a:lnTo>
                  <a:lnTo>
                    <a:pt x="22483" y="257177"/>
                  </a:lnTo>
                  <a:lnTo>
                    <a:pt x="0" y="257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116642" y="5569575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10528"/>
                  </a:moveTo>
                  <a:lnTo>
                    <a:pt x="209297" y="10528"/>
                  </a:lnTo>
                  <a:lnTo>
                    <a:pt x="197528" y="10529"/>
                  </a:lnTo>
                  <a:lnTo>
                    <a:pt x="184632" y="10529"/>
                  </a:lnTo>
                  <a:lnTo>
                    <a:pt x="170611" y="10529"/>
                  </a:lnTo>
                  <a:lnTo>
                    <a:pt x="155635" y="10529"/>
                  </a:lnTo>
                  <a:lnTo>
                    <a:pt x="139917" y="10529"/>
                  </a:lnTo>
                  <a:lnTo>
                    <a:pt x="123815" y="10529"/>
                  </a:lnTo>
                  <a:lnTo>
                    <a:pt x="107790" y="10529"/>
                  </a:lnTo>
                  <a:lnTo>
                    <a:pt x="92098" y="10525"/>
                  </a:lnTo>
                  <a:lnTo>
                    <a:pt x="76953" y="10351"/>
                  </a:lnTo>
                  <a:lnTo>
                    <a:pt x="62624" y="9703"/>
                  </a:lnTo>
                  <a:lnTo>
                    <a:pt x="49182" y="8454"/>
                  </a:lnTo>
                  <a:lnTo>
                    <a:pt x="36980" y="6793"/>
                  </a:lnTo>
                  <a:lnTo>
                    <a:pt x="25532" y="4966"/>
                  </a:lnTo>
                  <a:lnTo>
                    <a:pt x="13836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106114" y="5691309"/>
              <a:ext cx="209029" cy="257293"/>
            </a:xfrm>
            <a:custGeom>
              <a:avLst/>
              <a:gdLst/>
              <a:ahLst/>
              <a:cxnLst/>
              <a:rect l="0" t="0" r="0" b="0"/>
              <a:pathLst>
                <a:path w="209029" h="257293">
                  <a:moveTo>
                    <a:pt x="63171" y="4608"/>
                  </a:moveTo>
                  <a:lnTo>
                    <a:pt x="71972" y="1808"/>
                  </a:lnTo>
                  <a:lnTo>
                    <a:pt x="80319" y="307"/>
                  </a:lnTo>
                  <a:lnTo>
                    <a:pt x="89017" y="0"/>
                  </a:lnTo>
                  <a:lnTo>
                    <a:pt x="98139" y="679"/>
                  </a:lnTo>
                  <a:lnTo>
                    <a:pt x="107633" y="2148"/>
                  </a:lnTo>
                  <a:lnTo>
                    <a:pt x="117416" y="4225"/>
                  </a:lnTo>
                  <a:lnTo>
                    <a:pt x="127084" y="7080"/>
                  </a:lnTo>
                  <a:lnTo>
                    <a:pt x="135961" y="11200"/>
                  </a:lnTo>
                  <a:lnTo>
                    <a:pt x="143728" y="16748"/>
                  </a:lnTo>
                  <a:lnTo>
                    <a:pt x="149922" y="23592"/>
                  </a:lnTo>
                  <a:lnTo>
                    <a:pt x="153802" y="31481"/>
                  </a:lnTo>
                  <a:lnTo>
                    <a:pt x="155184" y="40159"/>
                  </a:lnTo>
                  <a:lnTo>
                    <a:pt x="154350" y="49409"/>
                  </a:lnTo>
                  <a:lnTo>
                    <a:pt x="151746" y="59064"/>
                  </a:lnTo>
                  <a:lnTo>
                    <a:pt x="147812" y="68989"/>
                  </a:lnTo>
                  <a:lnTo>
                    <a:pt x="142751" y="78770"/>
                  </a:lnTo>
                  <a:lnTo>
                    <a:pt x="136539" y="87732"/>
                  </a:lnTo>
                  <a:lnTo>
                    <a:pt x="129333" y="95565"/>
                  </a:lnTo>
                  <a:lnTo>
                    <a:pt x="124068" y="102021"/>
                  </a:lnTo>
                  <a:lnTo>
                    <a:pt x="124050" y="106833"/>
                  </a:lnTo>
                  <a:lnTo>
                    <a:pt x="127925" y="110342"/>
                  </a:lnTo>
                  <a:lnTo>
                    <a:pt x="134221" y="113240"/>
                  </a:lnTo>
                  <a:lnTo>
                    <a:pt x="142028" y="115995"/>
                  </a:lnTo>
                  <a:lnTo>
                    <a:pt x="150785" y="118826"/>
                  </a:lnTo>
                  <a:lnTo>
                    <a:pt x="159988" y="121962"/>
                  </a:lnTo>
                  <a:lnTo>
                    <a:pt x="169111" y="125709"/>
                  </a:lnTo>
                  <a:lnTo>
                    <a:pt x="177882" y="130181"/>
                  </a:lnTo>
                  <a:lnTo>
                    <a:pt x="186082" y="135481"/>
                  </a:lnTo>
                  <a:lnTo>
                    <a:pt x="193447" y="141791"/>
                  </a:lnTo>
                  <a:lnTo>
                    <a:pt x="199908" y="149110"/>
                  </a:lnTo>
                  <a:lnTo>
                    <a:pt x="205078" y="157297"/>
                  </a:lnTo>
                  <a:lnTo>
                    <a:pt x="208196" y="166162"/>
                  </a:lnTo>
                  <a:lnTo>
                    <a:pt x="209028" y="175526"/>
                  </a:lnTo>
                  <a:lnTo>
                    <a:pt x="207637" y="185084"/>
                  </a:lnTo>
                  <a:lnTo>
                    <a:pt x="204120" y="194420"/>
                  </a:lnTo>
                  <a:lnTo>
                    <a:pt x="198751" y="203321"/>
                  </a:lnTo>
                  <a:lnTo>
                    <a:pt x="191741" y="211603"/>
                  </a:lnTo>
                  <a:lnTo>
                    <a:pt x="183150" y="219019"/>
                  </a:lnTo>
                  <a:lnTo>
                    <a:pt x="173154" y="225522"/>
                  </a:lnTo>
                  <a:lnTo>
                    <a:pt x="162021" y="231058"/>
                  </a:lnTo>
                  <a:lnTo>
                    <a:pt x="150025" y="235486"/>
                  </a:lnTo>
                  <a:lnTo>
                    <a:pt x="137400" y="238842"/>
                  </a:lnTo>
                  <a:lnTo>
                    <a:pt x="124330" y="241454"/>
                  </a:lnTo>
                  <a:lnTo>
                    <a:pt x="110951" y="243831"/>
                  </a:lnTo>
                  <a:lnTo>
                    <a:pt x="97357" y="246283"/>
                  </a:lnTo>
                  <a:lnTo>
                    <a:pt x="83619" y="248762"/>
                  </a:lnTo>
                  <a:lnTo>
                    <a:pt x="69783" y="250975"/>
                  </a:lnTo>
                  <a:lnTo>
                    <a:pt x="55898" y="252759"/>
                  </a:lnTo>
                  <a:lnTo>
                    <a:pt x="42593" y="254112"/>
                  </a:lnTo>
                  <a:lnTo>
                    <a:pt x="29764" y="255242"/>
                  </a:lnTo>
                  <a:lnTo>
                    <a:pt x="16283" y="256245"/>
                  </a:lnTo>
                  <a:lnTo>
                    <a:pt x="0" y="257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9" name="Freeform 148"/>
          <p:cNvSpPr/>
          <p:nvPr/>
        </p:nvSpPr>
        <p:spPr>
          <a:xfrm>
            <a:off x="5314841" y="3559764"/>
            <a:ext cx="191564" cy="457392"/>
          </a:xfrm>
          <a:custGeom>
            <a:avLst/>
            <a:gdLst/>
            <a:ahLst/>
            <a:cxnLst/>
            <a:rect l="0" t="0" r="0" b="0"/>
            <a:pathLst>
              <a:path w="191564" h="457392">
                <a:moveTo>
                  <a:pt x="191563" y="125210"/>
                </a:moveTo>
                <a:lnTo>
                  <a:pt x="185695" y="131144"/>
                </a:lnTo>
                <a:lnTo>
                  <a:pt x="180130" y="137349"/>
                </a:lnTo>
                <a:lnTo>
                  <a:pt x="174327" y="144445"/>
                </a:lnTo>
                <a:lnTo>
                  <a:pt x="168073" y="152385"/>
                </a:lnTo>
                <a:lnTo>
                  <a:pt x="161094" y="161032"/>
                </a:lnTo>
                <a:lnTo>
                  <a:pt x="153318" y="170231"/>
                </a:lnTo>
                <a:lnTo>
                  <a:pt x="144990" y="180003"/>
                </a:lnTo>
                <a:lnTo>
                  <a:pt x="136559" y="190541"/>
                </a:lnTo>
                <a:lnTo>
                  <a:pt x="128299" y="201887"/>
                </a:lnTo>
                <a:lnTo>
                  <a:pt x="120297" y="213946"/>
                </a:lnTo>
                <a:lnTo>
                  <a:pt x="112543" y="226572"/>
                </a:lnTo>
                <a:lnTo>
                  <a:pt x="104996" y="239623"/>
                </a:lnTo>
                <a:lnTo>
                  <a:pt x="97606" y="252980"/>
                </a:lnTo>
                <a:lnTo>
                  <a:pt x="90330" y="266552"/>
                </a:lnTo>
                <a:lnTo>
                  <a:pt x="83134" y="280275"/>
                </a:lnTo>
                <a:lnTo>
                  <a:pt x="75996" y="294099"/>
                </a:lnTo>
                <a:lnTo>
                  <a:pt x="68896" y="307994"/>
                </a:lnTo>
                <a:lnTo>
                  <a:pt x="61827" y="321936"/>
                </a:lnTo>
                <a:lnTo>
                  <a:pt x="54944" y="335909"/>
                </a:lnTo>
                <a:lnTo>
                  <a:pt x="48549" y="349904"/>
                </a:lnTo>
                <a:lnTo>
                  <a:pt x="42771" y="363914"/>
                </a:lnTo>
                <a:lnTo>
                  <a:pt x="37739" y="377932"/>
                </a:lnTo>
                <a:lnTo>
                  <a:pt x="33658" y="391957"/>
                </a:lnTo>
                <a:lnTo>
                  <a:pt x="30557" y="405974"/>
                </a:lnTo>
                <a:lnTo>
                  <a:pt x="28797" y="419488"/>
                </a:lnTo>
                <a:lnTo>
                  <a:pt x="29121" y="431577"/>
                </a:lnTo>
                <a:lnTo>
                  <a:pt x="31751" y="441839"/>
                </a:lnTo>
                <a:lnTo>
                  <a:pt x="36449" y="449880"/>
                </a:lnTo>
                <a:lnTo>
                  <a:pt x="42807" y="455082"/>
                </a:lnTo>
                <a:lnTo>
                  <a:pt x="50420" y="457391"/>
                </a:lnTo>
                <a:lnTo>
                  <a:pt x="59105" y="457197"/>
                </a:lnTo>
                <a:lnTo>
                  <a:pt x="68903" y="455032"/>
                </a:lnTo>
                <a:lnTo>
                  <a:pt x="79740" y="451400"/>
                </a:lnTo>
                <a:lnTo>
                  <a:pt x="91116" y="446712"/>
                </a:lnTo>
                <a:lnTo>
                  <a:pt x="102219" y="441285"/>
                </a:lnTo>
                <a:lnTo>
                  <a:pt x="112607" y="435340"/>
                </a:lnTo>
                <a:lnTo>
                  <a:pt x="122039" y="428877"/>
                </a:lnTo>
                <a:lnTo>
                  <a:pt x="130302" y="421699"/>
                </a:lnTo>
                <a:lnTo>
                  <a:pt x="137408" y="413751"/>
                </a:lnTo>
                <a:lnTo>
                  <a:pt x="143368" y="404954"/>
                </a:lnTo>
                <a:lnTo>
                  <a:pt x="148089" y="395137"/>
                </a:lnTo>
                <a:lnTo>
                  <a:pt x="151631" y="384317"/>
                </a:lnTo>
                <a:lnTo>
                  <a:pt x="153859" y="372966"/>
                </a:lnTo>
                <a:lnTo>
                  <a:pt x="154382" y="361886"/>
                </a:lnTo>
                <a:lnTo>
                  <a:pt x="153140" y="351512"/>
                </a:lnTo>
                <a:lnTo>
                  <a:pt x="150357" y="341923"/>
                </a:lnTo>
                <a:lnTo>
                  <a:pt x="146356" y="333021"/>
                </a:lnTo>
                <a:lnTo>
                  <a:pt x="141445" y="324664"/>
                </a:lnTo>
                <a:lnTo>
                  <a:pt x="135878" y="316711"/>
                </a:lnTo>
                <a:lnTo>
                  <a:pt x="129850" y="309049"/>
                </a:lnTo>
                <a:lnTo>
                  <a:pt x="123500" y="301591"/>
                </a:lnTo>
                <a:lnTo>
                  <a:pt x="116762" y="294274"/>
                </a:lnTo>
                <a:lnTo>
                  <a:pt x="109400" y="287055"/>
                </a:lnTo>
                <a:lnTo>
                  <a:pt x="101336" y="279901"/>
                </a:lnTo>
                <a:lnTo>
                  <a:pt x="92803" y="272791"/>
                </a:lnTo>
                <a:lnTo>
                  <a:pt x="84227" y="265712"/>
                </a:lnTo>
                <a:lnTo>
                  <a:pt x="75862" y="258652"/>
                </a:lnTo>
                <a:lnTo>
                  <a:pt x="67619" y="251606"/>
                </a:lnTo>
                <a:lnTo>
                  <a:pt x="59171" y="244568"/>
                </a:lnTo>
                <a:lnTo>
                  <a:pt x="50348" y="237533"/>
                </a:lnTo>
                <a:lnTo>
                  <a:pt x="41456" y="230333"/>
                </a:lnTo>
                <a:lnTo>
                  <a:pt x="33166" y="222661"/>
                </a:lnTo>
                <a:lnTo>
                  <a:pt x="25812" y="214385"/>
                </a:lnTo>
                <a:lnTo>
                  <a:pt x="19399" y="205538"/>
                </a:lnTo>
                <a:lnTo>
                  <a:pt x="13784" y="196221"/>
                </a:lnTo>
                <a:lnTo>
                  <a:pt x="8794" y="186545"/>
                </a:lnTo>
                <a:lnTo>
                  <a:pt x="4595" y="176607"/>
                </a:lnTo>
                <a:lnTo>
                  <a:pt x="1672" y="166482"/>
                </a:lnTo>
                <a:lnTo>
                  <a:pt x="186" y="156230"/>
                </a:lnTo>
                <a:lnTo>
                  <a:pt x="0" y="145887"/>
                </a:lnTo>
                <a:lnTo>
                  <a:pt x="863" y="135484"/>
                </a:lnTo>
                <a:lnTo>
                  <a:pt x="2522" y="125040"/>
                </a:lnTo>
                <a:lnTo>
                  <a:pt x="4922" y="114567"/>
                </a:lnTo>
                <a:lnTo>
                  <a:pt x="8203" y="104076"/>
                </a:lnTo>
                <a:lnTo>
                  <a:pt x="12370" y="93578"/>
                </a:lnTo>
                <a:lnTo>
                  <a:pt x="17303" y="83239"/>
                </a:lnTo>
                <a:lnTo>
                  <a:pt x="22838" y="73370"/>
                </a:lnTo>
                <a:lnTo>
                  <a:pt x="28821" y="64102"/>
                </a:lnTo>
                <a:lnTo>
                  <a:pt x="35127" y="55404"/>
                </a:lnTo>
                <a:lnTo>
                  <a:pt x="41660" y="47176"/>
                </a:lnTo>
                <a:lnTo>
                  <a:pt x="48354" y="39306"/>
                </a:lnTo>
                <a:lnTo>
                  <a:pt x="55323" y="31697"/>
                </a:lnTo>
                <a:lnTo>
                  <a:pt x="62841" y="24274"/>
                </a:lnTo>
                <a:lnTo>
                  <a:pt x="71012" y="16994"/>
                </a:lnTo>
                <a:lnTo>
                  <a:pt x="79789" y="10308"/>
                </a:lnTo>
                <a:lnTo>
                  <a:pt x="89060" y="5109"/>
                </a:lnTo>
                <a:lnTo>
                  <a:pt x="98705" y="1765"/>
                </a:lnTo>
                <a:lnTo>
                  <a:pt x="108622" y="166"/>
                </a:lnTo>
                <a:lnTo>
                  <a:pt x="118732" y="0"/>
                </a:lnTo>
                <a:lnTo>
                  <a:pt x="128972" y="928"/>
                </a:lnTo>
                <a:lnTo>
                  <a:pt x="139135" y="2820"/>
                </a:lnTo>
                <a:lnTo>
                  <a:pt x="148887" y="5751"/>
                </a:lnTo>
                <a:lnTo>
                  <a:pt x="158066" y="9689"/>
                </a:lnTo>
                <a:lnTo>
                  <a:pt x="166364" y="14806"/>
                </a:lnTo>
                <a:lnTo>
                  <a:pt x="173260" y="21529"/>
                </a:lnTo>
                <a:lnTo>
                  <a:pt x="178595" y="29951"/>
                </a:lnTo>
                <a:lnTo>
                  <a:pt x="182364" y="40031"/>
                </a:lnTo>
                <a:lnTo>
                  <a:pt x="184535" y="51772"/>
                </a:lnTo>
                <a:lnTo>
                  <a:pt x="185262" y="64981"/>
                </a:lnTo>
                <a:lnTo>
                  <a:pt x="184966" y="78616"/>
                </a:lnTo>
                <a:lnTo>
                  <a:pt x="184221" y="92216"/>
                </a:lnTo>
                <a:lnTo>
                  <a:pt x="182966" y="106973"/>
                </a:lnTo>
                <a:lnTo>
                  <a:pt x="181034" y="1252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Freeform 149"/>
          <p:cNvSpPr/>
          <p:nvPr/>
        </p:nvSpPr>
        <p:spPr>
          <a:xfrm>
            <a:off x="5395799" y="4996872"/>
            <a:ext cx="169176" cy="425305"/>
          </a:xfrm>
          <a:custGeom>
            <a:avLst/>
            <a:gdLst/>
            <a:ahLst/>
            <a:cxnLst/>
            <a:rect l="0" t="0" r="0" b="0"/>
            <a:pathLst>
              <a:path w="169176" h="425305">
                <a:moveTo>
                  <a:pt x="152719" y="109449"/>
                </a:moveTo>
                <a:lnTo>
                  <a:pt x="158452" y="103447"/>
                </a:lnTo>
                <a:lnTo>
                  <a:pt x="162737" y="96603"/>
                </a:lnTo>
                <a:lnTo>
                  <a:pt x="165939" y="88215"/>
                </a:lnTo>
                <a:lnTo>
                  <a:pt x="168127" y="78587"/>
                </a:lnTo>
                <a:lnTo>
                  <a:pt x="169175" y="68273"/>
                </a:lnTo>
                <a:lnTo>
                  <a:pt x="169113" y="57670"/>
                </a:lnTo>
                <a:lnTo>
                  <a:pt x="167943" y="47145"/>
                </a:lnTo>
                <a:lnTo>
                  <a:pt x="165567" y="37093"/>
                </a:lnTo>
                <a:lnTo>
                  <a:pt x="162035" y="27683"/>
                </a:lnTo>
                <a:lnTo>
                  <a:pt x="157207" y="19215"/>
                </a:lnTo>
                <a:lnTo>
                  <a:pt x="150685" y="12198"/>
                </a:lnTo>
                <a:lnTo>
                  <a:pt x="142412" y="6779"/>
                </a:lnTo>
                <a:lnTo>
                  <a:pt x="132771" y="2953"/>
                </a:lnTo>
                <a:lnTo>
                  <a:pt x="122391" y="743"/>
                </a:lnTo>
                <a:lnTo>
                  <a:pt x="111713" y="0"/>
                </a:lnTo>
                <a:lnTo>
                  <a:pt x="101122" y="617"/>
                </a:lnTo>
                <a:lnTo>
                  <a:pt x="91019" y="2618"/>
                </a:lnTo>
                <a:lnTo>
                  <a:pt x="81561" y="5891"/>
                </a:lnTo>
                <a:lnTo>
                  <a:pt x="72720" y="10375"/>
                </a:lnTo>
                <a:lnTo>
                  <a:pt x="64388" y="16133"/>
                </a:lnTo>
                <a:lnTo>
                  <a:pt x="56444" y="23080"/>
                </a:lnTo>
                <a:lnTo>
                  <a:pt x="48785" y="31016"/>
                </a:lnTo>
                <a:lnTo>
                  <a:pt x="41327" y="39714"/>
                </a:lnTo>
                <a:lnTo>
                  <a:pt x="34014" y="48971"/>
                </a:lnTo>
                <a:lnTo>
                  <a:pt x="26966" y="58626"/>
                </a:lnTo>
                <a:lnTo>
                  <a:pt x="20460" y="68561"/>
                </a:lnTo>
                <a:lnTo>
                  <a:pt x="14607" y="78696"/>
                </a:lnTo>
                <a:lnTo>
                  <a:pt x="9525" y="89298"/>
                </a:lnTo>
                <a:lnTo>
                  <a:pt x="5410" y="100941"/>
                </a:lnTo>
                <a:lnTo>
                  <a:pt x="2282" y="113845"/>
                </a:lnTo>
                <a:lnTo>
                  <a:pt x="334" y="127596"/>
                </a:lnTo>
                <a:lnTo>
                  <a:pt x="0" y="141367"/>
                </a:lnTo>
                <a:lnTo>
                  <a:pt x="1375" y="154655"/>
                </a:lnTo>
                <a:lnTo>
                  <a:pt x="4416" y="166999"/>
                </a:lnTo>
                <a:lnTo>
                  <a:pt x="9123" y="177830"/>
                </a:lnTo>
                <a:lnTo>
                  <a:pt x="15326" y="186989"/>
                </a:lnTo>
                <a:lnTo>
                  <a:pt x="22744" y="194323"/>
                </a:lnTo>
                <a:lnTo>
                  <a:pt x="31085" y="199516"/>
                </a:lnTo>
                <a:lnTo>
                  <a:pt x="40099" y="202600"/>
                </a:lnTo>
                <a:lnTo>
                  <a:pt x="49590" y="203726"/>
                </a:lnTo>
                <a:lnTo>
                  <a:pt x="59413" y="202978"/>
                </a:lnTo>
                <a:lnTo>
                  <a:pt x="69460" y="200590"/>
                </a:lnTo>
                <a:lnTo>
                  <a:pt x="79495" y="196888"/>
                </a:lnTo>
                <a:lnTo>
                  <a:pt x="89159" y="192196"/>
                </a:lnTo>
                <a:lnTo>
                  <a:pt x="98285" y="186780"/>
                </a:lnTo>
                <a:lnTo>
                  <a:pt x="106719" y="180688"/>
                </a:lnTo>
                <a:lnTo>
                  <a:pt x="114237" y="173768"/>
                </a:lnTo>
                <a:lnTo>
                  <a:pt x="120813" y="166002"/>
                </a:lnTo>
                <a:lnTo>
                  <a:pt x="126568" y="157497"/>
                </a:lnTo>
                <a:lnTo>
                  <a:pt x="131676" y="148410"/>
                </a:lnTo>
                <a:lnTo>
                  <a:pt x="136302" y="138888"/>
                </a:lnTo>
                <a:lnTo>
                  <a:pt x="140581" y="129053"/>
                </a:lnTo>
                <a:lnTo>
                  <a:pt x="144615" y="118998"/>
                </a:lnTo>
                <a:lnTo>
                  <a:pt x="148480" y="108791"/>
                </a:lnTo>
                <a:lnTo>
                  <a:pt x="152230" y="98479"/>
                </a:lnTo>
                <a:lnTo>
                  <a:pt x="155901" y="88097"/>
                </a:lnTo>
                <a:lnTo>
                  <a:pt x="159502" y="77737"/>
                </a:lnTo>
                <a:lnTo>
                  <a:pt x="162484" y="69914"/>
                </a:lnTo>
                <a:lnTo>
                  <a:pt x="164110" y="68261"/>
                </a:lnTo>
                <a:lnTo>
                  <a:pt x="164645" y="72730"/>
                </a:lnTo>
                <a:lnTo>
                  <a:pt x="164613" y="82055"/>
                </a:lnTo>
                <a:lnTo>
                  <a:pt x="164208" y="94469"/>
                </a:lnTo>
                <a:lnTo>
                  <a:pt x="163293" y="108014"/>
                </a:lnTo>
                <a:lnTo>
                  <a:pt x="161809" y="121530"/>
                </a:lnTo>
                <a:lnTo>
                  <a:pt x="159972" y="134724"/>
                </a:lnTo>
                <a:lnTo>
                  <a:pt x="158187" y="147814"/>
                </a:lnTo>
                <a:lnTo>
                  <a:pt x="156686" y="160998"/>
                </a:lnTo>
                <a:lnTo>
                  <a:pt x="155524" y="174349"/>
                </a:lnTo>
                <a:lnTo>
                  <a:pt x="154668" y="187870"/>
                </a:lnTo>
                <a:lnTo>
                  <a:pt x="154058" y="201533"/>
                </a:lnTo>
                <a:lnTo>
                  <a:pt x="153631" y="215306"/>
                </a:lnTo>
                <a:lnTo>
                  <a:pt x="153336" y="229160"/>
                </a:lnTo>
                <a:lnTo>
                  <a:pt x="153135" y="243072"/>
                </a:lnTo>
                <a:lnTo>
                  <a:pt x="152999" y="257025"/>
                </a:lnTo>
                <a:lnTo>
                  <a:pt x="152906" y="271005"/>
                </a:lnTo>
                <a:lnTo>
                  <a:pt x="152844" y="285003"/>
                </a:lnTo>
                <a:lnTo>
                  <a:pt x="152803" y="299015"/>
                </a:lnTo>
                <a:lnTo>
                  <a:pt x="152775" y="313035"/>
                </a:lnTo>
                <a:lnTo>
                  <a:pt x="152751" y="327061"/>
                </a:lnTo>
                <a:lnTo>
                  <a:pt x="152566" y="341092"/>
                </a:lnTo>
                <a:lnTo>
                  <a:pt x="151910" y="355124"/>
                </a:lnTo>
                <a:lnTo>
                  <a:pt x="150655" y="369141"/>
                </a:lnTo>
                <a:lnTo>
                  <a:pt x="148990" y="382534"/>
                </a:lnTo>
                <a:lnTo>
                  <a:pt x="147161" y="395431"/>
                </a:lnTo>
                <a:lnTo>
                  <a:pt x="145005" y="408967"/>
                </a:lnTo>
                <a:lnTo>
                  <a:pt x="142190" y="42530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47440" y="94498"/>
            <a:ext cx="663296" cy="316114"/>
            <a:chOff x="347440" y="94498"/>
            <a:chExt cx="663296" cy="316114"/>
          </a:xfrm>
        </p:grpSpPr>
        <p:sp>
          <p:nvSpPr>
            <p:cNvPr id="2" name="Freeform 1"/>
            <p:cNvSpPr/>
            <p:nvPr/>
          </p:nvSpPr>
          <p:spPr>
            <a:xfrm>
              <a:off x="347440" y="94498"/>
              <a:ext cx="239164" cy="316114"/>
            </a:xfrm>
            <a:custGeom>
              <a:avLst/>
              <a:gdLst/>
              <a:ahLst/>
              <a:cxnLst/>
              <a:rect l="0" t="0" r="0" b="0"/>
              <a:pathLst>
                <a:path w="239164" h="316114">
                  <a:moveTo>
                    <a:pt x="0" y="10786"/>
                  </a:moveTo>
                  <a:lnTo>
                    <a:pt x="8935" y="13653"/>
                  </a:lnTo>
                  <a:lnTo>
                    <a:pt x="18562" y="15795"/>
                  </a:lnTo>
                  <a:lnTo>
                    <a:pt x="29845" y="17394"/>
                  </a:lnTo>
                  <a:lnTo>
                    <a:pt x="42340" y="18401"/>
                  </a:lnTo>
                  <a:lnTo>
                    <a:pt x="55171" y="18602"/>
                  </a:lnTo>
                  <a:lnTo>
                    <a:pt x="67794" y="17951"/>
                  </a:lnTo>
                  <a:lnTo>
                    <a:pt x="80177" y="16712"/>
                  </a:lnTo>
                  <a:lnTo>
                    <a:pt x="92621" y="15348"/>
                  </a:lnTo>
                  <a:lnTo>
                    <a:pt x="105319" y="14139"/>
                  </a:lnTo>
                  <a:lnTo>
                    <a:pt x="118320" y="13177"/>
                  </a:lnTo>
                  <a:lnTo>
                    <a:pt x="131594" y="12457"/>
                  </a:lnTo>
                  <a:lnTo>
                    <a:pt x="145082" y="11934"/>
                  </a:lnTo>
                  <a:lnTo>
                    <a:pt x="158565" y="11396"/>
                  </a:lnTo>
                  <a:lnTo>
                    <a:pt x="171692" y="10494"/>
                  </a:lnTo>
                  <a:lnTo>
                    <a:pt x="184297" y="9068"/>
                  </a:lnTo>
                  <a:lnTo>
                    <a:pt x="196387" y="7124"/>
                  </a:lnTo>
                  <a:lnTo>
                    <a:pt x="208046" y="4748"/>
                  </a:lnTo>
                  <a:lnTo>
                    <a:pt x="219353" y="2062"/>
                  </a:lnTo>
                  <a:lnTo>
                    <a:pt x="229676" y="0"/>
                  </a:lnTo>
                  <a:lnTo>
                    <a:pt x="236747" y="510"/>
                  </a:lnTo>
                  <a:lnTo>
                    <a:pt x="239163" y="3892"/>
                  </a:lnTo>
                  <a:lnTo>
                    <a:pt x="238162" y="8684"/>
                  </a:lnTo>
                  <a:lnTo>
                    <a:pt x="234817" y="14356"/>
                  </a:lnTo>
                  <a:lnTo>
                    <a:pt x="229626" y="20961"/>
                  </a:lnTo>
                  <a:lnTo>
                    <a:pt x="222964" y="28497"/>
                  </a:lnTo>
                  <a:lnTo>
                    <a:pt x="215341" y="37003"/>
                  </a:lnTo>
                  <a:lnTo>
                    <a:pt x="207361" y="46617"/>
                  </a:lnTo>
                  <a:lnTo>
                    <a:pt x="199392" y="57298"/>
                  </a:lnTo>
                  <a:lnTo>
                    <a:pt x="191580" y="68554"/>
                  </a:lnTo>
                  <a:lnTo>
                    <a:pt x="183951" y="79569"/>
                  </a:lnTo>
                  <a:lnTo>
                    <a:pt x="176481" y="89908"/>
                  </a:lnTo>
                  <a:lnTo>
                    <a:pt x="168971" y="99814"/>
                  </a:lnTo>
                  <a:lnTo>
                    <a:pt x="161083" y="109993"/>
                  </a:lnTo>
                  <a:lnTo>
                    <a:pt x="152662" y="120844"/>
                  </a:lnTo>
                  <a:lnTo>
                    <a:pt x="143887" y="132439"/>
                  </a:lnTo>
                  <a:lnTo>
                    <a:pt x="135149" y="144688"/>
                  </a:lnTo>
                  <a:lnTo>
                    <a:pt x="126675" y="157449"/>
                  </a:lnTo>
                  <a:lnTo>
                    <a:pt x="118358" y="170426"/>
                  </a:lnTo>
                  <a:lnTo>
                    <a:pt x="109862" y="183205"/>
                  </a:lnTo>
                  <a:lnTo>
                    <a:pt x="101006" y="195573"/>
                  </a:lnTo>
                  <a:lnTo>
                    <a:pt x="92093" y="207502"/>
                  </a:lnTo>
                  <a:lnTo>
                    <a:pt x="83788" y="219053"/>
                  </a:lnTo>
                  <a:lnTo>
                    <a:pt x="76419" y="230307"/>
                  </a:lnTo>
                  <a:lnTo>
                    <a:pt x="69828" y="241340"/>
                  </a:lnTo>
                  <a:lnTo>
                    <a:pt x="63559" y="252216"/>
                  </a:lnTo>
                  <a:lnTo>
                    <a:pt x="57314" y="262972"/>
                  </a:lnTo>
                  <a:lnTo>
                    <a:pt x="51265" y="273381"/>
                  </a:lnTo>
                  <a:lnTo>
                    <a:pt x="45388" y="284084"/>
                  </a:lnTo>
                  <a:lnTo>
                    <a:pt x="39160" y="297138"/>
                  </a:lnTo>
                  <a:lnTo>
                    <a:pt x="31585" y="316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68538" y="38955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8580" y="147398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2" y="27851"/>
                  </a:lnTo>
                  <a:lnTo>
                    <a:pt x="7792" y="38832"/>
                  </a:lnTo>
                  <a:lnTo>
                    <a:pt x="8641" y="50643"/>
                  </a:lnTo>
                  <a:lnTo>
                    <a:pt x="9238" y="63102"/>
                  </a:lnTo>
                  <a:lnTo>
                    <a:pt x="9653" y="76039"/>
                  </a:lnTo>
                  <a:lnTo>
                    <a:pt x="9937" y="89320"/>
                  </a:lnTo>
                  <a:lnTo>
                    <a:pt x="10130" y="102842"/>
                  </a:lnTo>
                  <a:lnTo>
                    <a:pt x="10261" y="116530"/>
                  </a:lnTo>
                  <a:lnTo>
                    <a:pt x="10349" y="130332"/>
                  </a:lnTo>
                  <a:lnTo>
                    <a:pt x="10408" y="144211"/>
                  </a:lnTo>
                  <a:lnTo>
                    <a:pt x="10448" y="158143"/>
                  </a:lnTo>
                  <a:lnTo>
                    <a:pt x="10475" y="172110"/>
                  </a:lnTo>
                  <a:lnTo>
                    <a:pt x="10493" y="186091"/>
                  </a:lnTo>
                  <a:lnTo>
                    <a:pt x="10505" y="199858"/>
                  </a:lnTo>
                  <a:lnTo>
                    <a:pt x="10514" y="214535"/>
                  </a:lnTo>
                  <a:lnTo>
                    <a:pt x="10521" y="233649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6507" y="294797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69694" y="67"/>
                  </a:lnTo>
                  <a:lnTo>
                    <a:pt x="57063" y="708"/>
                  </a:lnTo>
                  <a:lnTo>
                    <a:pt x="45172" y="2000"/>
                  </a:lnTo>
                  <a:lnTo>
                    <a:pt x="34170" y="3695"/>
                  </a:lnTo>
                  <a:lnTo>
                    <a:pt x="23727" y="5546"/>
                  </a:lnTo>
                  <a:lnTo>
                    <a:pt x="12918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05326" y="94756"/>
            <a:ext cx="4250668" cy="558011"/>
            <a:chOff x="305326" y="94756"/>
            <a:chExt cx="4250668" cy="558011"/>
          </a:xfrm>
        </p:grpSpPr>
        <p:sp>
          <p:nvSpPr>
            <p:cNvPr id="7" name="Freeform 6"/>
            <p:cNvSpPr/>
            <p:nvPr/>
          </p:nvSpPr>
          <p:spPr>
            <a:xfrm>
              <a:off x="1106545" y="106022"/>
              <a:ext cx="177932" cy="357232"/>
            </a:xfrm>
            <a:custGeom>
              <a:avLst/>
              <a:gdLst/>
              <a:ahLst/>
              <a:cxnLst/>
              <a:rect l="0" t="0" r="0" b="0"/>
              <a:pathLst>
                <a:path w="177932" h="357232">
                  <a:moveTo>
                    <a:pt x="9475" y="325646"/>
                  </a:moveTo>
                  <a:lnTo>
                    <a:pt x="6609" y="316777"/>
                  </a:lnTo>
                  <a:lnTo>
                    <a:pt x="4467" y="307791"/>
                  </a:lnTo>
                  <a:lnTo>
                    <a:pt x="2864" y="297795"/>
                  </a:lnTo>
                  <a:lnTo>
                    <a:pt x="1683" y="286815"/>
                  </a:lnTo>
                  <a:lnTo>
                    <a:pt x="834" y="275003"/>
                  </a:lnTo>
                  <a:lnTo>
                    <a:pt x="241" y="262545"/>
                  </a:lnTo>
                  <a:lnTo>
                    <a:pt x="0" y="249607"/>
                  </a:lnTo>
                  <a:lnTo>
                    <a:pt x="364" y="236326"/>
                  </a:lnTo>
                  <a:lnTo>
                    <a:pt x="1419" y="222804"/>
                  </a:lnTo>
                  <a:lnTo>
                    <a:pt x="2941" y="209116"/>
                  </a:lnTo>
                  <a:lnTo>
                    <a:pt x="4501" y="195314"/>
                  </a:lnTo>
                  <a:lnTo>
                    <a:pt x="5849" y="181430"/>
                  </a:lnTo>
                  <a:lnTo>
                    <a:pt x="7075" y="167326"/>
                  </a:lnTo>
                  <a:lnTo>
                    <a:pt x="8505" y="152711"/>
                  </a:lnTo>
                  <a:lnTo>
                    <a:pt x="10314" y="137467"/>
                  </a:lnTo>
                  <a:lnTo>
                    <a:pt x="12360" y="121636"/>
                  </a:lnTo>
                  <a:lnTo>
                    <a:pt x="14279" y="105323"/>
                  </a:lnTo>
                  <a:lnTo>
                    <a:pt x="15873" y="88679"/>
                  </a:lnTo>
                  <a:lnTo>
                    <a:pt x="17282" y="73148"/>
                  </a:lnTo>
                  <a:lnTo>
                    <a:pt x="19454" y="62427"/>
                  </a:lnTo>
                  <a:lnTo>
                    <a:pt x="22523" y="58772"/>
                  </a:lnTo>
                  <a:lnTo>
                    <a:pt x="25122" y="60933"/>
                  </a:lnTo>
                  <a:lnTo>
                    <a:pt x="27123" y="66962"/>
                  </a:lnTo>
                  <a:lnTo>
                    <a:pt x="28992" y="75194"/>
                  </a:lnTo>
                  <a:lnTo>
                    <a:pt x="31059" y="84570"/>
                  </a:lnTo>
                  <a:lnTo>
                    <a:pt x="33759" y="94190"/>
                  </a:lnTo>
                  <a:lnTo>
                    <a:pt x="37700" y="103148"/>
                  </a:lnTo>
                  <a:lnTo>
                    <a:pt x="43089" y="111024"/>
                  </a:lnTo>
                  <a:lnTo>
                    <a:pt x="49638" y="117319"/>
                  </a:lnTo>
                  <a:lnTo>
                    <a:pt x="56788" y="121279"/>
                  </a:lnTo>
                  <a:lnTo>
                    <a:pt x="64148" y="122721"/>
                  </a:lnTo>
                  <a:lnTo>
                    <a:pt x="71527" y="121930"/>
                  </a:lnTo>
                  <a:lnTo>
                    <a:pt x="78853" y="119357"/>
                  </a:lnTo>
                  <a:lnTo>
                    <a:pt x="86106" y="115444"/>
                  </a:lnTo>
                  <a:lnTo>
                    <a:pt x="93127" y="110397"/>
                  </a:lnTo>
                  <a:lnTo>
                    <a:pt x="99623" y="104196"/>
                  </a:lnTo>
                  <a:lnTo>
                    <a:pt x="105476" y="96919"/>
                  </a:lnTo>
                  <a:lnTo>
                    <a:pt x="110730" y="88746"/>
                  </a:lnTo>
                  <a:lnTo>
                    <a:pt x="115493" y="79882"/>
                  </a:lnTo>
                  <a:lnTo>
                    <a:pt x="119884" y="70511"/>
                  </a:lnTo>
                  <a:lnTo>
                    <a:pt x="124003" y="60777"/>
                  </a:lnTo>
                  <a:lnTo>
                    <a:pt x="127931" y="50789"/>
                  </a:lnTo>
                  <a:lnTo>
                    <a:pt x="131724" y="40627"/>
                  </a:lnTo>
                  <a:lnTo>
                    <a:pt x="135426" y="30346"/>
                  </a:lnTo>
                  <a:lnTo>
                    <a:pt x="139065" y="19983"/>
                  </a:lnTo>
                  <a:lnTo>
                    <a:pt x="142645" y="9637"/>
                  </a:lnTo>
                  <a:lnTo>
                    <a:pt x="145610" y="1820"/>
                  </a:lnTo>
                  <a:lnTo>
                    <a:pt x="147226" y="0"/>
                  </a:lnTo>
                  <a:lnTo>
                    <a:pt x="147753" y="3825"/>
                  </a:lnTo>
                  <a:lnTo>
                    <a:pt x="147723" y="11914"/>
                  </a:lnTo>
                  <a:lnTo>
                    <a:pt x="147487" y="23022"/>
                  </a:lnTo>
                  <a:lnTo>
                    <a:pt x="147219" y="36216"/>
                  </a:lnTo>
                  <a:lnTo>
                    <a:pt x="146983" y="50832"/>
                  </a:lnTo>
                  <a:lnTo>
                    <a:pt x="146798" y="66411"/>
                  </a:lnTo>
                  <a:lnTo>
                    <a:pt x="146661" y="82639"/>
                  </a:lnTo>
                  <a:lnTo>
                    <a:pt x="146562" y="99304"/>
                  </a:lnTo>
                  <a:lnTo>
                    <a:pt x="146493" y="116261"/>
                  </a:lnTo>
                  <a:lnTo>
                    <a:pt x="146446" y="133414"/>
                  </a:lnTo>
                  <a:lnTo>
                    <a:pt x="146413" y="150699"/>
                  </a:lnTo>
                  <a:lnTo>
                    <a:pt x="146391" y="168070"/>
                  </a:lnTo>
                  <a:lnTo>
                    <a:pt x="146376" y="185501"/>
                  </a:lnTo>
                  <a:lnTo>
                    <a:pt x="146371" y="202965"/>
                  </a:lnTo>
                  <a:lnTo>
                    <a:pt x="146537" y="220288"/>
                  </a:lnTo>
                  <a:lnTo>
                    <a:pt x="147181" y="237152"/>
                  </a:lnTo>
                  <a:lnTo>
                    <a:pt x="148431" y="253423"/>
                  </a:lnTo>
                  <a:lnTo>
                    <a:pt x="150254" y="269130"/>
                  </a:lnTo>
                  <a:lnTo>
                    <a:pt x="152549" y="284370"/>
                  </a:lnTo>
                  <a:lnTo>
                    <a:pt x="155205" y="299237"/>
                  </a:lnTo>
                  <a:lnTo>
                    <a:pt x="158162" y="313220"/>
                  </a:lnTo>
                  <a:lnTo>
                    <a:pt x="161818" y="326586"/>
                  </a:lnTo>
                  <a:lnTo>
                    <a:pt x="167609" y="340512"/>
                  </a:lnTo>
                  <a:lnTo>
                    <a:pt x="177931" y="357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85969" y="262723"/>
              <a:ext cx="156436" cy="185199"/>
            </a:xfrm>
            <a:custGeom>
              <a:avLst/>
              <a:gdLst/>
              <a:ahLst/>
              <a:cxnLst/>
              <a:rect l="0" t="0" r="0" b="0"/>
              <a:pathLst>
                <a:path w="156436" h="185199">
                  <a:moveTo>
                    <a:pt x="30093" y="84717"/>
                  </a:moveTo>
                  <a:lnTo>
                    <a:pt x="39028" y="81850"/>
                  </a:lnTo>
                  <a:lnTo>
                    <a:pt x="48655" y="79708"/>
                  </a:lnTo>
                  <a:lnTo>
                    <a:pt x="59933" y="78096"/>
                  </a:lnTo>
                  <a:lnTo>
                    <a:pt x="72255" y="76570"/>
                  </a:lnTo>
                  <a:lnTo>
                    <a:pt x="84438" y="74425"/>
                  </a:lnTo>
                  <a:lnTo>
                    <a:pt x="95803" y="71321"/>
                  </a:lnTo>
                  <a:lnTo>
                    <a:pt x="106188" y="67255"/>
                  </a:lnTo>
                  <a:lnTo>
                    <a:pt x="115687" y="62378"/>
                  </a:lnTo>
                  <a:lnTo>
                    <a:pt x="124458" y="56868"/>
                  </a:lnTo>
                  <a:lnTo>
                    <a:pt x="132023" y="50728"/>
                  </a:lnTo>
                  <a:lnTo>
                    <a:pt x="137303" y="43782"/>
                  </a:lnTo>
                  <a:lnTo>
                    <a:pt x="139888" y="36011"/>
                  </a:lnTo>
                  <a:lnTo>
                    <a:pt x="139828" y="27845"/>
                  </a:lnTo>
                  <a:lnTo>
                    <a:pt x="137280" y="20050"/>
                  </a:lnTo>
                  <a:lnTo>
                    <a:pt x="132601" y="13041"/>
                  </a:lnTo>
                  <a:lnTo>
                    <a:pt x="126242" y="7202"/>
                  </a:lnTo>
                  <a:lnTo>
                    <a:pt x="118628" y="3036"/>
                  </a:lnTo>
                  <a:lnTo>
                    <a:pt x="110113" y="651"/>
                  </a:lnTo>
                  <a:lnTo>
                    <a:pt x="101129" y="0"/>
                  </a:lnTo>
                  <a:lnTo>
                    <a:pt x="92180" y="1067"/>
                  </a:lnTo>
                  <a:lnTo>
                    <a:pt x="83529" y="3670"/>
                  </a:lnTo>
                  <a:lnTo>
                    <a:pt x="75076" y="7516"/>
                  </a:lnTo>
                  <a:lnTo>
                    <a:pt x="66480" y="12304"/>
                  </a:lnTo>
                  <a:lnTo>
                    <a:pt x="57549" y="17784"/>
                  </a:lnTo>
                  <a:lnTo>
                    <a:pt x="48414" y="23919"/>
                  </a:lnTo>
                  <a:lnTo>
                    <a:pt x="39426" y="30868"/>
                  </a:lnTo>
                  <a:lnTo>
                    <a:pt x="30791" y="38659"/>
                  </a:lnTo>
                  <a:lnTo>
                    <a:pt x="22703" y="47349"/>
                  </a:lnTo>
                  <a:lnTo>
                    <a:pt x="15425" y="57093"/>
                  </a:lnTo>
                  <a:lnTo>
                    <a:pt x="9027" y="67874"/>
                  </a:lnTo>
                  <a:lnTo>
                    <a:pt x="3902" y="79538"/>
                  </a:lnTo>
                  <a:lnTo>
                    <a:pt x="814" y="91892"/>
                  </a:lnTo>
                  <a:lnTo>
                    <a:pt x="0" y="104748"/>
                  </a:lnTo>
                  <a:lnTo>
                    <a:pt x="1232" y="117634"/>
                  </a:lnTo>
                  <a:lnTo>
                    <a:pt x="4111" y="129825"/>
                  </a:lnTo>
                  <a:lnTo>
                    <a:pt x="8233" y="140979"/>
                  </a:lnTo>
                  <a:lnTo>
                    <a:pt x="13422" y="150942"/>
                  </a:lnTo>
                  <a:lnTo>
                    <a:pt x="19719" y="159569"/>
                  </a:lnTo>
                  <a:lnTo>
                    <a:pt x="27066" y="166924"/>
                  </a:lnTo>
                  <a:lnTo>
                    <a:pt x="35455" y="173051"/>
                  </a:lnTo>
                  <a:lnTo>
                    <a:pt x="44996" y="177884"/>
                  </a:lnTo>
                  <a:lnTo>
                    <a:pt x="55636" y="181506"/>
                  </a:lnTo>
                  <a:lnTo>
                    <a:pt x="67036" y="183958"/>
                  </a:lnTo>
                  <a:lnTo>
                    <a:pt x="78680" y="185164"/>
                  </a:lnTo>
                  <a:lnTo>
                    <a:pt x="90246" y="185198"/>
                  </a:lnTo>
                  <a:lnTo>
                    <a:pt x="101548" y="184220"/>
                  </a:lnTo>
                  <a:lnTo>
                    <a:pt x="113763" y="182191"/>
                  </a:lnTo>
                  <a:lnTo>
                    <a:pt x="130197" y="177816"/>
                  </a:lnTo>
                  <a:lnTo>
                    <a:pt x="156435" y="168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46842" y="278008"/>
              <a:ext cx="290361" cy="170824"/>
            </a:xfrm>
            <a:custGeom>
              <a:avLst/>
              <a:gdLst/>
              <a:ahLst/>
              <a:cxnLst/>
              <a:rect l="0" t="0" r="0" b="0"/>
              <a:pathLst>
                <a:path w="290361" h="170824">
                  <a:moveTo>
                    <a:pt x="79790" y="101017"/>
                  </a:moveTo>
                  <a:lnTo>
                    <a:pt x="82589" y="92149"/>
                  </a:lnTo>
                  <a:lnTo>
                    <a:pt x="84091" y="83162"/>
                  </a:lnTo>
                  <a:lnTo>
                    <a:pt x="84393" y="73176"/>
                  </a:lnTo>
                  <a:lnTo>
                    <a:pt x="83541" y="62541"/>
                  </a:lnTo>
                  <a:lnTo>
                    <a:pt x="81425" y="52026"/>
                  </a:lnTo>
                  <a:lnTo>
                    <a:pt x="78098" y="42088"/>
                  </a:lnTo>
                  <a:lnTo>
                    <a:pt x="73590" y="33320"/>
                  </a:lnTo>
                  <a:lnTo>
                    <a:pt x="67823" y="26577"/>
                  </a:lnTo>
                  <a:lnTo>
                    <a:pt x="60880" y="22136"/>
                  </a:lnTo>
                  <a:lnTo>
                    <a:pt x="53289" y="20107"/>
                  </a:lnTo>
                  <a:lnTo>
                    <a:pt x="45889" y="20700"/>
                  </a:lnTo>
                  <a:lnTo>
                    <a:pt x="39139" y="23763"/>
                  </a:lnTo>
                  <a:lnTo>
                    <a:pt x="33135" y="28884"/>
                  </a:lnTo>
                  <a:lnTo>
                    <a:pt x="27795" y="35592"/>
                  </a:lnTo>
                  <a:lnTo>
                    <a:pt x="22981" y="43467"/>
                  </a:lnTo>
                  <a:lnTo>
                    <a:pt x="18561" y="52173"/>
                  </a:lnTo>
                  <a:lnTo>
                    <a:pt x="14423" y="61461"/>
                  </a:lnTo>
                  <a:lnTo>
                    <a:pt x="10490" y="71154"/>
                  </a:lnTo>
                  <a:lnTo>
                    <a:pt x="6863" y="81289"/>
                  </a:lnTo>
                  <a:lnTo>
                    <a:pt x="3806" y="92085"/>
                  </a:lnTo>
                  <a:lnTo>
                    <a:pt x="1427" y="103602"/>
                  </a:lnTo>
                  <a:lnTo>
                    <a:pt x="0" y="115440"/>
                  </a:lnTo>
                  <a:lnTo>
                    <a:pt x="24" y="126854"/>
                  </a:lnTo>
                  <a:lnTo>
                    <a:pt x="1642" y="137451"/>
                  </a:lnTo>
                  <a:lnTo>
                    <a:pt x="4848" y="147023"/>
                  </a:lnTo>
                  <a:lnTo>
                    <a:pt x="9667" y="155380"/>
                  </a:lnTo>
                  <a:lnTo>
                    <a:pt x="15940" y="162537"/>
                  </a:lnTo>
                  <a:lnTo>
                    <a:pt x="23236" y="168020"/>
                  </a:lnTo>
                  <a:lnTo>
                    <a:pt x="30962" y="170823"/>
                  </a:lnTo>
                  <a:lnTo>
                    <a:pt x="38741" y="170633"/>
                  </a:lnTo>
                  <a:lnTo>
                    <a:pt x="46248" y="167743"/>
                  </a:lnTo>
                  <a:lnTo>
                    <a:pt x="53136" y="162682"/>
                  </a:lnTo>
                  <a:lnTo>
                    <a:pt x="59285" y="155984"/>
                  </a:lnTo>
                  <a:lnTo>
                    <a:pt x="64753" y="148101"/>
                  </a:lnTo>
                  <a:lnTo>
                    <a:pt x="69668" y="139382"/>
                  </a:lnTo>
                  <a:lnTo>
                    <a:pt x="74159" y="130077"/>
                  </a:lnTo>
                  <a:lnTo>
                    <a:pt x="78177" y="120205"/>
                  </a:lnTo>
                  <a:lnTo>
                    <a:pt x="81505" y="109587"/>
                  </a:lnTo>
                  <a:lnTo>
                    <a:pt x="84093" y="98213"/>
                  </a:lnTo>
                  <a:lnTo>
                    <a:pt x="86529" y="87374"/>
                  </a:lnTo>
                  <a:lnTo>
                    <a:pt x="89951" y="80634"/>
                  </a:lnTo>
                  <a:lnTo>
                    <a:pt x="94518" y="79830"/>
                  </a:lnTo>
                  <a:lnTo>
                    <a:pt x="99601" y="83124"/>
                  </a:lnTo>
                  <a:lnTo>
                    <a:pt x="105051" y="88800"/>
                  </a:lnTo>
                  <a:lnTo>
                    <a:pt x="110854" y="95621"/>
                  </a:lnTo>
                  <a:lnTo>
                    <a:pt x="116975" y="102871"/>
                  </a:lnTo>
                  <a:lnTo>
                    <a:pt x="123518" y="109728"/>
                  </a:lnTo>
                  <a:lnTo>
                    <a:pt x="130729" y="115136"/>
                  </a:lnTo>
                  <a:lnTo>
                    <a:pt x="138672" y="118652"/>
                  </a:lnTo>
                  <a:lnTo>
                    <a:pt x="146782" y="119880"/>
                  </a:lnTo>
                  <a:lnTo>
                    <a:pt x="154006" y="118212"/>
                  </a:lnTo>
                  <a:lnTo>
                    <a:pt x="159851" y="113645"/>
                  </a:lnTo>
                  <a:lnTo>
                    <a:pt x="165318" y="107928"/>
                  </a:lnTo>
                  <a:lnTo>
                    <a:pt x="171479" y="104215"/>
                  </a:lnTo>
                  <a:lnTo>
                    <a:pt x="177414" y="104127"/>
                  </a:lnTo>
                  <a:lnTo>
                    <a:pt x="182402" y="107646"/>
                  </a:lnTo>
                  <a:lnTo>
                    <a:pt x="186270" y="114133"/>
                  </a:lnTo>
                  <a:lnTo>
                    <a:pt x="189289" y="122706"/>
                  </a:lnTo>
                  <a:lnTo>
                    <a:pt x="191969" y="132440"/>
                  </a:lnTo>
                  <a:lnTo>
                    <a:pt x="194618" y="142648"/>
                  </a:lnTo>
                  <a:lnTo>
                    <a:pt x="196443" y="150283"/>
                  </a:lnTo>
                  <a:lnTo>
                    <a:pt x="196441" y="151767"/>
                  </a:lnTo>
                  <a:lnTo>
                    <a:pt x="195132" y="148033"/>
                  </a:lnTo>
                  <a:lnTo>
                    <a:pt x="193188" y="140563"/>
                  </a:lnTo>
                  <a:lnTo>
                    <a:pt x="191222" y="130282"/>
                  </a:lnTo>
                  <a:lnTo>
                    <a:pt x="189547" y="117879"/>
                  </a:lnTo>
                  <a:lnTo>
                    <a:pt x="188243" y="103916"/>
                  </a:lnTo>
                  <a:lnTo>
                    <a:pt x="187279" y="88836"/>
                  </a:lnTo>
                  <a:lnTo>
                    <a:pt x="186598" y="72985"/>
                  </a:lnTo>
                  <a:lnTo>
                    <a:pt x="186462" y="57098"/>
                  </a:lnTo>
                  <a:lnTo>
                    <a:pt x="187425" y="42265"/>
                  </a:lnTo>
                  <a:lnTo>
                    <a:pt x="189709" y="29009"/>
                  </a:lnTo>
                  <a:lnTo>
                    <a:pt x="193378" y="17805"/>
                  </a:lnTo>
                  <a:lnTo>
                    <a:pt x="198515" y="9325"/>
                  </a:lnTo>
                  <a:lnTo>
                    <a:pt x="205006" y="3665"/>
                  </a:lnTo>
                  <a:lnTo>
                    <a:pt x="212448" y="626"/>
                  </a:lnTo>
                  <a:lnTo>
                    <a:pt x="220273" y="0"/>
                  </a:lnTo>
                  <a:lnTo>
                    <a:pt x="228118" y="1431"/>
                  </a:lnTo>
                  <a:lnTo>
                    <a:pt x="235671" y="4811"/>
                  </a:lnTo>
                  <a:lnTo>
                    <a:pt x="242589" y="10343"/>
                  </a:lnTo>
                  <a:lnTo>
                    <a:pt x="248758" y="17945"/>
                  </a:lnTo>
                  <a:lnTo>
                    <a:pt x="254239" y="27132"/>
                  </a:lnTo>
                  <a:lnTo>
                    <a:pt x="259163" y="37207"/>
                  </a:lnTo>
                  <a:lnTo>
                    <a:pt x="263660" y="47689"/>
                  </a:lnTo>
                  <a:lnTo>
                    <a:pt x="267682" y="58488"/>
                  </a:lnTo>
                  <a:lnTo>
                    <a:pt x="271013" y="69797"/>
                  </a:lnTo>
                  <a:lnTo>
                    <a:pt x="273592" y="81682"/>
                  </a:lnTo>
                  <a:lnTo>
                    <a:pt x="275698" y="93487"/>
                  </a:lnTo>
                  <a:lnTo>
                    <a:pt x="278166" y="105072"/>
                  </a:lnTo>
                  <a:lnTo>
                    <a:pt x="282332" y="117455"/>
                  </a:lnTo>
                  <a:lnTo>
                    <a:pt x="290360" y="132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00373" y="315854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58"/>
                  </a:lnTo>
                  <a:lnTo>
                    <a:pt x="0" y="46578"/>
                  </a:lnTo>
                  <a:lnTo>
                    <a:pt x="0" y="60598"/>
                  </a:lnTo>
                  <a:lnTo>
                    <a:pt x="0" y="811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10901" y="2105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53015" y="279269"/>
              <a:ext cx="105286" cy="131343"/>
            </a:xfrm>
            <a:custGeom>
              <a:avLst/>
              <a:gdLst/>
              <a:ahLst/>
              <a:cxnLst/>
              <a:rect l="0" t="0" r="0" b="0"/>
              <a:pathLst>
                <a:path w="105286" h="131343">
                  <a:moveTo>
                    <a:pt x="0" y="26057"/>
                  </a:moveTo>
                  <a:lnTo>
                    <a:pt x="2934" y="34925"/>
                  </a:lnTo>
                  <a:lnTo>
                    <a:pt x="5716" y="43912"/>
                  </a:lnTo>
                  <a:lnTo>
                    <a:pt x="8611" y="53907"/>
                  </a:lnTo>
                  <a:lnTo>
                    <a:pt x="11478" y="64888"/>
                  </a:lnTo>
                  <a:lnTo>
                    <a:pt x="13995" y="76700"/>
                  </a:lnTo>
                  <a:lnTo>
                    <a:pt x="16009" y="89070"/>
                  </a:lnTo>
                  <a:lnTo>
                    <a:pt x="17620" y="98714"/>
                  </a:lnTo>
                  <a:lnTo>
                    <a:pt x="18899" y="101464"/>
                  </a:lnTo>
                  <a:lnTo>
                    <a:pt x="19750" y="98258"/>
                  </a:lnTo>
                  <a:lnTo>
                    <a:pt x="20271" y="91064"/>
                  </a:lnTo>
                  <a:lnTo>
                    <a:pt x="20751" y="81523"/>
                  </a:lnTo>
                  <a:lnTo>
                    <a:pt x="21583" y="70889"/>
                  </a:lnTo>
                  <a:lnTo>
                    <a:pt x="22952" y="59877"/>
                  </a:lnTo>
                  <a:lnTo>
                    <a:pt x="25019" y="48814"/>
                  </a:lnTo>
                  <a:lnTo>
                    <a:pt x="28006" y="37823"/>
                  </a:lnTo>
                  <a:lnTo>
                    <a:pt x="31947" y="26952"/>
                  </a:lnTo>
                  <a:lnTo>
                    <a:pt x="36882" y="16848"/>
                  </a:lnTo>
                  <a:lnTo>
                    <a:pt x="42942" y="8722"/>
                  </a:lnTo>
                  <a:lnTo>
                    <a:pt x="50083" y="3082"/>
                  </a:lnTo>
                  <a:lnTo>
                    <a:pt x="57810" y="109"/>
                  </a:lnTo>
                  <a:lnTo>
                    <a:pt x="65301" y="0"/>
                  </a:lnTo>
                  <a:lnTo>
                    <a:pt x="72112" y="2559"/>
                  </a:lnTo>
                  <a:lnTo>
                    <a:pt x="78157" y="7327"/>
                  </a:lnTo>
                  <a:lnTo>
                    <a:pt x="83526" y="13790"/>
                  </a:lnTo>
                  <a:lnTo>
                    <a:pt x="88353" y="21501"/>
                  </a:lnTo>
                  <a:lnTo>
                    <a:pt x="92613" y="30266"/>
                  </a:lnTo>
                  <a:lnTo>
                    <a:pt x="96110" y="40125"/>
                  </a:lnTo>
                  <a:lnTo>
                    <a:pt x="98800" y="51011"/>
                  </a:lnTo>
                  <a:lnTo>
                    <a:pt x="100782" y="62722"/>
                  </a:lnTo>
                  <a:lnTo>
                    <a:pt x="102411" y="76458"/>
                  </a:lnTo>
                  <a:lnTo>
                    <a:pt x="103830" y="96777"/>
                  </a:lnTo>
                  <a:lnTo>
                    <a:pt x="105285" y="131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79357" y="310028"/>
              <a:ext cx="129419" cy="342739"/>
            </a:xfrm>
            <a:custGeom>
              <a:avLst/>
              <a:gdLst/>
              <a:ahLst/>
              <a:cxnLst/>
              <a:rect l="0" t="0" r="0" b="0"/>
              <a:pathLst>
                <a:path w="129419" h="342739">
                  <a:moveTo>
                    <a:pt x="84228" y="79526"/>
                  </a:moveTo>
                  <a:lnTo>
                    <a:pt x="90029" y="73591"/>
                  </a:lnTo>
                  <a:lnTo>
                    <a:pt x="94953" y="67387"/>
                  </a:lnTo>
                  <a:lnTo>
                    <a:pt x="99446" y="60291"/>
                  </a:lnTo>
                  <a:lnTo>
                    <a:pt x="103322" y="52351"/>
                  </a:lnTo>
                  <a:lnTo>
                    <a:pt x="106038" y="43704"/>
                  </a:lnTo>
                  <a:lnTo>
                    <a:pt x="107384" y="34519"/>
                  </a:lnTo>
                  <a:lnTo>
                    <a:pt x="107140" y="25265"/>
                  </a:lnTo>
                  <a:lnTo>
                    <a:pt x="104926" y="16672"/>
                  </a:lnTo>
                  <a:lnTo>
                    <a:pt x="100734" y="9104"/>
                  </a:lnTo>
                  <a:lnTo>
                    <a:pt x="95005" y="3213"/>
                  </a:lnTo>
                  <a:lnTo>
                    <a:pt x="88412" y="69"/>
                  </a:lnTo>
                  <a:lnTo>
                    <a:pt x="81429" y="0"/>
                  </a:lnTo>
                  <a:lnTo>
                    <a:pt x="74304" y="2700"/>
                  </a:lnTo>
                  <a:lnTo>
                    <a:pt x="67148" y="7626"/>
                  </a:lnTo>
                  <a:lnTo>
                    <a:pt x="60014" y="14235"/>
                  </a:lnTo>
                  <a:lnTo>
                    <a:pt x="53242" y="22226"/>
                  </a:lnTo>
                  <a:lnTo>
                    <a:pt x="47446" y="31550"/>
                  </a:lnTo>
                  <a:lnTo>
                    <a:pt x="42885" y="42073"/>
                  </a:lnTo>
                  <a:lnTo>
                    <a:pt x="39652" y="53577"/>
                  </a:lnTo>
                  <a:lnTo>
                    <a:pt x="37849" y="65830"/>
                  </a:lnTo>
                  <a:lnTo>
                    <a:pt x="37382" y="78603"/>
                  </a:lnTo>
                  <a:lnTo>
                    <a:pt x="38207" y="90752"/>
                  </a:lnTo>
                  <a:lnTo>
                    <a:pt x="41111" y="100187"/>
                  </a:lnTo>
                  <a:lnTo>
                    <a:pt x="46241" y="105740"/>
                  </a:lnTo>
                  <a:lnTo>
                    <a:pt x="52167" y="107510"/>
                  </a:lnTo>
                  <a:lnTo>
                    <a:pt x="58367" y="106403"/>
                  </a:lnTo>
                  <a:lnTo>
                    <a:pt x="64583" y="103148"/>
                  </a:lnTo>
                  <a:lnTo>
                    <a:pt x="70482" y="98092"/>
                  </a:lnTo>
                  <a:lnTo>
                    <a:pt x="75904" y="91554"/>
                  </a:lnTo>
                  <a:lnTo>
                    <a:pt x="80854" y="83861"/>
                  </a:lnTo>
                  <a:lnTo>
                    <a:pt x="85407" y="75310"/>
                  </a:lnTo>
                  <a:lnTo>
                    <a:pt x="89659" y="66238"/>
                  </a:lnTo>
                  <a:lnTo>
                    <a:pt x="93904" y="60108"/>
                  </a:lnTo>
                  <a:lnTo>
                    <a:pt x="98024" y="60580"/>
                  </a:lnTo>
                  <a:lnTo>
                    <a:pt x="101477" y="65581"/>
                  </a:lnTo>
                  <a:lnTo>
                    <a:pt x="104493" y="73082"/>
                  </a:lnTo>
                  <a:lnTo>
                    <a:pt x="107226" y="82095"/>
                  </a:lnTo>
                  <a:lnTo>
                    <a:pt x="109534" y="92312"/>
                  </a:lnTo>
                  <a:lnTo>
                    <a:pt x="111349" y="103536"/>
                  </a:lnTo>
                  <a:lnTo>
                    <a:pt x="112871" y="115560"/>
                  </a:lnTo>
                  <a:lnTo>
                    <a:pt x="114489" y="128184"/>
                  </a:lnTo>
                  <a:lnTo>
                    <a:pt x="116420" y="141245"/>
                  </a:lnTo>
                  <a:lnTo>
                    <a:pt x="118545" y="154614"/>
                  </a:lnTo>
                  <a:lnTo>
                    <a:pt x="120517" y="168197"/>
                  </a:lnTo>
                  <a:lnTo>
                    <a:pt x="122144" y="181928"/>
                  </a:lnTo>
                  <a:lnTo>
                    <a:pt x="123559" y="195759"/>
                  </a:lnTo>
                  <a:lnTo>
                    <a:pt x="125115" y="209658"/>
                  </a:lnTo>
                  <a:lnTo>
                    <a:pt x="127000" y="223599"/>
                  </a:lnTo>
                  <a:lnTo>
                    <a:pt x="128757" y="237401"/>
                  </a:lnTo>
                  <a:lnTo>
                    <a:pt x="129418" y="250749"/>
                  </a:lnTo>
                  <a:lnTo>
                    <a:pt x="128521" y="263497"/>
                  </a:lnTo>
                  <a:lnTo>
                    <a:pt x="125933" y="275345"/>
                  </a:lnTo>
                  <a:lnTo>
                    <a:pt x="121597" y="285778"/>
                  </a:lnTo>
                  <a:lnTo>
                    <a:pt x="115670" y="294645"/>
                  </a:lnTo>
                  <a:lnTo>
                    <a:pt x="108283" y="302108"/>
                  </a:lnTo>
                  <a:lnTo>
                    <a:pt x="99438" y="308445"/>
                  </a:lnTo>
                  <a:lnTo>
                    <a:pt x="89276" y="313934"/>
                  </a:lnTo>
                  <a:lnTo>
                    <a:pt x="78201" y="318811"/>
                  </a:lnTo>
                  <a:lnTo>
                    <a:pt x="66777" y="323255"/>
                  </a:lnTo>
                  <a:lnTo>
                    <a:pt x="55364" y="327394"/>
                  </a:lnTo>
                  <a:lnTo>
                    <a:pt x="44363" y="331172"/>
                  </a:lnTo>
                  <a:lnTo>
                    <a:pt x="33127" y="334733"/>
                  </a:lnTo>
                  <a:lnTo>
                    <a:pt x="19556" y="338391"/>
                  </a:lnTo>
                  <a:lnTo>
                    <a:pt x="0" y="3427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64747" y="242155"/>
              <a:ext cx="101525" cy="179176"/>
            </a:xfrm>
            <a:custGeom>
              <a:avLst/>
              <a:gdLst/>
              <a:ahLst/>
              <a:cxnLst/>
              <a:rect l="0" t="0" r="0" b="0"/>
              <a:pathLst>
                <a:path w="101525" h="179176">
                  <a:moveTo>
                    <a:pt x="88351" y="0"/>
                  </a:moveTo>
                  <a:lnTo>
                    <a:pt x="82416" y="5868"/>
                  </a:lnTo>
                  <a:lnTo>
                    <a:pt x="76212" y="11432"/>
                  </a:lnTo>
                  <a:lnTo>
                    <a:pt x="69116" y="17231"/>
                  </a:lnTo>
                  <a:lnTo>
                    <a:pt x="61176" y="23312"/>
                  </a:lnTo>
                  <a:lnTo>
                    <a:pt x="52529" y="29642"/>
                  </a:lnTo>
                  <a:lnTo>
                    <a:pt x="43339" y="36170"/>
                  </a:lnTo>
                  <a:lnTo>
                    <a:pt x="33912" y="42846"/>
                  </a:lnTo>
                  <a:lnTo>
                    <a:pt x="24671" y="49628"/>
                  </a:lnTo>
                  <a:lnTo>
                    <a:pt x="15849" y="56486"/>
                  </a:lnTo>
                  <a:lnTo>
                    <a:pt x="8133" y="63395"/>
                  </a:lnTo>
                  <a:lnTo>
                    <a:pt x="2693" y="70340"/>
                  </a:lnTo>
                  <a:lnTo>
                    <a:pt x="0" y="77301"/>
                  </a:lnTo>
                  <a:lnTo>
                    <a:pt x="948" y="83926"/>
                  </a:lnTo>
                  <a:lnTo>
                    <a:pt x="5767" y="89119"/>
                  </a:lnTo>
                  <a:lnTo>
                    <a:pt x="12764" y="92189"/>
                  </a:lnTo>
                  <a:lnTo>
                    <a:pt x="21352" y="93733"/>
                  </a:lnTo>
                  <a:lnTo>
                    <a:pt x="31299" y="94440"/>
                  </a:lnTo>
                  <a:lnTo>
                    <a:pt x="42198" y="94904"/>
                  </a:lnTo>
                  <a:lnTo>
                    <a:pt x="53488" y="95653"/>
                  </a:lnTo>
                  <a:lnTo>
                    <a:pt x="64797" y="96942"/>
                  </a:lnTo>
                  <a:lnTo>
                    <a:pt x="75486" y="99277"/>
                  </a:lnTo>
                  <a:lnTo>
                    <a:pt x="84597" y="103502"/>
                  </a:lnTo>
                  <a:lnTo>
                    <a:pt x="91750" y="109896"/>
                  </a:lnTo>
                  <a:lnTo>
                    <a:pt x="96907" y="118104"/>
                  </a:lnTo>
                  <a:lnTo>
                    <a:pt x="100092" y="127439"/>
                  </a:lnTo>
                  <a:lnTo>
                    <a:pt x="101524" y="137371"/>
                  </a:lnTo>
                  <a:lnTo>
                    <a:pt x="101218" y="147272"/>
                  </a:lnTo>
                  <a:lnTo>
                    <a:pt x="98903" y="156373"/>
                  </a:lnTo>
                  <a:lnTo>
                    <a:pt x="94608" y="164326"/>
                  </a:lnTo>
                  <a:lnTo>
                    <a:pt x="88626" y="170832"/>
                  </a:lnTo>
                  <a:lnTo>
                    <a:pt x="81324" y="175460"/>
                  </a:lnTo>
                  <a:lnTo>
                    <a:pt x="73048" y="178167"/>
                  </a:lnTo>
                  <a:lnTo>
                    <a:pt x="64147" y="179175"/>
                  </a:lnTo>
                  <a:lnTo>
                    <a:pt x="53894" y="178785"/>
                  </a:lnTo>
                  <a:lnTo>
                    <a:pt x="39159" y="175847"/>
                  </a:lnTo>
                  <a:lnTo>
                    <a:pt x="1465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98388" y="294797"/>
              <a:ext cx="118241" cy="148330"/>
            </a:xfrm>
            <a:custGeom>
              <a:avLst/>
              <a:gdLst/>
              <a:ahLst/>
              <a:cxnLst/>
              <a:rect l="0" t="0" r="0" b="0"/>
              <a:pathLst>
                <a:path w="118241" h="148330">
                  <a:moveTo>
                    <a:pt x="75850" y="0"/>
                  </a:moveTo>
                  <a:lnTo>
                    <a:pt x="64249" y="3001"/>
                  </a:lnTo>
                  <a:lnTo>
                    <a:pt x="54401" y="6424"/>
                  </a:lnTo>
                  <a:lnTo>
                    <a:pt x="45400" y="10624"/>
                  </a:lnTo>
                  <a:lnTo>
                    <a:pt x="37131" y="15697"/>
                  </a:lnTo>
                  <a:lnTo>
                    <a:pt x="29752" y="21827"/>
                  </a:lnTo>
                  <a:lnTo>
                    <a:pt x="23282" y="29011"/>
                  </a:lnTo>
                  <a:lnTo>
                    <a:pt x="17603" y="37098"/>
                  </a:lnTo>
                  <a:lnTo>
                    <a:pt x="12549" y="45893"/>
                  </a:lnTo>
                  <a:lnTo>
                    <a:pt x="7969" y="55213"/>
                  </a:lnTo>
                  <a:lnTo>
                    <a:pt x="4063" y="64910"/>
                  </a:lnTo>
                  <a:lnTo>
                    <a:pt x="1342" y="74871"/>
                  </a:lnTo>
                  <a:lnTo>
                    <a:pt x="0" y="85011"/>
                  </a:lnTo>
                  <a:lnTo>
                    <a:pt x="82" y="95107"/>
                  </a:lnTo>
                  <a:lnTo>
                    <a:pt x="1657" y="104813"/>
                  </a:lnTo>
                  <a:lnTo>
                    <a:pt x="4612" y="113967"/>
                  </a:lnTo>
                  <a:lnTo>
                    <a:pt x="8868" y="122418"/>
                  </a:lnTo>
                  <a:lnTo>
                    <a:pt x="14465" y="129950"/>
                  </a:lnTo>
                  <a:lnTo>
                    <a:pt x="21302" y="136525"/>
                  </a:lnTo>
                  <a:lnTo>
                    <a:pt x="29161" y="141940"/>
                  </a:lnTo>
                  <a:lnTo>
                    <a:pt x="37807" y="145755"/>
                  </a:lnTo>
                  <a:lnTo>
                    <a:pt x="47029" y="147872"/>
                  </a:lnTo>
                  <a:lnTo>
                    <a:pt x="56660" y="148329"/>
                  </a:lnTo>
                  <a:lnTo>
                    <a:pt x="66579" y="147122"/>
                  </a:lnTo>
                  <a:lnTo>
                    <a:pt x="76685" y="144414"/>
                  </a:lnTo>
                  <a:lnTo>
                    <a:pt x="86589" y="140156"/>
                  </a:lnTo>
                  <a:lnTo>
                    <a:pt x="95634" y="134026"/>
                  </a:lnTo>
                  <a:lnTo>
                    <a:pt x="103522" y="126013"/>
                  </a:lnTo>
                  <a:lnTo>
                    <a:pt x="109970" y="116380"/>
                  </a:lnTo>
                  <a:lnTo>
                    <a:pt x="114552" y="105472"/>
                  </a:lnTo>
                  <a:lnTo>
                    <a:pt x="117225" y="93622"/>
                  </a:lnTo>
                  <a:lnTo>
                    <a:pt x="118240" y="81261"/>
                  </a:lnTo>
                  <a:lnTo>
                    <a:pt x="117950" y="68897"/>
                  </a:lnTo>
                  <a:lnTo>
                    <a:pt x="116682" y="56821"/>
                  </a:lnTo>
                  <a:lnTo>
                    <a:pt x="114480" y="45557"/>
                  </a:lnTo>
                  <a:lnTo>
                    <a:pt x="110679" y="34851"/>
                  </a:lnTo>
                  <a:lnTo>
                    <a:pt x="102714" y="23768"/>
                  </a:lnTo>
                  <a:lnTo>
                    <a:pt x="8637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50865" y="105284"/>
              <a:ext cx="70773" cy="336913"/>
            </a:xfrm>
            <a:custGeom>
              <a:avLst/>
              <a:gdLst/>
              <a:ahLst/>
              <a:cxnLst/>
              <a:rect l="0" t="0" r="0" b="0"/>
              <a:pathLst>
                <a:path w="70773" h="336913">
                  <a:moveTo>
                    <a:pt x="49715" y="336912"/>
                  </a:moveTo>
                  <a:lnTo>
                    <a:pt x="46781" y="328111"/>
                  </a:lnTo>
                  <a:lnTo>
                    <a:pt x="43999" y="319764"/>
                  </a:lnTo>
                  <a:lnTo>
                    <a:pt x="41100" y="311061"/>
                  </a:lnTo>
                  <a:lnTo>
                    <a:pt x="38059" y="301767"/>
                  </a:lnTo>
                  <a:lnTo>
                    <a:pt x="34894" y="291624"/>
                  </a:lnTo>
                  <a:lnTo>
                    <a:pt x="31630" y="280574"/>
                  </a:lnTo>
                  <a:lnTo>
                    <a:pt x="28292" y="268562"/>
                  </a:lnTo>
                  <a:lnTo>
                    <a:pt x="24901" y="255443"/>
                  </a:lnTo>
                  <a:lnTo>
                    <a:pt x="21477" y="241252"/>
                  </a:lnTo>
                  <a:lnTo>
                    <a:pt x="18195" y="226317"/>
                  </a:lnTo>
                  <a:lnTo>
                    <a:pt x="15370" y="211147"/>
                  </a:lnTo>
                  <a:lnTo>
                    <a:pt x="13134" y="196056"/>
                  </a:lnTo>
                  <a:lnTo>
                    <a:pt x="11294" y="181161"/>
                  </a:lnTo>
                  <a:lnTo>
                    <a:pt x="9444" y="166474"/>
                  </a:lnTo>
                  <a:lnTo>
                    <a:pt x="7350" y="151960"/>
                  </a:lnTo>
                  <a:lnTo>
                    <a:pt x="5111" y="137416"/>
                  </a:lnTo>
                  <a:lnTo>
                    <a:pt x="3061" y="122498"/>
                  </a:lnTo>
                  <a:lnTo>
                    <a:pt x="1389" y="107057"/>
                  </a:lnTo>
                  <a:lnTo>
                    <a:pt x="284" y="91431"/>
                  </a:lnTo>
                  <a:lnTo>
                    <a:pt x="0" y="76319"/>
                  </a:lnTo>
                  <a:lnTo>
                    <a:pt x="601" y="62092"/>
                  </a:lnTo>
                  <a:lnTo>
                    <a:pt x="2311" y="49099"/>
                  </a:lnTo>
                  <a:lnTo>
                    <a:pt x="5587" y="37824"/>
                  </a:lnTo>
                  <a:lnTo>
                    <a:pt x="10534" y="28360"/>
                  </a:lnTo>
                  <a:lnTo>
                    <a:pt x="17071" y="20628"/>
                  </a:lnTo>
                  <a:lnTo>
                    <a:pt x="26070" y="13805"/>
                  </a:lnTo>
                  <a:lnTo>
                    <a:pt x="41672" y="7290"/>
                  </a:lnTo>
                  <a:lnTo>
                    <a:pt x="707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95295" y="249651"/>
              <a:ext cx="147400" cy="24090"/>
            </a:xfrm>
            <a:custGeom>
              <a:avLst/>
              <a:gdLst/>
              <a:ahLst/>
              <a:cxnLst/>
              <a:rect l="0" t="0" r="0" b="0"/>
              <a:pathLst>
                <a:path w="147400" h="24090">
                  <a:moveTo>
                    <a:pt x="147399" y="24089"/>
                  </a:moveTo>
                  <a:lnTo>
                    <a:pt x="135664" y="21156"/>
                  </a:lnTo>
                  <a:lnTo>
                    <a:pt x="124535" y="18373"/>
                  </a:lnTo>
                  <a:lnTo>
                    <a:pt x="112941" y="15474"/>
                  </a:lnTo>
                  <a:lnTo>
                    <a:pt x="100953" y="12434"/>
                  </a:lnTo>
                  <a:lnTo>
                    <a:pt x="88942" y="9269"/>
                  </a:lnTo>
                  <a:lnTo>
                    <a:pt x="77138" y="6014"/>
                  </a:lnTo>
                  <a:lnTo>
                    <a:pt x="65612" y="3021"/>
                  </a:lnTo>
                  <a:lnTo>
                    <a:pt x="54343" y="927"/>
                  </a:lnTo>
                  <a:lnTo>
                    <a:pt x="43298" y="0"/>
                  </a:lnTo>
                  <a:lnTo>
                    <a:pt x="32878" y="28"/>
                  </a:lnTo>
                  <a:lnTo>
                    <a:pt x="22906" y="500"/>
                  </a:lnTo>
                  <a:lnTo>
                    <a:pt x="12502" y="1459"/>
                  </a:lnTo>
                  <a:lnTo>
                    <a:pt x="0" y="30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52249" y="94756"/>
              <a:ext cx="195814" cy="410612"/>
            </a:xfrm>
            <a:custGeom>
              <a:avLst/>
              <a:gdLst/>
              <a:ahLst/>
              <a:cxnLst/>
              <a:rect l="0" t="0" r="0" b="0"/>
              <a:pathLst>
                <a:path w="195814" h="410612">
                  <a:moveTo>
                    <a:pt x="58942" y="410611"/>
                  </a:moveTo>
                  <a:lnTo>
                    <a:pt x="56009" y="401743"/>
                  </a:lnTo>
                  <a:lnTo>
                    <a:pt x="53226" y="392756"/>
                  </a:lnTo>
                  <a:lnTo>
                    <a:pt x="50331" y="382761"/>
                  </a:lnTo>
                  <a:lnTo>
                    <a:pt x="47464" y="371780"/>
                  </a:lnTo>
                  <a:lnTo>
                    <a:pt x="44947" y="359969"/>
                  </a:lnTo>
                  <a:lnTo>
                    <a:pt x="42937" y="347510"/>
                  </a:lnTo>
                  <a:lnTo>
                    <a:pt x="41424" y="334573"/>
                  </a:lnTo>
                  <a:lnTo>
                    <a:pt x="40329" y="321292"/>
                  </a:lnTo>
                  <a:lnTo>
                    <a:pt x="39552" y="307770"/>
                  </a:lnTo>
                  <a:lnTo>
                    <a:pt x="38843" y="294082"/>
                  </a:lnTo>
                  <a:lnTo>
                    <a:pt x="37827" y="280280"/>
                  </a:lnTo>
                  <a:lnTo>
                    <a:pt x="36323" y="266405"/>
                  </a:lnTo>
                  <a:lnTo>
                    <a:pt x="34328" y="252646"/>
                  </a:lnTo>
                  <a:lnTo>
                    <a:pt x="31917" y="239328"/>
                  </a:lnTo>
                  <a:lnTo>
                    <a:pt x="29184" y="226586"/>
                  </a:lnTo>
                  <a:lnTo>
                    <a:pt x="26214" y="214233"/>
                  </a:lnTo>
                  <a:lnTo>
                    <a:pt x="23075" y="201864"/>
                  </a:lnTo>
                  <a:lnTo>
                    <a:pt x="19818" y="189243"/>
                  </a:lnTo>
                  <a:lnTo>
                    <a:pt x="16479" y="176308"/>
                  </a:lnTo>
                  <a:lnTo>
                    <a:pt x="13085" y="163084"/>
                  </a:lnTo>
                  <a:lnTo>
                    <a:pt x="9658" y="149628"/>
                  </a:lnTo>
                  <a:lnTo>
                    <a:pt x="6373" y="135998"/>
                  </a:lnTo>
                  <a:lnTo>
                    <a:pt x="3546" y="122241"/>
                  </a:lnTo>
                  <a:lnTo>
                    <a:pt x="1323" y="108405"/>
                  </a:lnTo>
                  <a:lnTo>
                    <a:pt x="0" y="94843"/>
                  </a:lnTo>
                  <a:lnTo>
                    <a:pt x="94" y="82190"/>
                  </a:lnTo>
                  <a:lnTo>
                    <a:pt x="1758" y="70722"/>
                  </a:lnTo>
                  <a:lnTo>
                    <a:pt x="4995" y="60548"/>
                  </a:lnTo>
                  <a:lnTo>
                    <a:pt x="9835" y="51778"/>
                  </a:lnTo>
                  <a:lnTo>
                    <a:pt x="16131" y="44328"/>
                  </a:lnTo>
                  <a:lnTo>
                    <a:pt x="23781" y="38137"/>
                  </a:lnTo>
                  <a:lnTo>
                    <a:pt x="32811" y="33261"/>
                  </a:lnTo>
                  <a:lnTo>
                    <a:pt x="43109" y="29601"/>
                  </a:lnTo>
                  <a:lnTo>
                    <a:pt x="54616" y="26784"/>
                  </a:lnTo>
                  <a:lnTo>
                    <a:pt x="67396" y="24269"/>
                  </a:lnTo>
                  <a:lnTo>
                    <a:pt x="81355" y="21720"/>
                  </a:lnTo>
                  <a:lnTo>
                    <a:pt x="95966" y="19005"/>
                  </a:lnTo>
                  <a:lnTo>
                    <a:pt x="110387" y="16103"/>
                  </a:lnTo>
                  <a:lnTo>
                    <a:pt x="124152" y="13042"/>
                  </a:lnTo>
                  <a:lnTo>
                    <a:pt x="137103" y="10009"/>
                  </a:lnTo>
                  <a:lnTo>
                    <a:pt x="150687" y="7038"/>
                  </a:lnTo>
                  <a:lnTo>
                    <a:pt x="168326" y="3869"/>
                  </a:lnTo>
                  <a:lnTo>
                    <a:pt x="19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79606" y="28426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6"/>
                  </a:lnTo>
                  <a:lnTo>
                    <a:pt x="100490" y="8611"/>
                  </a:lnTo>
                  <a:lnTo>
                    <a:pt x="91197" y="11478"/>
                  </a:lnTo>
                  <a:lnTo>
                    <a:pt x="81053" y="13995"/>
                  </a:lnTo>
                  <a:lnTo>
                    <a:pt x="70017" y="16006"/>
                  </a:lnTo>
                  <a:lnTo>
                    <a:pt x="58421" y="17522"/>
                  </a:lnTo>
                  <a:lnTo>
                    <a:pt x="45528" y="18783"/>
                  </a:lnTo>
                  <a:lnTo>
                    <a:pt x="27969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16476" y="284269"/>
              <a:ext cx="115815" cy="177886"/>
            </a:xfrm>
            <a:custGeom>
              <a:avLst/>
              <a:gdLst/>
              <a:ahLst/>
              <a:cxnLst/>
              <a:rect l="0" t="0" r="0" b="0"/>
              <a:pathLst>
                <a:path w="115815" h="177886">
                  <a:moveTo>
                    <a:pt x="0" y="73699"/>
                  </a:moveTo>
                  <a:lnTo>
                    <a:pt x="3001" y="82568"/>
                  </a:lnTo>
                  <a:lnTo>
                    <a:pt x="6423" y="91555"/>
                  </a:lnTo>
                  <a:lnTo>
                    <a:pt x="10615" y="101545"/>
                  </a:lnTo>
                  <a:lnTo>
                    <a:pt x="15342" y="112353"/>
                  </a:lnTo>
                  <a:lnTo>
                    <a:pt x="20175" y="123516"/>
                  </a:lnTo>
                  <a:lnTo>
                    <a:pt x="24852" y="134722"/>
                  </a:lnTo>
                  <a:lnTo>
                    <a:pt x="29289" y="145834"/>
                  </a:lnTo>
                  <a:lnTo>
                    <a:pt x="33491" y="156818"/>
                  </a:lnTo>
                  <a:lnTo>
                    <a:pt x="37475" y="167611"/>
                  </a:lnTo>
                  <a:lnTo>
                    <a:pt x="40449" y="175665"/>
                  </a:lnTo>
                  <a:lnTo>
                    <a:pt x="41412" y="177885"/>
                  </a:lnTo>
                  <a:lnTo>
                    <a:pt x="40738" y="175437"/>
                  </a:lnTo>
                  <a:lnTo>
                    <a:pt x="39000" y="169974"/>
                  </a:lnTo>
                  <a:lnTo>
                    <a:pt x="36601" y="162641"/>
                  </a:lnTo>
                  <a:lnTo>
                    <a:pt x="33801" y="154142"/>
                  </a:lnTo>
                  <a:lnTo>
                    <a:pt x="30915" y="144748"/>
                  </a:lnTo>
                  <a:lnTo>
                    <a:pt x="28346" y="134419"/>
                  </a:lnTo>
                  <a:lnTo>
                    <a:pt x="26284" y="123195"/>
                  </a:lnTo>
                  <a:lnTo>
                    <a:pt x="24897" y="111377"/>
                  </a:lnTo>
                  <a:lnTo>
                    <a:pt x="24414" y="99440"/>
                  </a:lnTo>
                  <a:lnTo>
                    <a:pt x="24877" y="87671"/>
                  </a:lnTo>
                  <a:lnTo>
                    <a:pt x="26493" y="76327"/>
                  </a:lnTo>
                  <a:lnTo>
                    <a:pt x="29705" y="65708"/>
                  </a:lnTo>
                  <a:lnTo>
                    <a:pt x="34607" y="55906"/>
                  </a:lnTo>
                  <a:lnTo>
                    <a:pt x="41001" y="47001"/>
                  </a:lnTo>
                  <a:lnTo>
                    <a:pt x="48580" y="39159"/>
                  </a:lnTo>
                  <a:lnTo>
                    <a:pt x="57042" y="32362"/>
                  </a:lnTo>
                  <a:lnTo>
                    <a:pt x="66068" y="26410"/>
                  </a:lnTo>
                  <a:lnTo>
                    <a:pt x="76418" y="20321"/>
                  </a:lnTo>
                  <a:lnTo>
                    <a:pt x="91231" y="1243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52451" y="359475"/>
              <a:ext cx="179881" cy="97000"/>
            </a:xfrm>
            <a:custGeom>
              <a:avLst/>
              <a:gdLst/>
              <a:ahLst/>
              <a:cxnLst/>
              <a:rect l="0" t="0" r="0" b="0"/>
              <a:pathLst>
                <a:path w="179881" h="97000">
                  <a:moveTo>
                    <a:pt x="85124" y="40607"/>
                  </a:moveTo>
                  <a:lnTo>
                    <a:pt x="82123" y="31873"/>
                  </a:lnTo>
                  <a:lnTo>
                    <a:pt x="78700" y="24167"/>
                  </a:lnTo>
                  <a:lnTo>
                    <a:pt x="74499" y="16778"/>
                  </a:lnTo>
                  <a:lnTo>
                    <a:pt x="69427" y="10035"/>
                  </a:lnTo>
                  <a:lnTo>
                    <a:pt x="63297" y="4802"/>
                  </a:lnTo>
                  <a:lnTo>
                    <a:pt x="56118" y="1441"/>
                  </a:lnTo>
                  <a:lnTo>
                    <a:pt x="48203" y="0"/>
                  </a:lnTo>
                  <a:lnTo>
                    <a:pt x="40057" y="471"/>
                  </a:lnTo>
                  <a:lnTo>
                    <a:pt x="31995" y="2650"/>
                  </a:lnTo>
                  <a:lnTo>
                    <a:pt x="24296" y="6536"/>
                  </a:lnTo>
                  <a:lnTo>
                    <a:pt x="17280" y="12409"/>
                  </a:lnTo>
                  <a:lnTo>
                    <a:pt x="11054" y="20241"/>
                  </a:lnTo>
                  <a:lnTo>
                    <a:pt x="5874" y="29582"/>
                  </a:lnTo>
                  <a:lnTo>
                    <a:pt x="2218" y="39760"/>
                  </a:lnTo>
                  <a:lnTo>
                    <a:pt x="212" y="50302"/>
                  </a:lnTo>
                  <a:lnTo>
                    <a:pt x="0" y="60802"/>
                  </a:lnTo>
                  <a:lnTo>
                    <a:pt x="1902" y="70845"/>
                  </a:lnTo>
                  <a:lnTo>
                    <a:pt x="5886" y="80243"/>
                  </a:lnTo>
                  <a:lnTo>
                    <a:pt x="11645" y="88366"/>
                  </a:lnTo>
                  <a:lnTo>
                    <a:pt x="18790" y="94087"/>
                  </a:lnTo>
                  <a:lnTo>
                    <a:pt x="26953" y="96996"/>
                  </a:lnTo>
                  <a:lnTo>
                    <a:pt x="35514" y="96999"/>
                  </a:lnTo>
                  <a:lnTo>
                    <a:pt x="43641" y="93969"/>
                  </a:lnTo>
                  <a:lnTo>
                    <a:pt x="50914" y="88157"/>
                  </a:lnTo>
                  <a:lnTo>
                    <a:pt x="57286" y="80224"/>
                  </a:lnTo>
                  <a:lnTo>
                    <a:pt x="62882" y="71015"/>
                  </a:lnTo>
                  <a:lnTo>
                    <a:pt x="67884" y="61173"/>
                  </a:lnTo>
                  <a:lnTo>
                    <a:pt x="72953" y="52611"/>
                  </a:lnTo>
                  <a:lnTo>
                    <a:pt x="78329" y="48240"/>
                  </a:lnTo>
                  <a:lnTo>
                    <a:pt x="83384" y="48445"/>
                  </a:lnTo>
                  <a:lnTo>
                    <a:pt x="88369" y="51757"/>
                  </a:lnTo>
                  <a:lnTo>
                    <a:pt x="93599" y="56828"/>
                  </a:lnTo>
                  <a:lnTo>
                    <a:pt x="99196" y="62830"/>
                  </a:lnTo>
                  <a:lnTo>
                    <a:pt x="105149" y="69317"/>
                  </a:lnTo>
                  <a:lnTo>
                    <a:pt x="111404" y="76040"/>
                  </a:lnTo>
                  <a:lnTo>
                    <a:pt x="118054" y="82388"/>
                  </a:lnTo>
                  <a:lnTo>
                    <a:pt x="125346" y="87379"/>
                  </a:lnTo>
                  <a:lnTo>
                    <a:pt x="133352" y="90591"/>
                  </a:lnTo>
                  <a:lnTo>
                    <a:pt x="141738" y="92076"/>
                  </a:lnTo>
                  <a:lnTo>
                    <a:pt x="150778" y="92125"/>
                  </a:lnTo>
                  <a:lnTo>
                    <a:pt x="162386" y="89620"/>
                  </a:lnTo>
                  <a:lnTo>
                    <a:pt x="179880" y="827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20787" y="332308"/>
              <a:ext cx="148416" cy="133631"/>
            </a:xfrm>
            <a:custGeom>
              <a:avLst/>
              <a:gdLst/>
              <a:ahLst/>
              <a:cxnLst/>
              <a:rect l="0" t="0" r="0" b="0"/>
              <a:pathLst>
                <a:path w="148416" h="133631">
                  <a:moveTo>
                    <a:pt x="85244" y="4603"/>
                  </a:moveTo>
                  <a:lnTo>
                    <a:pt x="76442" y="1804"/>
                  </a:lnTo>
                  <a:lnTo>
                    <a:pt x="68095" y="302"/>
                  </a:lnTo>
                  <a:lnTo>
                    <a:pt x="59401" y="0"/>
                  </a:lnTo>
                  <a:lnTo>
                    <a:pt x="50454" y="852"/>
                  </a:lnTo>
                  <a:lnTo>
                    <a:pt x="41607" y="2968"/>
                  </a:lnTo>
                  <a:lnTo>
                    <a:pt x="33073" y="6295"/>
                  </a:lnTo>
                  <a:lnTo>
                    <a:pt x="25057" y="10803"/>
                  </a:lnTo>
                  <a:lnTo>
                    <a:pt x="17828" y="16570"/>
                  </a:lnTo>
                  <a:lnTo>
                    <a:pt x="11460" y="23522"/>
                  </a:lnTo>
                  <a:lnTo>
                    <a:pt x="6185" y="31459"/>
                  </a:lnTo>
                  <a:lnTo>
                    <a:pt x="2465" y="40156"/>
                  </a:lnTo>
                  <a:lnTo>
                    <a:pt x="413" y="49412"/>
                  </a:lnTo>
                  <a:lnTo>
                    <a:pt x="0" y="59067"/>
                  </a:lnTo>
                  <a:lnTo>
                    <a:pt x="1235" y="69001"/>
                  </a:lnTo>
                  <a:lnTo>
                    <a:pt x="3958" y="79122"/>
                  </a:lnTo>
                  <a:lnTo>
                    <a:pt x="8056" y="89206"/>
                  </a:lnTo>
                  <a:lnTo>
                    <a:pt x="13546" y="98904"/>
                  </a:lnTo>
                  <a:lnTo>
                    <a:pt x="20316" y="108047"/>
                  </a:lnTo>
                  <a:lnTo>
                    <a:pt x="28301" y="116323"/>
                  </a:lnTo>
                  <a:lnTo>
                    <a:pt x="37563" y="123203"/>
                  </a:lnTo>
                  <a:lnTo>
                    <a:pt x="48012" y="128523"/>
                  </a:lnTo>
                  <a:lnTo>
                    <a:pt x="59282" y="132112"/>
                  </a:lnTo>
                  <a:lnTo>
                    <a:pt x="70838" y="133630"/>
                  </a:lnTo>
                  <a:lnTo>
                    <a:pt x="82346" y="133100"/>
                  </a:lnTo>
                  <a:lnTo>
                    <a:pt x="93608" y="130939"/>
                  </a:lnTo>
                  <a:lnTo>
                    <a:pt x="105792" y="127465"/>
                  </a:lnTo>
                  <a:lnTo>
                    <a:pt x="122200" y="121256"/>
                  </a:lnTo>
                  <a:lnTo>
                    <a:pt x="148415" y="1098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14029" y="126341"/>
              <a:ext cx="49930" cy="336913"/>
            </a:xfrm>
            <a:custGeom>
              <a:avLst/>
              <a:gdLst/>
              <a:ahLst/>
              <a:cxnLst/>
              <a:rect l="0" t="0" r="0" b="0"/>
              <a:pathLst>
                <a:path w="49930" h="336913">
                  <a:moveTo>
                    <a:pt x="7815" y="0"/>
                  </a:moveTo>
                  <a:lnTo>
                    <a:pt x="4948" y="8936"/>
                  </a:lnTo>
                  <a:lnTo>
                    <a:pt x="2807" y="18563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2"/>
                  </a:lnTo>
                  <a:lnTo>
                    <a:pt x="655" y="67799"/>
                  </a:lnTo>
                  <a:lnTo>
                    <a:pt x="2067" y="80355"/>
                  </a:lnTo>
                  <a:lnTo>
                    <a:pt x="4079" y="93447"/>
                  </a:lnTo>
                  <a:lnTo>
                    <a:pt x="6542" y="107403"/>
                  </a:lnTo>
                  <a:lnTo>
                    <a:pt x="9329" y="122402"/>
                  </a:lnTo>
                  <a:lnTo>
                    <a:pt x="12345" y="138621"/>
                  </a:lnTo>
                  <a:lnTo>
                    <a:pt x="15516" y="156014"/>
                  </a:lnTo>
                  <a:lnTo>
                    <a:pt x="18626" y="174068"/>
                  </a:lnTo>
                  <a:lnTo>
                    <a:pt x="21336" y="191947"/>
                  </a:lnTo>
                  <a:lnTo>
                    <a:pt x="23494" y="209185"/>
                  </a:lnTo>
                  <a:lnTo>
                    <a:pt x="25283" y="225518"/>
                  </a:lnTo>
                  <a:lnTo>
                    <a:pt x="27098" y="240721"/>
                  </a:lnTo>
                  <a:lnTo>
                    <a:pt x="29175" y="254798"/>
                  </a:lnTo>
                  <a:lnTo>
                    <a:pt x="31571" y="267913"/>
                  </a:lnTo>
                  <a:lnTo>
                    <a:pt x="34259" y="280276"/>
                  </a:lnTo>
                  <a:lnTo>
                    <a:pt x="37177" y="292069"/>
                  </a:lnTo>
                  <a:lnTo>
                    <a:pt x="40114" y="302996"/>
                  </a:lnTo>
                  <a:lnTo>
                    <a:pt x="43010" y="313367"/>
                  </a:lnTo>
                  <a:lnTo>
                    <a:pt x="46118" y="324096"/>
                  </a:lnTo>
                  <a:lnTo>
                    <a:pt x="499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16559" y="221098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21057"/>
                  </a:moveTo>
                  <a:lnTo>
                    <a:pt x="233287" y="15323"/>
                  </a:lnTo>
                  <a:lnTo>
                    <a:pt x="224301" y="11039"/>
                  </a:lnTo>
                  <a:lnTo>
                    <a:pt x="214301" y="7833"/>
                  </a:lnTo>
                  <a:lnTo>
                    <a:pt x="203147" y="5472"/>
                  </a:lnTo>
                  <a:lnTo>
                    <a:pt x="190687" y="3775"/>
                  </a:lnTo>
                  <a:lnTo>
                    <a:pt x="176976" y="2580"/>
                  </a:lnTo>
                  <a:lnTo>
                    <a:pt x="162213" y="1751"/>
                  </a:lnTo>
                  <a:lnTo>
                    <a:pt x="146635" y="1183"/>
                  </a:lnTo>
                  <a:lnTo>
                    <a:pt x="130461" y="796"/>
                  </a:lnTo>
                  <a:lnTo>
                    <a:pt x="114028" y="535"/>
                  </a:lnTo>
                  <a:lnTo>
                    <a:pt x="97770" y="358"/>
                  </a:lnTo>
                  <a:lnTo>
                    <a:pt x="81919" y="240"/>
                  </a:lnTo>
                  <a:lnTo>
                    <a:pt x="66725" y="160"/>
                  </a:lnTo>
                  <a:lnTo>
                    <a:pt x="50854" y="98"/>
                  </a:lnTo>
                  <a:lnTo>
                    <a:pt x="30677" y="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69243" y="357968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8"/>
                  </a:lnTo>
                  <a:lnTo>
                    <a:pt x="0" y="46578"/>
                  </a:lnTo>
                  <a:lnTo>
                    <a:pt x="0" y="60598"/>
                  </a:lnTo>
                  <a:lnTo>
                    <a:pt x="0" y="811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69243" y="221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41740" y="336911"/>
              <a:ext cx="116930" cy="140138"/>
            </a:xfrm>
            <a:custGeom>
              <a:avLst/>
              <a:gdLst/>
              <a:ahLst/>
              <a:cxnLst/>
              <a:rect l="0" t="0" r="0" b="0"/>
              <a:pathLst>
                <a:path w="116930" h="140138">
                  <a:moveTo>
                    <a:pt x="85431" y="0"/>
                  </a:moveTo>
                  <a:lnTo>
                    <a:pt x="73830" y="134"/>
                  </a:lnTo>
                  <a:lnTo>
                    <a:pt x="63981" y="1415"/>
                  </a:lnTo>
                  <a:lnTo>
                    <a:pt x="54976" y="4008"/>
                  </a:lnTo>
                  <a:lnTo>
                    <a:pt x="46534" y="7728"/>
                  </a:lnTo>
                  <a:lnTo>
                    <a:pt x="38507" y="12360"/>
                  </a:lnTo>
                  <a:lnTo>
                    <a:pt x="30788" y="17698"/>
                  </a:lnTo>
                  <a:lnTo>
                    <a:pt x="23456" y="23718"/>
                  </a:lnTo>
                  <a:lnTo>
                    <a:pt x="16754" y="30581"/>
                  </a:lnTo>
                  <a:lnTo>
                    <a:pt x="10772" y="38305"/>
                  </a:lnTo>
                  <a:lnTo>
                    <a:pt x="5772" y="46778"/>
                  </a:lnTo>
                  <a:lnTo>
                    <a:pt x="2244" y="55843"/>
                  </a:lnTo>
                  <a:lnTo>
                    <a:pt x="323" y="65345"/>
                  </a:lnTo>
                  <a:lnTo>
                    <a:pt x="0" y="74997"/>
                  </a:lnTo>
                  <a:lnTo>
                    <a:pt x="1297" y="84397"/>
                  </a:lnTo>
                  <a:lnTo>
                    <a:pt x="4056" y="93346"/>
                  </a:lnTo>
                  <a:lnTo>
                    <a:pt x="8009" y="101829"/>
                  </a:lnTo>
                  <a:lnTo>
                    <a:pt x="12870" y="109913"/>
                  </a:lnTo>
                  <a:lnTo>
                    <a:pt x="18404" y="117677"/>
                  </a:lnTo>
                  <a:lnTo>
                    <a:pt x="24744" y="124875"/>
                  </a:lnTo>
                  <a:lnTo>
                    <a:pt x="32363" y="130958"/>
                  </a:lnTo>
                  <a:lnTo>
                    <a:pt x="41413" y="135707"/>
                  </a:lnTo>
                  <a:lnTo>
                    <a:pt x="51593" y="138895"/>
                  </a:lnTo>
                  <a:lnTo>
                    <a:pt x="62343" y="140137"/>
                  </a:lnTo>
                  <a:lnTo>
                    <a:pt x="73268" y="139408"/>
                  </a:lnTo>
                  <a:lnTo>
                    <a:pt x="83857" y="136817"/>
                  </a:lnTo>
                  <a:lnTo>
                    <a:pt x="93428" y="132420"/>
                  </a:lnTo>
                  <a:lnTo>
                    <a:pt x="101701" y="126424"/>
                  </a:lnTo>
                  <a:lnTo>
                    <a:pt x="108423" y="118976"/>
                  </a:lnTo>
                  <a:lnTo>
                    <a:pt x="113197" y="110083"/>
                  </a:lnTo>
                  <a:lnTo>
                    <a:pt x="115996" y="99886"/>
                  </a:lnTo>
                  <a:lnTo>
                    <a:pt x="116929" y="88786"/>
                  </a:lnTo>
                  <a:lnTo>
                    <a:pt x="116052" y="77344"/>
                  </a:lnTo>
                  <a:lnTo>
                    <a:pt x="113576" y="65923"/>
                  </a:lnTo>
                  <a:lnTo>
                    <a:pt x="109741" y="55116"/>
                  </a:lnTo>
                  <a:lnTo>
                    <a:pt x="104134" y="44774"/>
                  </a:lnTo>
                  <a:lnTo>
                    <a:pt x="94033" y="33996"/>
                  </a:lnTo>
                  <a:lnTo>
                    <a:pt x="74902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28264" y="336086"/>
              <a:ext cx="143204" cy="154392"/>
            </a:xfrm>
            <a:custGeom>
              <a:avLst/>
              <a:gdLst/>
              <a:ahLst/>
              <a:cxnLst/>
              <a:rect l="0" t="0" r="0" b="0"/>
              <a:pathLst>
                <a:path w="143204" h="154392">
                  <a:moveTo>
                    <a:pt x="4191" y="85053"/>
                  </a:moveTo>
                  <a:lnTo>
                    <a:pt x="7125" y="93855"/>
                  </a:lnTo>
                  <a:lnTo>
                    <a:pt x="9908" y="102201"/>
                  </a:lnTo>
                  <a:lnTo>
                    <a:pt x="12803" y="110905"/>
                  </a:lnTo>
                  <a:lnTo>
                    <a:pt x="15670" y="120199"/>
                  </a:lnTo>
                  <a:lnTo>
                    <a:pt x="18187" y="130342"/>
                  </a:lnTo>
                  <a:lnTo>
                    <a:pt x="20168" y="141317"/>
                  </a:lnTo>
                  <a:lnTo>
                    <a:pt x="20607" y="150539"/>
                  </a:lnTo>
                  <a:lnTo>
                    <a:pt x="18882" y="154391"/>
                  </a:lnTo>
                  <a:lnTo>
                    <a:pt x="16277" y="153196"/>
                  </a:lnTo>
                  <a:lnTo>
                    <a:pt x="13523" y="148356"/>
                  </a:lnTo>
                  <a:lnTo>
                    <a:pt x="11075" y="140849"/>
                  </a:lnTo>
                  <a:lnTo>
                    <a:pt x="9110" y="131388"/>
                  </a:lnTo>
                  <a:lnTo>
                    <a:pt x="7463" y="120685"/>
                  </a:lnTo>
                  <a:lnTo>
                    <a:pt x="5747" y="109459"/>
                  </a:lnTo>
                  <a:lnTo>
                    <a:pt x="3749" y="98146"/>
                  </a:lnTo>
                  <a:lnTo>
                    <a:pt x="1747" y="86928"/>
                  </a:lnTo>
                  <a:lnTo>
                    <a:pt x="389" y="75857"/>
                  </a:lnTo>
                  <a:lnTo>
                    <a:pt x="0" y="64925"/>
                  </a:lnTo>
                  <a:lnTo>
                    <a:pt x="740" y="54107"/>
                  </a:lnTo>
                  <a:lnTo>
                    <a:pt x="2766" y="43375"/>
                  </a:lnTo>
                  <a:lnTo>
                    <a:pt x="6031" y="32720"/>
                  </a:lnTo>
                  <a:lnTo>
                    <a:pt x="10666" y="22614"/>
                  </a:lnTo>
                  <a:lnTo>
                    <a:pt x="17050" y="13965"/>
                  </a:lnTo>
                  <a:lnTo>
                    <a:pt x="25224" y="7161"/>
                  </a:lnTo>
                  <a:lnTo>
                    <a:pt x="34626" y="2425"/>
                  </a:lnTo>
                  <a:lnTo>
                    <a:pt x="44314" y="63"/>
                  </a:lnTo>
                  <a:lnTo>
                    <a:pt x="53713" y="0"/>
                  </a:lnTo>
                  <a:lnTo>
                    <a:pt x="62630" y="2042"/>
                  </a:lnTo>
                  <a:lnTo>
                    <a:pt x="71072" y="6062"/>
                  </a:lnTo>
                  <a:lnTo>
                    <a:pt x="79118" y="11797"/>
                  </a:lnTo>
                  <a:lnTo>
                    <a:pt x="86860" y="18898"/>
                  </a:lnTo>
                  <a:lnTo>
                    <a:pt x="94380" y="27025"/>
                  </a:lnTo>
                  <a:lnTo>
                    <a:pt x="101738" y="35895"/>
                  </a:lnTo>
                  <a:lnTo>
                    <a:pt x="108818" y="45290"/>
                  </a:lnTo>
                  <a:lnTo>
                    <a:pt x="115348" y="55049"/>
                  </a:lnTo>
                  <a:lnTo>
                    <a:pt x="121220" y="65057"/>
                  </a:lnTo>
                  <a:lnTo>
                    <a:pt x="126485" y="75235"/>
                  </a:lnTo>
                  <a:lnTo>
                    <a:pt x="131255" y="85528"/>
                  </a:lnTo>
                  <a:lnTo>
                    <a:pt x="135641" y="95890"/>
                  </a:lnTo>
                  <a:lnTo>
                    <a:pt x="139401" y="106033"/>
                  </a:lnTo>
                  <a:lnTo>
                    <a:pt x="142212" y="116527"/>
                  </a:lnTo>
                  <a:lnTo>
                    <a:pt x="143203" y="129412"/>
                  </a:lnTo>
                  <a:lnTo>
                    <a:pt x="141062" y="1482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13605" y="300723"/>
              <a:ext cx="142389" cy="210595"/>
            </a:xfrm>
            <a:custGeom>
              <a:avLst/>
              <a:gdLst/>
              <a:ahLst/>
              <a:cxnLst/>
              <a:rect l="0" t="0" r="0" b="0"/>
              <a:pathLst>
                <a:path w="142389" h="210595">
                  <a:moveTo>
                    <a:pt x="113648" y="4603"/>
                  </a:moveTo>
                  <a:lnTo>
                    <a:pt x="101913" y="1803"/>
                  </a:lnTo>
                  <a:lnTo>
                    <a:pt x="90784" y="301"/>
                  </a:lnTo>
                  <a:lnTo>
                    <a:pt x="79195" y="0"/>
                  </a:lnTo>
                  <a:lnTo>
                    <a:pt x="67380" y="852"/>
                  </a:lnTo>
                  <a:lnTo>
                    <a:pt x="56016" y="2968"/>
                  </a:lnTo>
                  <a:lnTo>
                    <a:pt x="45467" y="6290"/>
                  </a:lnTo>
                  <a:lnTo>
                    <a:pt x="35766" y="10625"/>
                  </a:lnTo>
                  <a:lnTo>
                    <a:pt x="26794" y="15744"/>
                  </a:lnTo>
                  <a:lnTo>
                    <a:pt x="18405" y="21447"/>
                  </a:lnTo>
                  <a:lnTo>
                    <a:pt x="10941" y="27731"/>
                  </a:lnTo>
                  <a:lnTo>
                    <a:pt x="5204" y="34780"/>
                  </a:lnTo>
                  <a:lnTo>
                    <a:pt x="1503" y="42624"/>
                  </a:lnTo>
                  <a:lnTo>
                    <a:pt x="0" y="50841"/>
                  </a:lnTo>
                  <a:lnTo>
                    <a:pt x="961" y="58670"/>
                  </a:lnTo>
                  <a:lnTo>
                    <a:pt x="4278" y="65711"/>
                  </a:lnTo>
                  <a:lnTo>
                    <a:pt x="9571" y="71912"/>
                  </a:lnTo>
                  <a:lnTo>
                    <a:pt x="16397" y="77385"/>
                  </a:lnTo>
                  <a:lnTo>
                    <a:pt x="24355" y="82288"/>
                  </a:lnTo>
                  <a:lnTo>
                    <a:pt x="33288" y="86768"/>
                  </a:lnTo>
                  <a:lnTo>
                    <a:pt x="43260" y="90946"/>
                  </a:lnTo>
                  <a:lnTo>
                    <a:pt x="54221" y="94910"/>
                  </a:lnTo>
                  <a:lnTo>
                    <a:pt x="65852" y="98728"/>
                  </a:lnTo>
                  <a:lnTo>
                    <a:pt x="77658" y="102446"/>
                  </a:lnTo>
                  <a:lnTo>
                    <a:pt x="89337" y="106104"/>
                  </a:lnTo>
                  <a:lnTo>
                    <a:pt x="100619" y="110053"/>
                  </a:lnTo>
                  <a:lnTo>
                    <a:pt x="111196" y="114922"/>
                  </a:lnTo>
                  <a:lnTo>
                    <a:pt x="120962" y="120980"/>
                  </a:lnTo>
                  <a:lnTo>
                    <a:pt x="129502" y="128169"/>
                  </a:lnTo>
                  <a:lnTo>
                    <a:pt x="136035" y="136290"/>
                  </a:lnTo>
                  <a:lnTo>
                    <a:pt x="140312" y="145120"/>
                  </a:lnTo>
                  <a:lnTo>
                    <a:pt x="142388" y="154301"/>
                  </a:lnTo>
                  <a:lnTo>
                    <a:pt x="142352" y="163377"/>
                  </a:lnTo>
                  <a:lnTo>
                    <a:pt x="140473" y="172101"/>
                  </a:lnTo>
                  <a:lnTo>
                    <a:pt x="136961" y="180261"/>
                  </a:lnTo>
                  <a:lnTo>
                    <a:pt x="131871" y="187595"/>
                  </a:lnTo>
                  <a:lnTo>
                    <a:pt x="125373" y="194043"/>
                  </a:lnTo>
                  <a:lnTo>
                    <a:pt x="117573" y="199542"/>
                  </a:lnTo>
                  <a:lnTo>
                    <a:pt x="108435" y="203946"/>
                  </a:lnTo>
                  <a:lnTo>
                    <a:pt x="98075" y="207276"/>
                  </a:lnTo>
                  <a:lnTo>
                    <a:pt x="86931" y="209507"/>
                  </a:lnTo>
                  <a:lnTo>
                    <a:pt x="74391" y="210594"/>
                  </a:lnTo>
                  <a:lnTo>
                    <a:pt x="57118" y="209515"/>
                  </a:lnTo>
                  <a:lnTo>
                    <a:pt x="29421" y="204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5326" y="465552"/>
              <a:ext cx="4221928" cy="140038"/>
            </a:xfrm>
            <a:custGeom>
              <a:avLst/>
              <a:gdLst/>
              <a:ahLst/>
              <a:cxnLst/>
              <a:rect l="0" t="0" r="0" b="0"/>
              <a:pathLst>
                <a:path w="4221928" h="140038">
                  <a:moveTo>
                    <a:pt x="4221927" y="71401"/>
                  </a:moveTo>
                  <a:lnTo>
                    <a:pt x="4213193" y="77268"/>
                  </a:lnTo>
                  <a:lnTo>
                    <a:pt x="4205486" y="82833"/>
                  </a:lnTo>
                  <a:lnTo>
                    <a:pt x="4198080" y="88628"/>
                  </a:lnTo>
                  <a:lnTo>
                    <a:pt x="4190646" y="94535"/>
                  </a:lnTo>
                  <a:lnTo>
                    <a:pt x="4182819" y="100217"/>
                  </a:lnTo>
                  <a:lnTo>
                    <a:pt x="4174441" y="105483"/>
                  </a:lnTo>
                  <a:lnTo>
                    <a:pt x="4165525" y="109987"/>
                  </a:lnTo>
                  <a:lnTo>
                    <a:pt x="4156162" y="113177"/>
                  </a:lnTo>
                  <a:lnTo>
                    <a:pt x="4146454" y="114872"/>
                  </a:lnTo>
                  <a:lnTo>
                    <a:pt x="4136495" y="115212"/>
                  </a:lnTo>
                  <a:lnTo>
                    <a:pt x="4126358" y="114460"/>
                  </a:lnTo>
                  <a:lnTo>
                    <a:pt x="4116095" y="112883"/>
                  </a:lnTo>
                  <a:lnTo>
                    <a:pt x="4105747" y="110708"/>
                  </a:lnTo>
                  <a:lnTo>
                    <a:pt x="4095339" y="108112"/>
                  </a:lnTo>
                  <a:lnTo>
                    <a:pt x="4084892" y="105223"/>
                  </a:lnTo>
                  <a:lnTo>
                    <a:pt x="4074419" y="102132"/>
                  </a:lnTo>
                  <a:lnTo>
                    <a:pt x="4063926" y="98905"/>
                  </a:lnTo>
                  <a:lnTo>
                    <a:pt x="4053423" y="95594"/>
                  </a:lnTo>
                  <a:lnTo>
                    <a:pt x="4042910" y="92557"/>
                  </a:lnTo>
                  <a:lnTo>
                    <a:pt x="4032393" y="90429"/>
                  </a:lnTo>
                  <a:lnTo>
                    <a:pt x="4021871" y="89487"/>
                  </a:lnTo>
                  <a:lnTo>
                    <a:pt x="4011348" y="89840"/>
                  </a:lnTo>
                  <a:lnTo>
                    <a:pt x="4000823" y="91597"/>
                  </a:lnTo>
                  <a:lnTo>
                    <a:pt x="3990301" y="94670"/>
                  </a:lnTo>
                  <a:lnTo>
                    <a:pt x="3979946" y="98833"/>
                  </a:lnTo>
                  <a:lnTo>
                    <a:pt x="3970067" y="103837"/>
                  </a:lnTo>
                  <a:lnTo>
                    <a:pt x="3960788" y="109452"/>
                  </a:lnTo>
                  <a:lnTo>
                    <a:pt x="3951913" y="115338"/>
                  </a:lnTo>
                  <a:lnTo>
                    <a:pt x="3943033" y="121055"/>
                  </a:lnTo>
                  <a:lnTo>
                    <a:pt x="3933903" y="126374"/>
                  </a:lnTo>
                  <a:lnTo>
                    <a:pt x="3924294" y="131096"/>
                  </a:lnTo>
                  <a:lnTo>
                    <a:pt x="3913926" y="134970"/>
                  </a:lnTo>
                  <a:lnTo>
                    <a:pt x="3902727" y="137936"/>
                  </a:lnTo>
                  <a:lnTo>
                    <a:pt x="3890951" y="139775"/>
                  </a:lnTo>
                  <a:lnTo>
                    <a:pt x="3879053" y="140037"/>
                  </a:lnTo>
                  <a:lnTo>
                    <a:pt x="3867313" y="138619"/>
                  </a:lnTo>
                  <a:lnTo>
                    <a:pt x="3855822" y="135718"/>
                  </a:lnTo>
                  <a:lnTo>
                    <a:pt x="3844573" y="131638"/>
                  </a:lnTo>
                  <a:lnTo>
                    <a:pt x="3833521" y="126674"/>
                  </a:lnTo>
                  <a:lnTo>
                    <a:pt x="3822454" y="121072"/>
                  </a:lnTo>
                  <a:lnTo>
                    <a:pt x="3811024" y="115021"/>
                  </a:lnTo>
                  <a:lnTo>
                    <a:pt x="3799073" y="108663"/>
                  </a:lnTo>
                  <a:lnTo>
                    <a:pt x="3786774" y="102260"/>
                  </a:lnTo>
                  <a:lnTo>
                    <a:pt x="3774518" y="96188"/>
                  </a:lnTo>
                  <a:lnTo>
                    <a:pt x="3762528" y="90632"/>
                  </a:lnTo>
                  <a:lnTo>
                    <a:pt x="3750698" y="85918"/>
                  </a:lnTo>
                  <a:lnTo>
                    <a:pt x="3738690" y="82582"/>
                  </a:lnTo>
                  <a:lnTo>
                    <a:pt x="3726318" y="80786"/>
                  </a:lnTo>
                  <a:lnTo>
                    <a:pt x="3713721" y="80376"/>
                  </a:lnTo>
                  <a:lnTo>
                    <a:pt x="3701257" y="81082"/>
                  </a:lnTo>
                  <a:lnTo>
                    <a:pt x="3689130" y="82627"/>
                  </a:lnTo>
                  <a:lnTo>
                    <a:pt x="3677376" y="84779"/>
                  </a:lnTo>
                  <a:lnTo>
                    <a:pt x="3665949" y="87361"/>
                  </a:lnTo>
                  <a:lnTo>
                    <a:pt x="3654778" y="90236"/>
                  </a:lnTo>
                  <a:lnTo>
                    <a:pt x="3643631" y="93148"/>
                  </a:lnTo>
                  <a:lnTo>
                    <a:pt x="3632148" y="95722"/>
                  </a:lnTo>
                  <a:lnTo>
                    <a:pt x="3620161" y="97782"/>
                  </a:lnTo>
                  <a:lnTo>
                    <a:pt x="3607838" y="99164"/>
                  </a:lnTo>
                  <a:lnTo>
                    <a:pt x="3595565" y="99643"/>
                  </a:lnTo>
                  <a:lnTo>
                    <a:pt x="3583570" y="99181"/>
                  </a:lnTo>
                  <a:lnTo>
                    <a:pt x="3571905" y="97735"/>
                  </a:lnTo>
                  <a:lnTo>
                    <a:pt x="3560540" y="95169"/>
                  </a:lnTo>
                  <a:lnTo>
                    <a:pt x="3549410" y="91523"/>
                  </a:lnTo>
                  <a:lnTo>
                    <a:pt x="3538290" y="87127"/>
                  </a:lnTo>
                  <a:lnTo>
                    <a:pt x="3526825" y="82492"/>
                  </a:lnTo>
                  <a:lnTo>
                    <a:pt x="3514847" y="77930"/>
                  </a:lnTo>
                  <a:lnTo>
                    <a:pt x="3502359" y="73394"/>
                  </a:lnTo>
                  <a:lnTo>
                    <a:pt x="3489444" y="68589"/>
                  </a:lnTo>
                  <a:lnTo>
                    <a:pt x="3476199" y="63361"/>
                  </a:lnTo>
                  <a:lnTo>
                    <a:pt x="3462711" y="57866"/>
                  </a:lnTo>
                  <a:lnTo>
                    <a:pt x="3449051" y="52477"/>
                  </a:lnTo>
                  <a:lnTo>
                    <a:pt x="3435265" y="47411"/>
                  </a:lnTo>
                  <a:lnTo>
                    <a:pt x="3421229" y="42873"/>
                  </a:lnTo>
                  <a:lnTo>
                    <a:pt x="3406660" y="39131"/>
                  </a:lnTo>
                  <a:lnTo>
                    <a:pt x="3391456" y="36252"/>
                  </a:lnTo>
                  <a:lnTo>
                    <a:pt x="3375991" y="34303"/>
                  </a:lnTo>
                  <a:lnTo>
                    <a:pt x="3360989" y="33436"/>
                  </a:lnTo>
                  <a:lnTo>
                    <a:pt x="3346825" y="33634"/>
                  </a:lnTo>
                  <a:lnTo>
                    <a:pt x="3333536" y="34902"/>
                  </a:lnTo>
                  <a:lnTo>
                    <a:pt x="3320997" y="37347"/>
                  </a:lnTo>
                  <a:lnTo>
                    <a:pt x="3309035" y="40909"/>
                  </a:lnTo>
                  <a:lnTo>
                    <a:pt x="3297169" y="45078"/>
                  </a:lnTo>
                  <a:lnTo>
                    <a:pt x="3284662" y="49028"/>
                  </a:lnTo>
                  <a:lnTo>
                    <a:pt x="3271163" y="52304"/>
                  </a:lnTo>
                  <a:lnTo>
                    <a:pt x="3256669" y="54653"/>
                  </a:lnTo>
                  <a:lnTo>
                    <a:pt x="3241335" y="55853"/>
                  </a:lnTo>
                  <a:lnTo>
                    <a:pt x="3225356" y="55912"/>
                  </a:lnTo>
                  <a:lnTo>
                    <a:pt x="3209069" y="54832"/>
                  </a:lnTo>
                  <a:lnTo>
                    <a:pt x="3192915" y="52521"/>
                  </a:lnTo>
                  <a:lnTo>
                    <a:pt x="3177129" y="49048"/>
                  </a:lnTo>
                  <a:lnTo>
                    <a:pt x="3161751" y="44770"/>
                  </a:lnTo>
                  <a:lnTo>
                    <a:pt x="3146732" y="40215"/>
                  </a:lnTo>
                  <a:lnTo>
                    <a:pt x="3131996" y="35706"/>
                  </a:lnTo>
                  <a:lnTo>
                    <a:pt x="3117472" y="31207"/>
                  </a:lnTo>
                  <a:lnTo>
                    <a:pt x="3103098" y="26426"/>
                  </a:lnTo>
                  <a:lnTo>
                    <a:pt x="3088832" y="21219"/>
                  </a:lnTo>
                  <a:lnTo>
                    <a:pt x="3074639" y="15908"/>
                  </a:lnTo>
                  <a:lnTo>
                    <a:pt x="3060496" y="11174"/>
                  </a:lnTo>
                  <a:lnTo>
                    <a:pt x="3046388" y="7362"/>
                  </a:lnTo>
                  <a:lnTo>
                    <a:pt x="3032303" y="4480"/>
                  </a:lnTo>
                  <a:lnTo>
                    <a:pt x="3018233" y="2388"/>
                  </a:lnTo>
                  <a:lnTo>
                    <a:pt x="3004174" y="913"/>
                  </a:lnTo>
                  <a:lnTo>
                    <a:pt x="2990122" y="58"/>
                  </a:lnTo>
                  <a:lnTo>
                    <a:pt x="2976074" y="0"/>
                  </a:lnTo>
                  <a:lnTo>
                    <a:pt x="2962029" y="776"/>
                  </a:lnTo>
                  <a:lnTo>
                    <a:pt x="2947988" y="2449"/>
                  </a:lnTo>
                  <a:lnTo>
                    <a:pt x="2933947" y="5174"/>
                  </a:lnTo>
                  <a:lnTo>
                    <a:pt x="2919912" y="8932"/>
                  </a:lnTo>
                  <a:lnTo>
                    <a:pt x="2906045" y="13404"/>
                  </a:lnTo>
                  <a:lnTo>
                    <a:pt x="2892655" y="18090"/>
                  </a:lnTo>
                  <a:lnTo>
                    <a:pt x="2879865" y="22682"/>
                  </a:lnTo>
                  <a:lnTo>
                    <a:pt x="2867479" y="27069"/>
                  </a:lnTo>
                  <a:lnTo>
                    <a:pt x="2855089" y="31241"/>
                  </a:lnTo>
                  <a:lnTo>
                    <a:pt x="2842454" y="35227"/>
                  </a:lnTo>
                  <a:lnTo>
                    <a:pt x="2829509" y="38903"/>
                  </a:lnTo>
                  <a:lnTo>
                    <a:pt x="2816278" y="42000"/>
                  </a:lnTo>
                  <a:lnTo>
                    <a:pt x="2802818" y="44418"/>
                  </a:lnTo>
                  <a:lnTo>
                    <a:pt x="2789185" y="46212"/>
                  </a:lnTo>
                  <a:lnTo>
                    <a:pt x="2775427" y="47500"/>
                  </a:lnTo>
                  <a:lnTo>
                    <a:pt x="2761580" y="48399"/>
                  </a:lnTo>
                  <a:lnTo>
                    <a:pt x="2747672" y="48851"/>
                  </a:lnTo>
                  <a:lnTo>
                    <a:pt x="2733721" y="48631"/>
                  </a:lnTo>
                  <a:lnTo>
                    <a:pt x="2719742" y="47668"/>
                  </a:lnTo>
                  <a:lnTo>
                    <a:pt x="2705744" y="46039"/>
                  </a:lnTo>
                  <a:lnTo>
                    <a:pt x="2691732" y="43875"/>
                  </a:lnTo>
                  <a:lnTo>
                    <a:pt x="2677708" y="41307"/>
                  </a:lnTo>
                  <a:lnTo>
                    <a:pt x="2663508" y="38449"/>
                  </a:lnTo>
                  <a:lnTo>
                    <a:pt x="2648830" y="35384"/>
                  </a:lnTo>
                  <a:lnTo>
                    <a:pt x="2633549" y="32177"/>
                  </a:lnTo>
                  <a:lnTo>
                    <a:pt x="2617862" y="28871"/>
                  </a:lnTo>
                  <a:lnTo>
                    <a:pt x="2602178" y="25499"/>
                  </a:lnTo>
                  <a:lnTo>
                    <a:pt x="2586739" y="22086"/>
                  </a:lnTo>
                  <a:lnTo>
                    <a:pt x="2571609" y="18811"/>
                  </a:lnTo>
                  <a:lnTo>
                    <a:pt x="2556764" y="15991"/>
                  </a:lnTo>
                  <a:lnTo>
                    <a:pt x="2542148" y="13772"/>
                  </a:lnTo>
                  <a:lnTo>
                    <a:pt x="2527706" y="12452"/>
                  </a:lnTo>
                  <a:lnTo>
                    <a:pt x="2513388" y="12548"/>
                  </a:lnTo>
                  <a:lnTo>
                    <a:pt x="2499155" y="14205"/>
                  </a:lnTo>
                  <a:lnTo>
                    <a:pt x="2484814" y="17097"/>
                  </a:lnTo>
                  <a:lnTo>
                    <a:pt x="2470040" y="20641"/>
                  </a:lnTo>
                  <a:lnTo>
                    <a:pt x="2454695" y="24431"/>
                  </a:lnTo>
                  <a:lnTo>
                    <a:pt x="2438964" y="28430"/>
                  </a:lnTo>
                  <a:lnTo>
                    <a:pt x="2423252" y="32867"/>
                  </a:lnTo>
                  <a:lnTo>
                    <a:pt x="2407793" y="37844"/>
                  </a:lnTo>
                  <a:lnTo>
                    <a:pt x="2392650" y="43169"/>
                  </a:lnTo>
                  <a:lnTo>
                    <a:pt x="2377797" y="48443"/>
                  </a:lnTo>
                  <a:lnTo>
                    <a:pt x="2363175" y="53433"/>
                  </a:lnTo>
                  <a:lnTo>
                    <a:pt x="2348729" y="57919"/>
                  </a:lnTo>
                  <a:lnTo>
                    <a:pt x="2334408" y="61626"/>
                  </a:lnTo>
                  <a:lnTo>
                    <a:pt x="2320178" y="64487"/>
                  </a:lnTo>
                  <a:lnTo>
                    <a:pt x="2306009" y="66594"/>
                  </a:lnTo>
                  <a:lnTo>
                    <a:pt x="2291883" y="68098"/>
                  </a:lnTo>
                  <a:lnTo>
                    <a:pt x="2277781" y="69146"/>
                  </a:lnTo>
                  <a:lnTo>
                    <a:pt x="2263530" y="69700"/>
                  </a:lnTo>
                  <a:lnTo>
                    <a:pt x="2248817" y="69547"/>
                  </a:lnTo>
                  <a:lnTo>
                    <a:pt x="2233508" y="68631"/>
                  </a:lnTo>
                  <a:lnTo>
                    <a:pt x="2217632" y="67033"/>
                  </a:lnTo>
                  <a:lnTo>
                    <a:pt x="2201290" y="64890"/>
                  </a:lnTo>
                  <a:lnTo>
                    <a:pt x="2184591" y="62336"/>
                  </a:lnTo>
                  <a:lnTo>
                    <a:pt x="2167631" y="59487"/>
                  </a:lnTo>
                  <a:lnTo>
                    <a:pt x="2150486" y="56428"/>
                  </a:lnTo>
                  <a:lnTo>
                    <a:pt x="2133212" y="53225"/>
                  </a:lnTo>
                  <a:lnTo>
                    <a:pt x="2115850" y="49922"/>
                  </a:lnTo>
                  <a:lnTo>
                    <a:pt x="2098427" y="46552"/>
                  </a:lnTo>
                  <a:lnTo>
                    <a:pt x="2080968" y="43145"/>
                  </a:lnTo>
                  <a:lnTo>
                    <a:pt x="2063650" y="40044"/>
                  </a:lnTo>
                  <a:lnTo>
                    <a:pt x="2046788" y="37873"/>
                  </a:lnTo>
                  <a:lnTo>
                    <a:pt x="2030519" y="36898"/>
                  </a:lnTo>
                  <a:lnTo>
                    <a:pt x="2014814" y="37058"/>
                  </a:lnTo>
                  <a:lnTo>
                    <a:pt x="1999574" y="38154"/>
                  </a:lnTo>
                  <a:lnTo>
                    <a:pt x="1984695" y="39965"/>
                  </a:lnTo>
                  <a:lnTo>
                    <a:pt x="1970244" y="42298"/>
                  </a:lnTo>
                  <a:lnTo>
                    <a:pt x="1956452" y="45001"/>
                  </a:lnTo>
                  <a:lnTo>
                    <a:pt x="1943390" y="47962"/>
                  </a:lnTo>
                  <a:lnTo>
                    <a:pt x="1930819" y="51101"/>
                  </a:lnTo>
                  <a:lnTo>
                    <a:pt x="1918305" y="54361"/>
                  </a:lnTo>
                  <a:lnTo>
                    <a:pt x="1905582" y="57698"/>
                  </a:lnTo>
                  <a:lnTo>
                    <a:pt x="1892408" y="60922"/>
                  </a:lnTo>
                  <a:lnTo>
                    <a:pt x="1878492" y="63708"/>
                  </a:lnTo>
                  <a:lnTo>
                    <a:pt x="1863758" y="65914"/>
                  </a:lnTo>
                  <a:lnTo>
                    <a:pt x="1848455" y="67564"/>
                  </a:lnTo>
                  <a:lnTo>
                    <a:pt x="1833038" y="68754"/>
                  </a:lnTo>
                  <a:lnTo>
                    <a:pt x="1817776" y="69588"/>
                  </a:lnTo>
                  <a:lnTo>
                    <a:pt x="1802597" y="69997"/>
                  </a:lnTo>
                  <a:lnTo>
                    <a:pt x="1787187" y="69747"/>
                  </a:lnTo>
                  <a:lnTo>
                    <a:pt x="1771379" y="68764"/>
                  </a:lnTo>
                  <a:lnTo>
                    <a:pt x="1755322" y="67122"/>
                  </a:lnTo>
                  <a:lnTo>
                    <a:pt x="1739381" y="64949"/>
                  </a:lnTo>
                  <a:lnTo>
                    <a:pt x="1723762" y="62376"/>
                  </a:lnTo>
                  <a:lnTo>
                    <a:pt x="1708340" y="59513"/>
                  </a:lnTo>
                  <a:lnTo>
                    <a:pt x="1692766" y="56446"/>
                  </a:lnTo>
                  <a:lnTo>
                    <a:pt x="1676843" y="53237"/>
                  </a:lnTo>
                  <a:lnTo>
                    <a:pt x="1660538" y="49930"/>
                  </a:lnTo>
                  <a:lnTo>
                    <a:pt x="1643900" y="46557"/>
                  </a:lnTo>
                  <a:lnTo>
                    <a:pt x="1626998" y="43140"/>
                  </a:lnTo>
                  <a:lnTo>
                    <a:pt x="1609901" y="39692"/>
                  </a:lnTo>
                  <a:lnTo>
                    <a:pt x="1592664" y="36223"/>
                  </a:lnTo>
                  <a:lnTo>
                    <a:pt x="1575333" y="32750"/>
                  </a:lnTo>
                  <a:lnTo>
                    <a:pt x="1558101" y="29605"/>
                  </a:lnTo>
                  <a:lnTo>
                    <a:pt x="1541299" y="27404"/>
                  </a:lnTo>
                  <a:lnTo>
                    <a:pt x="1525070" y="26409"/>
                  </a:lnTo>
                  <a:lnTo>
                    <a:pt x="1509391" y="26556"/>
                  </a:lnTo>
                  <a:lnTo>
                    <a:pt x="1494170" y="27644"/>
                  </a:lnTo>
                  <a:lnTo>
                    <a:pt x="1479293" y="29453"/>
                  </a:lnTo>
                  <a:lnTo>
                    <a:pt x="1464504" y="31955"/>
                  </a:lnTo>
                  <a:lnTo>
                    <a:pt x="1449422" y="35304"/>
                  </a:lnTo>
                  <a:lnTo>
                    <a:pt x="1433865" y="39512"/>
                  </a:lnTo>
                  <a:lnTo>
                    <a:pt x="1417992" y="44302"/>
                  </a:lnTo>
                  <a:lnTo>
                    <a:pt x="1402183" y="49209"/>
                  </a:lnTo>
                  <a:lnTo>
                    <a:pt x="1386660" y="53948"/>
                  </a:lnTo>
                  <a:lnTo>
                    <a:pt x="1371474" y="58265"/>
                  </a:lnTo>
                  <a:lnTo>
                    <a:pt x="1356591" y="61858"/>
                  </a:lnTo>
                  <a:lnTo>
                    <a:pt x="1341941" y="64642"/>
                  </a:lnTo>
                  <a:lnTo>
                    <a:pt x="1327136" y="66697"/>
                  </a:lnTo>
                  <a:lnTo>
                    <a:pt x="1311510" y="68167"/>
                  </a:lnTo>
                  <a:lnTo>
                    <a:pt x="1294777" y="69192"/>
                  </a:lnTo>
                  <a:lnTo>
                    <a:pt x="1277299" y="69730"/>
                  </a:lnTo>
                  <a:lnTo>
                    <a:pt x="1259873" y="69568"/>
                  </a:lnTo>
                  <a:lnTo>
                    <a:pt x="1242969" y="68645"/>
                  </a:lnTo>
                  <a:lnTo>
                    <a:pt x="1226704" y="67042"/>
                  </a:lnTo>
                  <a:lnTo>
                    <a:pt x="1211023" y="64896"/>
                  </a:lnTo>
                  <a:lnTo>
                    <a:pt x="1195810" y="62340"/>
                  </a:lnTo>
                  <a:lnTo>
                    <a:pt x="1180950" y="59490"/>
                  </a:lnTo>
                  <a:lnTo>
                    <a:pt x="1166345" y="56430"/>
                  </a:lnTo>
                  <a:lnTo>
                    <a:pt x="1151923" y="53226"/>
                  </a:lnTo>
                  <a:lnTo>
                    <a:pt x="1137795" y="49923"/>
                  </a:lnTo>
                  <a:lnTo>
                    <a:pt x="1124228" y="46553"/>
                  </a:lnTo>
                  <a:lnTo>
                    <a:pt x="1111319" y="43146"/>
                  </a:lnTo>
                  <a:lnTo>
                    <a:pt x="1098853" y="40044"/>
                  </a:lnTo>
                  <a:lnTo>
                    <a:pt x="1086409" y="37873"/>
                  </a:lnTo>
                  <a:lnTo>
                    <a:pt x="1073743" y="36898"/>
                  </a:lnTo>
                  <a:lnTo>
                    <a:pt x="1060946" y="37058"/>
                  </a:lnTo>
                  <a:lnTo>
                    <a:pt x="1048349" y="38154"/>
                  </a:lnTo>
                  <a:lnTo>
                    <a:pt x="1036131" y="39970"/>
                  </a:lnTo>
                  <a:lnTo>
                    <a:pt x="1024316" y="42475"/>
                  </a:lnTo>
                  <a:lnTo>
                    <a:pt x="1012850" y="45827"/>
                  </a:lnTo>
                  <a:lnTo>
                    <a:pt x="1001651" y="50037"/>
                  </a:lnTo>
                  <a:lnTo>
                    <a:pt x="990486" y="54828"/>
                  </a:lnTo>
                  <a:lnTo>
                    <a:pt x="978991" y="59736"/>
                  </a:lnTo>
                  <a:lnTo>
                    <a:pt x="966987" y="64476"/>
                  </a:lnTo>
                  <a:lnTo>
                    <a:pt x="954313" y="68793"/>
                  </a:lnTo>
                  <a:lnTo>
                    <a:pt x="940740" y="72387"/>
                  </a:lnTo>
                  <a:lnTo>
                    <a:pt x="926240" y="75171"/>
                  </a:lnTo>
                  <a:lnTo>
                    <a:pt x="911096" y="77226"/>
                  </a:lnTo>
                  <a:lnTo>
                    <a:pt x="895785" y="78696"/>
                  </a:lnTo>
                  <a:lnTo>
                    <a:pt x="880604" y="79721"/>
                  </a:lnTo>
                  <a:lnTo>
                    <a:pt x="865819" y="80259"/>
                  </a:lnTo>
                  <a:lnTo>
                    <a:pt x="851737" y="80097"/>
                  </a:lnTo>
                  <a:lnTo>
                    <a:pt x="838448" y="79173"/>
                  </a:lnTo>
                  <a:lnTo>
                    <a:pt x="825711" y="77571"/>
                  </a:lnTo>
                  <a:lnTo>
                    <a:pt x="813076" y="75424"/>
                  </a:lnTo>
                  <a:lnTo>
                    <a:pt x="800274" y="72869"/>
                  </a:lnTo>
                  <a:lnTo>
                    <a:pt x="787214" y="70018"/>
                  </a:lnTo>
                  <a:lnTo>
                    <a:pt x="773907" y="66959"/>
                  </a:lnTo>
                  <a:lnTo>
                    <a:pt x="760395" y="63755"/>
                  </a:lnTo>
                  <a:lnTo>
                    <a:pt x="746727" y="60452"/>
                  </a:lnTo>
                  <a:lnTo>
                    <a:pt x="732945" y="57081"/>
                  </a:lnTo>
                  <a:lnTo>
                    <a:pt x="719087" y="53674"/>
                  </a:lnTo>
                  <a:lnTo>
                    <a:pt x="705341" y="50573"/>
                  </a:lnTo>
                  <a:lnTo>
                    <a:pt x="692032" y="48402"/>
                  </a:lnTo>
                  <a:lnTo>
                    <a:pt x="679302" y="47427"/>
                  </a:lnTo>
                  <a:lnTo>
                    <a:pt x="667126" y="47587"/>
                  </a:lnTo>
                  <a:lnTo>
                    <a:pt x="655409" y="48683"/>
                  </a:lnTo>
                  <a:lnTo>
                    <a:pt x="644043" y="50494"/>
                  </a:lnTo>
                  <a:lnTo>
                    <a:pt x="632935" y="52827"/>
                  </a:lnTo>
                  <a:lnTo>
                    <a:pt x="622008" y="55530"/>
                  </a:lnTo>
                  <a:lnTo>
                    <a:pt x="611209" y="58491"/>
                  </a:lnTo>
                  <a:lnTo>
                    <a:pt x="600498" y="61629"/>
                  </a:lnTo>
                  <a:lnTo>
                    <a:pt x="589846" y="64889"/>
                  </a:lnTo>
                  <a:lnTo>
                    <a:pt x="579235" y="68231"/>
                  </a:lnTo>
                  <a:lnTo>
                    <a:pt x="568651" y="71628"/>
                  </a:lnTo>
                  <a:lnTo>
                    <a:pt x="558085" y="75062"/>
                  </a:lnTo>
                  <a:lnTo>
                    <a:pt x="547527" y="78517"/>
                  </a:lnTo>
                  <a:lnTo>
                    <a:pt x="536809" y="81820"/>
                  </a:lnTo>
                  <a:lnTo>
                    <a:pt x="525621" y="84658"/>
                  </a:lnTo>
                  <a:lnTo>
                    <a:pt x="513832" y="86895"/>
                  </a:lnTo>
                  <a:lnTo>
                    <a:pt x="501473" y="88396"/>
                  </a:lnTo>
                  <a:lnTo>
                    <a:pt x="488645" y="88954"/>
                  </a:lnTo>
                  <a:lnTo>
                    <a:pt x="475463" y="88550"/>
                  </a:lnTo>
                  <a:lnTo>
                    <a:pt x="462187" y="87313"/>
                  </a:lnTo>
                  <a:lnTo>
                    <a:pt x="449202" y="85419"/>
                  </a:lnTo>
                  <a:lnTo>
                    <a:pt x="436687" y="83037"/>
                  </a:lnTo>
                  <a:lnTo>
                    <a:pt x="424488" y="80304"/>
                  </a:lnTo>
                  <a:lnTo>
                    <a:pt x="412223" y="77325"/>
                  </a:lnTo>
                  <a:lnTo>
                    <a:pt x="399672" y="74179"/>
                  </a:lnTo>
                  <a:lnTo>
                    <a:pt x="386783" y="71085"/>
                  </a:lnTo>
                  <a:lnTo>
                    <a:pt x="373591" y="68387"/>
                  </a:lnTo>
                  <a:lnTo>
                    <a:pt x="360156" y="66244"/>
                  </a:lnTo>
                  <a:lnTo>
                    <a:pt x="346540" y="64807"/>
                  </a:lnTo>
                  <a:lnTo>
                    <a:pt x="332793" y="64291"/>
                  </a:lnTo>
                  <a:lnTo>
                    <a:pt x="318958" y="64724"/>
                  </a:lnTo>
                  <a:lnTo>
                    <a:pt x="305227" y="65980"/>
                  </a:lnTo>
                  <a:lnTo>
                    <a:pt x="291929" y="67886"/>
                  </a:lnTo>
                  <a:lnTo>
                    <a:pt x="279205" y="70276"/>
                  </a:lnTo>
                  <a:lnTo>
                    <a:pt x="267034" y="73015"/>
                  </a:lnTo>
                  <a:lnTo>
                    <a:pt x="255320" y="75998"/>
                  </a:lnTo>
                  <a:lnTo>
                    <a:pt x="243956" y="79151"/>
                  </a:lnTo>
                  <a:lnTo>
                    <a:pt x="232849" y="82420"/>
                  </a:lnTo>
                  <a:lnTo>
                    <a:pt x="221924" y="85767"/>
                  </a:lnTo>
                  <a:lnTo>
                    <a:pt x="211121" y="89159"/>
                  </a:lnTo>
                  <a:lnTo>
                    <a:pt x="200237" y="92250"/>
                  </a:lnTo>
                  <a:lnTo>
                    <a:pt x="188937" y="94414"/>
                  </a:lnTo>
                  <a:lnTo>
                    <a:pt x="177068" y="95384"/>
                  </a:lnTo>
                  <a:lnTo>
                    <a:pt x="164486" y="95221"/>
                  </a:lnTo>
                  <a:lnTo>
                    <a:pt x="150975" y="94123"/>
                  </a:lnTo>
                  <a:lnTo>
                    <a:pt x="136522" y="92311"/>
                  </a:lnTo>
                  <a:lnTo>
                    <a:pt x="121579" y="89977"/>
                  </a:lnTo>
                  <a:lnTo>
                    <a:pt x="106935" y="87273"/>
                  </a:lnTo>
                  <a:lnTo>
                    <a:pt x="93011" y="84316"/>
                  </a:lnTo>
                  <a:lnTo>
                    <a:pt x="79714" y="81350"/>
                  </a:lnTo>
                  <a:lnTo>
                    <a:pt x="66638" y="78739"/>
                  </a:lnTo>
                  <a:lnTo>
                    <a:pt x="53525" y="76650"/>
                  </a:lnTo>
                  <a:lnTo>
                    <a:pt x="40875" y="75075"/>
                  </a:lnTo>
                  <a:lnTo>
                    <a:pt x="28622" y="73765"/>
                  </a:lnTo>
                  <a:lnTo>
                    <a:pt x="15686" y="72606"/>
                  </a:lnTo>
                  <a:lnTo>
                    <a:pt x="0" y="71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2107015" y="2508217"/>
            <a:ext cx="726467" cy="67573"/>
          </a:xfrm>
          <a:custGeom>
            <a:avLst/>
            <a:gdLst/>
            <a:ahLst/>
            <a:cxnLst/>
            <a:rect l="0" t="0" r="0" b="0"/>
            <a:pathLst>
              <a:path w="726467" h="67573">
                <a:moveTo>
                  <a:pt x="726466" y="0"/>
                </a:moveTo>
                <a:lnTo>
                  <a:pt x="714665" y="2866"/>
                </a:lnTo>
                <a:lnTo>
                  <a:pt x="702895" y="5008"/>
                </a:lnTo>
                <a:lnTo>
                  <a:pt x="689996" y="6616"/>
                </a:lnTo>
                <a:lnTo>
                  <a:pt x="675802" y="7969"/>
                </a:lnTo>
                <a:lnTo>
                  <a:pt x="660177" y="9466"/>
                </a:lnTo>
                <a:lnTo>
                  <a:pt x="643215" y="11317"/>
                </a:lnTo>
                <a:lnTo>
                  <a:pt x="625632" y="13557"/>
                </a:lnTo>
                <a:lnTo>
                  <a:pt x="608609" y="16138"/>
                </a:lnTo>
                <a:lnTo>
                  <a:pt x="592744" y="18983"/>
                </a:lnTo>
                <a:lnTo>
                  <a:pt x="577468" y="21859"/>
                </a:lnTo>
                <a:lnTo>
                  <a:pt x="561385" y="24403"/>
                </a:lnTo>
                <a:lnTo>
                  <a:pt x="543756" y="26448"/>
                </a:lnTo>
                <a:lnTo>
                  <a:pt x="524979" y="28158"/>
                </a:lnTo>
                <a:lnTo>
                  <a:pt x="506203" y="29921"/>
                </a:lnTo>
                <a:lnTo>
                  <a:pt x="488123" y="31956"/>
                </a:lnTo>
                <a:lnTo>
                  <a:pt x="470932" y="34156"/>
                </a:lnTo>
                <a:lnTo>
                  <a:pt x="454562" y="36179"/>
                </a:lnTo>
                <a:lnTo>
                  <a:pt x="438854" y="37837"/>
                </a:lnTo>
                <a:lnTo>
                  <a:pt x="423646" y="39103"/>
                </a:lnTo>
                <a:lnTo>
                  <a:pt x="408800" y="40027"/>
                </a:lnTo>
                <a:lnTo>
                  <a:pt x="394209" y="40688"/>
                </a:lnTo>
                <a:lnTo>
                  <a:pt x="379796" y="41318"/>
                </a:lnTo>
                <a:lnTo>
                  <a:pt x="365505" y="42281"/>
                </a:lnTo>
                <a:lnTo>
                  <a:pt x="351296" y="43745"/>
                </a:lnTo>
                <a:lnTo>
                  <a:pt x="337143" y="45543"/>
                </a:lnTo>
                <a:lnTo>
                  <a:pt x="323029" y="47289"/>
                </a:lnTo>
                <a:lnTo>
                  <a:pt x="308939" y="48762"/>
                </a:lnTo>
                <a:lnTo>
                  <a:pt x="294867" y="50072"/>
                </a:lnTo>
                <a:lnTo>
                  <a:pt x="280806" y="51558"/>
                </a:lnTo>
                <a:lnTo>
                  <a:pt x="266753" y="53405"/>
                </a:lnTo>
                <a:lnTo>
                  <a:pt x="252704" y="55476"/>
                </a:lnTo>
                <a:lnTo>
                  <a:pt x="238660" y="57413"/>
                </a:lnTo>
                <a:lnTo>
                  <a:pt x="224617" y="59012"/>
                </a:lnTo>
                <a:lnTo>
                  <a:pt x="210576" y="60239"/>
                </a:lnTo>
                <a:lnTo>
                  <a:pt x="196536" y="61137"/>
                </a:lnTo>
                <a:lnTo>
                  <a:pt x="182488" y="61776"/>
                </a:lnTo>
                <a:lnTo>
                  <a:pt x="168103" y="62222"/>
                </a:lnTo>
                <a:lnTo>
                  <a:pt x="152768" y="62529"/>
                </a:lnTo>
                <a:lnTo>
                  <a:pt x="136232" y="62743"/>
                </a:lnTo>
                <a:lnTo>
                  <a:pt x="118889" y="63057"/>
                </a:lnTo>
                <a:lnTo>
                  <a:pt x="101554" y="63801"/>
                </a:lnTo>
                <a:lnTo>
                  <a:pt x="84719" y="65110"/>
                </a:lnTo>
                <a:lnTo>
                  <a:pt x="68730" y="66613"/>
                </a:lnTo>
                <a:lnTo>
                  <a:pt x="52171" y="67572"/>
                </a:lnTo>
                <a:lnTo>
                  <a:pt x="31360" y="66955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2327270" y="1959879"/>
            <a:ext cx="358813" cy="522306"/>
          </a:xfrm>
          <a:custGeom>
            <a:avLst/>
            <a:gdLst/>
            <a:ahLst/>
            <a:cxnLst/>
            <a:rect l="0" t="0" r="0" b="0"/>
            <a:pathLst>
              <a:path w="358813" h="522306">
                <a:moveTo>
                  <a:pt x="85072" y="856"/>
                </a:moveTo>
                <a:lnTo>
                  <a:pt x="82138" y="9724"/>
                </a:lnTo>
                <a:lnTo>
                  <a:pt x="79355" y="18711"/>
                </a:lnTo>
                <a:lnTo>
                  <a:pt x="76456" y="28702"/>
                </a:lnTo>
                <a:lnTo>
                  <a:pt x="73416" y="39510"/>
                </a:lnTo>
                <a:lnTo>
                  <a:pt x="70251" y="50673"/>
                </a:lnTo>
                <a:lnTo>
                  <a:pt x="66986" y="61883"/>
                </a:lnTo>
                <a:lnTo>
                  <a:pt x="63648" y="73168"/>
                </a:lnTo>
                <a:lnTo>
                  <a:pt x="60257" y="84800"/>
                </a:lnTo>
                <a:lnTo>
                  <a:pt x="56823" y="96830"/>
                </a:lnTo>
                <a:lnTo>
                  <a:pt x="53189" y="106098"/>
                </a:lnTo>
                <a:lnTo>
                  <a:pt x="50033" y="108499"/>
                </a:lnTo>
                <a:lnTo>
                  <a:pt x="48813" y="105046"/>
                </a:lnTo>
                <a:lnTo>
                  <a:pt x="49724" y="97697"/>
                </a:lnTo>
                <a:lnTo>
                  <a:pt x="52397" y="88061"/>
                </a:lnTo>
                <a:lnTo>
                  <a:pt x="56390" y="77371"/>
                </a:lnTo>
                <a:lnTo>
                  <a:pt x="61334" y="66328"/>
                </a:lnTo>
                <a:lnTo>
                  <a:pt x="67110" y="55416"/>
                </a:lnTo>
                <a:lnTo>
                  <a:pt x="73819" y="45059"/>
                </a:lnTo>
                <a:lnTo>
                  <a:pt x="81445" y="35418"/>
                </a:lnTo>
                <a:lnTo>
                  <a:pt x="89855" y="26615"/>
                </a:lnTo>
                <a:lnTo>
                  <a:pt x="98879" y="18837"/>
                </a:lnTo>
                <a:lnTo>
                  <a:pt x="108359" y="12091"/>
                </a:lnTo>
                <a:lnTo>
                  <a:pt x="118166" y="6558"/>
                </a:lnTo>
                <a:lnTo>
                  <a:pt x="128202" y="2663"/>
                </a:lnTo>
                <a:lnTo>
                  <a:pt x="138393" y="493"/>
                </a:lnTo>
                <a:lnTo>
                  <a:pt x="148523" y="0"/>
                </a:lnTo>
                <a:lnTo>
                  <a:pt x="158252" y="1182"/>
                </a:lnTo>
                <a:lnTo>
                  <a:pt x="167426" y="3874"/>
                </a:lnTo>
                <a:lnTo>
                  <a:pt x="176060" y="8121"/>
                </a:lnTo>
                <a:lnTo>
                  <a:pt x="184247" y="14244"/>
                </a:lnTo>
                <a:lnTo>
                  <a:pt x="192084" y="22247"/>
                </a:lnTo>
                <a:lnTo>
                  <a:pt x="199501" y="31705"/>
                </a:lnTo>
                <a:lnTo>
                  <a:pt x="206264" y="41962"/>
                </a:lnTo>
                <a:lnTo>
                  <a:pt x="212296" y="52561"/>
                </a:lnTo>
                <a:lnTo>
                  <a:pt x="217670" y="63269"/>
                </a:lnTo>
                <a:lnTo>
                  <a:pt x="222513" y="73985"/>
                </a:lnTo>
                <a:lnTo>
                  <a:pt x="226953" y="84676"/>
                </a:lnTo>
                <a:lnTo>
                  <a:pt x="230936" y="95499"/>
                </a:lnTo>
                <a:lnTo>
                  <a:pt x="234239" y="106765"/>
                </a:lnTo>
                <a:lnTo>
                  <a:pt x="236795" y="118610"/>
                </a:lnTo>
                <a:lnTo>
                  <a:pt x="238682" y="131008"/>
                </a:lnTo>
                <a:lnTo>
                  <a:pt x="240031" y="143863"/>
                </a:lnTo>
                <a:lnTo>
                  <a:pt x="240976" y="157069"/>
                </a:lnTo>
                <a:lnTo>
                  <a:pt x="241629" y="170530"/>
                </a:lnTo>
                <a:lnTo>
                  <a:pt x="242075" y="184172"/>
                </a:lnTo>
                <a:lnTo>
                  <a:pt x="242377" y="197946"/>
                </a:lnTo>
                <a:lnTo>
                  <a:pt x="242582" y="211975"/>
                </a:lnTo>
                <a:lnTo>
                  <a:pt x="242720" y="226539"/>
                </a:lnTo>
                <a:lnTo>
                  <a:pt x="242808" y="241743"/>
                </a:lnTo>
                <a:lnTo>
                  <a:pt x="242697" y="257378"/>
                </a:lnTo>
                <a:lnTo>
                  <a:pt x="242090" y="273028"/>
                </a:lnTo>
                <a:lnTo>
                  <a:pt x="240860" y="288443"/>
                </a:lnTo>
                <a:lnTo>
                  <a:pt x="238880" y="303558"/>
                </a:lnTo>
                <a:lnTo>
                  <a:pt x="235947" y="318393"/>
                </a:lnTo>
                <a:lnTo>
                  <a:pt x="232051" y="332997"/>
                </a:lnTo>
                <a:lnTo>
                  <a:pt x="227485" y="347262"/>
                </a:lnTo>
                <a:lnTo>
                  <a:pt x="222737" y="360928"/>
                </a:lnTo>
                <a:lnTo>
                  <a:pt x="218098" y="373906"/>
                </a:lnTo>
                <a:lnTo>
                  <a:pt x="213510" y="386420"/>
                </a:lnTo>
                <a:lnTo>
                  <a:pt x="208671" y="398896"/>
                </a:lnTo>
                <a:lnTo>
                  <a:pt x="203411" y="411581"/>
                </a:lnTo>
                <a:lnTo>
                  <a:pt x="197555" y="424219"/>
                </a:lnTo>
                <a:lnTo>
                  <a:pt x="190859" y="436179"/>
                </a:lnTo>
                <a:lnTo>
                  <a:pt x="183280" y="447155"/>
                </a:lnTo>
                <a:lnTo>
                  <a:pt x="175086" y="457321"/>
                </a:lnTo>
                <a:lnTo>
                  <a:pt x="166748" y="467143"/>
                </a:lnTo>
                <a:lnTo>
                  <a:pt x="158545" y="476927"/>
                </a:lnTo>
                <a:lnTo>
                  <a:pt x="150413" y="486482"/>
                </a:lnTo>
                <a:lnTo>
                  <a:pt x="142039" y="495226"/>
                </a:lnTo>
                <a:lnTo>
                  <a:pt x="133254" y="502883"/>
                </a:lnTo>
                <a:lnTo>
                  <a:pt x="123877" y="509330"/>
                </a:lnTo>
                <a:lnTo>
                  <a:pt x="113665" y="514438"/>
                </a:lnTo>
                <a:lnTo>
                  <a:pt x="102571" y="518272"/>
                </a:lnTo>
                <a:lnTo>
                  <a:pt x="90865" y="520881"/>
                </a:lnTo>
                <a:lnTo>
                  <a:pt x="79015" y="522198"/>
                </a:lnTo>
                <a:lnTo>
                  <a:pt x="67311" y="522305"/>
                </a:lnTo>
                <a:lnTo>
                  <a:pt x="56013" y="521245"/>
                </a:lnTo>
                <a:lnTo>
                  <a:pt x="45426" y="518938"/>
                </a:lnTo>
                <a:lnTo>
                  <a:pt x="35646" y="515457"/>
                </a:lnTo>
                <a:lnTo>
                  <a:pt x="26757" y="510831"/>
                </a:lnTo>
                <a:lnTo>
                  <a:pt x="18924" y="504978"/>
                </a:lnTo>
                <a:lnTo>
                  <a:pt x="12143" y="497961"/>
                </a:lnTo>
                <a:lnTo>
                  <a:pt x="6588" y="489809"/>
                </a:lnTo>
                <a:lnTo>
                  <a:pt x="2679" y="480435"/>
                </a:lnTo>
                <a:lnTo>
                  <a:pt x="499" y="469910"/>
                </a:lnTo>
                <a:lnTo>
                  <a:pt x="0" y="458589"/>
                </a:lnTo>
                <a:lnTo>
                  <a:pt x="1178" y="446998"/>
                </a:lnTo>
                <a:lnTo>
                  <a:pt x="3858" y="435468"/>
                </a:lnTo>
                <a:lnTo>
                  <a:pt x="7757" y="424287"/>
                </a:lnTo>
                <a:lnTo>
                  <a:pt x="12583" y="413779"/>
                </a:lnTo>
                <a:lnTo>
                  <a:pt x="18088" y="404051"/>
                </a:lnTo>
                <a:lnTo>
                  <a:pt x="24239" y="395196"/>
                </a:lnTo>
                <a:lnTo>
                  <a:pt x="31199" y="387387"/>
                </a:lnTo>
                <a:lnTo>
                  <a:pt x="38998" y="380617"/>
                </a:lnTo>
                <a:lnTo>
                  <a:pt x="47693" y="374900"/>
                </a:lnTo>
                <a:lnTo>
                  <a:pt x="57441" y="370349"/>
                </a:lnTo>
                <a:lnTo>
                  <a:pt x="68219" y="366920"/>
                </a:lnTo>
                <a:lnTo>
                  <a:pt x="79712" y="364600"/>
                </a:lnTo>
                <a:lnTo>
                  <a:pt x="91419" y="363483"/>
                </a:lnTo>
                <a:lnTo>
                  <a:pt x="103032" y="363512"/>
                </a:lnTo>
                <a:lnTo>
                  <a:pt x="114438" y="364667"/>
                </a:lnTo>
                <a:lnTo>
                  <a:pt x="125629" y="367037"/>
                </a:lnTo>
                <a:lnTo>
                  <a:pt x="136639" y="370562"/>
                </a:lnTo>
                <a:lnTo>
                  <a:pt x="147507" y="375216"/>
                </a:lnTo>
                <a:lnTo>
                  <a:pt x="158272" y="381088"/>
                </a:lnTo>
                <a:lnTo>
                  <a:pt x="168962" y="388109"/>
                </a:lnTo>
                <a:lnTo>
                  <a:pt x="179601" y="395924"/>
                </a:lnTo>
                <a:lnTo>
                  <a:pt x="190204" y="404008"/>
                </a:lnTo>
                <a:lnTo>
                  <a:pt x="200778" y="412034"/>
                </a:lnTo>
                <a:lnTo>
                  <a:pt x="211168" y="419880"/>
                </a:lnTo>
                <a:lnTo>
                  <a:pt x="221071" y="427527"/>
                </a:lnTo>
                <a:lnTo>
                  <a:pt x="230366" y="435005"/>
                </a:lnTo>
                <a:lnTo>
                  <a:pt x="239252" y="442348"/>
                </a:lnTo>
                <a:lnTo>
                  <a:pt x="248139" y="449593"/>
                </a:lnTo>
                <a:lnTo>
                  <a:pt x="257273" y="456762"/>
                </a:lnTo>
                <a:lnTo>
                  <a:pt x="266885" y="463714"/>
                </a:lnTo>
                <a:lnTo>
                  <a:pt x="277256" y="470156"/>
                </a:lnTo>
                <a:lnTo>
                  <a:pt x="288452" y="475966"/>
                </a:lnTo>
                <a:lnTo>
                  <a:pt x="300158" y="481035"/>
                </a:lnTo>
                <a:lnTo>
                  <a:pt x="313139" y="485683"/>
                </a:lnTo>
                <a:lnTo>
                  <a:pt x="330772" y="490318"/>
                </a:lnTo>
                <a:lnTo>
                  <a:pt x="358812" y="49569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2222829" y="2676673"/>
            <a:ext cx="384999" cy="536954"/>
          </a:xfrm>
          <a:custGeom>
            <a:avLst/>
            <a:gdLst/>
            <a:ahLst/>
            <a:cxnLst/>
            <a:rect l="0" t="0" r="0" b="0"/>
            <a:pathLst>
              <a:path w="384999" h="536954">
                <a:moveTo>
                  <a:pt x="252684" y="0"/>
                </a:moveTo>
                <a:lnTo>
                  <a:pt x="246816" y="5934"/>
                </a:lnTo>
                <a:lnTo>
                  <a:pt x="241251" y="12139"/>
                </a:lnTo>
                <a:lnTo>
                  <a:pt x="235448" y="19234"/>
                </a:lnTo>
                <a:lnTo>
                  <a:pt x="229194" y="27175"/>
                </a:lnTo>
                <a:lnTo>
                  <a:pt x="222216" y="35821"/>
                </a:lnTo>
                <a:lnTo>
                  <a:pt x="214439" y="45016"/>
                </a:lnTo>
                <a:lnTo>
                  <a:pt x="206111" y="54615"/>
                </a:lnTo>
                <a:lnTo>
                  <a:pt x="197680" y="64505"/>
                </a:lnTo>
                <a:lnTo>
                  <a:pt x="189420" y="74598"/>
                </a:lnTo>
                <a:lnTo>
                  <a:pt x="181417" y="84832"/>
                </a:lnTo>
                <a:lnTo>
                  <a:pt x="173664" y="95161"/>
                </a:lnTo>
                <a:lnTo>
                  <a:pt x="166117" y="105551"/>
                </a:lnTo>
                <a:lnTo>
                  <a:pt x="158726" y="115817"/>
                </a:lnTo>
                <a:lnTo>
                  <a:pt x="151450" y="125637"/>
                </a:lnTo>
                <a:lnTo>
                  <a:pt x="144265" y="134799"/>
                </a:lnTo>
                <a:lnTo>
                  <a:pt x="137544" y="140766"/>
                </a:lnTo>
                <a:lnTo>
                  <a:pt x="132681" y="140840"/>
                </a:lnTo>
                <a:lnTo>
                  <a:pt x="130876" y="136729"/>
                </a:lnTo>
                <a:lnTo>
                  <a:pt x="131783" y="130119"/>
                </a:lnTo>
                <a:lnTo>
                  <a:pt x="134670" y="122020"/>
                </a:lnTo>
                <a:lnTo>
                  <a:pt x="138920" y="113021"/>
                </a:lnTo>
                <a:lnTo>
                  <a:pt x="144088" y="103471"/>
                </a:lnTo>
                <a:lnTo>
                  <a:pt x="149872" y="93743"/>
                </a:lnTo>
                <a:lnTo>
                  <a:pt x="156067" y="84270"/>
                </a:lnTo>
                <a:lnTo>
                  <a:pt x="162537" y="75261"/>
                </a:lnTo>
                <a:lnTo>
                  <a:pt x="169189" y="66733"/>
                </a:lnTo>
                <a:lnTo>
                  <a:pt x="175963" y="58616"/>
                </a:lnTo>
                <a:lnTo>
                  <a:pt x="182824" y="50825"/>
                </a:lnTo>
                <a:lnTo>
                  <a:pt x="189907" y="43438"/>
                </a:lnTo>
                <a:lnTo>
                  <a:pt x="197502" y="36696"/>
                </a:lnTo>
                <a:lnTo>
                  <a:pt x="205731" y="30681"/>
                </a:lnTo>
                <a:lnTo>
                  <a:pt x="214716" y="25489"/>
                </a:lnTo>
                <a:lnTo>
                  <a:pt x="224658" y="21300"/>
                </a:lnTo>
                <a:lnTo>
                  <a:pt x="235568" y="18117"/>
                </a:lnTo>
                <a:lnTo>
                  <a:pt x="247148" y="15962"/>
                </a:lnTo>
                <a:lnTo>
                  <a:pt x="258913" y="14957"/>
                </a:lnTo>
                <a:lnTo>
                  <a:pt x="270551" y="15072"/>
                </a:lnTo>
                <a:lnTo>
                  <a:pt x="281465" y="16623"/>
                </a:lnTo>
                <a:lnTo>
                  <a:pt x="290729" y="20324"/>
                </a:lnTo>
                <a:lnTo>
                  <a:pt x="297981" y="26373"/>
                </a:lnTo>
                <a:lnTo>
                  <a:pt x="303035" y="34520"/>
                </a:lnTo>
                <a:lnTo>
                  <a:pt x="305619" y="44348"/>
                </a:lnTo>
                <a:lnTo>
                  <a:pt x="305834" y="55434"/>
                </a:lnTo>
                <a:lnTo>
                  <a:pt x="303896" y="67264"/>
                </a:lnTo>
                <a:lnTo>
                  <a:pt x="299946" y="79264"/>
                </a:lnTo>
                <a:lnTo>
                  <a:pt x="294263" y="91100"/>
                </a:lnTo>
                <a:lnTo>
                  <a:pt x="287366" y="102502"/>
                </a:lnTo>
                <a:lnTo>
                  <a:pt x="279909" y="113166"/>
                </a:lnTo>
                <a:lnTo>
                  <a:pt x="272306" y="123007"/>
                </a:lnTo>
                <a:lnTo>
                  <a:pt x="264747" y="132108"/>
                </a:lnTo>
                <a:lnTo>
                  <a:pt x="257291" y="140616"/>
                </a:lnTo>
                <a:lnTo>
                  <a:pt x="249996" y="148634"/>
                </a:lnTo>
                <a:lnTo>
                  <a:pt x="244716" y="154772"/>
                </a:lnTo>
                <a:lnTo>
                  <a:pt x="243817" y="157349"/>
                </a:lnTo>
                <a:lnTo>
                  <a:pt x="246659" y="157265"/>
                </a:lnTo>
                <a:lnTo>
                  <a:pt x="252101" y="155959"/>
                </a:lnTo>
                <a:lnTo>
                  <a:pt x="259272" y="154756"/>
                </a:lnTo>
                <a:lnTo>
                  <a:pt x="267578" y="154313"/>
                </a:lnTo>
                <a:lnTo>
                  <a:pt x="276466" y="154938"/>
                </a:lnTo>
                <a:lnTo>
                  <a:pt x="285373" y="156847"/>
                </a:lnTo>
                <a:lnTo>
                  <a:pt x="294007" y="160012"/>
                </a:lnTo>
                <a:lnTo>
                  <a:pt x="302454" y="164399"/>
                </a:lnTo>
                <a:lnTo>
                  <a:pt x="311049" y="170082"/>
                </a:lnTo>
                <a:lnTo>
                  <a:pt x="319980" y="176978"/>
                </a:lnTo>
                <a:lnTo>
                  <a:pt x="329116" y="185046"/>
                </a:lnTo>
                <a:lnTo>
                  <a:pt x="338104" y="194364"/>
                </a:lnTo>
                <a:lnTo>
                  <a:pt x="346740" y="204858"/>
                </a:lnTo>
                <a:lnTo>
                  <a:pt x="354828" y="216499"/>
                </a:lnTo>
                <a:lnTo>
                  <a:pt x="362107" y="229369"/>
                </a:lnTo>
                <a:lnTo>
                  <a:pt x="368514" y="243393"/>
                </a:lnTo>
                <a:lnTo>
                  <a:pt x="373985" y="258217"/>
                </a:lnTo>
                <a:lnTo>
                  <a:pt x="378369" y="273313"/>
                </a:lnTo>
                <a:lnTo>
                  <a:pt x="381686" y="288359"/>
                </a:lnTo>
                <a:lnTo>
                  <a:pt x="383932" y="303393"/>
                </a:lnTo>
                <a:lnTo>
                  <a:pt x="384998" y="318707"/>
                </a:lnTo>
                <a:lnTo>
                  <a:pt x="384930" y="334445"/>
                </a:lnTo>
                <a:lnTo>
                  <a:pt x="383579" y="350287"/>
                </a:lnTo>
                <a:lnTo>
                  <a:pt x="380546" y="365550"/>
                </a:lnTo>
                <a:lnTo>
                  <a:pt x="375768" y="379887"/>
                </a:lnTo>
                <a:lnTo>
                  <a:pt x="369627" y="393126"/>
                </a:lnTo>
                <a:lnTo>
                  <a:pt x="362750" y="405098"/>
                </a:lnTo>
                <a:lnTo>
                  <a:pt x="355568" y="415848"/>
                </a:lnTo>
                <a:lnTo>
                  <a:pt x="348138" y="425407"/>
                </a:lnTo>
                <a:lnTo>
                  <a:pt x="340244" y="433697"/>
                </a:lnTo>
                <a:lnTo>
                  <a:pt x="331788" y="440802"/>
                </a:lnTo>
                <a:lnTo>
                  <a:pt x="322805" y="447085"/>
                </a:lnTo>
                <a:lnTo>
                  <a:pt x="313388" y="453080"/>
                </a:lnTo>
                <a:lnTo>
                  <a:pt x="303642" y="459115"/>
                </a:lnTo>
                <a:lnTo>
                  <a:pt x="293655" y="465154"/>
                </a:lnTo>
                <a:lnTo>
                  <a:pt x="283498" y="470908"/>
                </a:lnTo>
                <a:lnTo>
                  <a:pt x="273203" y="476225"/>
                </a:lnTo>
                <a:lnTo>
                  <a:pt x="262154" y="481099"/>
                </a:lnTo>
                <a:lnTo>
                  <a:pt x="249147" y="485600"/>
                </a:lnTo>
                <a:lnTo>
                  <a:pt x="233683" y="489810"/>
                </a:lnTo>
                <a:lnTo>
                  <a:pt x="215904" y="493807"/>
                </a:lnTo>
                <a:lnTo>
                  <a:pt x="196224" y="497651"/>
                </a:lnTo>
                <a:lnTo>
                  <a:pt x="175091" y="501393"/>
                </a:lnTo>
                <a:lnTo>
                  <a:pt x="152731" y="505229"/>
                </a:lnTo>
                <a:lnTo>
                  <a:pt x="129147" y="509491"/>
                </a:lnTo>
                <a:lnTo>
                  <a:pt x="104472" y="514315"/>
                </a:lnTo>
                <a:lnTo>
                  <a:pt x="80120" y="519372"/>
                </a:lnTo>
                <a:lnTo>
                  <a:pt x="56306" y="524460"/>
                </a:lnTo>
                <a:lnTo>
                  <a:pt x="30942" y="530028"/>
                </a:lnTo>
                <a:lnTo>
                  <a:pt x="0" y="5369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3138015" y="1918621"/>
            <a:ext cx="2464463" cy="389555"/>
            <a:chOff x="3138015" y="1918621"/>
            <a:chExt cx="2464463" cy="389555"/>
          </a:xfrm>
        </p:grpSpPr>
        <p:sp>
          <p:nvSpPr>
            <p:cNvPr id="35" name="Freeform 34"/>
            <p:cNvSpPr/>
            <p:nvPr/>
          </p:nvSpPr>
          <p:spPr>
            <a:xfrm>
              <a:off x="3138015" y="1981792"/>
              <a:ext cx="264007" cy="210571"/>
            </a:xfrm>
            <a:custGeom>
              <a:avLst/>
              <a:gdLst/>
              <a:ahLst/>
              <a:cxnLst/>
              <a:rect l="0" t="0" r="0" b="0"/>
              <a:pathLst>
                <a:path w="264007" h="210571">
                  <a:moveTo>
                    <a:pt x="253477" y="0"/>
                  </a:moveTo>
                  <a:lnTo>
                    <a:pt x="247610" y="5867"/>
                  </a:lnTo>
                  <a:lnTo>
                    <a:pt x="242045" y="11432"/>
                  </a:lnTo>
                  <a:lnTo>
                    <a:pt x="236241" y="17231"/>
                  </a:lnTo>
                  <a:lnTo>
                    <a:pt x="229987" y="23311"/>
                  </a:lnTo>
                  <a:lnTo>
                    <a:pt x="223010" y="29641"/>
                  </a:lnTo>
                  <a:lnTo>
                    <a:pt x="215228" y="36169"/>
                  </a:lnTo>
                  <a:lnTo>
                    <a:pt x="206727" y="42845"/>
                  </a:lnTo>
                  <a:lnTo>
                    <a:pt x="197648" y="49628"/>
                  </a:lnTo>
                  <a:lnTo>
                    <a:pt x="188130" y="56485"/>
                  </a:lnTo>
                  <a:lnTo>
                    <a:pt x="178129" y="63395"/>
                  </a:lnTo>
                  <a:lnTo>
                    <a:pt x="167431" y="70340"/>
                  </a:lnTo>
                  <a:lnTo>
                    <a:pt x="155974" y="77309"/>
                  </a:lnTo>
                  <a:lnTo>
                    <a:pt x="143840" y="84295"/>
                  </a:lnTo>
                  <a:lnTo>
                    <a:pt x="131162" y="91292"/>
                  </a:lnTo>
                  <a:lnTo>
                    <a:pt x="118082" y="98296"/>
                  </a:lnTo>
                  <a:lnTo>
                    <a:pt x="104874" y="105305"/>
                  </a:lnTo>
                  <a:lnTo>
                    <a:pt x="91934" y="112317"/>
                  </a:lnTo>
                  <a:lnTo>
                    <a:pt x="79455" y="119327"/>
                  </a:lnTo>
                  <a:lnTo>
                    <a:pt x="67448" y="126170"/>
                  </a:lnTo>
                  <a:lnTo>
                    <a:pt x="55846" y="132539"/>
                  </a:lnTo>
                  <a:lnTo>
                    <a:pt x="44557" y="138308"/>
                  </a:lnTo>
                  <a:lnTo>
                    <a:pt x="33499" y="143673"/>
                  </a:lnTo>
                  <a:lnTo>
                    <a:pt x="22608" y="149044"/>
                  </a:lnTo>
                  <a:lnTo>
                    <a:pt x="11888" y="154661"/>
                  </a:lnTo>
                  <a:lnTo>
                    <a:pt x="3301" y="160633"/>
                  </a:lnTo>
                  <a:lnTo>
                    <a:pt x="0" y="166285"/>
                  </a:lnTo>
                  <a:lnTo>
                    <a:pt x="2010" y="170701"/>
                  </a:lnTo>
                  <a:lnTo>
                    <a:pt x="7623" y="174235"/>
                  </a:lnTo>
                  <a:lnTo>
                    <a:pt x="15356" y="177388"/>
                  </a:lnTo>
                  <a:lnTo>
                    <a:pt x="24450" y="180290"/>
                  </a:lnTo>
                  <a:lnTo>
                    <a:pt x="34687" y="182759"/>
                  </a:lnTo>
                  <a:lnTo>
                    <a:pt x="45914" y="184702"/>
                  </a:lnTo>
                  <a:lnTo>
                    <a:pt x="58101" y="186152"/>
                  </a:lnTo>
                  <a:lnTo>
                    <a:pt x="71364" y="187196"/>
                  </a:lnTo>
                  <a:lnTo>
                    <a:pt x="85665" y="187935"/>
                  </a:lnTo>
                  <a:lnTo>
                    <a:pt x="100680" y="188616"/>
                  </a:lnTo>
                  <a:lnTo>
                    <a:pt x="115907" y="189614"/>
                  </a:lnTo>
                  <a:lnTo>
                    <a:pt x="131033" y="191104"/>
                  </a:lnTo>
                  <a:lnTo>
                    <a:pt x="145781" y="193090"/>
                  </a:lnTo>
                  <a:lnTo>
                    <a:pt x="159838" y="195494"/>
                  </a:lnTo>
                  <a:lnTo>
                    <a:pt x="173112" y="198218"/>
                  </a:lnTo>
                  <a:lnTo>
                    <a:pt x="185839" y="201012"/>
                  </a:lnTo>
                  <a:lnTo>
                    <a:pt x="198466" y="203501"/>
                  </a:lnTo>
                  <a:lnTo>
                    <a:pt x="211246" y="205504"/>
                  </a:lnTo>
                  <a:lnTo>
                    <a:pt x="223658" y="207019"/>
                  </a:lnTo>
                  <a:lnTo>
                    <a:pt x="235716" y="208283"/>
                  </a:lnTo>
                  <a:lnTo>
                    <a:pt x="248486" y="209403"/>
                  </a:lnTo>
                  <a:lnTo>
                    <a:pt x="26400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49336" y="2076548"/>
              <a:ext cx="747525" cy="63172"/>
            </a:xfrm>
            <a:custGeom>
              <a:avLst/>
              <a:gdLst/>
              <a:ahLst/>
              <a:cxnLst/>
              <a:rect l="0" t="0" r="0" b="0"/>
              <a:pathLst>
                <a:path w="747525" h="63172">
                  <a:moveTo>
                    <a:pt x="0" y="63171"/>
                  </a:moveTo>
                  <a:lnTo>
                    <a:pt x="8802" y="60238"/>
                  </a:lnTo>
                  <a:lnTo>
                    <a:pt x="17148" y="57455"/>
                  </a:lnTo>
                  <a:lnTo>
                    <a:pt x="25852" y="54556"/>
                  </a:lnTo>
                  <a:lnTo>
                    <a:pt x="35146" y="51515"/>
                  </a:lnTo>
                  <a:lnTo>
                    <a:pt x="45289" y="48350"/>
                  </a:lnTo>
                  <a:lnTo>
                    <a:pt x="56339" y="45086"/>
                  </a:lnTo>
                  <a:lnTo>
                    <a:pt x="68351" y="41749"/>
                  </a:lnTo>
                  <a:lnTo>
                    <a:pt x="81470" y="38357"/>
                  </a:lnTo>
                  <a:lnTo>
                    <a:pt x="95661" y="34933"/>
                  </a:lnTo>
                  <a:lnTo>
                    <a:pt x="110596" y="31651"/>
                  </a:lnTo>
                  <a:lnTo>
                    <a:pt x="125766" y="28827"/>
                  </a:lnTo>
                  <a:lnTo>
                    <a:pt x="140862" y="26591"/>
                  </a:lnTo>
                  <a:lnTo>
                    <a:pt x="155929" y="24751"/>
                  </a:lnTo>
                  <a:lnTo>
                    <a:pt x="171264" y="22900"/>
                  </a:lnTo>
                  <a:lnTo>
                    <a:pt x="187032" y="20806"/>
                  </a:lnTo>
                  <a:lnTo>
                    <a:pt x="203401" y="18567"/>
                  </a:lnTo>
                  <a:lnTo>
                    <a:pt x="220616" y="16517"/>
                  </a:lnTo>
                  <a:lnTo>
                    <a:pt x="238717" y="14841"/>
                  </a:lnTo>
                  <a:lnTo>
                    <a:pt x="257435" y="13564"/>
                  </a:lnTo>
                  <a:lnTo>
                    <a:pt x="276299" y="12631"/>
                  </a:lnTo>
                  <a:lnTo>
                    <a:pt x="295028" y="11970"/>
                  </a:lnTo>
                  <a:lnTo>
                    <a:pt x="313688" y="11509"/>
                  </a:lnTo>
                  <a:lnTo>
                    <a:pt x="332589" y="11192"/>
                  </a:lnTo>
                  <a:lnTo>
                    <a:pt x="351885" y="10971"/>
                  </a:lnTo>
                  <a:lnTo>
                    <a:pt x="371097" y="10651"/>
                  </a:lnTo>
                  <a:lnTo>
                    <a:pt x="389245" y="9904"/>
                  </a:lnTo>
                  <a:lnTo>
                    <a:pt x="405864" y="8589"/>
                  </a:lnTo>
                  <a:lnTo>
                    <a:pt x="421141" y="6892"/>
                  </a:lnTo>
                  <a:lnTo>
                    <a:pt x="435631" y="5214"/>
                  </a:lnTo>
                  <a:lnTo>
                    <a:pt x="449759" y="3791"/>
                  </a:lnTo>
                  <a:lnTo>
                    <a:pt x="464081" y="2685"/>
                  </a:lnTo>
                  <a:lnTo>
                    <a:pt x="479316" y="1868"/>
                  </a:lnTo>
                  <a:lnTo>
                    <a:pt x="495765" y="1284"/>
                  </a:lnTo>
                  <a:lnTo>
                    <a:pt x="513376" y="875"/>
                  </a:lnTo>
                  <a:lnTo>
                    <a:pt x="531948" y="593"/>
                  </a:lnTo>
                  <a:lnTo>
                    <a:pt x="551250" y="400"/>
                  </a:lnTo>
                  <a:lnTo>
                    <a:pt x="570921" y="269"/>
                  </a:lnTo>
                  <a:lnTo>
                    <a:pt x="590499" y="181"/>
                  </a:lnTo>
                  <a:lnTo>
                    <a:pt x="609737" y="121"/>
                  </a:lnTo>
                  <a:lnTo>
                    <a:pt x="628586" y="81"/>
                  </a:lnTo>
                  <a:lnTo>
                    <a:pt x="647089" y="54"/>
                  </a:lnTo>
                  <a:lnTo>
                    <a:pt x="665299" y="36"/>
                  </a:lnTo>
                  <a:lnTo>
                    <a:pt x="682721" y="24"/>
                  </a:lnTo>
                  <a:lnTo>
                    <a:pt x="700127" y="15"/>
                  </a:lnTo>
                  <a:lnTo>
                    <a:pt x="720165" y="7"/>
                  </a:lnTo>
                  <a:lnTo>
                    <a:pt x="7475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56135" y="1960735"/>
              <a:ext cx="260004" cy="294799"/>
            </a:xfrm>
            <a:custGeom>
              <a:avLst/>
              <a:gdLst/>
              <a:ahLst/>
              <a:cxnLst/>
              <a:rect l="0" t="0" r="0" b="0"/>
              <a:pathLst>
                <a:path w="260004" h="294799">
                  <a:moveTo>
                    <a:pt x="30238" y="294798"/>
                  </a:moveTo>
                  <a:lnTo>
                    <a:pt x="27371" y="285929"/>
                  </a:lnTo>
                  <a:lnTo>
                    <a:pt x="25229" y="276943"/>
                  </a:lnTo>
                  <a:lnTo>
                    <a:pt x="23621" y="266947"/>
                  </a:lnTo>
                  <a:lnTo>
                    <a:pt x="22267" y="255966"/>
                  </a:lnTo>
                  <a:lnTo>
                    <a:pt x="20771" y="244155"/>
                  </a:lnTo>
                  <a:lnTo>
                    <a:pt x="18924" y="231697"/>
                  </a:lnTo>
                  <a:lnTo>
                    <a:pt x="16857" y="218759"/>
                  </a:lnTo>
                  <a:lnTo>
                    <a:pt x="14925" y="205478"/>
                  </a:lnTo>
                  <a:lnTo>
                    <a:pt x="13329" y="191952"/>
                  </a:lnTo>
                  <a:lnTo>
                    <a:pt x="12105" y="178091"/>
                  </a:lnTo>
                  <a:lnTo>
                    <a:pt x="11209" y="163640"/>
                  </a:lnTo>
                  <a:lnTo>
                    <a:pt x="10567" y="148512"/>
                  </a:lnTo>
                  <a:lnTo>
                    <a:pt x="9950" y="132928"/>
                  </a:lnTo>
                  <a:lnTo>
                    <a:pt x="8995" y="117313"/>
                  </a:lnTo>
                  <a:lnTo>
                    <a:pt x="7538" y="101920"/>
                  </a:lnTo>
                  <a:lnTo>
                    <a:pt x="5744" y="86821"/>
                  </a:lnTo>
                  <a:lnTo>
                    <a:pt x="4000" y="71997"/>
                  </a:lnTo>
                  <a:lnTo>
                    <a:pt x="2533" y="57395"/>
                  </a:lnTo>
                  <a:lnTo>
                    <a:pt x="1397" y="42961"/>
                  </a:lnTo>
                  <a:lnTo>
                    <a:pt x="561" y="28650"/>
                  </a:lnTo>
                  <a:lnTo>
                    <a:pt x="0" y="14523"/>
                  </a:lnTo>
                  <a:lnTo>
                    <a:pt x="924" y="3994"/>
                  </a:lnTo>
                  <a:lnTo>
                    <a:pt x="4283" y="1203"/>
                  </a:lnTo>
                  <a:lnTo>
                    <a:pt x="8791" y="4577"/>
                  </a:lnTo>
                  <a:lnTo>
                    <a:pt x="13754" y="11925"/>
                  </a:lnTo>
                  <a:lnTo>
                    <a:pt x="18718" y="21740"/>
                  </a:lnTo>
                  <a:lnTo>
                    <a:pt x="23464" y="33092"/>
                  </a:lnTo>
                  <a:lnTo>
                    <a:pt x="28102" y="45571"/>
                  </a:lnTo>
                  <a:lnTo>
                    <a:pt x="32965" y="59133"/>
                  </a:lnTo>
                  <a:lnTo>
                    <a:pt x="38231" y="73691"/>
                  </a:lnTo>
                  <a:lnTo>
                    <a:pt x="43918" y="89073"/>
                  </a:lnTo>
                  <a:lnTo>
                    <a:pt x="49967" y="105090"/>
                  </a:lnTo>
                  <a:lnTo>
                    <a:pt x="56299" y="121566"/>
                  </a:lnTo>
                  <a:lnTo>
                    <a:pt x="62839" y="138038"/>
                  </a:lnTo>
                  <a:lnTo>
                    <a:pt x="69529" y="153791"/>
                  </a:lnTo>
                  <a:lnTo>
                    <a:pt x="76329" y="168495"/>
                  </a:lnTo>
                  <a:lnTo>
                    <a:pt x="83368" y="182165"/>
                  </a:lnTo>
                  <a:lnTo>
                    <a:pt x="90933" y="194967"/>
                  </a:lnTo>
                  <a:lnTo>
                    <a:pt x="99137" y="207095"/>
                  </a:lnTo>
                  <a:lnTo>
                    <a:pt x="107935" y="218565"/>
                  </a:lnTo>
                  <a:lnTo>
                    <a:pt x="117219" y="229210"/>
                  </a:lnTo>
                  <a:lnTo>
                    <a:pt x="126878" y="238996"/>
                  </a:lnTo>
                  <a:lnTo>
                    <a:pt x="136975" y="247705"/>
                  </a:lnTo>
                  <a:lnTo>
                    <a:pt x="147737" y="254878"/>
                  </a:lnTo>
                  <a:lnTo>
                    <a:pt x="159228" y="260394"/>
                  </a:lnTo>
                  <a:lnTo>
                    <a:pt x="171046" y="264114"/>
                  </a:lnTo>
                  <a:lnTo>
                    <a:pt x="182446" y="265720"/>
                  </a:lnTo>
                  <a:lnTo>
                    <a:pt x="193038" y="265240"/>
                  </a:lnTo>
                  <a:lnTo>
                    <a:pt x="202777" y="262816"/>
                  </a:lnTo>
                  <a:lnTo>
                    <a:pt x="211778" y="258532"/>
                  </a:lnTo>
                  <a:lnTo>
                    <a:pt x="220198" y="252611"/>
                  </a:lnTo>
                  <a:lnTo>
                    <a:pt x="228023" y="245215"/>
                  </a:lnTo>
                  <a:lnTo>
                    <a:pt x="235067" y="236356"/>
                  </a:lnTo>
                  <a:lnTo>
                    <a:pt x="241287" y="226177"/>
                  </a:lnTo>
                  <a:lnTo>
                    <a:pt x="246618" y="214919"/>
                  </a:lnTo>
                  <a:lnTo>
                    <a:pt x="250902" y="202839"/>
                  </a:lnTo>
                  <a:lnTo>
                    <a:pt x="254153" y="190158"/>
                  </a:lnTo>
                  <a:lnTo>
                    <a:pt x="256522" y="177050"/>
                  </a:lnTo>
                  <a:lnTo>
                    <a:pt x="258203" y="163645"/>
                  </a:lnTo>
                  <a:lnTo>
                    <a:pt x="259370" y="150030"/>
                  </a:lnTo>
                  <a:lnTo>
                    <a:pt x="260003" y="136107"/>
                  </a:lnTo>
                  <a:lnTo>
                    <a:pt x="259904" y="121615"/>
                  </a:lnTo>
                  <a:lnTo>
                    <a:pt x="259023" y="106462"/>
                  </a:lnTo>
                  <a:lnTo>
                    <a:pt x="257449" y="91032"/>
                  </a:lnTo>
                  <a:lnTo>
                    <a:pt x="255322" y="76052"/>
                  </a:lnTo>
                  <a:lnTo>
                    <a:pt x="252783" y="61912"/>
                  </a:lnTo>
                  <a:lnTo>
                    <a:pt x="250103" y="48907"/>
                  </a:lnTo>
                  <a:lnTo>
                    <a:pt x="247407" y="36025"/>
                  </a:lnTo>
                  <a:lnTo>
                    <a:pt x="244462" y="21021"/>
                  </a:lnTo>
                  <a:lnTo>
                    <a:pt x="2408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70642" y="2118662"/>
              <a:ext cx="115814" cy="144546"/>
            </a:xfrm>
            <a:custGeom>
              <a:avLst/>
              <a:gdLst/>
              <a:ahLst/>
              <a:cxnLst/>
              <a:rect l="0" t="0" r="0" b="0"/>
              <a:pathLst>
                <a:path w="115814" h="144546">
                  <a:moveTo>
                    <a:pt x="0" y="21057"/>
                  </a:moveTo>
                  <a:lnTo>
                    <a:pt x="0" y="32792"/>
                  </a:lnTo>
                  <a:lnTo>
                    <a:pt x="0" y="43921"/>
                  </a:lnTo>
                  <a:lnTo>
                    <a:pt x="4" y="55515"/>
                  </a:lnTo>
                  <a:lnTo>
                    <a:pt x="177" y="67503"/>
                  </a:lnTo>
                  <a:lnTo>
                    <a:pt x="826" y="79515"/>
                  </a:lnTo>
                  <a:lnTo>
                    <a:pt x="2084" y="91313"/>
                  </a:lnTo>
                  <a:lnTo>
                    <a:pt x="4082" y="102667"/>
                  </a:lnTo>
                  <a:lnTo>
                    <a:pt x="7027" y="113287"/>
                  </a:lnTo>
                  <a:lnTo>
                    <a:pt x="10940" y="123080"/>
                  </a:lnTo>
                  <a:lnTo>
                    <a:pt x="15857" y="131636"/>
                  </a:lnTo>
                  <a:lnTo>
                    <a:pt x="21906" y="138180"/>
                  </a:lnTo>
                  <a:lnTo>
                    <a:pt x="29050" y="142465"/>
                  </a:lnTo>
                  <a:lnTo>
                    <a:pt x="37117" y="144545"/>
                  </a:lnTo>
                  <a:lnTo>
                    <a:pt x="45902" y="144512"/>
                  </a:lnTo>
                  <a:lnTo>
                    <a:pt x="55209" y="142635"/>
                  </a:lnTo>
                  <a:lnTo>
                    <a:pt x="64558" y="139123"/>
                  </a:lnTo>
                  <a:lnTo>
                    <a:pt x="73221" y="134034"/>
                  </a:lnTo>
                  <a:lnTo>
                    <a:pt x="80858" y="127537"/>
                  </a:lnTo>
                  <a:lnTo>
                    <a:pt x="87475" y="119737"/>
                  </a:lnTo>
                  <a:lnTo>
                    <a:pt x="93236" y="110600"/>
                  </a:lnTo>
                  <a:lnTo>
                    <a:pt x="98331" y="100230"/>
                  </a:lnTo>
                  <a:lnTo>
                    <a:pt x="102772" y="88843"/>
                  </a:lnTo>
                  <a:lnTo>
                    <a:pt x="106390" y="76676"/>
                  </a:lnTo>
                  <a:lnTo>
                    <a:pt x="109163" y="63949"/>
                  </a:lnTo>
                  <a:lnTo>
                    <a:pt x="111200" y="51244"/>
                  </a:lnTo>
                  <a:lnTo>
                    <a:pt x="112872" y="38147"/>
                  </a:lnTo>
                  <a:lnTo>
                    <a:pt x="114326" y="2239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50742" y="2144551"/>
              <a:ext cx="198927" cy="163625"/>
            </a:xfrm>
            <a:custGeom>
              <a:avLst/>
              <a:gdLst/>
              <a:ahLst/>
              <a:cxnLst/>
              <a:rect l="0" t="0" r="0" b="0"/>
              <a:pathLst>
                <a:path w="198927" h="163625">
                  <a:moveTo>
                    <a:pt x="9413" y="68868"/>
                  </a:moveTo>
                  <a:lnTo>
                    <a:pt x="9414" y="80603"/>
                  </a:lnTo>
                  <a:lnTo>
                    <a:pt x="9414" y="91732"/>
                  </a:lnTo>
                  <a:lnTo>
                    <a:pt x="9385" y="103256"/>
                  </a:lnTo>
                  <a:lnTo>
                    <a:pt x="8359" y="112637"/>
                  </a:lnTo>
                  <a:lnTo>
                    <a:pt x="5954" y="116051"/>
                  </a:lnTo>
                  <a:lnTo>
                    <a:pt x="3726" y="113729"/>
                  </a:lnTo>
                  <a:lnTo>
                    <a:pt x="2113" y="107303"/>
                  </a:lnTo>
                  <a:lnTo>
                    <a:pt x="1023" y="98184"/>
                  </a:lnTo>
                  <a:lnTo>
                    <a:pt x="305" y="87341"/>
                  </a:lnTo>
                  <a:lnTo>
                    <a:pt x="0" y="75556"/>
                  </a:lnTo>
                  <a:lnTo>
                    <a:pt x="332" y="63529"/>
                  </a:lnTo>
                  <a:lnTo>
                    <a:pt x="1382" y="51645"/>
                  </a:lnTo>
                  <a:lnTo>
                    <a:pt x="3242" y="40197"/>
                  </a:lnTo>
                  <a:lnTo>
                    <a:pt x="6094" y="29496"/>
                  </a:lnTo>
                  <a:lnTo>
                    <a:pt x="9942" y="19645"/>
                  </a:lnTo>
                  <a:lnTo>
                    <a:pt x="14646" y="11215"/>
                  </a:lnTo>
                  <a:lnTo>
                    <a:pt x="20019" y="5285"/>
                  </a:lnTo>
                  <a:lnTo>
                    <a:pt x="25891" y="2227"/>
                  </a:lnTo>
                  <a:lnTo>
                    <a:pt x="32121" y="1783"/>
                  </a:lnTo>
                  <a:lnTo>
                    <a:pt x="38601" y="3454"/>
                  </a:lnTo>
                  <a:lnTo>
                    <a:pt x="45251" y="6726"/>
                  </a:lnTo>
                  <a:lnTo>
                    <a:pt x="51851" y="11326"/>
                  </a:lnTo>
                  <a:lnTo>
                    <a:pt x="58056" y="17219"/>
                  </a:lnTo>
                  <a:lnTo>
                    <a:pt x="63706" y="24292"/>
                  </a:lnTo>
                  <a:lnTo>
                    <a:pt x="68652" y="32495"/>
                  </a:lnTo>
                  <a:lnTo>
                    <a:pt x="72676" y="41911"/>
                  </a:lnTo>
                  <a:lnTo>
                    <a:pt x="75779" y="52402"/>
                  </a:lnTo>
                  <a:lnTo>
                    <a:pt x="78971" y="61329"/>
                  </a:lnTo>
                  <a:lnTo>
                    <a:pt x="82980" y="64854"/>
                  </a:lnTo>
                  <a:lnTo>
                    <a:pt x="86902" y="62897"/>
                  </a:lnTo>
                  <a:lnTo>
                    <a:pt x="90556" y="56879"/>
                  </a:lnTo>
                  <a:lnTo>
                    <a:pt x="94055" y="48284"/>
                  </a:lnTo>
                  <a:lnTo>
                    <a:pt x="97494" y="38359"/>
                  </a:lnTo>
                  <a:lnTo>
                    <a:pt x="100932" y="27876"/>
                  </a:lnTo>
                  <a:lnTo>
                    <a:pt x="104717" y="17863"/>
                  </a:lnTo>
                  <a:lnTo>
                    <a:pt x="109467" y="9714"/>
                  </a:lnTo>
                  <a:lnTo>
                    <a:pt x="115437" y="4012"/>
                  </a:lnTo>
                  <a:lnTo>
                    <a:pt x="122395" y="807"/>
                  </a:lnTo>
                  <a:lnTo>
                    <a:pt x="129828" y="0"/>
                  </a:lnTo>
                  <a:lnTo>
                    <a:pt x="137378" y="1273"/>
                  </a:lnTo>
                  <a:lnTo>
                    <a:pt x="144715" y="4359"/>
                  </a:lnTo>
                  <a:lnTo>
                    <a:pt x="151482" y="9154"/>
                  </a:lnTo>
                  <a:lnTo>
                    <a:pt x="157546" y="15445"/>
                  </a:lnTo>
                  <a:lnTo>
                    <a:pt x="162956" y="22935"/>
                  </a:lnTo>
                  <a:lnTo>
                    <a:pt x="167830" y="31331"/>
                  </a:lnTo>
                  <a:lnTo>
                    <a:pt x="172299" y="40385"/>
                  </a:lnTo>
                  <a:lnTo>
                    <a:pt x="176472" y="49905"/>
                  </a:lnTo>
                  <a:lnTo>
                    <a:pt x="180436" y="59748"/>
                  </a:lnTo>
                  <a:lnTo>
                    <a:pt x="184249" y="69817"/>
                  </a:lnTo>
                  <a:lnTo>
                    <a:pt x="187795" y="80207"/>
                  </a:lnTo>
                  <a:lnTo>
                    <a:pt x="190796" y="91174"/>
                  </a:lnTo>
                  <a:lnTo>
                    <a:pt x="193147" y="102801"/>
                  </a:lnTo>
                  <a:lnTo>
                    <a:pt x="194898" y="114617"/>
                  </a:lnTo>
                  <a:lnTo>
                    <a:pt x="196346" y="126947"/>
                  </a:lnTo>
                  <a:lnTo>
                    <a:pt x="197615" y="141993"/>
                  </a:lnTo>
                  <a:lnTo>
                    <a:pt x="198926" y="163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75854" y="2141824"/>
              <a:ext cx="131743" cy="146324"/>
            </a:xfrm>
            <a:custGeom>
              <a:avLst/>
              <a:gdLst/>
              <a:ahLst/>
              <a:cxnLst/>
              <a:rect l="0" t="0" r="0" b="0"/>
              <a:pathLst>
                <a:path w="131743" h="146324">
                  <a:moveTo>
                    <a:pt x="36985" y="82123"/>
                  </a:moveTo>
                  <a:lnTo>
                    <a:pt x="45786" y="79190"/>
                  </a:lnTo>
                  <a:lnTo>
                    <a:pt x="54133" y="76407"/>
                  </a:lnTo>
                  <a:lnTo>
                    <a:pt x="62827" y="73503"/>
                  </a:lnTo>
                  <a:lnTo>
                    <a:pt x="71776" y="70290"/>
                  </a:lnTo>
                  <a:lnTo>
                    <a:pt x="80622" y="66477"/>
                  </a:lnTo>
                  <a:lnTo>
                    <a:pt x="89147" y="61955"/>
                  </a:lnTo>
                  <a:lnTo>
                    <a:pt x="96817" y="56618"/>
                  </a:lnTo>
                  <a:lnTo>
                    <a:pt x="102749" y="50282"/>
                  </a:lnTo>
                  <a:lnTo>
                    <a:pt x="106610" y="42949"/>
                  </a:lnTo>
                  <a:lnTo>
                    <a:pt x="108234" y="34923"/>
                  </a:lnTo>
                  <a:lnTo>
                    <a:pt x="107361" y="26698"/>
                  </a:lnTo>
                  <a:lnTo>
                    <a:pt x="104102" y="18590"/>
                  </a:lnTo>
                  <a:lnTo>
                    <a:pt x="98679" y="11200"/>
                  </a:lnTo>
                  <a:lnTo>
                    <a:pt x="91235" y="5454"/>
                  </a:lnTo>
                  <a:lnTo>
                    <a:pt x="82052" y="1713"/>
                  </a:lnTo>
                  <a:lnTo>
                    <a:pt x="71653" y="0"/>
                  </a:lnTo>
                  <a:lnTo>
                    <a:pt x="60692" y="281"/>
                  </a:lnTo>
                  <a:lnTo>
                    <a:pt x="49592" y="2324"/>
                  </a:lnTo>
                  <a:lnTo>
                    <a:pt x="38870" y="5947"/>
                  </a:lnTo>
                  <a:lnTo>
                    <a:pt x="29203" y="11111"/>
                  </a:lnTo>
                  <a:lnTo>
                    <a:pt x="20858" y="17657"/>
                  </a:lnTo>
                  <a:lnTo>
                    <a:pt x="13916" y="25490"/>
                  </a:lnTo>
                  <a:lnTo>
                    <a:pt x="8460" y="34650"/>
                  </a:lnTo>
                  <a:lnTo>
                    <a:pt x="4386" y="45030"/>
                  </a:lnTo>
                  <a:lnTo>
                    <a:pt x="1613" y="56254"/>
                  </a:lnTo>
                  <a:lnTo>
                    <a:pt x="184" y="67780"/>
                  </a:lnTo>
                  <a:lnTo>
                    <a:pt x="0" y="79266"/>
                  </a:lnTo>
                  <a:lnTo>
                    <a:pt x="1010" y="90419"/>
                  </a:lnTo>
                  <a:lnTo>
                    <a:pt x="3282" y="100908"/>
                  </a:lnTo>
                  <a:lnTo>
                    <a:pt x="6741" y="110623"/>
                  </a:lnTo>
                  <a:lnTo>
                    <a:pt x="11351" y="119468"/>
                  </a:lnTo>
                  <a:lnTo>
                    <a:pt x="17194" y="127272"/>
                  </a:lnTo>
                  <a:lnTo>
                    <a:pt x="24199" y="134033"/>
                  </a:lnTo>
                  <a:lnTo>
                    <a:pt x="32174" y="139575"/>
                  </a:lnTo>
                  <a:lnTo>
                    <a:pt x="40898" y="143476"/>
                  </a:lnTo>
                  <a:lnTo>
                    <a:pt x="50171" y="145655"/>
                  </a:lnTo>
                  <a:lnTo>
                    <a:pt x="59839" y="146323"/>
                  </a:lnTo>
                  <a:lnTo>
                    <a:pt x="69780" y="145791"/>
                  </a:lnTo>
                  <a:lnTo>
                    <a:pt x="79902" y="144358"/>
                  </a:lnTo>
                  <a:lnTo>
                    <a:pt x="89882" y="142042"/>
                  </a:lnTo>
                  <a:lnTo>
                    <a:pt x="100249" y="138152"/>
                  </a:lnTo>
                  <a:lnTo>
                    <a:pt x="113030" y="130115"/>
                  </a:lnTo>
                  <a:lnTo>
                    <a:pt x="131742" y="113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36402" y="2118662"/>
              <a:ext cx="118593" cy="130764"/>
            </a:xfrm>
            <a:custGeom>
              <a:avLst/>
              <a:gdLst/>
              <a:ahLst/>
              <a:cxnLst/>
              <a:rect l="0" t="0" r="0" b="0"/>
              <a:pathLst>
                <a:path w="118593" h="130764">
                  <a:moveTo>
                    <a:pt x="13307" y="73700"/>
                  </a:moveTo>
                  <a:lnTo>
                    <a:pt x="16241" y="85435"/>
                  </a:lnTo>
                  <a:lnTo>
                    <a:pt x="19024" y="96564"/>
                  </a:lnTo>
                  <a:lnTo>
                    <a:pt x="21900" y="108142"/>
                  </a:lnTo>
                  <a:lnTo>
                    <a:pt x="24051" y="119491"/>
                  </a:lnTo>
                  <a:lnTo>
                    <a:pt x="23748" y="127779"/>
                  </a:lnTo>
                  <a:lnTo>
                    <a:pt x="21026" y="130763"/>
                  </a:lnTo>
                  <a:lnTo>
                    <a:pt x="17496" y="129354"/>
                  </a:lnTo>
                  <a:lnTo>
                    <a:pt x="13822" y="124892"/>
                  </a:lnTo>
                  <a:lnTo>
                    <a:pt x="10162" y="118386"/>
                  </a:lnTo>
                  <a:lnTo>
                    <a:pt x="6548" y="110520"/>
                  </a:lnTo>
                  <a:lnTo>
                    <a:pt x="3305" y="101590"/>
                  </a:lnTo>
                  <a:lnTo>
                    <a:pt x="1036" y="91590"/>
                  </a:lnTo>
                  <a:lnTo>
                    <a:pt x="0" y="80599"/>
                  </a:lnTo>
                  <a:lnTo>
                    <a:pt x="289" y="69112"/>
                  </a:lnTo>
                  <a:lnTo>
                    <a:pt x="2004" y="57930"/>
                  </a:lnTo>
                  <a:lnTo>
                    <a:pt x="5057" y="47492"/>
                  </a:lnTo>
                  <a:lnTo>
                    <a:pt x="9548" y="38195"/>
                  </a:lnTo>
                  <a:lnTo>
                    <a:pt x="15834" y="30555"/>
                  </a:lnTo>
                  <a:lnTo>
                    <a:pt x="23948" y="24674"/>
                  </a:lnTo>
                  <a:lnTo>
                    <a:pt x="33479" y="20183"/>
                  </a:lnTo>
                  <a:lnTo>
                    <a:pt x="43785" y="16454"/>
                  </a:lnTo>
                  <a:lnTo>
                    <a:pt x="54413" y="13052"/>
                  </a:lnTo>
                  <a:lnTo>
                    <a:pt x="65066" y="9904"/>
                  </a:lnTo>
                  <a:lnTo>
                    <a:pt x="76767" y="6899"/>
                  </a:lnTo>
                  <a:lnTo>
                    <a:pt x="92773" y="3767"/>
                  </a:lnTo>
                  <a:lnTo>
                    <a:pt x="1185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49164" y="2158724"/>
              <a:ext cx="195344" cy="135908"/>
            </a:xfrm>
            <a:custGeom>
              <a:avLst/>
              <a:gdLst/>
              <a:ahLst/>
              <a:cxnLst/>
              <a:rect l="0" t="0" r="0" b="0"/>
              <a:pathLst>
                <a:path w="195344" h="135908">
                  <a:moveTo>
                    <a:pt x="100587" y="75752"/>
                  </a:moveTo>
                  <a:lnTo>
                    <a:pt x="103319" y="66950"/>
                  </a:lnTo>
                  <a:lnTo>
                    <a:pt x="104181" y="58603"/>
                  </a:lnTo>
                  <a:lnTo>
                    <a:pt x="103191" y="49909"/>
                  </a:lnTo>
                  <a:lnTo>
                    <a:pt x="100652" y="40961"/>
                  </a:lnTo>
                  <a:lnTo>
                    <a:pt x="96868" y="32115"/>
                  </a:lnTo>
                  <a:lnTo>
                    <a:pt x="92123" y="23585"/>
                  </a:lnTo>
                  <a:lnTo>
                    <a:pt x="86345" y="15742"/>
                  </a:lnTo>
                  <a:lnTo>
                    <a:pt x="79118" y="9161"/>
                  </a:lnTo>
                  <a:lnTo>
                    <a:pt x="70343" y="4051"/>
                  </a:lnTo>
                  <a:lnTo>
                    <a:pt x="60521" y="775"/>
                  </a:lnTo>
                  <a:lnTo>
                    <a:pt x="50544" y="0"/>
                  </a:lnTo>
                  <a:lnTo>
                    <a:pt x="40952" y="1852"/>
                  </a:lnTo>
                  <a:lnTo>
                    <a:pt x="32072" y="6010"/>
                  </a:lnTo>
                  <a:lnTo>
                    <a:pt x="24188" y="11997"/>
                  </a:lnTo>
                  <a:lnTo>
                    <a:pt x="17339" y="19357"/>
                  </a:lnTo>
                  <a:lnTo>
                    <a:pt x="11554" y="27871"/>
                  </a:lnTo>
                  <a:lnTo>
                    <a:pt x="6951" y="37554"/>
                  </a:lnTo>
                  <a:lnTo>
                    <a:pt x="3484" y="48318"/>
                  </a:lnTo>
                  <a:lnTo>
                    <a:pt x="1136" y="59815"/>
                  </a:lnTo>
                  <a:lnTo>
                    <a:pt x="0" y="71531"/>
                  </a:lnTo>
                  <a:lnTo>
                    <a:pt x="17" y="83149"/>
                  </a:lnTo>
                  <a:lnTo>
                    <a:pt x="1163" y="94391"/>
                  </a:lnTo>
                  <a:lnTo>
                    <a:pt x="3527" y="104940"/>
                  </a:lnTo>
                  <a:lnTo>
                    <a:pt x="7047" y="114687"/>
                  </a:lnTo>
                  <a:lnTo>
                    <a:pt x="11699" y="123215"/>
                  </a:lnTo>
                  <a:lnTo>
                    <a:pt x="17570" y="129740"/>
                  </a:lnTo>
                  <a:lnTo>
                    <a:pt x="24589" y="134007"/>
                  </a:lnTo>
                  <a:lnTo>
                    <a:pt x="32403" y="135907"/>
                  </a:lnTo>
                  <a:lnTo>
                    <a:pt x="40486" y="135220"/>
                  </a:lnTo>
                  <a:lnTo>
                    <a:pt x="48508" y="132090"/>
                  </a:lnTo>
                  <a:lnTo>
                    <a:pt x="56180" y="126924"/>
                  </a:lnTo>
                  <a:lnTo>
                    <a:pt x="63180" y="120185"/>
                  </a:lnTo>
                  <a:lnTo>
                    <a:pt x="69403" y="112289"/>
                  </a:lnTo>
                  <a:lnTo>
                    <a:pt x="74921" y="103568"/>
                  </a:lnTo>
                  <a:lnTo>
                    <a:pt x="79869" y="94271"/>
                  </a:lnTo>
                  <a:lnTo>
                    <a:pt x="84402" y="84608"/>
                  </a:lnTo>
                  <a:lnTo>
                    <a:pt x="89144" y="75894"/>
                  </a:lnTo>
                  <a:lnTo>
                    <a:pt x="94941" y="71217"/>
                  </a:lnTo>
                  <a:lnTo>
                    <a:pt x="101413" y="71573"/>
                  </a:lnTo>
                  <a:lnTo>
                    <a:pt x="107768" y="74830"/>
                  </a:lnTo>
                  <a:lnTo>
                    <a:pt x="114010" y="79609"/>
                  </a:lnTo>
                  <a:lnTo>
                    <a:pt x="120299" y="85247"/>
                  </a:lnTo>
                  <a:lnTo>
                    <a:pt x="126720" y="91390"/>
                  </a:lnTo>
                  <a:lnTo>
                    <a:pt x="133450" y="97679"/>
                  </a:lnTo>
                  <a:lnTo>
                    <a:pt x="140780" y="103690"/>
                  </a:lnTo>
                  <a:lnTo>
                    <a:pt x="148803" y="109217"/>
                  </a:lnTo>
                  <a:lnTo>
                    <a:pt x="157196" y="114099"/>
                  </a:lnTo>
                  <a:lnTo>
                    <a:pt x="166240" y="118604"/>
                  </a:lnTo>
                  <a:lnTo>
                    <a:pt x="177850" y="123124"/>
                  </a:lnTo>
                  <a:lnTo>
                    <a:pt x="195343" y="128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55036" y="1918621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71"/>
                  </a:lnTo>
                  <a:lnTo>
                    <a:pt x="3686" y="46978"/>
                  </a:lnTo>
                  <a:lnTo>
                    <a:pt x="5355" y="60935"/>
                  </a:lnTo>
                  <a:lnTo>
                    <a:pt x="6772" y="76483"/>
                  </a:lnTo>
                  <a:lnTo>
                    <a:pt x="8043" y="92968"/>
                  </a:lnTo>
                  <a:lnTo>
                    <a:pt x="9502" y="109181"/>
                  </a:lnTo>
                  <a:lnTo>
                    <a:pt x="11330" y="124462"/>
                  </a:lnTo>
                  <a:lnTo>
                    <a:pt x="13388" y="139160"/>
                  </a:lnTo>
                  <a:lnTo>
                    <a:pt x="15316" y="154314"/>
                  </a:lnTo>
                  <a:lnTo>
                    <a:pt x="16915" y="170513"/>
                  </a:lnTo>
                  <a:lnTo>
                    <a:pt x="18311" y="187852"/>
                  </a:lnTo>
                  <a:lnTo>
                    <a:pt x="19854" y="206190"/>
                  </a:lnTo>
                  <a:lnTo>
                    <a:pt x="21740" y="225305"/>
                  </a:lnTo>
                  <a:lnTo>
                    <a:pt x="23837" y="244668"/>
                  </a:lnTo>
                  <a:lnTo>
                    <a:pt x="25792" y="263501"/>
                  </a:lnTo>
                  <a:lnTo>
                    <a:pt x="27403" y="281414"/>
                  </a:lnTo>
                  <a:lnTo>
                    <a:pt x="28641" y="298360"/>
                  </a:lnTo>
                  <a:lnTo>
                    <a:pt x="29680" y="316424"/>
                  </a:lnTo>
                  <a:lnTo>
                    <a:pt x="30609" y="340541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28694" y="2034434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41016" y="2934"/>
                  </a:lnTo>
                  <a:lnTo>
                    <a:pt x="230527" y="5716"/>
                  </a:lnTo>
                  <a:lnTo>
                    <a:pt x="220220" y="8616"/>
                  </a:lnTo>
                  <a:lnTo>
                    <a:pt x="209747" y="11656"/>
                  </a:lnTo>
                  <a:lnTo>
                    <a:pt x="198755" y="14821"/>
                  </a:lnTo>
                  <a:lnTo>
                    <a:pt x="187112" y="18085"/>
                  </a:lnTo>
                  <a:lnTo>
                    <a:pt x="174858" y="21423"/>
                  </a:lnTo>
                  <a:lnTo>
                    <a:pt x="162103" y="24815"/>
                  </a:lnTo>
                  <a:lnTo>
                    <a:pt x="148968" y="28243"/>
                  </a:lnTo>
                  <a:lnTo>
                    <a:pt x="135554" y="31698"/>
                  </a:lnTo>
                  <a:lnTo>
                    <a:pt x="121944" y="35171"/>
                  </a:lnTo>
                  <a:lnTo>
                    <a:pt x="108197" y="38651"/>
                  </a:lnTo>
                  <a:lnTo>
                    <a:pt x="94355" y="41971"/>
                  </a:lnTo>
                  <a:lnTo>
                    <a:pt x="80450" y="44821"/>
                  </a:lnTo>
                  <a:lnTo>
                    <a:pt x="66514" y="47074"/>
                  </a:lnTo>
                  <a:lnTo>
                    <a:pt x="52976" y="48958"/>
                  </a:lnTo>
                  <a:lnTo>
                    <a:pt x="39222" y="51254"/>
                  </a:lnTo>
                  <a:lnTo>
                    <a:pt x="22924" y="5527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25304" y="2139719"/>
              <a:ext cx="117844" cy="145545"/>
            </a:xfrm>
            <a:custGeom>
              <a:avLst/>
              <a:gdLst/>
              <a:ahLst/>
              <a:cxnLst/>
              <a:rect l="0" t="0" r="0" b="0"/>
              <a:pathLst>
                <a:path w="117844" h="145545">
                  <a:moveTo>
                    <a:pt x="56074" y="0"/>
                  </a:moveTo>
                  <a:lnTo>
                    <a:pt x="47272" y="3001"/>
                  </a:lnTo>
                  <a:lnTo>
                    <a:pt x="38926" y="6424"/>
                  </a:lnTo>
                  <a:lnTo>
                    <a:pt x="30241" y="10633"/>
                  </a:lnTo>
                  <a:lnTo>
                    <a:pt x="21639" y="16052"/>
                  </a:lnTo>
                  <a:lnTo>
                    <a:pt x="14088" y="23478"/>
                  </a:lnTo>
                  <a:lnTo>
                    <a:pt x="8061" y="33159"/>
                  </a:lnTo>
                  <a:lnTo>
                    <a:pt x="3696" y="44552"/>
                  </a:lnTo>
                  <a:lnTo>
                    <a:pt x="1060" y="56643"/>
                  </a:lnTo>
                  <a:lnTo>
                    <a:pt x="0" y="68764"/>
                  </a:lnTo>
                  <a:lnTo>
                    <a:pt x="389" y="80474"/>
                  </a:lnTo>
                  <a:lnTo>
                    <a:pt x="2230" y="91403"/>
                  </a:lnTo>
                  <a:lnTo>
                    <a:pt x="5387" y="101450"/>
                  </a:lnTo>
                  <a:lnTo>
                    <a:pt x="9622" y="110704"/>
                  </a:lnTo>
                  <a:lnTo>
                    <a:pt x="14680" y="119320"/>
                  </a:lnTo>
                  <a:lnTo>
                    <a:pt x="20349" y="127444"/>
                  </a:lnTo>
                  <a:lnTo>
                    <a:pt x="26782" y="134717"/>
                  </a:lnTo>
                  <a:lnTo>
                    <a:pt x="34464" y="140319"/>
                  </a:lnTo>
                  <a:lnTo>
                    <a:pt x="43552" y="143932"/>
                  </a:lnTo>
                  <a:lnTo>
                    <a:pt x="53586" y="145544"/>
                  </a:lnTo>
                  <a:lnTo>
                    <a:pt x="63708" y="145188"/>
                  </a:lnTo>
                  <a:lnTo>
                    <a:pt x="73402" y="143090"/>
                  </a:lnTo>
                  <a:lnTo>
                    <a:pt x="82519" y="139429"/>
                  </a:lnTo>
                  <a:lnTo>
                    <a:pt x="91096" y="134239"/>
                  </a:lnTo>
                  <a:lnTo>
                    <a:pt x="99219" y="127674"/>
                  </a:lnTo>
                  <a:lnTo>
                    <a:pt x="106503" y="119829"/>
                  </a:lnTo>
                  <a:lnTo>
                    <a:pt x="112119" y="110661"/>
                  </a:lnTo>
                  <a:lnTo>
                    <a:pt x="115749" y="100276"/>
                  </a:lnTo>
                  <a:lnTo>
                    <a:pt x="117544" y="89048"/>
                  </a:lnTo>
                  <a:lnTo>
                    <a:pt x="117843" y="77519"/>
                  </a:lnTo>
                  <a:lnTo>
                    <a:pt x="117003" y="66031"/>
                  </a:lnTo>
                  <a:lnTo>
                    <a:pt x="115171" y="54878"/>
                  </a:lnTo>
                  <a:lnTo>
                    <a:pt x="112280" y="44388"/>
                  </a:lnTo>
                  <a:lnTo>
                    <a:pt x="108378" y="34682"/>
                  </a:lnTo>
                  <a:lnTo>
                    <a:pt x="103548" y="26182"/>
                  </a:lnTo>
                  <a:lnTo>
                    <a:pt x="97149" y="18981"/>
                  </a:lnTo>
                  <a:lnTo>
                    <a:pt x="86386" y="13564"/>
                  </a:lnTo>
                  <a:lnTo>
                    <a:pt x="6660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74899" y="2066020"/>
              <a:ext cx="127579" cy="196725"/>
            </a:xfrm>
            <a:custGeom>
              <a:avLst/>
              <a:gdLst/>
              <a:ahLst/>
              <a:cxnLst/>
              <a:rect l="0" t="0" r="0" b="0"/>
              <a:pathLst>
                <a:path w="127579" h="196725">
                  <a:moveTo>
                    <a:pt x="22292" y="136870"/>
                  </a:moveTo>
                  <a:lnTo>
                    <a:pt x="28093" y="145672"/>
                  </a:lnTo>
                  <a:lnTo>
                    <a:pt x="33017" y="154018"/>
                  </a:lnTo>
                  <a:lnTo>
                    <a:pt x="37524" y="162712"/>
                  </a:lnTo>
                  <a:lnTo>
                    <a:pt x="41918" y="171661"/>
                  </a:lnTo>
                  <a:lnTo>
                    <a:pt x="46580" y="180507"/>
                  </a:lnTo>
                  <a:lnTo>
                    <a:pt x="51659" y="188994"/>
                  </a:lnTo>
                  <a:lnTo>
                    <a:pt x="55928" y="195238"/>
                  </a:lnTo>
                  <a:lnTo>
                    <a:pt x="57673" y="196724"/>
                  </a:lnTo>
                  <a:lnTo>
                    <a:pt x="57207" y="193758"/>
                  </a:lnTo>
                  <a:lnTo>
                    <a:pt x="55359" y="187407"/>
                  </a:lnTo>
                  <a:lnTo>
                    <a:pt x="52575" y="178800"/>
                  </a:lnTo>
                  <a:lnTo>
                    <a:pt x="48905" y="168980"/>
                  </a:lnTo>
                  <a:lnTo>
                    <a:pt x="44410" y="158610"/>
                  </a:lnTo>
                  <a:lnTo>
                    <a:pt x="39226" y="148193"/>
                  </a:lnTo>
                  <a:lnTo>
                    <a:pt x="33507" y="138188"/>
                  </a:lnTo>
                  <a:lnTo>
                    <a:pt x="27396" y="128784"/>
                  </a:lnTo>
                  <a:lnTo>
                    <a:pt x="21172" y="119806"/>
                  </a:lnTo>
                  <a:lnTo>
                    <a:pt x="15225" y="110847"/>
                  </a:lnTo>
                  <a:lnTo>
                    <a:pt x="9755" y="101659"/>
                  </a:lnTo>
                  <a:lnTo>
                    <a:pt x="5101" y="92010"/>
                  </a:lnTo>
                  <a:lnTo>
                    <a:pt x="1805" y="81612"/>
                  </a:lnTo>
                  <a:lnTo>
                    <a:pt x="45" y="70398"/>
                  </a:lnTo>
                  <a:lnTo>
                    <a:pt x="0" y="58782"/>
                  </a:lnTo>
                  <a:lnTo>
                    <a:pt x="2014" y="47524"/>
                  </a:lnTo>
                  <a:lnTo>
                    <a:pt x="6078" y="37040"/>
                  </a:lnTo>
                  <a:lnTo>
                    <a:pt x="12061" y="27716"/>
                  </a:lnTo>
                  <a:lnTo>
                    <a:pt x="19888" y="20057"/>
                  </a:lnTo>
                  <a:lnTo>
                    <a:pt x="29335" y="14170"/>
                  </a:lnTo>
                  <a:lnTo>
                    <a:pt x="40083" y="9845"/>
                  </a:lnTo>
                  <a:lnTo>
                    <a:pt x="51813" y="6760"/>
                  </a:lnTo>
                  <a:lnTo>
                    <a:pt x="64241" y="4603"/>
                  </a:lnTo>
                  <a:lnTo>
                    <a:pt x="76744" y="3114"/>
                  </a:lnTo>
                  <a:lnTo>
                    <a:pt x="89683" y="1935"/>
                  </a:lnTo>
                  <a:lnTo>
                    <a:pt x="105308" y="956"/>
                  </a:lnTo>
                  <a:lnTo>
                    <a:pt x="1275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905902" y="2645087"/>
            <a:ext cx="3117715" cy="305328"/>
            <a:chOff x="2905902" y="2645087"/>
            <a:chExt cx="3117715" cy="305328"/>
          </a:xfrm>
        </p:grpSpPr>
        <p:sp>
          <p:nvSpPr>
            <p:cNvPr id="48" name="Freeform 47"/>
            <p:cNvSpPr/>
            <p:nvPr/>
          </p:nvSpPr>
          <p:spPr>
            <a:xfrm>
              <a:off x="2905902" y="2729315"/>
              <a:ext cx="285549" cy="221100"/>
            </a:xfrm>
            <a:custGeom>
              <a:avLst/>
              <a:gdLst/>
              <a:ahLst/>
              <a:cxnLst/>
              <a:rect l="0" t="0" r="0" b="0"/>
              <a:pathLst>
                <a:path w="285549" h="221100">
                  <a:moveTo>
                    <a:pt x="201320" y="0"/>
                  </a:moveTo>
                  <a:lnTo>
                    <a:pt x="198320" y="8734"/>
                  </a:lnTo>
                  <a:lnTo>
                    <a:pt x="194897" y="16441"/>
                  </a:lnTo>
                  <a:lnTo>
                    <a:pt x="190701" y="23843"/>
                  </a:lnTo>
                  <a:lnTo>
                    <a:pt x="185801" y="31104"/>
                  </a:lnTo>
                  <a:lnTo>
                    <a:pt x="180320" y="38283"/>
                  </a:lnTo>
                  <a:lnTo>
                    <a:pt x="174389" y="45408"/>
                  </a:lnTo>
                  <a:lnTo>
                    <a:pt x="168128" y="52499"/>
                  </a:lnTo>
                  <a:lnTo>
                    <a:pt x="161629" y="59565"/>
                  </a:lnTo>
                  <a:lnTo>
                    <a:pt x="154960" y="66616"/>
                  </a:lnTo>
                  <a:lnTo>
                    <a:pt x="148009" y="73657"/>
                  </a:lnTo>
                  <a:lnTo>
                    <a:pt x="140503" y="80690"/>
                  </a:lnTo>
                  <a:lnTo>
                    <a:pt x="132340" y="87719"/>
                  </a:lnTo>
                  <a:lnTo>
                    <a:pt x="123569" y="94744"/>
                  </a:lnTo>
                  <a:lnTo>
                    <a:pt x="114302" y="101767"/>
                  </a:lnTo>
                  <a:lnTo>
                    <a:pt x="104665" y="108789"/>
                  </a:lnTo>
                  <a:lnTo>
                    <a:pt x="94922" y="115810"/>
                  </a:lnTo>
                  <a:lnTo>
                    <a:pt x="85461" y="122830"/>
                  </a:lnTo>
                  <a:lnTo>
                    <a:pt x="76467" y="129850"/>
                  </a:lnTo>
                  <a:lnTo>
                    <a:pt x="67784" y="136870"/>
                  </a:lnTo>
                  <a:lnTo>
                    <a:pt x="59033" y="143889"/>
                  </a:lnTo>
                  <a:lnTo>
                    <a:pt x="49995" y="150908"/>
                  </a:lnTo>
                  <a:lnTo>
                    <a:pt x="40617" y="157927"/>
                  </a:lnTo>
                  <a:lnTo>
                    <a:pt x="30936" y="164946"/>
                  </a:lnTo>
                  <a:lnTo>
                    <a:pt x="21035" y="171965"/>
                  </a:lnTo>
                  <a:lnTo>
                    <a:pt x="11792" y="178985"/>
                  </a:lnTo>
                  <a:lnTo>
                    <a:pt x="4797" y="186003"/>
                  </a:lnTo>
                  <a:lnTo>
                    <a:pt x="747" y="193013"/>
                  </a:lnTo>
                  <a:lnTo>
                    <a:pt x="0" y="199687"/>
                  </a:lnTo>
                  <a:lnTo>
                    <a:pt x="2990" y="205409"/>
                  </a:lnTo>
                  <a:lnTo>
                    <a:pt x="9558" y="209917"/>
                  </a:lnTo>
                  <a:lnTo>
                    <a:pt x="18966" y="213112"/>
                  </a:lnTo>
                  <a:lnTo>
                    <a:pt x="30229" y="214890"/>
                  </a:lnTo>
                  <a:lnTo>
                    <a:pt x="42613" y="215348"/>
                  </a:lnTo>
                  <a:lnTo>
                    <a:pt x="55988" y="214878"/>
                  </a:lnTo>
                  <a:lnTo>
                    <a:pt x="70702" y="214040"/>
                  </a:lnTo>
                  <a:lnTo>
                    <a:pt x="86853" y="213192"/>
                  </a:lnTo>
                  <a:lnTo>
                    <a:pt x="104123" y="212645"/>
                  </a:lnTo>
                  <a:lnTo>
                    <a:pt x="121948" y="212736"/>
                  </a:lnTo>
                  <a:lnTo>
                    <a:pt x="139937" y="213575"/>
                  </a:lnTo>
                  <a:lnTo>
                    <a:pt x="157747" y="214936"/>
                  </a:lnTo>
                  <a:lnTo>
                    <a:pt x="175006" y="216380"/>
                  </a:lnTo>
                  <a:lnTo>
                    <a:pt x="191569" y="217643"/>
                  </a:lnTo>
                  <a:lnTo>
                    <a:pt x="207458" y="218642"/>
                  </a:lnTo>
                  <a:lnTo>
                    <a:pt x="224623" y="219494"/>
                  </a:lnTo>
                  <a:lnTo>
                    <a:pt x="247927" y="220270"/>
                  </a:lnTo>
                  <a:lnTo>
                    <a:pt x="285548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59823" y="2824072"/>
              <a:ext cx="800167" cy="63172"/>
            </a:xfrm>
            <a:custGeom>
              <a:avLst/>
              <a:gdLst/>
              <a:ahLst/>
              <a:cxnLst/>
              <a:rect l="0" t="0" r="0" b="0"/>
              <a:pathLst>
                <a:path w="800167" h="63172">
                  <a:moveTo>
                    <a:pt x="0" y="63171"/>
                  </a:moveTo>
                  <a:lnTo>
                    <a:pt x="14603" y="63171"/>
                  </a:lnTo>
                  <a:lnTo>
                    <a:pt x="27873" y="63171"/>
                  </a:lnTo>
                  <a:lnTo>
                    <a:pt x="41075" y="63171"/>
                  </a:lnTo>
                  <a:lnTo>
                    <a:pt x="54417" y="63171"/>
                  </a:lnTo>
                  <a:lnTo>
                    <a:pt x="67925" y="63171"/>
                  </a:lnTo>
                  <a:lnTo>
                    <a:pt x="81574" y="63166"/>
                  </a:lnTo>
                  <a:lnTo>
                    <a:pt x="95167" y="62993"/>
                  </a:lnTo>
                  <a:lnTo>
                    <a:pt x="108369" y="62345"/>
                  </a:lnTo>
                  <a:lnTo>
                    <a:pt x="121033" y="61092"/>
                  </a:lnTo>
                  <a:lnTo>
                    <a:pt x="133503" y="59266"/>
                  </a:lnTo>
                  <a:lnTo>
                    <a:pt x="146481" y="56970"/>
                  </a:lnTo>
                  <a:lnTo>
                    <a:pt x="160339" y="54314"/>
                  </a:lnTo>
                  <a:lnTo>
                    <a:pt x="175428" y="51395"/>
                  </a:lnTo>
                  <a:lnTo>
                    <a:pt x="192233" y="48291"/>
                  </a:lnTo>
                  <a:lnTo>
                    <a:pt x="210844" y="45061"/>
                  </a:lnTo>
                  <a:lnTo>
                    <a:pt x="231038" y="41911"/>
                  </a:lnTo>
                  <a:lnTo>
                    <a:pt x="252488" y="39175"/>
                  </a:lnTo>
                  <a:lnTo>
                    <a:pt x="274859" y="36999"/>
                  </a:lnTo>
                  <a:lnTo>
                    <a:pt x="297234" y="35198"/>
                  </a:lnTo>
                  <a:lnTo>
                    <a:pt x="318182" y="33375"/>
                  </a:lnTo>
                  <a:lnTo>
                    <a:pt x="337045" y="31298"/>
                  </a:lnTo>
                  <a:lnTo>
                    <a:pt x="354013" y="29071"/>
                  </a:lnTo>
                  <a:lnTo>
                    <a:pt x="369726" y="27029"/>
                  </a:lnTo>
                  <a:lnTo>
                    <a:pt x="384724" y="25354"/>
                  </a:lnTo>
                  <a:lnTo>
                    <a:pt x="399819" y="23907"/>
                  </a:lnTo>
                  <a:lnTo>
                    <a:pt x="416114" y="22328"/>
                  </a:lnTo>
                  <a:lnTo>
                    <a:pt x="434083" y="20419"/>
                  </a:lnTo>
                  <a:lnTo>
                    <a:pt x="453190" y="18307"/>
                  </a:lnTo>
                  <a:lnTo>
                    <a:pt x="472241" y="16342"/>
                  </a:lnTo>
                  <a:lnTo>
                    <a:pt x="490530" y="14724"/>
                  </a:lnTo>
                  <a:lnTo>
                    <a:pt x="507874" y="13485"/>
                  </a:lnTo>
                  <a:lnTo>
                    <a:pt x="524353" y="12579"/>
                  </a:lnTo>
                  <a:lnTo>
                    <a:pt x="540137" y="11929"/>
                  </a:lnTo>
                  <a:lnTo>
                    <a:pt x="555396" y="11307"/>
                  </a:lnTo>
                  <a:lnTo>
                    <a:pt x="570278" y="10350"/>
                  </a:lnTo>
                  <a:lnTo>
                    <a:pt x="584892" y="8890"/>
                  </a:lnTo>
                  <a:lnTo>
                    <a:pt x="599322" y="7094"/>
                  </a:lnTo>
                  <a:lnTo>
                    <a:pt x="613624" y="5349"/>
                  </a:lnTo>
                  <a:lnTo>
                    <a:pt x="627854" y="3886"/>
                  </a:lnTo>
                  <a:lnTo>
                    <a:pt x="642530" y="2923"/>
                  </a:lnTo>
                  <a:lnTo>
                    <a:pt x="658593" y="2734"/>
                  </a:lnTo>
                  <a:lnTo>
                    <a:pt x="676431" y="3380"/>
                  </a:lnTo>
                  <a:lnTo>
                    <a:pt x="695462" y="4442"/>
                  </a:lnTo>
                  <a:lnTo>
                    <a:pt x="714469" y="5154"/>
                  </a:lnTo>
                  <a:lnTo>
                    <a:pt x="732713" y="5111"/>
                  </a:lnTo>
                  <a:lnTo>
                    <a:pt x="749405" y="4411"/>
                  </a:lnTo>
                  <a:lnTo>
                    <a:pt x="765097" y="3407"/>
                  </a:lnTo>
                  <a:lnTo>
                    <a:pt x="781156" y="2006"/>
                  </a:lnTo>
                  <a:lnTo>
                    <a:pt x="8001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17958" y="2666144"/>
              <a:ext cx="52644" cy="210571"/>
            </a:xfrm>
            <a:custGeom>
              <a:avLst/>
              <a:gdLst/>
              <a:ahLst/>
              <a:cxnLst/>
              <a:rect l="0" t="0" r="0" b="0"/>
              <a:pathLst>
                <a:path w="52644" h="210571">
                  <a:moveTo>
                    <a:pt x="52643" y="210570"/>
                  </a:moveTo>
                  <a:lnTo>
                    <a:pt x="49776" y="201635"/>
                  </a:lnTo>
                  <a:lnTo>
                    <a:pt x="47634" y="192008"/>
                  </a:lnTo>
                  <a:lnTo>
                    <a:pt x="46026" y="180720"/>
                  </a:lnTo>
                  <a:lnTo>
                    <a:pt x="44673" y="168053"/>
                  </a:lnTo>
                  <a:lnTo>
                    <a:pt x="43176" y="154574"/>
                  </a:lnTo>
                  <a:lnTo>
                    <a:pt x="41325" y="140706"/>
                  </a:lnTo>
                  <a:lnTo>
                    <a:pt x="39085" y="126843"/>
                  </a:lnTo>
                  <a:lnTo>
                    <a:pt x="36505" y="113400"/>
                  </a:lnTo>
                  <a:lnTo>
                    <a:pt x="33656" y="100552"/>
                  </a:lnTo>
                  <a:lnTo>
                    <a:pt x="30606" y="88284"/>
                  </a:lnTo>
                  <a:lnTo>
                    <a:pt x="27413" y="76499"/>
                  </a:lnTo>
                  <a:lnTo>
                    <a:pt x="24120" y="65089"/>
                  </a:lnTo>
                  <a:lnTo>
                    <a:pt x="20716" y="54023"/>
                  </a:lnTo>
                  <a:lnTo>
                    <a:pt x="16705" y="42056"/>
                  </a:lnTo>
                  <a:lnTo>
                    <a:pt x="10616" y="258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12673" y="2645087"/>
              <a:ext cx="316521" cy="284271"/>
            </a:xfrm>
            <a:custGeom>
              <a:avLst/>
              <a:gdLst/>
              <a:ahLst/>
              <a:cxnLst/>
              <a:rect l="0" t="0" r="0" b="0"/>
              <a:pathLst>
                <a:path w="316521" h="284271">
                  <a:moveTo>
                    <a:pt x="0" y="0"/>
                  </a:moveTo>
                  <a:lnTo>
                    <a:pt x="8935" y="2934"/>
                  </a:lnTo>
                  <a:lnTo>
                    <a:pt x="18562" y="5716"/>
                  </a:lnTo>
                  <a:lnTo>
                    <a:pt x="29850" y="8611"/>
                  </a:lnTo>
                  <a:lnTo>
                    <a:pt x="42517" y="11479"/>
                  </a:lnTo>
                  <a:lnTo>
                    <a:pt x="55997" y="13995"/>
                  </a:lnTo>
                  <a:lnTo>
                    <a:pt x="69873" y="16011"/>
                  </a:lnTo>
                  <a:lnTo>
                    <a:pt x="84082" y="17696"/>
                  </a:lnTo>
                  <a:lnTo>
                    <a:pt x="98822" y="19439"/>
                  </a:lnTo>
                  <a:lnTo>
                    <a:pt x="114177" y="21470"/>
                  </a:lnTo>
                  <a:lnTo>
                    <a:pt x="130096" y="24004"/>
                  </a:lnTo>
                  <a:lnTo>
                    <a:pt x="146474" y="27317"/>
                  </a:lnTo>
                  <a:lnTo>
                    <a:pt x="163187" y="31477"/>
                  </a:lnTo>
                  <a:lnTo>
                    <a:pt x="179648" y="36390"/>
                  </a:lnTo>
                  <a:lnTo>
                    <a:pt x="194862" y="41906"/>
                  </a:lnTo>
                  <a:lnTo>
                    <a:pt x="208395" y="47872"/>
                  </a:lnTo>
                  <a:lnTo>
                    <a:pt x="220632" y="54166"/>
                  </a:lnTo>
                  <a:lnTo>
                    <a:pt x="232467" y="60689"/>
                  </a:lnTo>
                  <a:lnTo>
                    <a:pt x="244463" y="67376"/>
                  </a:lnTo>
                  <a:lnTo>
                    <a:pt x="256507" y="74340"/>
                  </a:lnTo>
                  <a:lnTo>
                    <a:pt x="268001" y="81855"/>
                  </a:lnTo>
                  <a:lnTo>
                    <a:pt x="278623" y="90024"/>
                  </a:lnTo>
                  <a:lnTo>
                    <a:pt x="288197" y="98800"/>
                  </a:lnTo>
                  <a:lnTo>
                    <a:pt x="296550" y="108069"/>
                  </a:lnTo>
                  <a:lnTo>
                    <a:pt x="303708" y="117723"/>
                  </a:lnTo>
                  <a:lnTo>
                    <a:pt x="309530" y="127985"/>
                  </a:lnTo>
                  <a:lnTo>
                    <a:pt x="313626" y="139391"/>
                  </a:lnTo>
                  <a:lnTo>
                    <a:pt x="315934" y="152128"/>
                  </a:lnTo>
                  <a:lnTo>
                    <a:pt x="316520" y="165597"/>
                  </a:lnTo>
                  <a:lnTo>
                    <a:pt x="315400" y="178644"/>
                  </a:lnTo>
                  <a:lnTo>
                    <a:pt x="312751" y="190638"/>
                  </a:lnTo>
                  <a:lnTo>
                    <a:pt x="308533" y="201468"/>
                  </a:lnTo>
                  <a:lnTo>
                    <a:pt x="302429" y="211277"/>
                  </a:lnTo>
                  <a:lnTo>
                    <a:pt x="294438" y="220275"/>
                  </a:lnTo>
                  <a:lnTo>
                    <a:pt x="284989" y="228505"/>
                  </a:lnTo>
                  <a:lnTo>
                    <a:pt x="274738" y="235828"/>
                  </a:lnTo>
                  <a:lnTo>
                    <a:pt x="264138" y="242243"/>
                  </a:lnTo>
                  <a:lnTo>
                    <a:pt x="253259" y="247877"/>
                  </a:lnTo>
                  <a:lnTo>
                    <a:pt x="241897" y="252897"/>
                  </a:lnTo>
                  <a:lnTo>
                    <a:pt x="229954" y="257460"/>
                  </a:lnTo>
                  <a:lnTo>
                    <a:pt x="217307" y="261695"/>
                  </a:lnTo>
                  <a:lnTo>
                    <a:pt x="203744" y="265700"/>
                  </a:lnTo>
                  <a:lnTo>
                    <a:pt x="189243" y="269540"/>
                  </a:lnTo>
                  <a:lnTo>
                    <a:pt x="173927" y="273103"/>
                  </a:lnTo>
                  <a:lnTo>
                    <a:pt x="157967" y="276116"/>
                  </a:lnTo>
                  <a:lnTo>
                    <a:pt x="141538" y="278475"/>
                  </a:lnTo>
                  <a:lnTo>
                    <a:pt x="124953" y="280231"/>
                  </a:lnTo>
                  <a:lnTo>
                    <a:pt x="106729" y="281682"/>
                  </a:lnTo>
                  <a:lnTo>
                    <a:pt x="81913" y="282956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28528" y="2782279"/>
              <a:ext cx="157928" cy="149533"/>
            </a:xfrm>
            <a:custGeom>
              <a:avLst/>
              <a:gdLst/>
              <a:ahLst/>
              <a:cxnLst/>
              <a:rect l="0" t="0" r="0" b="0"/>
              <a:pathLst>
                <a:path w="157928" h="149533">
                  <a:moveTo>
                    <a:pt x="0" y="94435"/>
                  </a:moveTo>
                  <a:lnTo>
                    <a:pt x="8869" y="91501"/>
                  </a:lnTo>
                  <a:lnTo>
                    <a:pt x="17856" y="88719"/>
                  </a:lnTo>
                  <a:lnTo>
                    <a:pt x="27851" y="85819"/>
                  </a:lnTo>
                  <a:lnTo>
                    <a:pt x="38832" y="82779"/>
                  </a:lnTo>
                  <a:lnTo>
                    <a:pt x="50643" y="79614"/>
                  </a:lnTo>
                  <a:lnTo>
                    <a:pt x="63092" y="76345"/>
                  </a:lnTo>
                  <a:lnTo>
                    <a:pt x="75684" y="72835"/>
                  </a:lnTo>
                  <a:lnTo>
                    <a:pt x="87669" y="68795"/>
                  </a:lnTo>
                  <a:lnTo>
                    <a:pt x="98670" y="64104"/>
                  </a:lnTo>
                  <a:lnTo>
                    <a:pt x="108189" y="58478"/>
                  </a:lnTo>
                  <a:lnTo>
                    <a:pt x="115453" y="51412"/>
                  </a:lnTo>
                  <a:lnTo>
                    <a:pt x="120251" y="42779"/>
                  </a:lnTo>
                  <a:lnTo>
                    <a:pt x="122524" y="33235"/>
                  </a:lnTo>
                  <a:lnTo>
                    <a:pt x="122095" y="23984"/>
                  </a:lnTo>
                  <a:lnTo>
                    <a:pt x="119143" y="15705"/>
                  </a:lnTo>
                  <a:lnTo>
                    <a:pt x="114096" y="8863"/>
                  </a:lnTo>
                  <a:lnTo>
                    <a:pt x="107439" y="3950"/>
                  </a:lnTo>
                  <a:lnTo>
                    <a:pt x="99598" y="1029"/>
                  </a:lnTo>
                  <a:lnTo>
                    <a:pt x="90913" y="0"/>
                  </a:lnTo>
                  <a:lnTo>
                    <a:pt x="81641" y="806"/>
                  </a:lnTo>
                  <a:lnTo>
                    <a:pt x="71967" y="3240"/>
                  </a:lnTo>
                  <a:lnTo>
                    <a:pt x="62184" y="7310"/>
                  </a:lnTo>
                  <a:lnTo>
                    <a:pt x="52689" y="13313"/>
                  </a:lnTo>
                  <a:lnTo>
                    <a:pt x="43681" y="21239"/>
                  </a:lnTo>
                  <a:lnTo>
                    <a:pt x="35497" y="30815"/>
                  </a:lnTo>
                  <a:lnTo>
                    <a:pt x="28677" y="41684"/>
                  </a:lnTo>
                  <a:lnTo>
                    <a:pt x="23398" y="53508"/>
                  </a:lnTo>
                  <a:lnTo>
                    <a:pt x="19836" y="65853"/>
                  </a:lnTo>
                  <a:lnTo>
                    <a:pt x="18336" y="78205"/>
                  </a:lnTo>
                  <a:lnTo>
                    <a:pt x="18883" y="90282"/>
                  </a:lnTo>
                  <a:lnTo>
                    <a:pt x="21180" y="101847"/>
                  </a:lnTo>
                  <a:lnTo>
                    <a:pt x="24848" y="112621"/>
                  </a:lnTo>
                  <a:lnTo>
                    <a:pt x="29546" y="122527"/>
                  </a:lnTo>
                  <a:lnTo>
                    <a:pt x="35476" y="131332"/>
                  </a:lnTo>
                  <a:lnTo>
                    <a:pt x="43345" y="138576"/>
                  </a:lnTo>
                  <a:lnTo>
                    <a:pt x="53372" y="144144"/>
                  </a:lnTo>
                  <a:lnTo>
                    <a:pt x="65021" y="147901"/>
                  </a:lnTo>
                  <a:lnTo>
                    <a:pt x="77296" y="149532"/>
                  </a:lnTo>
                  <a:lnTo>
                    <a:pt x="89546" y="149078"/>
                  </a:lnTo>
                  <a:lnTo>
                    <a:pt x="101443" y="146969"/>
                  </a:lnTo>
                  <a:lnTo>
                    <a:pt x="114188" y="143534"/>
                  </a:lnTo>
                  <a:lnTo>
                    <a:pt x="131128" y="137357"/>
                  </a:lnTo>
                  <a:lnTo>
                    <a:pt x="157927" y="126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23957" y="2813257"/>
              <a:ext cx="132992" cy="117156"/>
            </a:xfrm>
            <a:custGeom>
              <a:avLst/>
              <a:gdLst/>
              <a:ahLst/>
              <a:cxnLst/>
              <a:rect l="0" t="0" r="0" b="0"/>
              <a:pathLst>
                <a:path w="132992" h="117156">
                  <a:moveTo>
                    <a:pt x="4613" y="52929"/>
                  </a:moveTo>
                  <a:lnTo>
                    <a:pt x="1813" y="61730"/>
                  </a:lnTo>
                  <a:lnTo>
                    <a:pt x="311" y="70077"/>
                  </a:lnTo>
                  <a:lnTo>
                    <a:pt x="0" y="78780"/>
                  </a:lnTo>
                  <a:lnTo>
                    <a:pt x="507" y="88074"/>
                  </a:lnTo>
                  <a:lnTo>
                    <a:pt x="1326" y="98217"/>
                  </a:lnTo>
                  <a:lnTo>
                    <a:pt x="2143" y="109155"/>
                  </a:lnTo>
                  <a:lnTo>
                    <a:pt x="2895" y="117005"/>
                  </a:lnTo>
                  <a:lnTo>
                    <a:pt x="3548" y="117155"/>
                  </a:lnTo>
                  <a:lnTo>
                    <a:pt x="3992" y="111236"/>
                  </a:lnTo>
                  <a:lnTo>
                    <a:pt x="4426" y="101477"/>
                  </a:lnTo>
                  <a:lnTo>
                    <a:pt x="5224" y="89584"/>
                  </a:lnTo>
                  <a:lnTo>
                    <a:pt x="6563" y="76594"/>
                  </a:lnTo>
                  <a:lnTo>
                    <a:pt x="8439" y="63227"/>
                  </a:lnTo>
                  <a:lnTo>
                    <a:pt x="10765" y="50071"/>
                  </a:lnTo>
                  <a:lnTo>
                    <a:pt x="13453" y="37406"/>
                  </a:lnTo>
                  <a:lnTo>
                    <a:pt x="16901" y="25758"/>
                  </a:lnTo>
                  <a:lnTo>
                    <a:pt x="21957" y="15980"/>
                  </a:lnTo>
                  <a:lnTo>
                    <a:pt x="28950" y="8374"/>
                  </a:lnTo>
                  <a:lnTo>
                    <a:pt x="37580" y="3078"/>
                  </a:lnTo>
                  <a:lnTo>
                    <a:pt x="47207" y="330"/>
                  </a:lnTo>
                  <a:lnTo>
                    <a:pt x="57343" y="0"/>
                  </a:lnTo>
                  <a:lnTo>
                    <a:pt x="67554" y="1690"/>
                  </a:lnTo>
                  <a:lnTo>
                    <a:pt x="77396" y="4942"/>
                  </a:lnTo>
                  <a:lnTo>
                    <a:pt x="86669" y="9347"/>
                  </a:lnTo>
                  <a:lnTo>
                    <a:pt x="95215" y="14741"/>
                  </a:lnTo>
                  <a:lnTo>
                    <a:pt x="102816" y="21184"/>
                  </a:lnTo>
                  <a:lnTo>
                    <a:pt x="109450" y="28627"/>
                  </a:lnTo>
                  <a:lnTo>
                    <a:pt x="115247" y="36912"/>
                  </a:lnTo>
                  <a:lnTo>
                    <a:pt x="120383" y="45852"/>
                  </a:lnTo>
                  <a:lnTo>
                    <a:pt x="125018" y="55261"/>
                  </a:lnTo>
                  <a:lnTo>
                    <a:pt x="128948" y="64547"/>
                  </a:lnTo>
                  <a:lnTo>
                    <a:pt x="131891" y="73620"/>
                  </a:lnTo>
                  <a:lnTo>
                    <a:pt x="132991" y="83274"/>
                  </a:lnTo>
                  <a:lnTo>
                    <a:pt x="130954" y="95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06457" y="2804331"/>
              <a:ext cx="117620" cy="117196"/>
            </a:xfrm>
            <a:custGeom>
              <a:avLst/>
              <a:gdLst/>
              <a:ahLst/>
              <a:cxnLst/>
              <a:rect l="0" t="0" r="0" b="0"/>
              <a:pathLst>
                <a:path w="117620" h="117196">
                  <a:moveTo>
                    <a:pt x="74796" y="9212"/>
                  </a:moveTo>
                  <a:lnTo>
                    <a:pt x="68862" y="3613"/>
                  </a:lnTo>
                  <a:lnTo>
                    <a:pt x="62657" y="609"/>
                  </a:lnTo>
                  <a:lnTo>
                    <a:pt x="55566" y="0"/>
                  </a:lnTo>
                  <a:lnTo>
                    <a:pt x="47799" y="1532"/>
                  </a:lnTo>
                  <a:lnTo>
                    <a:pt x="39801" y="5116"/>
                  </a:lnTo>
                  <a:lnTo>
                    <a:pt x="31864" y="10507"/>
                  </a:lnTo>
                  <a:lnTo>
                    <a:pt x="24263" y="17351"/>
                  </a:lnTo>
                  <a:lnTo>
                    <a:pt x="17318" y="25294"/>
                  </a:lnTo>
                  <a:lnTo>
                    <a:pt x="11143" y="34034"/>
                  </a:lnTo>
                  <a:lnTo>
                    <a:pt x="5999" y="43338"/>
                  </a:lnTo>
                  <a:lnTo>
                    <a:pt x="2368" y="53035"/>
                  </a:lnTo>
                  <a:lnTo>
                    <a:pt x="374" y="62997"/>
                  </a:lnTo>
                  <a:lnTo>
                    <a:pt x="0" y="72973"/>
                  </a:lnTo>
                  <a:lnTo>
                    <a:pt x="1262" y="82600"/>
                  </a:lnTo>
                  <a:lnTo>
                    <a:pt x="4008" y="91695"/>
                  </a:lnTo>
                  <a:lnTo>
                    <a:pt x="8290" y="99939"/>
                  </a:lnTo>
                  <a:lnTo>
                    <a:pt x="14437" y="106798"/>
                  </a:lnTo>
                  <a:lnTo>
                    <a:pt x="22457" y="112104"/>
                  </a:lnTo>
                  <a:lnTo>
                    <a:pt x="31925" y="115683"/>
                  </a:lnTo>
                  <a:lnTo>
                    <a:pt x="42189" y="117195"/>
                  </a:lnTo>
                  <a:lnTo>
                    <a:pt x="52789" y="116656"/>
                  </a:lnTo>
                  <a:lnTo>
                    <a:pt x="63327" y="114363"/>
                  </a:lnTo>
                  <a:lnTo>
                    <a:pt x="73396" y="110699"/>
                  </a:lnTo>
                  <a:lnTo>
                    <a:pt x="82826" y="106012"/>
                  </a:lnTo>
                  <a:lnTo>
                    <a:pt x="91479" y="100429"/>
                  </a:lnTo>
                  <a:lnTo>
                    <a:pt x="99152" y="93859"/>
                  </a:lnTo>
                  <a:lnTo>
                    <a:pt x="105826" y="86330"/>
                  </a:lnTo>
                  <a:lnTo>
                    <a:pt x="111309" y="77987"/>
                  </a:lnTo>
                  <a:lnTo>
                    <a:pt x="115171" y="69008"/>
                  </a:lnTo>
                  <a:lnTo>
                    <a:pt x="117315" y="59565"/>
                  </a:lnTo>
                  <a:lnTo>
                    <a:pt x="117619" y="49951"/>
                  </a:lnTo>
                  <a:lnTo>
                    <a:pt x="115779" y="40578"/>
                  </a:lnTo>
                  <a:lnTo>
                    <a:pt x="111845" y="31659"/>
                  </a:lnTo>
                  <a:lnTo>
                    <a:pt x="106404" y="23708"/>
                  </a:lnTo>
                  <a:lnTo>
                    <a:pt x="99758" y="16943"/>
                  </a:lnTo>
                  <a:lnTo>
                    <a:pt x="90207" y="118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65482" y="2784116"/>
              <a:ext cx="242156" cy="134713"/>
            </a:xfrm>
            <a:custGeom>
              <a:avLst/>
              <a:gdLst/>
              <a:ahLst/>
              <a:cxnLst/>
              <a:rect l="0" t="0" r="0" b="0"/>
              <a:pathLst>
                <a:path w="242156" h="134713">
                  <a:moveTo>
                    <a:pt x="0" y="71541"/>
                  </a:moveTo>
                  <a:lnTo>
                    <a:pt x="2933" y="80343"/>
                  </a:lnTo>
                  <a:lnTo>
                    <a:pt x="5716" y="88689"/>
                  </a:lnTo>
                  <a:lnTo>
                    <a:pt x="8615" y="97388"/>
                  </a:lnTo>
                  <a:lnTo>
                    <a:pt x="11655" y="106509"/>
                  </a:lnTo>
                  <a:lnTo>
                    <a:pt x="14820" y="116004"/>
                  </a:lnTo>
                  <a:lnTo>
                    <a:pt x="18064" y="125712"/>
                  </a:lnTo>
                  <a:lnTo>
                    <a:pt x="20652" y="132611"/>
                  </a:lnTo>
                  <a:lnTo>
                    <a:pt x="21832" y="132910"/>
                  </a:lnTo>
                  <a:lnTo>
                    <a:pt x="22140" y="127559"/>
                  </a:lnTo>
                  <a:lnTo>
                    <a:pt x="22239" y="118384"/>
                  </a:lnTo>
                  <a:lnTo>
                    <a:pt x="22696" y="106974"/>
                  </a:lnTo>
                  <a:lnTo>
                    <a:pt x="23753" y="94351"/>
                  </a:lnTo>
                  <a:lnTo>
                    <a:pt x="25582" y="81249"/>
                  </a:lnTo>
                  <a:lnTo>
                    <a:pt x="28396" y="68279"/>
                  </a:lnTo>
                  <a:lnTo>
                    <a:pt x="32214" y="55749"/>
                  </a:lnTo>
                  <a:lnTo>
                    <a:pt x="37062" y="44363"/>
                  </a:lnTo>
                  <a:lnTo>
                    <a:pt x="43064" y="35294"/>
                  </a:lnTo>
                  <a:lnTo>
                    <a:pt x="50170" y="28977"/>
                  </a:lnTo>
                  <a:lnTo>
                    <a:pt x="58042" y="25361"/>
                  </a:lnTo>
                  <a:lnTo>
                    <a:pt x="66164" y="24281"/>
                  </a:lnTo>
                  <a:lnTo>
                    <a:pt x="74211" y="25370"/>
                  </a:lnTo>
                  <a:lnTo>
                    <a:pt x="81900" y="28334"/>
                  </a:lnTo>
                  <a:lnTo>
                    <a:pt x="88912" y="33048"/>
                  </a:lnTo>
                  <a:lnTo>
                    <a:pt x="95158" y="39249"/>
                  </a:lnTo>
                  <a:lnTo>
                    <a:pt x="101267" y="45354"/>
                  </a:lnTo>
                  <a:lnTo>
                    <a:pt x="107981" y="47868"/>
                  </a:lnTo>
                  <a:lnTo>
                    <a:pt x="114578" y="45478"/>
                  </a:lnTo>
                  <a:lnTo>
                    <a:pt x="120173" y="40108"/>
                  </a:lnTo>
                  <a:lnTo>
                    <a:pt x="125055" y="33162"/>
                  </a:lnTo>
                  <a:lnTo>
                    <a:pt x="129869" y="25571"/>
                  </a:lnTo>
                  <a:lnTo>
                    <a:pt x="134997" y="17851"/>
                  </a:lnTo>
                  <a:lnTo>
                    <a:pt x="140871" y="10703"/>
                  </a:lnTo>
                  <a:lnTo>
                    <a:pt x="148082" y="5112"/>
                  </a:lnTo>
                  <a:lnTo>
                    <a:pt x="156805" y="1475"/>
                  </a:lnTo>
                  <a:lnTo>
                    <a:pt x="166574" y="0"/>
                  </a:lnTo>
                  <a:lnTo>
                    <a:pt x="176504" y="970"/>
                  </a:lnTo>
                  <a:lnTo>
                    <a:pt x="186061" y="4290"/>
                  </a:lnTo>
                  <a:lnTo>
                    <a:pt x="194915" y="9584"/>
                  </a:lnTo>
                  <a:lnTo>
                    <a:pt x="202781" y="16408"/>
                  </a:lnTo>
                  <a:lnTo>
                    <a:pt x="209622" y="24361"/>
                  </a:lnTo>
                  <a:lnTo>
                    <a:pt x="215570" y="33120"/>
                  </a:lnTo>
                  <a:lnTo>
                    <a:pt x="220816" y="42442"/>
                  </a:lnTo>
                  <a:lnTo>
                    <a:pt x="225532" y="52159"/>
                  </a:lnTo>
                  <a:lnTo>
                    <a:pt x="229703" y="62309"/>
                  </a:lnTo>
                  <a:lnTo>
                    <a:pt x="233133" y="73116"/>
                  </a:lnTo>
                  <a:lnTo>
                    <a:pt x="235775" y="84631"/>
                  </a:lnTo>
                  <a:lnTo>
                    <a:pt x="237724" y="96172"/>
                  </a:lnTo>
                  <a:lnTo>
                    <a:pt x="239326" y="107544"/>
                  </a:lnTo>
                  <a:lnTo>
                    <a:pt x="240723" y="119747"/>
                  </a:lnTo>
                  <a:lnTo>
                    <a:pt x="242155" y="134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76724" y="2834600"/>
              <a:ext cx="4613" cy="115815"/>
            </a:xfrm>
            <a:custGeom>
              <a:avLst/>
              <a:gdLst/>
              <a:ahLst/>
              <a:cxnLst/>
              <a:rect l="0" t="0" r="0" b="0"/>
              <a:pathLst>
                <a:path w="4613" h="115815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1" y="63083"/>
                  </a:lnTo>
                  <a:lnTo>
                    <a:pt x="2827" y="75376"/>
                  </a:lnTo>
                  <a:lnTo>
                    <a:pt x="3428" y="87398"/>
                  </a:lnTo>
                  <a:lnTo>
                    <a:pt x="3993" y="100200"/>
                  </a:lnTo>
                  <a:lnTo>
                    <a:pt x="4612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49751" y="27082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44507" y="2777104"/>
              <a:ext cx="147400" cy="131197"/>
            </a:xfrm>
            <a:custGeom>
              <a:avLst/>
              <a:gdLst/>
              <a:ahLst/>
              <a:cxnLst/>
              <a:rect l="0" t="0" r="0" b="0"/>
              <a:pathLst>
                <a:path w="147400" h="131197">
                  <a:moveTo>
                    <a:pt x="0" y="46968"/>
                  </a:moveTo>
                  <a:lnTo>
                    <a:pt x="2934" y="55769"/>
                  </a:lnTo>
                  <a:lnTo>
                    <a:pt x="5717" y="64116"/>
                  </a:lnTo>
                  <a:lnTo>
                    <a:pt x="8616" y="72815"/>
                  </a:lnTo>
                  <a:lnTo>
                    <a:pt x="11656" y="81936"/>
                  </a:lnTo>
                  <a:lnTo>
                    <a:pt x="14821" y="91430"/>
                  </a:lnTo>
                  <a:lnTo>
                    <a:pt x="18047" y="101173"/>
                  </a:lnTo>
                  <a:lnTo>
                    <a:pt x="19980" y="109330"/>
                  </a:lnTo>
                  <a:lnTo>
                    <a:pt x="19615" y="113118"/>
                  </a:lnTo>
                  <a:lnTo>
                    <a:pt x="18629" y="112405"/>
                  </a:lnTo>
                  <a:lnTo>
                    <a:pt x="18119" y="108335"/>
                  </a:lnTo>
                  <a:lnTo>
                    <a:pt x="18263" y="101685"/>
                  </a:lnTo>
                  <a:lnTo>
                    <a:pt x="18738" y="92620"/>
                  </a:lnTo>
                  <a:lnTo>
                    <a:pt x="19286" y="81404"/>
                  </a:lnTo>
                  <a:lnTo>
                    <a:pt x="20107" y="68762"/>
                  </a:lnTo>
                  <a:lnTo>
                    <a:pt x="21780" y="55723"/>
                  </a:lnTo>
                  <a:lnTo>
                    <a:pt x="24572" y="42919"/>
                  </a:lnTo>
                  <a:lnTo>
                    <a:pt x="28597" y="30896"/>
                  </a:lnTo>
                  <a:lnTo>
                    <a:pt x="33981" y="20277"/>
                  </a:lnTo>
                  <a:lnTo>
                    <a:pt x="40644" y="11269"/>
                  </a:lnTo>
                  <a:lnTo>
                    <a:pt x="48373" y="4375"/>
                  </a:lnTo>
                  <a:lnTo>
                    <a:pt x="56924" y="541"/>
                  </a:lnTo>
                  <a:lnTo>
                    <a:pt x="66075" y="0"/>
                  </a:lnTo>
                  <a:lnTo>
                    <a:pt x="75488" y="2381"/>
                  </a:lnTo>
                  <a:lnTo>
                    <a:pt x="84726" y="7092"/>
                  </a:lnTo>
                  <a:lnTo>
                    <a:pt x="93567" y="13556"/>
                  </a:lnTo>
                  <a:lnTo>
                    <a:pt x="101976" y="21450"/>
                  </a:lnTo>
                  <a:lnTo>
                    <a:pt x="110011" y="30708"/>
                  </a:lnTo>
                  <a:lnTo>
                    <a:pt x="117743" y="41188"/>
                  </a:lnTo>
                  <a:lnTo>
                    <a:pt x="124919" y="52663"/>
                  </a:lnTo>
                  <a:lnTo>
                    <a:pt x="130987" y="64897"/>
                  </a:lnTo>
                  <a:lnTo>
                    <a:pt x="135735" y="77666"/>
                  </a:lnTo>
                  <a:lnTo>
                    <a:pt x="139271" y="90202"/>
                  </a:lnTo>
                  <a:lnTo>
                    <a:pt x="142192" y="102424"/>
                  </a:lnTo>
                  <a:lnTo>
                    <a:pt x="144755" y="115402"/>
                  </a:lnTo>
                  <a:lnTo>
                    <a:pt x="147399" y="131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34122" y="2805887"/>
              <a:ext cx="199941" cy="144528"/>
            </a:xfrm>
            <a:custGeom>
              <a:avLst/>
              <a:gdLst/>
              <a:ahLst/>
              <a:cxnLst/>
              <a:rect l="0" t="0" r="0" b="0"/>
              <a:pathLst>
                <a:path w="199941" h="144528">
                  <a:moveTo>
                    <a:pt x="84126" y="70827"/>
                  </a:moveTo>
                  <a:lnTo>
                    <a:pt x="89860" y="64825"/>
                  </a:lnTo>
                  <a:lnTo>
                    <a:pt x="94144" y="57981"/>
                  </a:lnTo>
                  <a:lnTo>
                    <a:pt x="97336" y="49597"/>
                  </a:lnTo>
                  <a:lnTo>
                    <a:pt x="99179" y="40143"/>
                  </a:lnTo>
                  <a:lnTo>
                    <a:pt x="98931" y="30477"/>
                  </a:lnTo>
                  <a:lnTo>
                    <a:pt x="96362" y="21136"/>
                  </a:lnTo>
                  <a:lnTo>
                    <a:pt x="91541" y="12782"/>
                  </a:lnTo>
                  <a:lnTo>
                    <a:pt x="84571" y="6323"/>
                  </a:lnTo>
                  <a:lnTo>
                    <a:pt x="75742" y="2071"/>
                  </a:lnTo>
                  <a:lnTo>
                    <a:pt x="65596" y="0"/>
                  </a:lnTo>
                  <a:lnTo>
                    <a:pt x="54810" y="33"/>
                  </a:lnTo>
                  <a:lnTo>
                    <a:pt x="43833" y="1912"/>
                  </a:lnTo>
                  <a:lnTo>
                    <a:pt x="33196" y="5592"/>
                  </a:lnTo>
                  <a:lnTo>
                    <a:pt x="23586" y="11327"/>
                  </a:lnTo>
                  <a:lnTo>
                    <a:pt x="15284" y="19065"/>
                  </a:lnTo>
                  <a:lnTo>
                    <a:pt x="8540" y="28344"/>
                  </a:lnTo>
                  <a:lnTo>
                    <a:pt x="3751" y="38480"/>
                  </a:lnTo>
                  <a:lnTo>
                    <a:pt x="940" y="48993"/>
                  </a:lnTo>
                  <a:lnTo>
                    <a:pt x="0" y="59474"/>
                  </a:lnTo>
                  <a:lnTo>
                    <a:pt x="873" y="69504"/>
                  </a:lnTo>
                  <a:lnTo>
                    <a:pt x="3345" y="78913"/>
                  </a:lnTo>
                  <a:lnTo>
                    <a:pt x="7103" y="87721"/>
                  </a:lnTo>
                  <a:lnTo>
                    <a:pt x="11833" y="96031"/>
                  </a:lnTo>
                  <a:lnTo>
                    <a:pt x="17273" y="103946"/>
                  </a:lnTo>
                  <a:lnTo>
                    <a:pt x="23381" y="111077"/>
                  </a:lnTo>
                  <a:lnTo>
                    <a:pt x="30313" y="116584"/>
                  </a:lnTo>
                  <a:lnTo>
                    <a:pt x="38087" y="120133"/>
                  </a:lnTo>
                  <a:lnTo>
                    <a:pt x="46597" y="121701"/>
                  </a:lnTo>
                  <a:lnTo>
                    <a:pt x="55687" y="121316"/>
                  </a:lnTo>
                  <a:lnTo>
                    <a:pt x="65202" y="119199"/>
                  </a:lnTo>
                  <a:lnTo>
                    <a:pt x="74693" y="115525"/>
                  </a:lnTo>
                  <a:lnTo>
                    <a:pt x="83452" y="110327"/>
                  </a:lnTo>
                  <a:lnTo>
                    <a:pt x="91150" y="103756"/>
                  </a:lnTo>
                  <a:lnTo>
                    <a:pt x="97638" y="95907"/>
                  </a:lnTo>
                  <a:lnTo>
                    <a:pt x="102779" y="86737"/>
                  </a:lnTo>
                  <a:lnTo>
                    <a:pt x="106650" y="76436"/>
                  </a:lnTo>
                  <a:lnTo>
                    <a:pt x="109628" y="68416"/>
                  </a:lnTo>
                  <a:lnTo>
                    <a:pt x="112269" y="66607"/>
                  </a:lnTo>
                  <a:lnTo>
                    <a:pt x="115074" y="69368"/>
                  </a:lnTo>
                  <a:lnTo>
                    <a:pt x="118491" y="74582"/>
                  </a:lnTo>
                  <a:lnTo>
                    <a:pt x="122681" y="81125"/>
                  </a:lnTo>
                  <a:lnTo>
                    <a:pt x="127594" y="88645"/>
                  </a:lnTo>
                  <a:lnTo>
                    <a:pt x="133104" y="96953"/>
                  </a:lnTo>
                  <a:lnTo>
                    <a:pt x="139232" y="105553"/>
                  </a:lnTo>
                  <a:lnTo>
                    <a:pt x="146163" y="113674"/>
                  </a:lnTo>
                  <a:lnTo>
                    <a:pt x="153923" y="120924"/>
                  </a:lnTo>
                  <a:lnTo>
                    <a:pt x="162140" y="127121"/>
                  </a:lnTo>
                  <a:lnTo>
                    <a:pt x="171049" y="132728"/>
                  </a:lnTo>
                  <a:lnTo>
                    <a:pt x="182550" y="138229"/>
                  </a:lnTo>
                  <a:lnTo>
                    <a:pt x="199940" y="1445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44590" y="2655616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68" y="14668"/>
                  </a:lnTo>
                  <a:lnTo>
                    <a:pt x="708" y="28580"/>
                  </a:lnTo>
                  <a:lnTo>
                    <a:pt x="2004" y="43082"/>
                  </a:lnTo>
                  <a:lnTo>
                    <a:pt x="3864" y="58456"/>
                  </a:lnTo>
                  <a:lnTo>
                    <a:pt x="6181" y="74930"/>
                  </a:lnTo>
                  <a:lnTo>
                    <a:pt x="8847" y="92503"/>
                  </a:lnTo>
                  <a:lnTo>
                    <a:pt x="11770" y="111019"/>
                  </a:lnTo>
                  <a:lnTo>
                    <a:pt x="14878" y="130272"/>
                  </a:lnTo>
                  <a:lnTo>
                    <a:pt x="18113" y="150062"/>
                  </a:lnTo>
                  <a:lnTo>
                    <a:pt x="21437" y="169909"/>
                  </a:lnTo>
                  <a:lnTo>
                    <a:pt x="24821" y="189079"/>
                  </a:lnTo>
                  <a:lnTo>
                    <a:pt x="28242" y="207212"/>
                  </a:lnTo>
                  <a:lnTo>
                    <a:pt x="31534" y="223712"/>
                  </a:lnTo>
                  <a:lnTo>
                    <a:pt x="34715" y="239197"/>
                  </a:lnTo>
                  <a:lnTo>
                    <a:pt x="38064" y="255022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65606" y="2750372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83063" y="0"/>
                  </a:lnTo>
                  <a:lnTo>
                    <a:pt x="271934" y="0"/>
                  </a:lnTo>
                  <a:lnTo>
                    <a:pt x="260331" y="5"/>
                  </a:lnTo>
                  <a:lnTo>
                    <a:pt x="247997" y="177"/>
                  </a:lnTo>
                  <a:lnTo>
                    <a:pt x="234689" y="826"/>
                  </a:lnTo>
                  <a:lnTo>
                    <a:pt x="220379" y="2074"/>
                  </a:lnTo>
                  <a:lnTo>
                    <a:pt x="205202" y="3727"/>
                  </a:lnTo>
                  <a:lnTo>
                    <a:pt x="189340" y="5375"/>
                  </a:lnTo>
                  <a:lnTo>
                    <a:pt x="172969" y="6783"/>
                  </a:lnTo>
                  <a:lnTo>
                    <a:pt x="156232" y="8049"/>
                  </a:lnTo>
                  <a:lnTo>
                    <a:pt x="139237" y="9505"/>
                  </a:lnTo>
                  <a:lnTo>
                    <a:pt x="122069" y="11332"/>
                  </a:lnTo>
                  <a:lnTo>
                    <a:pt x="104947" y="13389"/>
                  </a:lnTo>
                  <a:lnTo>
                    <a:pt x="88218" y="15317"/>
                  </a:lnTo>
                  <a:lnTo>
                    <a:pt x="72052" y="16911"/>
                  </a:lnTo>
                  <a:lnTo>
                    <a:pt x="56844" y="18136"/>
                  </a:lnTo>
                  <a:lnTo>
                    <a:pt x="41704" y="19166"/>
                  </a:lnTo>
                  <a:lnTo>
                    <a:pt x="24187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38140" y="2833506"/>
              <a:ext cx="111991" cy="104419"/>
            </a:xfrm>
            <a:custGeom>
              <a:avLst/>
              <a:gdLst/>
              <a:ahLst/>
              <a:cxnLst/>
              <a:rect l="0" t="0" r="0" b="0"/>
              <a:pathLst>
                <a:path w="111991" h="104419">
                  <a:moveTo>
                    <a:pt x="74906" y="11623"/>
                  </a:moveTo>
                  <a:lnTo>
                    <a:pt x="68972" y="5956"/>
                  </a:lnTo>
                  <a:lnTo>
                    <a:pt x="62767" y="2312"/>
                  </a:lnTo>
                  <a:lnTo>
                    <a:pt x="55671" y="407"/>
                  </a:lnTo>
                  <a:lnTo>
                    <a:pt x="47732" y="79"/>
                  </a:lnTo>
                  <a:lnTo>
                    <a:pt x="39085" y="1346"/>
                  </a:lnTo>
                  <a:lnTo>
                    <a:pt x="29904" y="4080"/>
                  </a:lnTo>
                  <a:lnTo>
                    <a:pt x="20823" y="8346"/>
                  </a:lnTo>
                  <a:lnTo>
                    <a:pt x="12877" y="14478"/>
                  </a:lnTo>
                  <a:lnTo>
                    <a:pt x="6554" y="22485"/>
                  </a:lnTo>
                  <a:lnTo>
                    <a:pt x="2143" y="31944"/>
                  </a:lnTo>
                  <a:lnTo>
                    <a:pt x="0" y="42201"/>
                  </a:lnTo>
                  <a:lnTo>
                    <a:pt x="84" y="52796"/>
                  </a:lnTo>
                  <a:lnTo>
                    <a:pt x="2223" y="63331"/>
                  </a:lnTo>
                  <a:lnTo>
                    <a:pt x="6310" y="73398"/>
                  </a:lnTo>
                  <a:lnTo>
                    <a:pt x="12089" y="82817"/>
                  </a:lnTo>
                  <a:lnTo>
                    <a:pt x="19220" y="91123"/>
                  </a:lnTo>
                  <a:lnTo>
                    <a:pt x="27367" y="97499"/>
                  </a:lnTo>
                  <a:lnTo>
                    <a:pt x="36251" y="101675"/>
                  </a:lnTo>
                  <a:lnTo>
                    <a:pt x="45654" y="103853"/>
                  </a:lnTo>
                  <a:lnTo>
                    <a:pt x="55418" y="104418"/>
                  </a:lnTo>
                  <a:lnTo>
                    <a:pt x="65421" y="103756"/>
                  </a:lnTo>
                  <a:lnTo>
                    <a:pt x="75257" y="101875"/>
                  </a:lnTo>
                  <a:lnTo>
                    <a:pt x="84255" y="98419"/>
                  </a:lnTo>
                  <a:lnTo>
                    <a:pt x="92116" y="93315"/>
                  </a:lnTo>
                  <a:lnTo>
                    <a:pt x="98716" y="86601"/>
                  </a:lnTo>
                  <a:lnTo>
                    <a:pt x="103933" y="78267"/>
                  </a:lnTo>
                  <a:lnTo>
                    <a:pt x="107845" y="68477"/>
                  </a:lnTo>
                  <a:lnTo>
                    <a:pt x="110508" y="57666"/>
                  </a:lnTo>
                  <a:lnTo>
                    <a:pt x="111862" y="46425"/>
                  </a:lnTo>
                  <a:lnTo>
                    <a:pt x="111990" y="35138"/>
                  </a:lnTo>
                  <a:lnTo>
                    <a:pt x="110773" y="24291"/>
                  </a:lnTo>
                  <a:lnTo>
                    <a:pt x="107829" y="14539"/>
                  </a:lnTo>
                  <a:lnTo>
                    <a:pt x="103079" y="6231"/>
                  </a:lnTo>
                  <a:lnTo>
                    <a:pt x="96827" y="185"/>
                  </a:lnTo>
                  <a:lnTo>
                    <a:pt x="88012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12484" y="2771429"/>
              <a:ext cx="111133" cy="144174"/>
            </a:xfrm>
            <a:custGeom>
              <a:avLst/>
              <a:gdLst/>
              <a:ahLst/>
              <a:cxnLst/>
              <a:rect l="0" t="0" r="0" b="0"/>
              <a:pathLst>
                <a:path w="111133" h="144174">
                  <a:moveTo>
                    <a:pt x="26905" y="126342"/>
                  </a:moveTo>
                  <a:lnTo>
                    <a:pt x="26568" y="137522"/>
                  </a:lnTo>
                  <a:lnTo>
                    <a:pt x="23959" y="143292"/>
                  </a:lnTo>
                  <a:lnTo>
                    <a:pt x="20012" y="144173"/>
                  </a:lnTo>
                  <a:lnTo>
                    <a:pt x="15725" y="141499"/>
                  </a:lnTo>
                  <a:lnTo>
                    <a:pt x="11477" y="136324"/>
                  </a:lnTo>
                  <a:lnTo>
                    <a:pt x="7537" y="129254"/>
                  </a:lnTo>
                  <a:lnTo>
                    <a:pt x="4222" y="120528"/>
                  </a:lnTo>
                  <a:lnTo>
                    <a:pt x="1646" y="110400"/>
                  </a:lnTo>
                  <a:lnTo>
                    <a:pt x="77" y="99325"/>
                  </a:lnTo>
                  <a:lnTo>
                    <a:pt x="0" y="87889"/>
                  </a:lnTo>
                  <a:lnTo>
                    <a:pt x="1543" y="76458"/>
                  </a:lnTo>
                  <a:lnTo>
                    <a:pt x="4528" y="65341"/>
                  </a:lnTo>
                  <a:lnTo>
                    <a:pt x="8666" y="54874"/>
                  </a:lnTo>
                  <a:lnTo>
                    <a:pt x="13673" y="45173"/>
                  </a:lnTo>
                  <a:lnTo>
                    <a:pt x="19474" y="36337"/>
                  </a:lnTo>
                  <a:lnTo>
                    <a:pt x="26190" y="28539"/>
                  </a:lnTo>
                  <a:lnTo>
                    <a:pt x="33822" y="21777"/>
                  </a:lnTo>
                  <a:lnTo>
                    <a:pt x="42403" y="16065"/>
                  </a:lnTo>
                  <a:lnTo>
                    <a:pt x="52074" y="11518"/>
                  </a:lnTo>
                  <a:lnTo>
                    <a:pt x="62786" y="8087"/>
                  </a:lnTo>
                  <a:lnTo>
                    <a:pt x="73770" y="5589"/>
                  </a:lnTo>
                  <a:lnTo>
                    <a:pt x="84698" y="3551"/>
                  </a:lnTo>
                  <a:lnTo>
                    <a:pt x="96530" y="1790"/>
                  </a:lnTo>
                  <a:lnTo>
                    <a:pt x="1111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63212" y="91667"/>
            <a:ext cx="821224" cy="319933"/>
            <a:chOff x="263212" y="91667"/>
            <a:chExt cx="821224" cy="319933"/>
          </a:xfrm>
        </p:grpSpPr>
        <p:sp>
          <p:nvSpPr>
            <p:cNvPr id="2" name="Freeform 1"/>
            <p:cNvSpPr/>
            <p:nvPr/>
          </p:nvSpPr>
          <p:spPr>
            <a:xfrm>
              <a:off x="263212" y="91667"/>
              <a:ext cx="203483" cy="297888"/>
            </a:xfrm>
            <a:custGeom>
              <a:avLst/>
              <a:gdLst/>
              <a:ahLst/>
              <a:cxnLst/>
              <a:rect l="0" t="0" r="0" b="0"/>
              <a:pathLst>
                <a:path w="203483" h="297888">
                  <a:moveTo>
                    <a:pt x="0" y="13617"/>
                  </a:moveTo>
                  <a:lnTo>
                    <a:pt x="8868" y="10751"/>
                  </a:lnTo>
                  <a:lnTo>
                    <a:pt x="17855" y="8609"/>
                  </a:lnTo>
                  <a:lnTo>
                    <a:pt x="27855" y="7006"/>
                  </a:lnTo>
                  <a:lnTo>
                    <a:pt x="39009" y="5825"/>
                  </a:lnTo>
                  <a:lnTo>
                    <a:pt x="51468" y="4977"/>
                  </a:lnTo>
                  <a:lnTo>
                    <a:pt x="65180" y="4379"/>
                  </a:lnTo>
                  <a:lnTo>
                    <a:pt x="79943" y="3965"/>
                  </a:lnTo>
                  <a:lnTo>
                    <a:pt x="95521" y="3681"/>
                  </a:lnTo>
                  <a:lnTo>
                    <a:pt x="111698" y="3483"/>
                  </a:lnTo>
                  <a:lnTo>
                    <a:pt x="128305" y="3179"/>
                  </a:lnTo>
                  <a:lnTo>
                    <a:pt x="145211" y="2442"/>
                  </a:lnTo>
                  <a:lnTo>
                    <a:pt x="162293" y="1148"/>
                  </a:lnTo>
                  <a:lnTo>
                    <a:pt x="178339" y="0"/>
                  </a:lnTo>
                  <a:lnTo>
                    <a:pt x="191172" y="1213"/>
                  </a:lnTo>
                  <a:lnTo>
                    <a:pt x="199536" y="5636"/>
                  </a:lnTo>
                  <a:lnTo>
                    <a:pt x="203289" y="11524"/>
                  </a:lnTo>
                  <a:lnTo>
                    <a:pt x="203482" y="17978"/>
                  </a:lnTo>
                  <a:lnTo>
                    <a:pt x="201061" y="24849"/>
                  </a:lnTo>
                  <a:lnTo>
                    <a:pt x="196543" y="32325"/>
                  </a:lnTo>
                  <a:lnTo>
                    <a:pt x="190356" y="40473"/>
                  </a:lnTo>
                  <a:lnTo>
                    <a:pt x="183061" y="49070"/>
                  </a:lnTo>
                  <a:lnTo>
                    <a:pt x="175307" y="57689"/>
                  </a:lnTo>
                  <a:lnTo>
                    <a:pt x="167487" y="66088"/>
                  </a:lnTo>
                  <a:lnTo>
                    <a:pt x="159605" y="74525"/>
                  </a:lnTo>
                  <a:lnTo>
                    <a:pt x="151398" y="83635"/>
                  </a:lnTo>
                  <a:lnTo>
                    <a:pt x="142731" y="93730"/>
                  </a:lnTo>
                  <a:lnTo>
                    <a:pt x="133773" y="104799"/>
                  </a:lnTo>
                  <a:lnTo>
                    <a:pt x="124905" y="116687"/>
                  </a:lnTo>
                  <a:lnTo>
                    <a:pt x="116345" y="129202"/>
                  </a:lnTo>
                  <a:lnTo>
                    <a:pt x="108139" y="142013"/>
                  </a:lnTo>
                  <a:lnTo>
                    <a:pt x="100247" y="154679"/>
                  </a:lnTo>
                  <a:lnTo>
                    <a:pt x="92607" y="166976"/>
                  </a:lnTo>
                  <a:lnTo>
                    <a:pt x="85154" y="179028"/>
                  </a:lnTo>
                  <a:lnTo>
                    <a:pt x="77836" y="191193"/>
                  </a:lnTo>
                  <a:lnTo>
                    <a:pt x="70617" y="203672"/>
                  </a:lnTo>
                  <a:lnTo>
                    <a:pt x="63632" y="216343"/>
                  </a:lnTo>
                  <a:lnTo>
                    <a:pt x="57168" y="228857"/>
                  </a:lnTo>
                  <a:lnTo>
                    <a:pt x="51344" y="241010"/>
                  </a:lnTo>
                  <a:lnTo>
                    <a:pt x="46265" y="252509"/>
                  </a:lnTo>
                  <a:lnTo>
                    <a:pt x="41609" y="264136"/>
                  </a:lnTo>
                  <a:lnTo>
                    <a:pt x="36968" y="278026"/>
                  </a:lnTo>
                  <a:lnTo>
                    <a:pt x="31585" y="297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3253" y="36849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7696" y="147398"/>
              <a:ext cx="246698" cy="264202"/>
            </a:xfrm>
            <a:custGeom>
              <a:avLst/>
              <a:gdLst/>
              <a:ahLst/>
              <a:cxnLst/>
              <a:rect l="0" t="0" r="0" b="0"/>
              <a:pathLst>
                <a:path w="246698" h="264202">
                  <a:moveTo>
                    <a:pt x="36127" y="0"/>
                  </a:moveTo>
                  <a:lnTo>
                    <a:pt x="30394" y="11736"/>
                  </a:lnTo>
                  <a:lnTo>
                    <a:pt x="26110" y="22865"/>
                  </a:lnTo>
                  <a:lnTo>
                    <a:pt x="22895" y="34458"/>
                  </a:lnTo>
                  <a:lnTo>
                    <a:pt x="20188" y="46447"/>
                  </a:lnTo>
                  <a:lnTo>
                    <a:pt x="17194" y="58458"/>
                  </a:lnTo>
                  <a:lnTo>
                    <a:pt x="13486" y="70192"/>
                  </a:lnTo>
                  <a:lnTo>
                    <a:pt x="8800" y="79165"/>
                  </a:lnTo>
                  <a:lnTo>
                    <a:pt x="4063" y="82259"/>
                  </a:lnTo>
                  <a:lnTo>
                    <a:pt x="1078" y="80352"/>
                  </a:lnTo>
                  <a:lnTo>
                    <a:pt x="0" y="75154"/>
                  </a:lnTo>
                  <a:lnTo>
                    <a:pt x="550" y="68096"/>
                  </a:lnTo>
                  <a:lnTo>
                    <a:pt x="2600" y="60280"/>
                  </a:lnTo>
                  <a:lnTo>
                    <a:pt x="5951" y="52311"/>
                  </a:lnTo>
                  <a:lnTo>
                    <a:pt x="10341" y="44445"/>
                  </a:lnTo>
                  <a:lnTo>
                    <a:pt x="15517" y="36755"/>
                  </a:lnTo>
                  <a:lnTo>
                    <a:pt x="21266" y="29239"/>
                  </a:lnTo>
                  <a:lnTo>
                    <a:pt x="27586" y="22032"/>
                  </a:lnTo>
                  <a:lnTo>
                    <a:pt x="34661" y="15408"/>
                  </a:lnTo>
                  <a:lnTo>
                    <a:pt x="42532" y="9481"/>
                  </a:lnTo>
                  <a:lnTo>
                    <a:pt x="51107" y="4686"/>
                  </a:lnTo>
                  <a:lnTo>
                    <a:pt x="60242" y="1827"/>
                  </a:lnTo>
                  <a:lnTo>
                    <a:pt x="69791" y="1169"/>
                  </a:lnTo>
                  <a:lnTo>
                    <a:pt x="79474" y="2508"/>
                  </a:lnTo>
                  <a:lnTo>
                    <a:pt x="88895" y="5458"/>
                  </a:lnTo>
                  <a:lnTo>
                    <a:pt x="97859" y="9629"/>
                  </a:lnTo>
                  <a:lnTo>
                    <a:pt x="106351" y="14850"/>
                  </a:lnTo>
                  <a:lnTo>
                    <a:pt x="114442" y="21169"/>
                  </a:lnTo>
                  <a:lnTo>
                    <a:pt x="122214" y="28530"/>
                  </a:lnTo>
                  <a:lnTo>
                    <a:pt x="129588" y="36929"/>
                  </a:lnTo>
                  <a:lnTo>
                    <a:pt x="136321" y="46476"/>
                  </a:lnTo>
                  <a:lnTo>
                    <a:pt x="142329" y="57130"/>
                  </a:lnTo>
                  <a:lnTo>
                    <a:pt x="147517" y="68878"/>
                  </a:lnTo>
                  <a:lnTo>
                    <a:pt x="151704" y="81821"/>
                  </a:lnTo>
                  <a:lnTo>
                    <a:pt x="154885" y="95890"/>
                  </a:lnTo>
                  <a:lnTo>
                    <a:pt x="157038" y="110575"/>
                  </a:lnTo>
                  <a:lnTo>
                    <a:pt x="158042" y="125045"/>
                  </a:lnTo>
                  <a:lnTo>
                    <a:pt x="157940" y="138847"/>
                  </a:lnTo>
                  <a:lnTo>
                    <a:pt x="156907" y="151893"/>
                  </a:lnTo>
                  <a:lnTo>
                    <a:pt x="155151" y="164268"/>
                  </a:lnTo>
                  <a:lnTo>
                    <a:pt x="152853" y="176107"/>
                  </a:lnTo>
                  <a:lnTo>
                    <a:pt x="149836" y="187380"/>
                  </a:lnTo>
                  <a:lnTo>
                    <a:pt x="145601" y="197893"/>
                  </a:lnTo>
                  <a:lnTo>
                    <a:pt x="139972" y="207599"/>
                  </a:lnTo>
                  <a:lnTo>
                    <a:pt x="133073" y="216595"/>
                  </a:lnTo>
                  <a:lnTo>
                    <a:pt x="125146" y="225024"/>
                  </a:lnTo>
                  <a:lnTo>
                    <a:pt x="116442" y="233025"/>
                  </a:lnTo>
                  <a:lnTo>
                    <a:pt x="107175" y="240552"/>
                  </a:lnTo>
                  <a:lnTo>
                    <a:pt x="97509" y="247387"/>
                  </a:lnTo>
                  <a:lnTo>
                    <a:pt x="87566" y="253459"/>
                  </a:lnTo>
                  <a:lnTo>
                    <a:pt x="77434" y="258520"/>
                  </a:lnTo>
                  <a:lnTo>
                    <a:pt x="67172" y="262089"/>
                  </a:lnTo>
                  <a:lnTo>
                    <a:pt x="56832" y="264033"/>
                  </a:lnTo>
                  <a:lnTo>
                    <a:pt x="46769" y="264201"/>
                  </a:lnTo>
                  <a:lnTo>
                    <a:pt x="37617" y="262269"/>
                  </a:lnTo>
                  <a:lnTo>
                    <a:pt x="29654" y="258260"/>
                  </a:lnTo>
                  <a:lnTo>
                    <a:pt x="22985" y="252314"/>
                  </a:lnTo>
                  <a:lnTo>
                    <a:pt x="17722" y="244512"/>
                  </a:lnTo>
                  <a:lnTo>
                    <a:pt x="13784" y="235085"/>
                  </a:lnTo>
                  <a:lnTo>
                    <a:pt x="11273" y="224521"/>
                  </a:lnTo>
                  <a:lnTo>
                    <a:pt x="10554" y="213447"/>
                  </a:lnTo>
                  <a:lnTo>
                    <a:pt x="11661" y="202267"/>
                  </a:lnTo>
                  <a:lnTo>
                    <a:pt x="14352" y="191323"/>
                  </a:lnTo>
                  <a:lnTo>
                    <a:pt x="18291" y="180974"/>
                  </a:lnTo>
                  <a:lnTo>
                    <a:pt x="23170" y="171352"/>
                  </a:lnTo>
                  <a:lnTo>
                    <a:pt x="29054" y="162570"/>
                  </a:lnTo>
                  <a:lnTo>
                    <a:pt x="36359" y="154808"/>
                  </a:lnTo>
                  <a:lnTo>
                    <a:pt x="45199" y="148075"/>
                  </a:lnTo>
                  <a:lnTo>
                    <a:pt x="55406" y="142552"/>
                  </a:lnTo>
                  <a:lnTo>
                    <a:pt x="66707" y="138664"/>
                  </a:lnTo>
                  <a:lnTo>
                    <a:pt x="78825" y="136493"/>
                  </a:lnTo>
                  <a:lnTo>
                    <a:pt x="91368" y="135831"/>
                  </a:lnTo>
                  <a:lnTo>
                    <a:pt x="103854" y="136367"/>
                  </a:lnTo>
                  <a:lnTo>
                    <a:pt x="116025" y="137798"/>
                  </a:lnTo>
                  <a:lnTo>
                    <a:pt x="127824" y="139875"/>
                  </a:lnTo>
                  <a:lnTo>
                    <a:pt x="139286" y="142405"/>
                  </a:lnTo>
                  <a:lnTo>
                    <a:pt x="150481" y="145251"/>
                  </a:lnTo>
                  <a:lnTo>
                    <a:pt x="161475" y="148312"/>
                  </a:lnTo>
                  <a:lnTo>
                    <a:pt x="172325" y="151520"/>
                  </a:lnTo>
                  <a:lnTo>
                    <a:pt x="183068" y="154827"/>
                  </a:lnTo>
                  <a:lnTo>
                    <a:pt x="193667" y="158242"/>
                  </a:lnTo>
                  <a:lnTo>
                    <a:pt x="205262" y="162263"/>
                  </a:lnTo>
                  <a:lnTo>
                    <a:pt x="221107" y="168360"/>
                  </a:lnTo>
                  <a:lnTo>
                    <a:pt x="246697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31792" y="231626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41046" y="0"/>
                  </a:lnTo>
                  <a:lnTo>
                    <a:pt x="30321" y="0"/>
                  </a:lnTo>
                  <a:lnTo>
                    <a:pt x="1798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78984" y="94756"/>
            <a:ext cx="4190343" cy="455772"/>
            <a:chOff x="178984" y="94756"/>
            <a:chExt cx="4190343" cy="455772"/>
          </a:xfrm>
        </p:grpSpPr>
        <p:sp>
          <p:nvSpPr>
            <p:cNvPr id="7" name="Freeform 6"/>
            <p:cNvSpPr/>
            <p:nvPr/>
          </p:nvSpPr>
          <p:spPr>
            <a:xfrm>
              <a:off x="1316062" y="94756"/>
              <a:ext cx="231628" cy="356216"/>
            </a:xfrm>
            <a:custGeom>
              <a:avLst/>
              <a:gdLst/>
              <a:ahLst/>
              <a:cxnLst/>
              <a:rect l="0" t="0" r="0" b="0"/>
              <a:pathLst>
                <a:path w="231628" h="356216">
                  <a:moveTo>
                    <a:pt x="21057" y="200041"/>
                  </a:moveTo>
                  <a:lnTo>
                    <a:pt x="18123" y="208910"/>
                  </a:lnTo>
                  <a:lnTo>
                    <a:pt x="15341" y="217897"/>
                  </a:lnTo>
                  <a:lnTo>
                    <a:pt x="12446" y="227892"/>
                  </a:lnTo>
                  <a:lnTo>
                    <a:pt x="9578" y="238873"/>
                  </a:lnTo>
                  <a:lnTo>
                    <a:pt x="7061" y="250684"/>
                  </a:lnTo>
                  <a:lnTo>
                    <a:pt x="5051" y="263143"/>
                  </a:lnTo>
                  <a:lnTo>
                    <a:pt x="3538" y="276080"/>
                  </a:lnTo>
                  <a:lnTo>
                    <a:pt x="2444" y="289361"/>
                  </a:lnTo>
                  <a:lnTo>
                    <a:pt x="1671" y="302883"/>
                  </a:lnTo>
                  <a:lnTo>
                    <a:pt x="1134" y="316571"/>
                  </a:lnTo>
                  <a:lnTo>
                    <a:pt x="766" y="330373"/>
                  </a:lnTo>
                  <a:lnTo>
                    <a:pt x="515" y="344149"/>
                  </a:lnTo>
                  <a:lnTo>
                    <a:pt x="335" y="354257"/>
                  </a:lnTo>
                  <a:lnTo>
                    <a:pt x="200" y="356215"/>
                  </a:lnTo>
                  <a:lnTo>
                    <a:pt x="115" y="351475"/>
                  </a:lnTo>
                  <a:lnTo>
                    <a:pt x="65" y="342407"/>
                  </a:lnTo>
                  <a:lnTo>
                    <a:pt x="38" y="330905"/>
                  </a:lnTo>
                  <a:lnTo>
                    <a:pt x="22" y="318134"/>
                  </a:lnTo>
                  <a:lnTo>
                    <a:pt x="13" y="304723"/>
                  </a:lnTo>
                  <a:lnTo>
                    <a:pt x="8" y="290993"/>
                  </a:lnTo>
                  <a:lnTo>
                    <a:pt x="5" y="277107"/>
                  </a:lnTo>
                  <a:lnTo>
                    <a:pt x="3" y="263143"/>
                  </a:lnTo>
                  <a:lnTo>
                    <a:pt x="2" y="249141"/>
                  </a:lnTo>
                  <a:lnTo>
                    <a:pt x="1" y="235120"/>
                  </a:lnTo>
                  <a:lnTo>
                    <a:pt x="1" y="221091"/>
                  </a:lnTo>
                  <a:lnTo>
                    <a:pt x="0" y="207057"/>
                  </a:lnTo>
                  <a:lnTo>
                    <a:pt x="9" y="193021"/>
                  </a:lnTo>
                  <a:lnTo>
                    <a:pt x="355" y="178984"/>
                  </a:lnTo>
                  <a:lnTo>
                    <a:pt x="1651" y="164946"/>
                  </a:lnTo>
                  <a:lnTo>
                    <a:pt x="4162" y="150917"/>
                  </a:lnTo>
                  <a:lnTo>
                    <a:pt x="7986" y="137225"/>
                  </a:lnTo>
                  <a:lnTo>
                    <a:pt x="13227" y="124484"/>
                  </a:lnTo>
                  <a:lnTo>
                    <a:pt x="19793" y="112957"/>
                  </a:lnTo>
                  <a:lnTo>
                    <a:pt x="27455" y="102743"/>
                  </a:lnTo>
                  <a:lnTo>
                    <a:pt x="35960" y="93946"/>
                  </a:lnTo>
                  <a:lnTo>
                    <a:pt x="45089" y="86473"/>
                  </a:lnTo>
                  <a:lnTo>
                    <a:pt x="54827" y="80098"/>
                  </a:lnTo>
                  <a:lnTo>
                    <a:pt x="65348" y="74565"/>
                  </a:lnTo>
                  <a:lnTo>
                    <a:pt x="76681" y="69647"/>
                  </a:lnTo>
                  <a:lnTo>
                    <a:pt x="88563" y="65001"/>
                  </a:lnTo>
                  <a:lnTo>
                    <a:pt x="100538" y="60187"/>
                  </a:lnTo>
                  <a:lnTo>
                    <a:pt x="112339" y="54980"/>
                  </a:lnTo>
                  <a:lnTo>
                    <a:pt x="124043" y="49346"/>
                  </a:lnTo>
                  <a:lnTo>
                    <a:pt x="135968" y="43339"/>
                  </a:lnTo>
                  <a:lnTo>
                    <a:pt x="148283" y="37043"/>
                  </a:lnTo>
                  <a:lnTo>
                    <a:pt x="160842" y="30698"/>
                  </a:lnTo>
                  <a:lnTo>
                    <a:pt x="173280" y="24672"/>
                  </a:lnTo>
                  <a:lnTo>
                    <a:pt x="185377" y="19146"/>
                  </a:lnTo>
                  <a:lnTo>
                    <a:pt x="196641" y="14269"/>
                  </a:lnTo>
                  <a:lnTo>
                    <a:pt x="207339" y="9771"/>
                  </a:lnTo>
                  <a:lnTo>
                    <a:pt x="218409" y="5259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37119" y="284269"/>
              <a:ext cx="94757" cy="52643"/>
            </a:xfrm>
            <a:custGeom>
              <a:avLst/>
              <a:gdLst/>
              <a:ahLst/>
              <a:cxnLst/>
              <a:rect l="0" t="0" r="0" b="0"/>
              <a:pathLst>
                <a:path w="94757" h="52643">
                  <a:moveTo>
                    <a:pt x="94756" y="0"/>
                  </a:moveTo>
                  <a:lnTo>
                    <a:pt x="85955" y="5800"/>
                  </a:lnTo>
                  <a:lnTo>
                    <a:pt x="77608" y="10725"/>
                  </a:lnTo>
                  <a:lnTo>
                    <a:pt x="68914" y="15232"/>
                  </a:lnTo>
                  <a:lnTo>
                    <a:pt x="59966" y="19626"/>
                  </a:lnTo>
                  <a:lnTo>
                    <a:pt x="51119" y="24287"/>
                  </a:lnTo>
                  <a:lnTo>
                    <a:pt x="42585" y="29393"/>
                  </a:lnTo>
                  <a:lnTo>
                    <a:pt x="34514" y="34646"/>
                  </a:lnTo>
                  <a:lnTo>
                    <a:pt x="26175" y="39891"/>
                  </a:lnTo>
                  <a:lnTo>
                    <a:pt x="15723" y="4558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77603" y="314172"/>
              <a:ext cx="80615" cy="130569"/>
            </a:xfrm>
            <a:custGeom>
              <a:avLst/>
              <a:gdLst/>
              <a:ahLst/>
              <a:cxnLst/>
              <a:rect l="0" t="0" r="0" b="0"/>
              <a:pathLst>
                <a:path w="80615" h="130569">
                  <a:moveTo>
                    <a:pt x="6915" y="85910"/>
                  </a:moveTo>
                  <a:lnTo>
                    <a:pt x="9848" y="97578"/>
                  </a:lnTo>
                  <a:lnTo>
                    <a:pt x="12631" y="108067"/>
                  </a:lnTo>
                  <a:lnTo>
                    <a:pt x="15491" y="118320"/>
                  </a:lnTo>
                  <a:lnTo>
                    <a:pt x="17095" y="126768"/>
                  </a:lnTo>
                  <a:lnTo>
                    <a:pt x="16116" y="130568"/>
                  </a:lnTo>
                  <a:lnTo>
                    <a:pt x="13651" y="129317"/>
                  </a:lnTo>
                  <a:lnTo>
                    <a:pt x="10531" y="124066"/>
                  </a:lnTo>
                  <a:lnTo>
                    <a:pt x="7302" y="115971"/>
                  </a:lnTo>
                  <a:lnTo>
                    <a:pt x="4440" y="105926"/>
                  </a:lnTo>
                  <a:lnTo>
                    <a:pt x="2152" y="94568"/>
                  </a:lnTo>
                  <a:lnTo>
                    <a:pt x="600" y="82492"/>
                  </a:lnTo>
                  <a:lnTo>
                    <a:pt x="0" y="70299"/>
                  </a:lnTo>
                  <a:lnTo>
                    <a:pt x="380" y="58321"/>
                  </a:lnTo>
                  <a:lnTo>
                    <a:pt x="1940" y="46988"/>
                  </a:lnTo>
                  <a:lnTo>
                    <a:pt x="5113" y="36899"/>
                  </a:lnTo>
                  <a:lnTo>
                    <a:pt x="9990" y="28260"/>
                  </a:lnTo>
                  <a:lnTo>
                    <a:pt x="16366" y="20950"/>
                  </a:lnTo>
                  <a:lnTo>
                    <a:pt x="23933" y="14715"/>
                  </a:lnTo>
                  <a:lnTo>
                    <a:pt x="32382" y="9303"/>
                  </a:lnTo>
                  <a:lnTo>
                    <a:pt x="41201" y="4832"/>
                  </a:lnTo>
                  <a:lnTo>
                    <a:pt x="50645" y="1459"/>
                  </a:lnTo>
                  <a:lnTo>
                    <a:pt x="62657" y="0"/>
                  </a:lnTo>
                  <a:lnTo>
                    <a:pt x="80614" y="1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95639" y="328785"/>
              <a:ext cx="141564" cy="123941"/>
            </a:xfrm>
            <a:custGeom>
              <a:avLst/>
              <a:gdLst/>
              <a:ahLst/>
              <a:cxnLst/>
              <a:rect l="0" t="0" r="0" b="0"/>
              <a:pathLst>
                <a:path w="141564" h="123941">
                  <a:moveTo>
                    <a:pt x="67863" y="60769"/>
                  </a:moveTo>
                  <a:lnTo>
                    <a:pt x="70663" y="51968"/>
                  </a:lnTo>
                  <a:lnTo>
                    <a:pt x="72165" y="43621"/>
                  </a:lnTo>
                  <a:lnTo>
                    <a:pt x="72462" y="34931"/>
                  </a:lnTo>
                  <a:lnTo>
                    <a:pt x="71437" y="26156"/>
                  </a:lnTo>
                  <a:lnTo>
                    <a:pt x="68673" y="17958"/>
                  </a:lnTo>
                  <a:lnTo>
                    <a:pt x="64097" y="10686"/>
                  </a:lnTo>
                  <a:lnTo>
                    <a:pt x="57937" y="4841"/>
                  </a:lnTo>
                  <a:lnTo>
                    <a:pt x="50521" y="1206"/>
                  </a:lnTo>
                  <a:lnTo>
                    <a:pt x="42176" y="0"/>
                  </a:lnTo>
                  <a:lnTo>
                    <a:pt x="33492" y="1295"/>
                  </a:lnTo>
                  <a:lnTo>
                    <a:pt x="25283" y="5272"/>
                  </a:lnTo>
                  <a:lnTo>
                    <a:pt x="17960" y="11761"/>
                  </a:lnTo>
                  <a:lnTo>
                    <a:pt x="11724" y="20335"/>
                  </a:lnTo>
                  <a:lnTo>
                    <a:pt x="6752" y="30515"/>
                  </a:lnTo>
                  <a:lnTo>
                    <a:pt x="3010" y="41864"/>
                  </a:lnTo>
                  <a:lnTo>
                    <a:pt x="631" y="53718"/>
                  </a:lnTo>
                  <a:lnTo>
                    <a:pt x="0" y="65207"/>
                  </a:lnTo>
                  <a:lnTo>
                    <a:pt x="1170" y="75877"/>
                  </a:lnTo>
                  <a:lnTo>
                    <a:pt x="4072" y="85174"/>
                  </a:lnTo>
                  <a:lnTo>
                    <a:pt x="8686" y="92290"/>
                  </a:lnTo>
                  <a:lnTo>
                    <a:pt x="14822" y="96990"/>
                  </a:lnTo>
                  <a:lnTo>
                    <a:pt x="22024" y="99197"/>
                  </a:lnTo>
                  <a:lnTo>
                    <a:pt x="29689" y="98724"/>
                  </a:lnTo>
                  <a:lnTo>
                    <a:pt x="37426" y="95742"/>
                  </a:lnTo>
                  <a:lnTo>
                    <a:pt x="44906" y="90676"/>
                  </a:lnTo>
                  <a:lnTo>
                    <a:pt x="51776" y="84005"/>
                  </a:lnTo>
                  <a:lnTo>
                    <a:pt x="57928" y="76202"/>
                  </a:lnTo>
                  <a:lnTo>
                    <a:pt x="63957" y="69235"/>
                  </a:lnTo>
                  <a:lnTo>
                    <a:pt x="70100" y="66089"/>
                  </a:lnTo>
                  <a:lnTo>
                    <a:pt x="75687" y="67128"/>
                  </a:lnTo>
                  <a:lnTo>
                    <a:pt x="81016" y="70974"/>
                  </a:lnTo>
                  <a:lnTo>
                    <a:pt x="86471" y="76381"/>
                  </a:lnTo>
                  <a:lnTo>
                    <a:pt x="92381" y="82598"/>
                  </a:lnTo>
                  <a:lnTo>
                    <a:pt x="99073" y="89222"/>
                  </a:lnTo>
                  <a:lnTo>
                    <a:pt x="106621" y="96038"/>
                  </a:lnTo>
                  <a:lnTo>
                    <a:pt x="114476" y="102641"/>
                  </a:lnTo>
                  <a:lnTo>
                    <a:pt x="122346" y="109034"/>
                  </a:lnTo>
                  <a:lnTo>
                    <a:pt x="130925" y="115776"/>
                  </a:lnTo>
                  <a:lnTo>
                    <a:pt x="141563" y="123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57006" y="294797"/>
              <a:ext cx="85482" cy="139447"/>
            </a:xfrm>
            <a:custGeom>
              <a:avLst/>
              <a:gdLst/>
              <a:ahLst/>
              <a:cxnLst/>
              <a:rect l="0" t="0" r="0" b="0"/>
              <a:pathLst>
                <a:path w="85482" h="139447">
                  <a:moveTo>
                    <a:pt x="53895" y="0"/>
                  </a:moveTo>
                  <a:lnTo>
                    <a:pt x="45161" y="5868"/>
                  </a:lnTo>
                  <a:lnTo>
                    <a:pt x="37455" y="11432"/>
                  </a:lnTo>
                  <a:lnTo>
                    <a:pt x="30057" y="17236"/>
                  </a:lnTo>
                  <a:lnTo>
                    <a:pt x="22968" y="23490"/>
                  </a:lnTo>
                  <a:lnTo>
                    <a:pt x="16438" y="30468"/>
                  </a:lnTo>
                  <a:lnTo>
                    <a:pt x="10575" y="38254"/>
                  </a:lnTo>
                  <a:lnTo>
                    <a:pt x="5656" y="46928"/>
                  </a:lnTo>
                  <a:lnTo>
                    <a:pt x="2182" y="56655"/>
                  </a:lnTo>
                  <a:lnTo>
                    <a:pt x="298" y="67418"/>
                  </a:lnTo>
                  <a:lnTo>
                    <a:pt x="0" y="78898"/>
                  </a:lnTo>
                  <a:lnTo>
                    <a:pt x="1313" y="90596"/>
                  </a:lnTo>
                  <a:lnTo>
                    <a:pt x="4093" y="102188"/>
                  </a:lnTo>
                  <a:lnTo>
                    <a:pt x="8399" y="113072"/>
                  </a:lnTo>
                  <a:lnTo>
                    <a:pt x="14562" y="122315"/>
                  </a:lnTo>
                  <a:lnTo>
                    <a:pt x="22586" y="129558"/>
                  </a:lnTo>
                  <a:lnTo>
                    <a:pt x="31986" y="134758"/>
                  </a:lnTo>
                  <a:lnTo>
                    <a:pt x="43085" y="138324"/>
                  </a:lnTo>
                  <a:lnTo>
                    <a:pt x="59092" y="139446"/>
                  </a:lnTo>
                  <a:lnTo>
                    <a:pt x="85481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01045" y="136870"/>
              <a:ext cx="36199" cy="284270"/>
            </a:xfrm>
            <a:custGeom>
              <a:avLst/>
              <a:gdLst/>
              <a:ahLst/>
              <a:cxnLst/>
              <a:rect l="0" t="0" r="0" b="0"/>
              <a:pathLst>
                <a:path w="36199" h="284270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60"/>
                  </a:lnTo>
                  <a:lnTo>
                    <a:pt x="506" y="39186"/>
                  </a:lnTo>
                  <a:lnTo>
                    <a:pt x="1326" y="52294"/>
                  </a:lnTo>
                  <a:lnTo>
                    <a:pt x="2146" y="67245"/>
                  </a:lnTo>
                  <a:lnTo>
                    <a:pt x="3003" y="83316"/>
                  </a:lnTo>
                  <a:lnTo>
                    <a:pt x="4178" y="99245"/>
                  </a:lnTo>
                  <a:lnTo>
                    <a:pt x="5812" y="114323"/>
                  </a:lnTo>
                  <a:lnTo>
                    <a:pt x="7740" y="128544"/>
                  </a:lnTo>
                  <a:lnTo>
                    <a:pt x="9579" y="142314"/>
                  </a:lnTo>
                  <a:lnTo>
                    <a:pt x="11119" y="155942"/>
                  </a:lnTo>
                  <a:lnTo>
                    <a:pt x="12474" y="169418"/>
                  </a:lnTo>
                  <a:lnTo>
                    <a:pt x="13992" y="182487"/>
                  </a:lnTo>
                  <a:lnTo>
                    <a:pt x="15860" y="195033"/>
                  </a:lnTo>
                  <a:lnTo>
                    <a:pt x="17945" y="207241"/>
                  </a:lnTo>
                  <a:lnTo>
                    <a:pt x="19892" y="219505"/>
                  </a:lnTo>
                  <a:lnTo>
                    <a:pt x="21503" y="232035"/>
                  </a:lnTo>
                  <a:lnTo>
                    <a:pt x="22938" y="244275"/>
                  </a:lnTo>
                  <a:lnTo>
                    <a:pt x="24876" y="256199"/>
                  </a:lnTo>
                  <a:lnTo>
                    <a:pt x="28602" y="268858"/>
                  </a:lnTo>
                  <a:lnTo>
                    <a:pt x="36198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21430" y="221098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80644" y="7662"/>
                  </a:lnTo>
                  <a:lnTo>
                    <a:pt x="171658" y="5520"/>
                  </a:lnTo>
                  <a:lnTo>
                    <a:pt x="161662" y="3917"/>
                  </a:lnTo>
                  <a:lnTo>
                    <a:pt x="150682" y="2736"/>
                  </a:lnTo>
                  <a:lnTo>
                    <a:pt x="138870" y="1888"/>
                  </a:lnTo>
                  <a:lnTo>
                    <a:pt x="126411" y="1290"/>
                  </a:lnTo>
                  <a:lnTo>
                    <a:pt x="113474" y="876"/>
                  </a:lnTo>
                  <a:lnTo>
                    <a:pt x="100193" y="592"/>
                  </a:lnTo>
                  <a:lnTo>
                    <a:pt x="86676" y="398"/>
                  </a:lnTo>
                  <a:lnTo>
                    <a:pt x="73025" y="267"/>
                  </a:lnTo>
                  <a:lnTo>
                    <a:pt x="57696" y="164"/>
                  </a:lnTo>
                  <a:lnTo>
                    <a:pt x="35988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42528" y="32638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58"/>
                  </a:lnTo>
                  <a:lnTo>
                    <a:pt x="3695" y="46577"/>
                  </a:lnTo>
                  <a:lnTo>
                    <a:pt x="5545" y="60597"/>
                  </a:lnTo>
                  <a:lnTo>
                    <a:pt x="7713" y="81108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42528" y="221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06421" y="305326"/>
              <a:ext cx="75959" cy="113339"/>
            </a:xfrm>
            <a:custGeom>
              <a:avLst/>
              <a:gdLst/>
              <a:ahLst/>
              <a:cxnLst/>
              <a:rect l="0" t="0" r="0" b="0"/>
              <a:pathLst>
                <a:path w="75959" h="113339">
                  <a:moveTo>
                    <a:pt x="41392" y="0"/>
                  </a:moveTo>
                  <a:lnTo>
                    <a:pt x="35525" y="5868"/>
                  </a:lnTo>
                  <a:lnTo>
                    <a:pt x="29960" y="11432"/>
                  </a:lnTo>
                  <a:lnTo>
                    <a:pt x="24166" y="17236"/>
                  </a:lnTo>
                  <a:lnTo>
                    <a:pt x="18258" y="23489"/>
                  </a:lnTo>
                  <a:lnTo>
                    <a:pt x="12576" y="30467"/>
                  </a:lnTo>
                  <a:lnTo>
                    <a:pt x="7315" y="38249"/>
                  </a:lnTo>
                  <a:lnTo>
                    <a:pt x="2983" y="46750"/>
                  </a:lnTo>
                  <a:lnTo>
                    <a:pt x="442" y="55829"/>
                  </a:lnTo>
                  <a:lnTo>
                    <a:pt x="0" y="65338"/>
                  </a:lnTo>
                  <a:lnTo>
                    <a:pt x="1485" y="74993"/>
                  </a:lnTo>
                  <a:lnTo>
                    <a:pt x="4534" y="84395"/>
                  </a:lnTo>
                  <a:lnTo>
                    <a:pt x="8772" y="93331"/>
                  </a:lnTo>
                  <a:lnTo>
                    <a:pt x="14037" y="101296"/>
                  </a:lnTo>
                  <a:lnTo>
                    <a:pt x="20386" y="107435"/>
                  </a:lnTo>
                  <a:lnTo>
                    <a:pt x="27758" y="111444"/>
                  </a:lnTo>
                  <a:lnTo>
                    <a:pt x="35825" y="113338"/>
                  </a:lnTo>
                  <a:lnTo>
                    <a:pt x="44084" y="113180"/>
                  </a:lnTo>
                  <a:lnTo>
                    <a:pt x="52223" y="111214"/>
                  </a:lnTo>
                  <a:lnTo>
                    <a:pt x="59806" y="107473"/>
                  </a:lnTo>
                  <a:lnTo>
                    <a:pt x="66214" y="101698"/>
                  </a:lnTo>
                  <a:lnTo>
                    <a:pt x="71213" y="93932"/>
                  </a:lnTo>
                  <a:lnTo>
                    <a:pt x="74586" y="84635"/>
                  </a:lnTo>
                  <a:lnTo>
                    <a:pt x="75958" y="74487"/>
                  </a:lnTo>
                  <a:lnTo>
                    <a:pt x="75325" y="63965"/>
                  </a:lnTo>
                  <a:lnTo>
                    <a:pt x="72970" y="53478"/>
                  </a:lnTo>
                  <a:lnTo>
                    <a:pt x="69264" y="43444"/>
                  </a:lnTo>
                  <a:lnTo>
                    <a:pt x="64563" y="34042"/>
                  </a:lnTo>
                  <a:lnTo>
                    <a:pt x="59458" y="25550"/>
                  </a:lnTo>
                  <a:lnTo>
                    <a:pt x="54267" y="17611"/>
                  </a:lnTo>
                  <a:lnTo>
                    <a:pt x="48543" y="95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00455" y="311357"/>
              <a:ext cx="115815" cy="102583"/>
            </a:xfrm>
            <a:custGeom>
              <a:avLst/>
              <a:gdLst/>
              <a:ahLst/>
              <a:cxnLst/>
              <a:rect l="0" t="0" r="0" b="0"/>
              <a:pathLst>
                <a:path w="115815" h="102583">
                  <a:moveTo>
                    <a:pt x="0" y="46611"/>
                  </a:moveTo>
                  <a:lnTo>
                    <a:pt x="5801" y="52546"/>
                  </a:lnTo>
                  <a:lnTo>
                    <a:pt x="10725" y="58751"/>
                  </a:lnTo>
                  <a:lnTo>
                    <a:pt x="15228" y="65846"/>
                  </a:lnTo>
                  <a:lnTo>
                    <a:pt x="19449" y="73787"/>
                  </a:lnTo>
                  <a:lnTo>
                    <a:pt x="23462" y="82433"/>
                  </a:lnTo>
                  <a:lnTo>
                    <a:pt x="27286" y="91577"/>
                  </a:lnTo>
                  <a:lnTo>
                    <a:pt x="29651" y="99294"/>
                  </a:lnTo>
                  <a:lnTo>
                    <a:pt x="29440" y="102582"/>
                  </a:lnTo>
                  <a:lnTo>
                    <a:pt x="28017" y="101010"/>
                  </a:lnTo>
                  <a:lnTo>
                    <a:pt x="26389" y="95570"/>
                  </a:lnTo>
                  <a:lnTo>
                    <a:pt x="25127" y="87365"/>
                  </a:lnTo>
                  <a:lnTo>
                    <a:pt x="24646" y="77256"/>
                  </a:lnTo>
                  <a:lnTo>
                    <a:pt x="25061" y="65860"/>
                  </a:lnTo>
                  <a:lnTo>
                    <a:pt x="26286" y="53761"/>
                  </a:lnTo>
                  <a:lnTo>
                    <a:pt x="28161" y="41553"/>
                  </a:lnTo>
                  <a:lnTo>
                    <a:pt x="30540" y="29576"/>
                  </a:lnTo>
                  <a:lnTo>
                    <a:pt x="33778" y="18582"/>
                  </a:lnTo>
                  <a:lnTo>
                    <a:pt x="38692" y="9786"/>
                  </a:lnTo>
                  <a:lnTo>
                    <a:pt x="45585" y="3661"/>
                  </a:lnTo>
                  <a:lnTo>
                    <a:pt x="53978" y="346"/>
                  </a:lnTo>
                  <a:lnTo>
                    <a:pt x="62914" y="0"/>
                  </a:lnTo>
                  <a:lnTo>
                    <a:pt x="71768" y="2396"/>
                  </a:lnTo>
                  <a:lnTo>
                    <a:pt x="80134" y="7052"/>
                  </a:lnTo>
                  <a:lnTo>
                    <a:pt x="87665" y="13440"/>
                  </a:lnTo>
                  <a:lnTo>
                    <a:pt x="94274" y="21097"/>
                  </a:lnTo>
                  <a:lnTo>
                    <a:pt x="99912" y="29775"/>
                  </a:lnTo>
                  <a:lnTo>
                    <a:pt x="105020" y="40597"/>
                  </a:lnTo>
                  <a:lnTo>
                    <a:pt x="110046" y="57858"/>
                  </a:lnTo>
                  <a:lnTo>
                    <a:pt x="115814" y="88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61968" y="273740"/>
              <a:ext cx="109280" cy="157929"/>
            </a:xfrm>
            <a:custGeom>
              <a:avLst/>
              <a:gdLst/>
              <a:ahLst/>
              <a:cxnLst/>
              <a:rect l="0" t="0" r="0" b="0"/>
              <a:pathLst>
                <a:path w="109280" h="157929">
                  <a:moveTo>
                    <a:pt x="91171" y="0"/>
                  </a:moveTo>
                  <a:lnTo>
                    <a:pt x="79437" y="67"/>
                  </a:lnTo>
                  <a:lnTo>
                    <a:pt x="68308" y="708"/>
                  </a:lnTo>
                  <a:lnTo>
                    <a:pt x="56719" y="2009"/>
                  </a:lnTo>
                  <a:lnTo>
                    <a:pt x="44903" y="4041"/>
                  </a:lnTo>
                  <a:lnTo>
                    <a:pt x="33540" y="7006"/>
                  </a:lnTo>
                  <a:lnTo>
                    <a:pt x="23004" y="10930"/>
                  </a:lnTo>
                  <a:lnTo>
                    <a:pt x="13821" y="15852"/>
                  </a:lnTo>
                  <a:lnTo>
                    <a:pt x="6794" y="21904"/>
                  </a:lnTo>
                  <a:lnTo>
                    <a:pt x="2160" y="29040"/>
                  </a:lnTo>
                  <a:lnTo>
                    <a:pt x="0" y="36762"/>
                  </a:lnTo>
                  <a:lnTo>
                    <a:pt x="504" y="44251"/>
                  </a:lnTo>
                  <a:lnTo>
                    <a:pt x="3513" y="51055"/>
                  </a:lnTo>
                  <a:lnTo>
                    <a:pt x="8768" y="56926"/>
                  </a:lnTo>
                  <a:lnTo>
                    <a:pt x="16097" y="61645"/>
                  </a:lnTo>
                  <a:lnTo>
                    <a:pt x="25202" y="65228"/>
                  </a:lnTo>
                  <a:lnTo>
                    <a:pt x="35549" y="68007"/>
                  </a:lnTo>
                  <a:lnTo>
                    <a:pt x="46477" y="70504"/>
                  </a:lnTo>
                  <a:lnTo>
                    <a:pt x="57559" y="73049"/>
                  </a:lnTo>
                  <a:lnTo>
                    <a:pt x="68438" y="75932"/>
                  </a:lnTo>
                  <a:lnTo>
                    <a:pt x="78743" y="79481"/>
                  </a:lnTo>
                  <a:lnTo>
                    <a:pt x="88326" y="83804"/>
                  </a:lnTo>
                  <a:lnTo>
                    <a:pt x="96743" y="88996"/>
                  </a:lnTo>
                  <a:lnTo>
                    <a:pt x="103194" y="95231"/>
                  </a:lnTo>
                  <a:lnTo>
                    <a:pt x="107412" y="102489"/>
                  </a:lnTo>
                  <a:lnTo>
                    <a:pt x="109279" y="110294"/>
                  </a:lnTo>
                  <a:lnTo>
                    <a:pt x="108570" y="117838"/>
                  </a:lnTo>
                  <a:lnTo>
                    <a:pt x="105426" y="124685"/>
                  </a:lnTo>
                  <a:lnTo>
                    <a:pt x="100249" y="130753"/>
                  </a:lnTo>
                  <a:lnTo>
                    <a:pt x="93504" y="136137"/>
                  </a:lnTo>
                  <a:lnTo>
                    <a:pt x="85604" y="140975"/>
                  </a:lnTo>
                  <a:lnTo>
                    <a:pt x="76760" y="145255"/>
                  </a:lnTo>
                  <a:lnTo>
                    <a:pt x="65809" y="149223"/>
                  </a:lnTo>
                  <a:lnTo>
                    <a:pt x="48442" y="153230"/>
                  </a:lnTo>
                  <a:lnTo>
                    <a:pt x="17472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14516" y="297593"/>
              <a:ext cx="159764" cy="134076"/>
            </a:xfrm>
            <a:custGeom>
              <a:avLst/>
              <a:gdLst/>
              <a:ahLst/>
              <a:cxnLst/>
              <a:rect l="0" t="0" r="0" b="0"/>
              <a:pathLst>
                <a:path w="159764" h="134076">
                  <a:moveTo>
                    <a:pt x="96592" y="70904"/>
                  </a:moveTo>
                  <a:lnTo>
                    <a:pt x="96458" y="59236"/>
                  </a:lnTo>
                  <a:lnTo>
                    <a:pt x="95178" y="48747"/>
                  </a:lnTo>
                  <a:lnTo>
                    <a:pt x="92580" y="38454"/>
                  </a:lnTo>
                  <a:lnTo>
                    <a:pt x="88688" y="28499"/>
                  </a:lnTo>
                  <a:lnTo>
                    <a:pt x="83407" y="19452"/>
                  </a:lnTo>
                  <a:lnTo>
                    <a:pt x="76820" y="11582"/>
                  </a:lnTo>
                  <a:lnTo>
                    <a:pt x="69148" y="5324"/>
                  </a:lnTo>
                  <a:lnTo>
                    <a:pt x="60637" y="1404"/>
                  </a:lnTo>
                  <a:lnTo>
                    <a:pt x="51519" y="0"/>
                  </a:lnTo>
                  <a:lnTo>
                    <a:pt x="42299" y="991"/>
                  </a:lnTo>
                  <a:lnTo>
                    <a:pt x="33722" y="4232"/>
                  </a:lnTo>
                  <a:lnTo>
                    <a:pt x="26144" y="9413"/>
                  </a:lnTo>
                  <a:lnTo>
                    <a:pt x="19565" y="16295"/>
                  </a:lnTo>
                  <a:lnTo>
                    <a:pt x="13831" y="24799"/>
                  </a:lnTo>
                  <a:lnTo>
                    <a:pt x="8758" y="34738"/>
                  </a:lnTo>
                  <a:lnTo>
                    <a:pt x="4503" y="45832"/>
                  </a:lnTo>
                  <a:lnTo>
                    <a:pt x="1540" y="57802"/>
                  </a:lnTo>
                  <a:lnTo>
                    <a:pt x="31" y="70400"/>
                  </a:lnTo>
                  <a:lnTo>
                    <a:pt x="0" y="83112"/>
                  </a:lnTo>
                  <a:lnTo>
                    <a:pt x="1499" y="95188"/>
                  </a:lnTo>
                  <a:lnTo>
                    <a:pt x="4403" y="106255"/>
                  </a:lnTo>
                  <a:lnTo>
                    <a:pt x="8623" y="115821"/>
                  </a:lnTo>
                  <a:lnTo>
                    <a:pt x="14197" y="123117"/>
                  </a:lnTo>
                  <a:lnTo>
                    <a:pt x="21014" y="127938"/>
                  </a:lnTo>
                  <a:lnTo>
                    <a:pt x="28690" y="130225"/>
                  </a:lnTo>
                  <a:lnTo>
                    <a:pt x="36680" y="129807"/>
                  </a:lnTo>
                  <a:lnTo>
                    <a:pt x="44635" y="126857"/>
                  </a:lnTo>
                  <a:lnTo>
                    <a:pt x="52093" y="121642"/>
                  </a:lnTo>
                  <a:lnTo>
                    <a:pt x="58416" y="114339"/>
                  </a:lnTo>
                  <a:lnTo>
                    <a:pt x="63367" y="105247"/>
                  </a:lnTo>
                  <a:lnTo>
                    <a:pt x="67047" y="94739"/>
                  </a:lnTo>
                  <a:lnTo>
                    <a:pt x="69690" y="83171"/>
                  </a:lnTo>
                  <a:lnTo>
                    <a:pt x="71558" y="70937"/>
                  </a:lnTo>
                  <a:lnTo>
                    <a:pt x="73276" y="61785"/>
                  </a:lnTo>
                  <a:lnTo>
                    <a:pt x="75616" y="60030"/>
                  </a:lnTo>
                  <a:lnTo>
                    <a:pt x="78790" y="64054"/>
                  </a:lnTo>
                  <a:lnTo>
                    <a:pt x="82827" y="71437"/>
                  </a:lnTo>
                  <a:lnTo>
                    <a:pt x="87638" y="80171"/>
                  </a:lnTo>
                  <a:lnTo>
                    <a:pt x="93077" y="89127"/>
                  </a:lnTo>
                  <a:lnTo>
                    <a:pt x="99157" y="97679"/>
                  </a:lnTo>
                  <a:lnTo>
                    <a:pt x="106056" y="105392"/>
                  </a:lnTo>
                  <a:lnTo>
                    <a:pt x="113792" y="112151"/>
                  </a:lnTo>
                  <a:lnTo>
                    <a:pt x="121995" y="117904"/>
                  </a:lnTo>
                  <a:lnTo>
                    <a:pt x="130892" y="123107"/>
                  </a:lnTo>
                  <a:lnTo>
                    <a:pt x="142383" y="128218"/>
                  </a:lnTo>
                  <a:lnTo>
                    <a:pt x="159763" y="134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87435" y="320356"/>
              <a:ext cx="81602" cy="114020"/>
            </a:xfrm>
            <a:custGeom>
              <a:avLst/>
              <a:gdLst/>
              <a:ahLst/>
              <a:cxnLst/>
              <a:rect l="0" t="0" r="0" b="0"/>
              <a:pathLst>
                <a:path w="81602" h="114020">
                  <a:moveTo>
                    <a:pt x="7901" y="48141"/>
                  </a:moveTo>
                  <a:lnTo>
                    <a:pt x="5102" y="56942"/>
                  </a:lnTo>
                  <a:lnTo>
                    <a:pt x="3600" y="65289"/>
                  </a:lnTo>
                  <a:lnTo>
                    <a:pt x="3289" y="73992"/>
                  </a:lnTo>
                  <a:lnTo>
                    <a:pt x="3795" y="83286"/>
                  </a:lnTo>
                  <a:lnTo>
                    <a:pt x="4615" y="93429"/>
                  </a:lnTo>
                  <a:lnTo>
                    <a:pt x="5428" y="104376"/>
                  </a:lnTo>
                  <a:lnTo>
                    <a:pt x="6006" y="112572"/>
                  </a:lnTo>
                  <a:lnTo>
                    <a:pt x="6011" y="114019"/>
                  </a:lnTo>
                  <a:lnTo>
                    <a:pt x="5202" y="110597"/>
                  </a:lnTo>
                  <a:lnTo>
                    <a:pt x="3811" y="104144"/>
                  </a:lnTo>
                  <a:lnTo>
                    <a:pt x="2312" y="95546"/>
                  </a:lnTo>
                  <a:lnTo>
                    <a:pt x="1000" y="85358"/>
                  </a:lnTo>
                  <a:lnTo>
                    <a:pt x="130" y="74004"/>
                  </a:lnTo>
                  <a:lnTo>
                    <a:pt x="0" y="61815"/>
                  </a:lnTo>
                  <a:lnTo>
                    <a:pt x="702" y="49053"/>
                  </a:lnTo>
                  <a:lnTo>
                    <a:pt x="2479" y="36389"/>
                  </a:lnTo>
                  <a:lnTo>
                    <a:pt x="5800" y="24874"/>
                  </a:lnTo>
                  <a:lnTo>
                    <a:pt x="10771" y="14999"/>
                  </a:lnTo>
                  <a:lnTo>
                    <a:pt x="17041" y="7217"/>
                  </a:lnTo>
                  <a:lnTo>
                    <a:pt x="24004" y="2188"/>
                  </a:lnTo>
                  <a:lnTo>
                    <a:pt x="31235" y="0"/>
                  </a:lnTo>
                  <a:lnTo>
                    <a:pt x="38357" y="444"/>
                  </a:lnTo>
                  <a:lnTo>
                    <a:pt x="44980" y="3310"/>
                  </a:lnTo>
                  <a:lnTo>
                    <a:pt x="50942" y="8235"/>
                  </a:lnTo>
                  <a:lnTo>
                    <a:pt x="56113" y="14943"/>
                  </a:lnTo>
                  <a:lnTo>
                    <a:pt x="60296" y="23331"/>
                  </a:lnTo>
                  <a:lnTo>
                    <a:pt x="63486" y="33186"/>
                  </a:lnTo>
                  <a:lnTo>
                    <a:pt x="65987" y="44055"/>
                  </a:lnTo>
                  <a:lnTo>
                    <a:pt x="68290" y="55341"/>
                  </a:lnTo>
                  <a:lnTo>
                    <a:pt x="70692" y="66658"/>
                  </a:lnTo>
                  <a:lnTo>
                    <a:pt x="73149" y="77395"/>
                  </a:lnTo>
                  <a:lnTo>
                    <a:pt x="75605" y="87681"/>
                  </a:lnTo>
                  <a:lnTo>
                    <a:pt x="78280" y="98416"/>
                  </a:lnTo>
                  <a:lnTo>
                    <a:pt x="81601" y="111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23454" y="135933"/>
              <a:ext cx="145624" cy="302203"/>
            </a:xfrm>
            <a:custGeom>
              <a:avLst/>
              <a:gdLst/>
              <a:ahLst/>
              <a:cxnLst/>
              <a:rect l="0" t="0" r="0" b="0"/>
              <a:pathLst>
                <a:path w="145624" h="302203">
                  <a:moveTo>
                    <a:pt x="92981" y="222035"/>
                  </a:moveTo>
                  <a:lnTo>
                    <a:pt x="87046" y="216168"/>
                  </a:lnTo>
                  <a:lnTo>
                    <a:pt x="80842" y="210603"/>
                  </a:lnTo>
                  <a:lnTo>
                    <a:pt x="73746" y="204822"/>
                  </a:lnTo>
                  <a:lnTo>
                    <a:pt x="65806" y="199433"/>
                  </a:lnTo>
                  <a:lnTo>
                    <a:pt x="57159" y="195696"/>
                  </a:lnTo>
                  <a:lnTo>
                    <a:pt x="47969" y="194186"/>
                  </a:lnTo>
                  <a:lnTo>
                    <a:pt x="38542" y="194985"/>
                  </a:lnTo>
                  <a:lnTo>
                    <a:pt x="29301" y="198037"/>
                  </a:lnTo>
                  <a:lnTo>
                    <a:pt x="20475" y="203056"/>
                  </a:lnTo>
                  <a:lnTo>
                    <a:pt x="12586" y="209646"/>
                  </a:lnTo>
                  <a:lnTo>
                    <a:pt x="6497" y="217415"/>
                  </a:lnTo>
                  <a:lnTo>
                    <a:pt x="2519" y="226043"/>
                  </a:lnTo>
                  <a:lnTo>
                    <a:pt x="475" y="235441"/>
                  </a:lnTo>
                  <a:lnTo>
                    <a:pt x="0" y="245734"/>
                  </a:lnTo>
                  <a:lnTo>
                    <a:pt x="724" y="256904"/>
                  </a:lnTo>
                  <a:lnTo>
                    <a:pt x="2646" y="268337"/>
                  </a:lnTo>
                  <a:lnTo>
                    <a:pt x="6130" y="278947"/>
                  </a:lnTo>
                  <a:lnTo>
                    <a:pt x="11243" y="288178"/>
                  </a:lnTo>
                  <a:lnTo>
                    <a:pt x="17623" y="295508"/>
                  </a:lnTo>
                  <a:lnTo>
                    <a:pt x="24668" y="300226"/>
                  </a:lnTo>
                  <a:lnTo>
                    <a:pt x="31957" y="302202"/>
                  </a:lnTo>
                  <a:lnTo>
                    <a:pt x="39121" y="301613"/>
                  </a:lnTo>
                  <a:lnTo>
                    <a:pt x="45772" y="298650"/>
                  </a:lnTo>
                  <a:lnTo>
                    <a:pt x="51758" y="293664"/>
                  </a:lnTo>
                  <a:lnTo>
                    <a:pt x="57115" y="287085"/>
                  </a:lnTo>
                  <a:lnTo>
                    <a:pt x="61954" y="279316"/>
                  </a:lnTo>
                  <a:lnTo>
                    <a:pt x="66395" y="270685"/>
                  </a:lnTo>
                  <a:lnTo>
                    <a:pt x="70380" y="261283"/>
                  </a:lnTo>
                  <a:lnTo>
                    <a:pt x="73685" y="250988"/>
                  </a:lnTo>
                  <a:lnTo>
                    <a:pt x="76248" y="239801"/>
                  </a:lnTo>
                  <a:lnTo>
                    <a:pt x="78309" y="227848"/>
                  </a:lnTo>
                  <a:lnTo>
                    <a:pt x="80307" y="215292"/>
                  </a:lnTo>
                  <a:lnTo>
                    <a:pt x="82502" y="202283"/>
                  </a:lnTo>
                  <a:lnTo>
                    <a:pt x="84808" y="188783"/>
                  </a:lnTo>
                  <a:lnTo>
                    <a:pt x="86902" y="174583"/>
                  </a:lnTo>
                  <a:lnTo>
                    <a:pt x="88608" y="159621"/>
                  </a:lnTo>
                  <a:lnTo>
                    <a:pt x="89906" y="143979"/>
                  </a:lnTo>
                  <a:lnTo>
                    <a:pt x="90852" y="127794"/>
                  </a:lnTo>
                  <a:lnTo>
                    <a:pt x="91523" y="111200"/>
                  </a:lnTo>
                  <a:lnTo>
                    <a:pt x="91989" y="94311"/>
                  </a:lnTo>
                  <a:lnTo>
                    <a:pt x="92311" y="77214"/>
                  </a:lnTo>
                  <a:lnTo>
                    <a:pt x="92525" y="59981"/>
                  </a:lnTo>
                  <a:lnTo>
                    <a:pt x="92500" y="42985"/>
                  </a:lnTo>
                  <a:lnTo>
                    <a:pt x="91952" y="26873"/>
                  </a:lnTo>
                  <a:lnTo>
                    <a:pt x="90761" y="12024"/>
                  </a:lnTo>
                  <a:lnTo>
                    <a:pt x="88832" y="1853"/>
                  </a:lnTo>
                  <a:lnTo>
                    <a:pt x="86611" y="0"/>
                  </a:lnTo>
                  <a:lnTo>
                    <a:pt x="84979" y="4172"/>
                  </a:lnTo>
                  <a:lnTo>
                    <a:pt x="84136" y="12212"/>
                  </a:lnTo>
                  <a:lnTo>
                    <a:pt x="84185" y="22993"/>
                  </a:lnTo>
                  <a:lnTo>
                    <a:pt x="85080" y="35785"/>
                  </a:lnTo>
                  <a:lnTo>
                    <a:pt x="86523" y="50034"/>
                  </a:lnTo>
                  <a:lnTo>
                    <a:pt x="88044" y="65318"/>
                  </a:lnTo>
                  <a:lnTo>
                    <a:pt x="89373" y="81315"/>
                  </a:lnTo>
                  <a:lnTo>
                    <a:pt x="90590" y="97473"/>
                  </a:lnTo>
                  <a:lnTo>
                    <a:pt x="92015" y="113020"/>
                  </a:lnTo>
                  <a:lnTo>
                    <a:pt x="93826" y="127592"/>
                  </a:lnTo>
                  <a:lnTo>
                    <a:pt x="96043" y="141344"/>
                  </a:lnTo>
                  <a:lnTo>
                    <a:pt x="98611" y="154735"/>
                  </a:lnTo>
                  <a:lnTo>
                    <a:pt x="101457" y="168081"/>
                  </a:lnTo>
                  <a:lnTo>
                    <a:pt x="104675" y="181523"/>
                  </a:lnTo>
                  <a:lnTo>
                    <a:pt x="108513" y="195094"/>
                  </a:lnTo>
                  <a:lnTo>
                    <a:pt x="113053" y="208778"/>
                  </a:lnTo>
                  <a:lnTo>
                    <a:pt x="118117" y="222330"/>
                  </a:lnTo>
                  <a:lnTo>
                    <a:pt x="123954" y="236832"/>
                  </a:lnTo>
                  <a:lnTo>
                    <a:pt x="132196" y="255796"/>
                  </a:lnTo>
                  <a:lnTo>
                    <a:pt x="145623" y="2852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63875" y="210569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189513"/>
                  </a:moveTo>
                  <a:lnTo>
                    <a:pt x="21057" y="177711"/>
                  </a:lnTo>
                  <a:lnTo>
                    <a:pt x="21057" y="165942"/>
                  </a:lnTo>
                  <a:lnTo>
                    <a:pt x="21052" y="153056"/>
                  </a:lnTo>
                  <a:lnTo>
                    <a:pt x="20880" y="139381"/>
                  </a:lnTo>
                  <a:lnTo>
                    <a:pt x="20231" y="125701"/>
                  </a:lnTo>
                  <a:lnTo>
                    <a:pt x="18982" y="112481"/>
                  </a:lnTo>
                  <a:lnTo>
                    <a:pt x="17330" y="99683"/>
                  </a:lnTo>
                  <a:lnTo>
                    <a:pt x="15682" y="86956"/>
                  </a:lnTo>
                  <a:lnTo>
                    <a:pt x="14275" y="74073"/>
                  </a:lnTo>
                  <a:lnTo>
                    <a:pt x="12978" y="61182"/>
                  </a:lnTo>
                  <a:lnTo>
                    <a:pt x="11148" y="47255"/>
                  </a:lnTo>
                  <a:lnTo>
                    <a:pt x="7511" y="288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79647" y="178984"/>
              <a:ext cx="222808" cy="252685"/>
            </a:xfrm>
            <a:custGeom>
              <a:avLst/>
              <a:gdLst/>
              <a:ahLst/>
              <a:cxnLst/>
              <a:rect l="0" t="0" r="0" b="0"/>
              <a:pathLst>
                <a:path w="222808" h="252685">
                  <a:moveTo>
                    <a:pt x="0" y="0"/>
                  </a:moveTo>
                  <a:lnTo>
                    <a:pt x="11669" y="67"/>
                  </a:lnTo>
                  <a:lnTo>
                    <a:pt x="22157" y="707"/>
                  </a:lnTo>
                  <a:lnTo>
                    <a:pt x="32464" y="2004"/>
                  </a:lnTo>
                  <a:lnTo>
                    <a:pt x="42938" y="3864"/>
                  </a:lnTo>
                  <a:lnTo>
                    <a:pt x="53930" y="6180"/>
                  </a:lnTo>
                  <a:lnTo>
                    <a:pt x="65568" y="8851"/>
                  </a:lnTo>
                  <a:lnTo>
                    <a:pt x="77649" y="11947"/>
                  </a:lnTo>
                  <a:lnTo>
                    <a:pt x="89755" y="15703"/>
                  </a:lnTo>
                  <a:lnTo>
                    <a:pt x="101638" y="20192"/>
                  </a:lnTo>
                  <a:lnTo>
                    <a:pt x="113226" y="25341"/>
                  </a:lnTo>
                  <a:lnTo>
                    <a:pt x="124539" y="31022"/>
                  </a:lnTo>
                  <a:lnTo>
                    <a:pt x="135631" y="37108"/>
                  </a:lnTo>
                  <a:lnTo>
                    <a:pt x="146554" y="43652"/>
                  </a:lnTo>
                  <a:lnTo>
                    <a:pt x="157355" y="50877"/>
                  </a:lnTo>
                  <a:lnTo>
                    <a:pt x="168061" y="58848"/>
                  </a:lnTo>
                  <a:lnTo>
                    <a:pt x="178370" y="67490"/>
                  </a:lnTo>
                  <a:lnTo>
                    <a:pt x="187687" y="76668"/>
                  </a:lnTo>
                  <a:lnTo>
                    <a:pt x="195767" y="86251"/>
                  </a:lnTo>
                  <a:lnTo>
                    <a:pt x="202683" y="96127"/>
                  </a:lnTo>
                  <a:lnTo>
                    <a:pt x="208644" y="106210"/>
                  </a:lnTo>
                  <a:lnTo>
                    <a:pt x="213870" y="116440"/>
                  </a:lnTo>
                  <a:lnTo>
                    <a:pt x="218227" y="126936"/>
                  </a:lnTo>
                  <a:lnTo>
                    <a:pt x="221258" y="137976"/>
                  </a:lnTo>
                  <a:lnTo>
                    <a:pt x="222807" y="149656"/>
                  </a:lnTo>
                  <a:lnTo>
                    <a:pt x="222696" y="161602"/>
                  </a:lnTo>
                  <a:lnTo>
                    <a:pt x="220569" y="173089"/>
                  </a:lnTo>
                  <a:lnTo>
                    <a:pt x="216431" y="183739"/>
                  </a:lnTo>
                  <a:lnTo>
                    <a:pt x="210567" y="193517"/>
                  </a:lnTo>
                  <a:lnTo>
                    <a:pt x="203350" y="202544"/>
                  </a:lnTo>
                  <a:lnTo>
                    <a:pt x="195122" y="210982"/>
                  </a:lnTo>
                  <a:lnTo>
                    <a:pt x="185836" y="218819"/>
                  </a:lnTo>
                  <a:lnTo>
                    <a:pt x="175095" y="225870"/>
                  </a:lnTo>
                  <a:lnTo>
                    <a:pt x="162799" y="232095"/>
                  </a:lnTo>
                  <a:lnTo>
                    <a:pt x="149287" y="237430"/>
                  </a:lnTo>
                  <a:lnTo>
                    <a:pt x="135148" y="241717"/>
                  </a:lnTo>
                  <a:lnTo>
                    <a:pt x="120793" y="244969"/>
                  </a:lnTo>
                  <a:lnTo>
                    <a:pt x="106641" y="247344"/>
                  </a:lnTo>
                  <a:lnTo>
                    <a:pt x="91598" y="249287"/>
                  </a:lnTo>
                  <a:lnTo>
                    <a:pt x="72111" y="250969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69832" y="368497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4" y="8801"/>
                  </a:lnTo>
                  <a:lnTo>
                    <a:pt x="312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3" y="56315"/>
                  </a:lnTo>
                  <a:lnTo>
                    <a:pt x="2828" y="67508"/>
                  </a:lnTo>
                  <a:lnTo>
                    <a:pt x="3429" y="78598"/>
                  </a:lnTo>
                  <a:lnTo>
                    <a:pt x="3994" y="90560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84974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27088" y="315854"/>
              <a:ext cx="105286" cy="123872"/>
            </a:xfrm>
            <a:custGeom>
              <a:avLst/>
              <a:gdLst/>
              <a:ahLst/>
              <a:cxnLst/>
              <a:rect l="0" t="0" r="0" b="0"/>
              <a:pathLst>
                <a:path w="105286" h="123872">
                  <a:moveTo>
                    <a:pt x="0" y="0"/>
                  </a:moveTo>
                  <a:lnTo>
                    <a:pt x="2934" y="11669"/>
                  </a:lnTo>
                  <a:lnTo>
                    <a:pt x="5716" y="22157"/>
                  </a:lnTo>
                  <a:lnTo>
                    <a:pt x="8620" y="32454"/>
                  </a:lnTo>
                  <a:lnTo>
                    <a:pt x="11833" y="42583"/>
                  </a:lnTo>
                  <a:lnTo>
                    <a:pt x="15646" y="52278"/>
                  </a:lnTo>
                  <a:lnTo>
                    <a:pt x="20159" y="61419"/>
                  </a:lnTo>
                  <a:lnTo>
                    <a:pt x="25150" y="70195"/>
                  </a:lnTo>
                  <a:lnTo>
                    <a:pt x="30189" y="79005"/>
                  </a:lnTo>
                  <a:lnTo>
                    <a:pt x="35026" y="88077"/>
                  </a:lnTo>
                  <a:lnTo>
                    <a:pt x="39746" y="97306"/>
                  </a:lnTo>
                  <a:lnTo>
                    <a:pt x="44674" y="106356"/>
                  </a:lnTo>
                  <a:lnTo>
                    <a:pt x="49992" y="114994"/>
                  </a:lnTo>
                  <a:lnTo>
                    <a:pt x="55755" y="121622"/>
                  </a:lnTo>
                  <a:lnTo>
                    <a:pt x="61255" y="123871"/>
                  </a:lnTo>
                  <a:lnTo>
                    <a:pt x="65401" y="121649"/>
                  </a:lnTo>
                  <a:lnTo>
                    <a:pt x="68226" y="115874"/>
                  </a:lnTo>
                  <a:lnTo>
                    <a:pt x="70098" y="107518"/>
                  </a:lnTo>
                  <a:lnTo>
                    <a:pt x="71497" y="97516"/>
                  </a:lnTo>
                  <a:lnTo>
                    <a:pt x="72951" y="86740"/>
                  </a:lnTo>
                  <a:lnTo>
                    <a:pt x="74740" y="75720"/>
                  </a:lnTo>
                  <a:lnTo>
                    <a:pt x="77089" y="64863"/>
                  </a:lnTo>
                  <a:lnTo>
                    <a:pt x="80266" y="54562"/>
                  </a:lnTo>
                  <a:lnTo>
                    <a:pt x="84321" y="44973"/>
                  </a:lnTo>
                  <a:lnTo>
                    <a:pt x="88841" y="36351"/>
                  </a:lnTo>
                  <a:lnTo>
                    <a:pt x="93502" y="28309"/>
                  </a:lnTo>
                  <a:lnTo>
                    <a:pt x="98712" y="20142"/>
                  </a:lnTo>
                  <a:lnTo>
                    <a:pt x="10528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63958" y="326383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46"/>
                  </a:lnTo>
                  <a:lnTo>
                    <a:pt x="7970" y="38654"/>
                  </a:lnTo>
                  <a:lnTo>
                    <a:pt x="9467" y="49817"/>
                  </a:lnTo>
                  <a:lnTo>
                    <a:pt x="11313" y="61013"/>
                  </a:lnTo>
                  <a:lnTo>
                    <a:pt x="13389" y="71847"/>
                  </a:lnTo>
                  <a:lnTo>
                    <a:pt x="15546" y="82943"/>
                  </a:lnTo>
                  <a:lnTo>
                    <a:pt x="17975" y="96389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74487" y="231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37658" y="290194"/>
              <a:ext cx="73700" cy="132003"/>
            </a:xfrm>
            <a:custGeom>
              <a:avLst/>
              <a:gdLst/>
              <a:ahLst/>
              <a:cxnLst/>
              <a:rect l="0" t="0" r="0" b="0"/>
              <a:pathLst>
                <a:path w="73700" h="132003">
                  <a:moveTo>
                    <a:pt x="73699" y="4603"/>
                  </a:moveTo>
                  <a:lnTo>
                    <a:pt x="64898" y="1804"/>
                  </a:lnTo>
                  <a:lnTo>
                    <a:pt x="56551" y="302"/>
                  </a:lnTo>
                  <a:lnTo>
                    <a:pt x="47857" y="0"/>
                  </a:lnTo>
                  <a:lnTo>
                    <a:pt x="38909" y="852"/>
                  </a:lnTo>
                  <a:lnTo>
                    <a:pt x="30062" y="2968"/>
                  </a:lnTo>
                  <a:lnTo>
                    <a:pt x="21537" y="6295"/>
                  </a:lnTo>
                  <a:lnTo>
                    <a:pt x="13867" y="10803"/>
                  </a:lnTo>
                  <a:lnTo>
                    <a:pt x="7934" y="16570"/>
                  </a:lnTo>
                  <a:lnTo>
                    <a:pt x="4078" y="23508"/>
                  </a:lnTo>
                  <a:lnTo>
                    <a:pt x="2627" y="30926"/>
                  </a:lnTo>
                  <a:lnTo>
                    <a:pt x="4148" y="37679"/>
                  </a:lnTo>
                  <a:lnTo>
                    <a:pt x="8652" y="43180"/>
                  </a:lnTo>
                  <a:lnTo>
                    <a:pt x="15555" y="47531"/>
                  </a:lnTo>
                  <a:lnTo>
                    <a:pt x="23999" y="51223"/>
                  </a:lnTo>
                  <a:lnTo>
                    <a:pt x="33327" y="54643"/>
                  </a:lnTo>
                  <a:lnTo>
                    <a:pt x="42820" y="58317"/>
                  </a:lnTo>
                  <a:lnTo>
                    <a:pt x="51645" y="62942"/>
                  </a:lnTo>
                  <a:lnTo>
                    <a:pt x="59410" y="68809"/>
                  </a:lnTo>
                  <a:lnTo>
                    <a:pt x="65619" y="75855"/>
                  </a:lnTo>
                  <a:lnTo>
                    <a:pt x="69516" y="83874"/>
                  </a:lnTo>
                  <a:lnTo>
                    <a:pt x="70909" y="92627"/>
                  </a:lnTo>
                  <a:lnTo>
                    <a:pt x="69914" y="101586"/>
                  </a:lnTo>
                  <a:lnTo>
                    <a:pt x="66671" y="109980"/>
                  </a:lnTo>
                  <a:lnTo>
                    <a:pt x="61494" y="117423"/>
                  </a:lnTo>
                  <a:lnTo>
                    <a:pt x="54786" y="123569"/>
                  </a:lnTo>
                  <a:lnTo>
                    <a:pt x="46929" y="127948"/>
                  </a:lnTo>
                  <a:lnTo>
                    <a:pt x="38259" y="130488"/>
                  </a:lnTo>
                  <a:lnTo>
                    <a:pt x="29474" y="131581"/>
                  </a:lnTo>
                  <a:lnTo>
                    <a:pt x="20793" y="132002"/>
                  </a:lnTo>
                  <a:lnTo>
                    <a:pt x="11459" y="131787"/>
                  </a:lnTo>
                  <a:lnTo>
                    <a:pt x="0" y="130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64000" y="357968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10528" y="11736"/>
                  </a:lnTo>
                  <a:lnTo>
                    <a:pt x="10528" y="22864"/>
                  </a:lnTo>
                  <a:lnTo>
                    <a:pt x="10523" y="34444"/>
                  </a:lnTo>
                  <a:lnTo>
                    <a:pt x="10322" y="45959"/>
                  </a:lnTo>
                  <a:lnTo>
                    <a:pt x="9421" y="57274"/>
                  </a:lnTo>
                  <a:lnTo>
                    <a:pt x="6622" y="6938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64000" y="24215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36714" y="305326"/>
              <a:ext cx="75772" cy="114258"/>
            </a:xfrm>
            <a:custGeom>
              <a:avLst/>
              <a:gdLst/>
              <a:ahLst/>
              <a:cxnLst/>
              <a:rect l="0" t="0" r="0" b="0"/>
              <a:pathLst>
                <a:path w="75772" h="114258">
                  <a:moveTo>
                    <a:pt x="64156" y="0"/>
                  </a:moveTo>
                  <a:lnTo>
                    <a:pt x="52555" y="3001"/>
                  </a:lnTo>
                  <a:lnTo>
                    <a:pt x="42707" y="6423"/>
                  </a:lnTo>
                  <a:lnTo>
                    <a:pt x="33706" y="10624"/>
                  </a:lnTo>
                  <a:lnTo>
                    <a:pt x="25438" y="15697"/>
                  </a:lnTo>
                  <a:lnTo>
                    <a:pt x="18058" y="21826"/>
                  </a:lnTo>
                  <a:lnTo>
                    <a:pt x="11597" y="29010"/>
                  </a:lnTo>
                  <a:lnTo>
                    <a:pt x="6264" y="37097"/>
                  </a:lnTo>
                  <a:lnTo>
                    <a:pt x="2506" y="45892"/>
                  </a:lnTo>
                  <a:lnTo>
                    <a:pt x="429" y="55208"/>
                  </a:lnTo>
                  <a:lnTo>
                    <a:pt x="0" y="64732"/>
                  </a:lnTo>
                  <a:lnTo>
                    <a:pt x="1225" y="74045"/>
                  </a:lnTo>
                  <a:lnTo>
                    <a:pt x="3941" y="82931"/>
                  </a:lnTo>
                  <a:lnTo>
                    <a:pt x="8034" y="91202"/>
                  </a:lnTo>
                  <a:lnTo>
                    <a:pt x="13522" y="98611"/>
                  </a:lnTo>
                  <a:lnTo>
                    <a:pt x="20280" y="105100"/>
                  </a:lnTo>
                  <a:lnTo>
                    <a:pt x="27918" y="110288"/>
                  </a:lnTo>
                  <a:lnTo>
                    <a:pt x="35882" y="113418"/>
                  </a:lnTo>
                  <a:lnTo>
                    <a:pt x="43824" y="114257"/>
                  </a:lnTo>
                  <a:lnTo>
                    <a:pt x="51443" y="112871"/>
                  </a:lnTo>
                  <a:lnTo>
                    <a:pt x="58406" y="109357"/>
                  </a:lnTo>
                  <a:lnTo>
                    <a:pt x="64596" y="103990"/>
                  </a:lnTo>
                  <a:lnTo>
                    <a:pt x="69753" y="96982"/>
                  </a:lnTo>
                  <a:lnTo>
                    <a:pt x="73394" y="88392"/>
                  </a:lnTo>
                  <a:lnTo>
                    <a:pt x="75394" y="78406"/>
                  </a:lnTo>
                  <a:lnTo>
                    <a:pt x="75771" y="67619"/>
                  </a:lnTo>
                  <a:lnTo>
                    <a:pt x="74513" y="56919"/>
                  </a:lnTo>
                  <a:lnTo>
                    <a:pt x="71788" y="46811"/>
                  </a:lnTo>
                  <a:lnTo>
                    <a:pt x="68180" y="37708"/>
                  </a:lnTo>
                  <a:lnTo>
                    <a:pt x="64239" y="29227"/>
                  </a:lnTo>
                  <a:lnTo>
                    <a:pt x="59623" y="20629"/>
                  </a:lnTo>
                  <a:lnTo>
                    <a:pt x="536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42984" y="289647"/>
              <a:ext cx="115815" cy="152550"/>
            </a:xfrm>
            <a:custGeom>
              <a:avLst/>
              <a:gdLst/>
              <a:ahLst/>
              <a:cxnLst/>
              <a:rect l="0" t="0" r="0" b="0"/>
              <a:pathLst>
                <a:path w="115815" h="152550">
                  <a:moveTo>
                    <a:pt x="0" y="36736"/>
                  </a:moveTo>
                  <a:lnTo>
                    <a:pt x="2934" y="45604"/>
                  </a:lnTo>
                  <a:lnTo>
                    <a:pt x="5716" y="54591"/>
                  </a:lnTo>
                  <a:lnTo>
                    <a:pt x="8616" y="64582"/>
                  </a:lnTo>
                  <a:lnTo>
                    <a:pt x="11656" y="75390"/>
                  </a:lnTo>
                  <a:lnTo>
                    <a:pt x="14821" y="86553"/>
                  </a:lnTo>
                  <a:lnTo>
                    <a:pt x="18046" y="97711"/>
                  </a:lnTo>
                  <a:lnTo>
                    <a:pt x="19974" y="107033"/>
                  </a:lnTo>
                  <a:lnTo>
                    <a:pt x="19437" y="111427"/>
                  </a:lnTo>
                  <a:lnTo>
                    <a:pt x="17803" y="110058"/>
                  </a:lnTo>
                  <a:lnTo>
                    <a:pt x="16045" y="103886"/>
                  </a:lnTo>
                  <a:lnTo>
                    <a:pt x="14535" y="94336"/>
                  </a:lnTo>
                  <a:lnTo>
                    <a:pt x="13362" y="82762"/>
                  </a:lnTo>
                  <a:lnTo>
                    <a:pt x="12507" y="70074"/>
                  </a:lnTo>
                  <a:lnTo>
                    <a:pt x="12236" y="56951"/>
                  </a:lnTo>
                  <a:lnTo>
                    <a:pt x="13101" y="43978"/>
                  </a:lnTo>
                  <a:lnTo>
                    <a:pt x="15319" y="31451"/>
                  </a:lnTo>
                  <a:lnTo>
                    <a:pt x="19113" y="20069"/>
                  </a:lnTo>
                  <a:lnTo>
                    <a:pt x="24865" y="11005"/>
                  </a:lnTo>
                  <a:lnTo>
                    <a:pt x="32581" y="4692"/>
                  </a:lnTo>
                  <a:lnTo>
                    <a:pt x="41661" y="1079"/>
                  </a:lnTo>
                  <a:lnTo>
                    <a:pt x="51124" y="0"/>
                  </a:lnTo>
                  <a:lnTo>
                    <a:pt x="60365" y="1095"/>
                  </a:lnTo>
                  <a:lnTo>
                    <a:pt x="69005" y="4233"/>
                  </a:lnTo>
                  <a:lnTo>
                    <a:pt x="76729" y="9595"/>
                  </a:lnTo>
                  <a:lnTo>
                    <a:pt x="83473" y="17081"/>
                  </a:lnTo>
                  <a:lnTo>
                    <a:pt x="89358" y="26187"/>
                  </a:lnTo>
                  <a:lnTo>
                    <a:pt x="94560" y="36208"/>
                  </a:lnTo>
                  <a:lnTo>
                    <a:pt x="99247" y="46653"/>
                  </a:lnTo>
                  <a:lnTo>
                    <a:pt x="103399" y="57428"/>
                  </a:lnTo>
                  <a:lnTo>
                    <a:pt x="106817" y="68720"/>
                  </a:lnTo>
                  <a:lnTo>
                    <a:pt x="109452" y="80603"/>
                  </a:lnTo>
                  <a:lnTo>
                    <a:pt x="111394" y="92804"/>
                  </a:lnTo>
                  <a:lnTo>
                    <a:pt x="112992" y="106186"/>
                  </a:lnTo>
                  <a:lnTo>
                    <a:pt x="114385" y="124162"/>
                  </a:lnTo>
                  <a:lnTo>
                    <a:pt x="115814" y="152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8984" y="464647"/>
              <a:ext cx="4190343" cy="85881"/>
            </a:xfrm>
            <a:custGeom>
              <a:avLst/>
              <a:gdLst/>
              <a:ahLst/>
              <a:cxnLst/>
              <a:rect l="0" t="0" r="0" b="0"/>
              <a:pathLst>
                <a:path w="4190343" h="85881">
                  <a:moveTo>
                    <a:pt x="4190342" y="9135"/>
                  </a:moveTo>
                  <a:lnTo>
                    <a:pt x="4184474" y="15002"/>
                  </a:lnTo>
                  <a:lnTo>
                    <a:pt x="4178910" y="20567"/>
                  </a:lnTo>
                  <a:lnTo>
                    <a:pt x="4173101" y="26352"/>
                  </a:lnTo>
                  <a:lnTo>
                    <a:pt x="4166675" y="31914"/>
                  </a:lnTo>
                  <a:lnTo>
                    <a:pt x="4159049" y="36299"/>
                  </a:lnTo>
                  <a:lnTo>
                    <a:pt x="4150023" y="39063"/>
                  </a:lnTo>
                  <a:lnTo>
                    <a:pt x="4140042" y="40090"/>
                  </a:lnTo>
                  <a:lnTo>
                    <a:pt x="4129963" y="39335"/>
                  </a:lnTo>
                  <a:lnTo>
                    <a:pt x="4120296" y="36976"/>
                  </a:lnTo>
                  <a:lnTo>
                    <a:pt x="4111028" y="33477"/>
                  </a:lnTo>
                  <a:lnTo>
                    <a:pt x="4101818" y="29461"/>
                  </a:lnTo>
                  <a:lnTo>
                    <a:pt x="4092440" y="25334"/>
                  </a:lnTo>
                  <a:lnTo>
                    <a:pt x="4082819" y="21603"/>
                  </a:lnTo>
                  <a:lnTo>
                    <a:pt x="4072966" y="18936"/>
                  </a:lnTo>
                  <a:lnTo>
                    <a:pt x="4062929" y="17597"/>
                  </a:lnTo>
                  <a:lnTo>
                    <a:pt x="4052915" y="17666"/>
                  </a:lnTo>
                  <a:lnTo>
                    <a:pt x="4043271" y="19225"/>
                  </a:lnTo>
                  <a:lnTo>
                    <a:pt x="4034153" y="22157"/>
                  </a:lnTo>
                  <a:lnTo>
                    <a:pt x="4025387" y="26055"/>
                  </a:lnTo>
                  <a:lnTo>
                    <a:pt x="4016581" y="30347"/>
                  </a:lnTo>
                  <a:lnTo>
                    <a:pt x="4007505" y="34661"/>
                  </a:lnTo>
                  <a:lnTo>
                    <a:pt x="3998104" y="38520"/>
                  </a:lnTo>
                  <a:lnTo>
                    <a:pt x="3988405" y="41273"/>
                  </a:lnTo>
                  <a:lnTo>
                    <a:pt x="3978475" y="42669"/>
                  </a:lnTo>
                  <a:lnTo>
                    <a:pt x="3968534" y="42639"/>
                  </a:lnTo>
                  <a:lnTo>
                    <a:pt x="3958940" y="41106"/>
                  </a:lnTo>
                  <a:lnTo>
                    <a:pt x="3949856" y="38192"/>
                  </a:lnTo>
                  <a:lnTo>
                    <a:pt x="3941113" y="34306"/>
                  </a:lnTo>
                  <a:lnTo>
                    <a:pt x="3932323" y="30022"/>
                  </a:lnTo>
                  <a:lnTo>
                    <a:pt x="3923252" y="25708"/>
                  </a:lnTo>
                  <a:lnTo>
                    <a:pt x="3913684" y="21680"/>
                  </a:lnTo>
                  <a:lnTo>
                    <a:pt x="3903343" y="18281"/>
                  </a:lnTo>
                  <a:lnTo>
                    <a:pt x="3892166" y="15637"/>
                  </a:lnTo>
                  <a:lnTo>
                    <a:pt x="3880575" y="14016"/>
                  </a:lnTo>
                  <a:lnTo>
                    <a:pt x="3869334" y="13901"/>
                  </a:lnTo>
                  <a:lnTo>
                    <a:pt x="3858848" y="15417"/>
                  </a:lnTo>
                  <a:lnTo>
                    <a:pt x="3849013" y="18384"/>
                  </a:lnTo>
                  <a:lnTo>
                    <a:pt x="3839414" y="22509"/>
                  </a:lnTo>
                  <a:lnTo>
                    <a:pt x="3829762" y="27493"/>
                  </a:lnTo>
                  <a:lnTo>
                    <a:pt x="3819616" y="32769"/>
                  </a:lnTo>
                  <a:lnTo>
                    <a:pt x="3808347" y="37537"/>
                  </a:lnTo>
                  <a:lnTo>
                    <a:pt x="3795722" y="41392"/>
                  </a:lnTo>
                  <a:lnTo>
                    <a:pt x="3782003" y="43977"/>
                  </a:lnTo>
                  <a:lnTo>
                    <a:pt x="3767730" y="44812"/>
                  </a:lnTo>
                  <a:lnTo>
                    <a:pt x="3753280" y="43819"/>
                  </a:lnTo>
                  <a:lnTo>
                    <a:pt x="3738834" y="41391"/>
                  </a:lnTo>
                  <a:lnTo>
                    <a:pt x="3724457" y="38167"/>
                  </a:lnTo>
                  <a:lnTo>
                    <a:pt x="3710163" y="34600"/>
                  </a:lnTo>
                  <a:lnTo>
                    <a:pt x="3696108" y="30922"/>
                  </a:lnTo>
                  <a:lnTo>
                    <a:pt x="3682583" y="27234"/>
                  </a:lnTo>
                  <a:lnTo>
                    <a:pt x="3669700" y="23577"/>
                  </a:lnTo>
                  <a:lnTo>
                    <a:pt x="3657251" y="20123"/>
                  </a:lnTo>
                  <a:lnTo>
                    <a:pt x="3644817" y="17176"/>
                  </a:lnTo>
                  <a:lnTo>
                    <a:pt x="3632156" y="14862"/>
                  </a:lnTo>
                  <a:lnTo>
                    <a:pt x="3619364" y="13308"/>
                  </a:lnTo>
                  <a:lnTo>
                    <a:pt x="3606769" y="12714"/>
                  </a:lnTo>
                  <a:lnTo>
                    <a:pt x="3594549" y="13094"/>
                  </a:lnTo>
                  <a:lnTo>
                    <a:pt x="3582562" y="14314"/>
                  </a:lnTo>
                  <a:lnTo>
                    <a:pt x="3570448" y="16197"/>
                  </a:lnTo>
                  <a:lnTo>
                    <a:pt x="3558005" y="18571"/>
                  </a:lnTo>
                  <a:lnTo>
                    <a:pt x="3545361" y="21299"/>
                  </a:lnTo>
                  <a:lnTo>
                    <a:pt x="3532866" y="24275"/>
                  </a:lnTo>
                  <a:lnTo>
                    <a:pt x="3520708" y="27418"/>
                  </a:lnTo>
                  <a:lnTo>
                    <a:pt x="3508594" y="30511"/>
                  </a:lnTo>
                  <a:lnTo>
                    <a:pt x="3495862" y="33208"/>
                  </a:lnTo>
                  <a:lnTo>
                    <a:pt x="3482182" y="35354"/>
                  </a:lnTo>
                  <a:lnTo>
                    <a:pt x="3467553" y="36965"/>
                  </a:lnTo>
                  <a:lnTo>
                    <a:pt x="3452121" y="38128"/>
                  </a:lnTo>
                  <a:lnTo>
                    <a:pt x="3436079" y="38944"/>
                  </a:lnTo>
                  <a:lnTo>
                    <a:pt x="3419916" y="39340"/>
                  </a:lnTo>
                  <a:lnTo>
                    <a:pt x="3404379" y="39082"/>
                  </a:lnTo>
                  <a:lnTo>
                    <a:pt x="3389819" y="38090"/>
                  </a:lnTo>
                  <a:lnTo>
                    <a:pt x="3376079" y="36271"/>
                  </a:lnTo>
                  <a:lnTo>
                    <a:pt x="3362697" y="33448"/>
                  </a:lnTo>
                  <a:lnTo>
                    <a:pt x="3349363" y="29624"/>
                  </a:lnTo>
                  <a:lnTo>
                    <a:pt x="3336099" y="25108"/>
                  </a:lnTo>
                  <a:lnTo>
                    <a:pt x="3323179" y="20392"/>
                  </a:lnTo>
                  <a:lnTo>
                    <a:pt x="3310742" y="15788"/>
                  </a:lnTo>
                  <a:lnTo>
                    <a:pt x="3298778" y="11734"/>
                  </a:lnTo>
                  <a:lnTo>
                    <a:pt x="3287211" y="8850"/>
                  </a:lnTo>
                  <a:lnTo>
                    <a:pt x="3275944" y="7360"/>
                  </a:lnTo>
                  <a:lnTo>
                    <a:pt x="3264734" y="7158"/>
                  </a:lnTo>
                  <a:lnTo>
                    <a:pt x="3253208" y="8003"/>
                  </a:lnTo>
                  <a:lnTo>
                    <a:pt x="3241192" y="9642"/>
                  </a:lnTo>
                  <a:lnTo>
                    <a:pt x="3228851" y="11858"/>
                  </a:lnTo>
                  <a:lnTo>
                    <a:pt x="3216565" y="14482"/>
                  </a:lnTo>
                  <a:lnTo>
                    <a:pt x="3204557" y="17390"/>
                  </a:lnTo>
                  <a:lnTo>
                    <a:pt x="3192713" y="20493"/>
                  </a:lnTo>
                  <a:lnTo>
                    <a:pt x="3180696" y="23729"/>
                  </a:lnTo>
                  <a:lnTo>
                    <a:pt x="3168309" y="27050"/>
                  </a:lnTo>
                  <a:lnTo>
                    <a:pt x="3155363" y="30263"/>
                  </a:lnTo>
                  <a:lnTo>
                    <a:pt x="3141601" y="33042"/>
                  </a:lnTo>
                  <a:lnTo>
                    <a:pt x="3126970" y="35243"/>
                  </a:lnTo>
                  <a:lnTo>
                    <a:pt x="3111736" y="36890"/>
                  </a:lnTo>
                  <a:lnTo>
                    <a:pt x="3096365" y="38078"/>
                  </a:lnTo>
                  <a:lnTo>
                    <a:pt x="3081139" y="38911"/>
                  </a:lnTo>
                  <a:lnTo>
                    <a:pt x="3066153" y="39318"/>
                  </a:lnTo>
                  <a:lnTo>
                    <a:pt x="3051405" y="39068"/>
                  </a:lnTo>
                  <a:lnTo>
                    <a:pt x="3036855" y="38080"/>
                  </a:lnTo>
                  <a:lnTo>
                    <a:pt x="3022456" y="36265"/>
                  </a:lnTo>
                  <a:lnTo>
                    <a:pt x="3008168" y="33443"/>
                  </a:lnTo>
                  <a:lnTo>
                    <a:pt x="2993959" y="29622"/>
                  </a:lnTo>
                  <a:lnTo>
                    <a:pt x="2979805" y="25106"/>
                  </a:lnTo>
                  <a:lnTo>
                    <a:pt x="2965688" y="20391"/>
                  </a:lnTo>
                  <a:lnTo>
                    <a:pt x="2951592" y="15783"/>
                  </a:lnTo>
                  <a:lnTo>
                    <a:pt x="2937346" y="11556"/>
                  </a:lnTo>
                  <a:lnTo>
                    <a:pt x="2922635" y="8024"/>
                  </a:lnTo>
                  <a:lnTo>
                    <a:pt x="2907333" y="5281"/>
                  </a:lnTo>
                  <a:lnTo>
                    <a:pt x="2891631" y="3254"/>
                  </a:lnTo>
                  <a:lnTo>
                    <a:pt x="2875938" y="1802"/>
                  </a:lnTo>
                  <a:lnTo>
                    <a:pt x="2860492" y="790"/>
                  </a:lnTo>
                  <a:lnTo>
                    <a:pt x="2845358" y="260"/>
                  </a:lnTo>
                  <a:lnTo>
                    <a:pt x="2830510" y="428"/>
                  </a:lnTo>
                  <a:lnTo>
                    <a:pt x="2815893" y="1360"/>
                  </a:lnTo>
                  <a:lnTo>
                    <a:pt x="2801449" y="3138"/>
                  </a:lnTo>
                  <a:lnTo>
                    <a:pt x="2787131" y="5934"/>
                  </a:lnTo>
                  <a:lnTo>
                    <a:pt x="2772897" y="9739"/>
                  </a:lnTo>
                  <a:lnTo>
                    <a:pt x="2758556" y="14243"/>
                  </a:lnTo>
                  <a:lnTo>
                    <a:pt x="2743782" y="18951"/>
                  </a:lnTo>
                  <a:lnTo>
                    <a:pt x="2728440" y="23549"/>
                  </a:lnTo>
                  <a:lnTo>
                    <a:pt x="2712883" y="27600"/>
                  </a:lnTo>
                  <a:lnTo>
                    <a:pt x="2697818" y="30482"/>
                  </a:lnTo>
                  <a:lnTo>
                    <a:pt x="2683609" y="31974"/>
                  </a:lnTo>
                  <a:lnTo>
                    <a:pt x="2670118" y="32348"/>
                  </a:lnTo>
                  <a:lnTo>
                    <a:pt x="2656913" y="32151"/>
                  </a:lnTo>
                  <a:lnTo>
                    <a:pt x="2643694" y="31760"/>
                  </a:lnTo>
                  <a:lnTo>
                    <a:pt x="2630341" y="31197"/>
                  </a:lnTo>
                  <a:lnTo>
                    <a:pt x="2616829" y="30221"/>
                  </a:lnTo>
                  <a:lnTo>
                    <a:pt x="2603171" y="28715"/>
                  </a:lnTo>
                  <a:lnTo>
                    <a:pt x="2589235" y="26705"/>
                  </a:lnTo>
                  <a:lnTo>
                    <a:pt x="2574740" y="24277"/>
                  </a:lnTo>
                  <a:lnTo>
                    <a:pt x="2559580" y="21530"/>
                  </a:lnTo>
                  <a:lnTo>
                    <a:pt x="2543806" y="18548"/>
                  </a:lnTo>
                  <a:lnTo>
                    <a:pt x="2527533" y="15401"/>
                  </a:lnTo>
                  <a:lnTo>
                    <a:pt x="2510880" y="12142"/>
                  </a:lnTo>
                  <a:lnTo>
                    <a:pt x="2493951" y="8972"/>
                  </a:lnTo>
                  <a:lnTo>
                    <a:pt x="2476827" y="6223"/>
                  </a:lnTo>
                  <a:lnTo>
                    <a:pt x="2459568" y="4042"/>
                  </a:lnTo>
                  <a:lnTo>
                    <a:pt x="2442214" y="2409"/>
                  </a:lnTo>
                  <a:lnTo>
                    <a:pt x="2424798" y="1230"/>
                  </a:lnTo>
                  <a:lnTo>
                    <a:pt x="2407343" y="403"/>
                  </a:lnTo>
                  <a:lnTo>
                    <a:pt x="2390027" y="0"/>
                  </a:lnTo>
                  <a:lnTo>
                    <a:pt x="2373168" y="254"/>
                  </a:lnTo>
                  <a:lnTo>
                    <a:pt x="2356895" y="1238"/>
                  </a:lnTo>
                  <a:lnTo>
                    <a:pt x="2341018" y="2882"/>
                  </a:lnTo>
                  <a:lnTo>
                    <a:pt x="2325130" y="5056"/>
                  </a:lnTo>
                  <a:lnTo>
                    <a:pt x="2308998" y="7630"/>
                  </a:lnTo>
                  <a:lnTo>
                    <a:pt x="2292722" y="10493"/>
                  </a:lnTo>
                  <a:lnTo>
                    <a:pt x="2276634" y="13561"/>
                  </a:lnTo>
                  <a:lnTo>
                    <a:pt x="2260916" y="16765"/>
                  </a:lnTo>
                  <a:lnTo>
                    <a:pt x="2245427" y="19899"/>
                  </a:lnTo>
                  <a:lnTo>
                    <a:pt x="2229808" y="22624"/>
                  </a:lnTo>
                  <a:lnTo>
                    <a:pt x="2213855" y="24793"/>
                  </a:lnTo>
                  <a:lnTo>
                    <a:pt x="2197531" y="26589"/>
                  </a:lnTo>
                  <a:lnTo>
                    <a:pt x="2180879" y="28409"/>
                  </a:lnTo>
                  <a:lnTo>
                    <a:pt x="2163969" y="30479"/>
                  </a:lnTo>
                  <a:lnTo>
                    <a:pt x="2146866" y="32532"/>
                  </a:lnTo>
                  <a:lnTo>
                    <a:pt x="2129625" y="33924"/>
                  </a:lnTo>
                  <a:lnTo>
                    <a:pt x="2112287" y="34341"/>
                  </a:lnTo>
                  <a:lnTo>
                    <a:pt x="2094881" y="33789"/>
                  </a:lnTo>
                  <a:lnTo>
                    <a:pt x="2077429" y="32422"/>
                  </a:lnTo>
                  <a:lnTo>
                    <a:pt x="2059946" y="30431"/>
                  </a:lnTo>
                  <a:lnTo>
                    <a:pt x="2042441" y="28145"/>
                  </a:lnTo>
                  <a:lnTo>
                    <a:pt x="2024923" y="26005"/>
                  </a:lnTo>
                  <a:lnTo>
                    <a:pt x="2007404" y="24236"/>
                  </a:lnTo>
                  <a:lnTo>
                    <a:pt x="1990215" y="22711"/>
                  </a:lnTo>
                  <a:lnTo>
                    <a:pt x="1973973" y="21074"/>
                  </a:lnTo>
                  <a:lnTo>
                    <a:pt x="1958928" y="19122"/>
                  </a:lnTo>
                  <a:lnTo>
                    <a:pt x="1944690" y="16979"/>
                  </a:lnTo>
                  <a:lnTo>
                    <a:pt x="1930441" y="14994"/>
                  </a:lnTo>
                  <a:lnTo>
                    <a:pt x="1915706" y="13365"/>
                  </a:lnTo>
                  <a:lnTo>
                    <a:pt x="1900518" y="12289"/>
                  </a:lnTo>
                  <a:lnTo>
                    <a:pt x="1885235" y="12025"/>
                  </a:lnTo>
                  <a:lnTo>
                    <a:pt x="1870093" y="12633"/>
                  </a:lnTo>
                  <a:lnTo>
                    <a:pt x="1855008" y="14179"/>
                  </a:lnTo>
                  <a:lnTo>
                    <a:pt x="1839669" y="16813"/>
                  </a:lnTo>
                  <a:lnTo>
                    <a:pt x="1823911" y="20505"/>
                  </a:lnTo>
                  <a:lnTo>
                    <a:pt x="1807888" y="24932"/>
                  </a:lnTo>
                  <a:lnTo>
                    <a:pt x="1791973" y="29588"/>
                  </a:lnTo>
                  <a:lnTo>
                    <a:pt x="1776375" y="34159"/>
                  </a:lnTo>
                  <a:lnTo>
                    <a:pt x="1761137" y="38531"/>
                  </a:lnTo>
                  <a:lnTo>
                    <a:pt x="1746219" y="42694"/>
                  </a:lnTo>
                  <a:lnTo>
                    <a:pt x="1731558" y="46678"/>
                  </a:lnTo>
                  <a:lnTo>
                    <a:pt x="1717255" y="50523"/>
                  </a:lnTo>
                  <a:lnTo>
                    <a:pt x="1703564" y="54265"/>
                  </a:lnTo>
                  <a:lnTo>
                    <a:pt x="1690569" y="57930"/>
                  </a:lnTo>
                  <a:lnTo>
                    <a:pt x="1678044" y="61375"/>
                  </a:lnTo>
                  <a:lnTo>
                    <a:pt x="1665560" y="64310"/>
                  </a:lnTo>
                  <a:lnTo>
                    <a:pt x="1652857" y="66616"/>
                  </a:lnTo>
                  <a:lnTo>
                    <a:pt x="1639697" y="68334"/>
                  </a:lnTo>
                  <a:lnTo>
                    <a:pt x="1625790" y="69569"/>
                  </a:lnTo>
                  <a:lnTo>
                    <a:pt x="1611057" y="70433"/>
                  </a:lnTo>
                  <a:lnTo>
                    <a:pt x="1595586" y="70862"/>
                  </a:lnTo>
                  <a:lnTo>
                    <a:pt x="1579523" y="70625"/>
                  </a:lnTo>
                  <a:lnTo>
                    <a:pt x="1563014" y="69652"/>
                  </a:lnTo>
                  <a:lnTo>
                    <a:pt x="1546184" y="68015"/>
                  </a:lnTo>
                  <a:lnTo>
                    <a:pt x="1529126" y="65846"/>
                  </a:lnTo>
                  <a:lnTo>
                    <a:pt x="1511912" y="63280"/>
                  </a:lnTo>
                  <a:lnTo>
                    <a:pt x="1494589" y="60592"/>
                  </a:lnTo>
                  <a:lnTo>
                    <a:pt x="1477193" y="58175"/>
                  </a:lnTo>
                  <a:lnTo>
                    <a:pt x="1459747" y="56215"/>
                  </a:lnTo>
                  <a:lnTo>
                    <a:pt x="1442267" y="54561"/>
                  </a:lnTo>
                  <a:lnTo>
                    <a:pt x="1424765" y="52837"/>
                  </a:lnTo>
                  <a:lnTo>
                    <a:pt x="1407253" y="50831"/>
                  </a:lnTo>
                  <a:lnTo>
                    <a:pt x="1389898" y="48822"/>
                  </a:lnTo>
                  <a:lnTo>
                    <a:pt x="1373013" y="47458"/>
                  </a:lnTo>
                  <a:lnTo>
                    <a:pt x="1356723" y="47061"/>
                  </a:lnTo>
                  <a:lnTo>
                    <a:pt x="1340834" y="47626"/>
                  </a:lnTo>
                  <a:lnTo>
                    <a:pt x="1324939" y="49001"/>
                  </a:lnTo>
                  <a:lnTo>
                    <a:pt x="1308797" y="50998"/>
                  </a:lnTo>
                  <a:lnTo>
                    <a:pt x="1292344" y="53288"/>
                  </a:lnTo>
                  <a:lnTo>
                    <a:pt x="1275606" y="55430"/>
                  </a:lnTo>
                  <a:lnTo>
                    <a:pt x="1258642" y="57202"/>
                  </a:lnTo>
                  <a:lnTo>
                    <a:pt x="1241672" y="58727"/>
                  </a:lnTo>
                  <a:lnTo>
                    <a:pt x="1225053" y="60365"/>
                  </a:lnTo>
                  <a:lnTo>
                    <a:pt x="1208946" y="62313"/>
                  </a:lnTo>
                  <a:lnTo>
                    <a:pt x="1193181" y="64283"/>
                  </a:lnTo>
                  <a:lnTo>
                    <a:pt x="1177369" y="65621"/>
                  </a:lnTo>
                  <a:lnTo>
                    <a:pt x="1161283" y="66005"/>
                  </a:lnTo>
                  <a:lnTo>
                    <a:pt x="1144868" y="65601"/>
                  </a:lnTo>
                  <a:lnTo>
                    <a:pt x="1128155" y="64867"/>
                  </a:lnTo>
                  <a:lnTo>
                    <a:pt x="1111204" y="64108"/>
                  </a:lnTo>
                  <a:lnTo>
                    <a:pt x="1094073" y="63295"/>
                  </a:lnTo>
                  <a:lnTo>
                    <a:pt x="1076813" y="62150"/>
                  </a:lnTo>
                  <a:lnTo>
                    <a:pt x="1059462" y="60536"/>
                  </a:lnTo>
                  <a:lnTo>
                    <a:pt x="1042048" y="58622"/>
                  </a:lnTo>
                  <a:lnTo>
                    <a:pt x="1024590" y="56792"/>
                  </a:lnTo>
                  <a:lnTo>
                    <a:pt x="1007104" y="55263"/>
                  </a:lnTo>
                  <a:lnTo>
                    <a:pt x="989597" y="54084"/>
                  </a:lnTo>
                  <a:lnTo>
                    <a:pt x="972077" y="53218"/>
                  </a:lnTo>
                  <a:lnTo>
                    <a:pt x="954552" y="52605"/>
                  </a:lnTo>
                  <a:lnTo>
                    <a:pt x="937189" y="52347"/>
                  </a:lnTo>
                  <a:lnTo>
                    <a:pt x="920298" y="52698"/>
                  </a:lnTo>
                  <a:lnTo>
                    <a:pt x="904009" y="53743"/>
                  </a:lnTo>
                  <a:lnTo>
                    <a:pt x="888291" y="55258"/>
                  </a:lnTo>
                  <a:lnTo>
                    <a:pt x="873042" y="56814"/>
                  </a:lnTo>
                  <a:lnTo>
                    <a:pt x="858157" y="58158"/>
                  </a:lnTo>
                  <a:lnTo>
                    <a:pt x="843702" y="59382"/>
                  </a:lnTo>
                  <a:lnTo>
                    <a:pt x="829908" y="60810"/>
                  </a:lnTo>
                  <a:lnTo>
                    <a:pt x="816844" y="62623"/>
                  </a:lnTo>
                  <a:lnTo>
                    <a:pt x="804273" y="64840"/>
                  </a:lnTo>
                  <a:lnTo>
                    <a:pt x="791757" y="67408"/>
                  </a:lnTo>
                  <a:lnTo>
                    <a:pt x="779038" y="70250"/>
                  </a:lnTo>
                  <a:lnTo>
                    <a:pt x="766036" y="73294"/>
                  </a:lnTo>
                  <a:lnTo>
                    <a:pt x="752768" y="76484"/>
                  </a:lnTo>
                  <a:lnTo>
                    <a:pt x="739283" y="79766"/>
                  </a:lnTo>
                  <a:lnTo>
                    <a:pt x="725633" y="82782"/>
                  </a:lnTo>
                  <a:lnTo>
                    <a:pt x="711864" y="84895"/>
                  </a:lnTo>
                  <a:lnTo>
                    <a:pt x="698009" y="85836"/>
                  </a:lnTo>
                  <a:lnTo>
                    <a:pt x="684096" y="85822"/>
                  </a:lnTo>
                  <a:lnTo>
                    <a:pt x="670142" y="85357"/>
                  </a:lnTo>
                  <a:lnTo>
                    <a:pt x="656166" y="84783"/>
                  </a:lnTo>
                  <a:lnTo>
                    <a:pt x="642339" y="84095"/>
                  </a:lnTo>
                  <a:lnTo>
                    <a:pt x="628974" y="83035"/>
                  </a:lnTo>
                  <a:lnTo>
                    <a:pt x="616202" y="81473"/>
                  </a:lnTo>
                  <a:lnTo>
                    <a:pt x="603829" y="79424"/>
                  </a:lnTo>
                  <a:lnTo>
                    <a:pt x="591446" y="76971"/>
                  </a:lnTo>
                  <a:lnTo>
                    <a:pt x="578816" y="74211"/>
                  </a:lnTo>
                  <a:lnTo>
                    <a:pt x="565874" y="71391"/>
                  </a:lnTo>
                  <a:lnTo>
                    <a:pt x="552647" y="68884"/>
                  </a:lnTo>
                  <a:lnTo>
                    <a:pt x="539188" y="66869"/>
                  </a:lnTo>
                  <a:lnTo>
                    <a:pt x="525556" y="65348"/>
                  </a:lnTo>
                  <a:lnTo>
                    <a:pt x="511798" y="64246"/>
                  </a:lnTo>
                  <a:lnTo>
                    <a:pt x="497956" y="63470"/>
                  </a:lnTo>
                  <a:lnTo>
                    <a:pt x="484221" y="63102"/>
                  </a:lnTo>
                  <a:lnTo>
                    <a:pt x="470920" y="63378"/>
                  </a:lnTo>
                  <a:lnTo>
                    <a:pt x="458189" y="64378"/>
                  </a:lnTo>
                  <a:lnTo>
                    <a:pt x="445844" y="66032"/>
                  </a:lnTo>
                  <a:lnTo>
                    <a:pt x="433481" y="68213"/>
                  </a:lnTo>
                  <a:lnTo>
                    <a:pt x="420868" y="70792"/>
                  </a:lnTo>
                  <a:lnTo>
                    <a:pt x="408107" y="73658"/>
                  </a:lnTo>
                  <a:lnTo>
                    <a:pt x="395533" y="76727"/>
                  </a:lnTo>
                  <a:lnTo>
                    <a:pt x="383332" y="79929"/>
                  </a:lnTo>
                  <a:lnTo>
                    <a:pt x="371528" y="82891"/>
                  </a:lnTo>
                  <a:lnTo>
                    <a:pt x="360069" y="84968"/>
                  </a:lnTo>
                  <a:lnTo>
                    <a:pt x="348875" y="85880"/>
                  </a:lnTo>
                  <a:lnTo>
                    <a:pt x="337713" y="85677"/>
                  </a:lnTo>
                  <a:lnTo>
                    <a:pt x="326219" y="84553"/>
                  </a:lnTo>
                  <a:lnTo>
                    <a:pt x="314226" y="82723"/>
                  </a:lnTo>
                  <a:lnTo>
                    <a:pt x="301899" y="80377"/>
                  </a:lnTo>
                  <a:lnTo>
                    <a:pt x="289623" y="77666"/>
                  </a:lnTo>
                  <a:lnTo>
                    <a:pt x="277621" y="74703"/>
                  </a:lnTo>
                  <a:lnTo>
                    <a:pt x="265783" y="71734"/>
                  </a:lnTo>
                  <a:lnTo>
                    <a:pt x="253768" y="69120"/>
                  </a:lnTo>
                  <a:lnTo>
                    <a:pt x="241393" y="67025"/>
                  </a:lnTo>
                  <a:lnTo>
                    <a:pt x="228793" y="65280"/>
                  </a:lnTo>
                  <a:lnTo>
                    <a:pt x="216328" y="63493"/>
                  </a:lnTo>
                  <a:lnTo>
                    <a:pt x="204195" y="61445"/>
                  </a:lnTo>
                  <a:lnTo>
                    <a:pt x="192267" y="59408"/>
                  </a:lnTo>
                  <a:lnTo>
                    <a:pt x="180192" y="58025"/>
                  </a:lnTo>
                  <a:lnTo>
                    <a:pt x="167772" y="57615"/>
                  </a:lnTo>
                  <a:lnTo>
                    <a:pt x="154972" y="58171"/>
                  </a:lnTo>
                  <a:lnTo>
                    <a:pt x="141840" y="59541"/>
                  </a:lnTo>
                  <a:lnTo>
                    <a:pt x="128446" y="61534"/>
                  </a:lnTo>
                  <a:lnTo>
                    <a:pt x="114857" y="63822"/>
                  </a:lnTo>
                  <a:lnTo>
                    <a:pt x="101129" y="65962"/>
                  </a:lnTo>
                  <a:lnTo>
                    <a:pt x="87306" y="67728"/>
                  </a:lnTo>
                  <a:lnTo>
                    <a:pt x="73449" y="69083"/>
                  </a:lnTo>
                  <a:lnTo>
                    <a:pt x="57957" y="70221"/>
                  </a:lnTo>
                  <a:lnTo>
                    <a:pt x="36116" y="71238"/>
                  </a:lnTo>
                  <a:lnTo>
                    <a:pt x="0" y="72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431875" y="1126549"/>
            <a:ext cx="5885432" cy="672056"/>
            <a:chOff x="1431875" y="1126549"/>
            <a:chExt cx="5885432" cy="672056"/>
          </a:xfrm>
        </p:grpSpPr>
        <p:sp>
          <p:nvSpPr>
            <p:cNvPr id="36" name="Freeform 35"/>
            <p:cNvSpPr/>
            <p:nvPr/>
          </p:nvSpPr>
          <p:spPr>
            <a:xfrm>
              <a:off x="1431875" y="1228829"/>
              <a:ext cx="210571" cy="466260"/>
            </a:xfrm>
            <a:custGeom>
              <a:avLst/>
              <a:gdLst/>
              <a:ahLst/>
              <a:cxnLst/>
              <a:rect l="0" t="0" r="0" b="0"/>
              <a:pathLst>
                <a:path w="210571" h="466260">
                  <a:moveTo>
                    <a:pt x="0" y="466259"/>
                  </a:moveTo>
                  <a:lnTo>
                    <a:pt x="67" y="454456"/>
                  </a:lnTo>
                  <a:lnTo>
                    <a:pt x="707" y="442687"/>
                  </a:lnTo>
                  <a:lnTo>
                    <a:pt x="1999" y="429792"/>
                  </a:lnTo>
                  <a:lnTo>
                    <a:pt x="3686" y="415772"/>
                  </a:lnTo>
                  <a:lnTo>
                    <a:pt x="5354" y="400795"/>
                  </a:lnTo>
                  <a:lnTo>
                    <a:pt x="6772" y="385077"/>
                  </a:lnTo>
                  <a:lnTo>
                    <a:pt x="8043" y="368974"/>
                  </a:lnTo>
                  <a:lnTo>
                    <a:pt x="9502" y="352950"/>
                  </a:lnTo>
                  <a:lnTo>
                    <a:pt x="11330" y="337244"/>
                  </a:lnTo>
                  <a:lnTo>
                    <a:pt x="13389" y="321581"/>
                  </a:lnTo>
                  <a:lnTo>
                    <a:pt x="15317" y="305306"/>
                  </a:lnTo>
                  <a:lnTo>
                    <a:pt x="16915" y="288106"/>
                  </a:lnTo>
                  <a:lnTo>
                    <a:pt x="18311" y="270467"/>
                  </a:lnTo>
                  <a:lnTo>
                    <a:pt x="19854" y="253459"/>
                  </a:lnTo>
                  <a:lnTo>
                    <a:pt x="21740" y="237634"/>
                  </a:lnTo>
                  <a:lnTo>
                    <a:pt x="23837" y="222568"/>
                  </a:lnTo>
                  <a:lnTo>
                    <a:pt x="25792" y="207165"/>
                  </a:lnTo>
                  <a:lnTo>
                    <a:pt x="27408" y="190800"/>
                  </a:lnTo>
                  <a:lnTo>
                    <a:pt x="28815" y="173348"/>
                  </a:lnTo>
                  <a:lnTo>
                    <a:pt x="30367" y="154935"/>
                  </a:lnTo>
                  <a:lnTo>
                    <a:pt x="32258" y="135770"/>
                  </a:lnTo>
                  <a:lnTo>
                    <a:pt x="34359" y="116372"/>
                  </a:lnTo>
                  <a:lnTo>
                    <a:pt x="36316" y="97517"/>
                  </a:lnTo>
                  <a:lnTo>
                    <a:pt x="37933" y="79589"/>
                  </a:lnTo>
                  <a:lnTo>
                    <a:pt x="39342" y="62775"/>
                  </a:lnTo>
                  <a:lnTo>
                    <a:pt x="40894" y="47242"/>
                  </a:lnTo>
                  <a:lnTo>
                    <a:pt x="42799" y="32959"/>
                  </a:lnTo>
                  <a:lnTo>
                    <a:pt x="45419" y="20383"/>
                  </a:lnTo>
                  <a:lnTo>
                    <a:pt x="49321" y="10510"/>
                  </a:lnTo>
                  <a:lnTo>
                    <a:pt x="54685" y="3662"/>
                  </a:lnTo>
                  <a:lnTo>
                    <a:pt x="61051" y="28"/>
                  </a:lnTo>
                  <a:lnTo>
                    <a:pt x="67549" y="0"/>
                  </a:lnTo>
                  <a:lnTo>
                    <a:pt x="73653" y="3429"/>
                  </a:lnTo>
                  <a:lnTo>
                    <a:pt x="79205" y="9762"/>
                  </a:lnTo>
                  <a:lnTo>
                    <a:pt x="84234" y="18348"/>
                  </a:lnTo>
                  <a:lnTo>
                    <a:pt x="88835" y="28589"/>
                  </a:lnTo>
                  <a:lnTo>
                    <a:pt x="93111" y="39849"/>
                  </a:lnTo>
                  <a:lnTo>
                    <a:pt x="97151" y="51464"/>
                  </a:lnTo>
                  <a:lnTo>
                    <a:pt x="101023" y="63046"/>
                  </a:lnTo>
                  <a:lnTo>
                    <a:pt x="104779" y="74448"/>
                  </a:lnTo>
                  <a:lnTo>
                    <a:pt x="108455" y="85644"/>
                  </a:lnTo>
                  <a:lnTo>
                    <a:pt x="112077" y="96665"/>
                  </a:lnTo>
                  <a:lnTo>
                    <a:pt x="115662" y="107713"/>
                  </a:lnTo>
                  <a:lnTo>
                    <a:pt x="119221" y="119131"/>
                  </a:lnTo>
                  <a:lnTo>
                    <a:pt x="122765" y="131079"/>
                  </a:lnTo>
                  <a:lnTo>
                    <a:pt x="126297" y="143546"/>
                  </a:lnTo>
                  <a:lnTo>
                    <a:pt x="129822" y="156448"/>
                  </a:lnTo>
                  <a:lnTo>
                    <a:pt x="133341" y="169684"/>
                  </a:lnTo>
                  <a:lnTo>
                    <a:pt x="136857" y="183166"/>
                  </a:lnTo>
                  <a:lnTo>
                    <a:pt x="140371" y="196822"/>
                  </a:lnTo>
                  <a:lnTo>
                    <a:pt x="143879" y="210600"/>
                  </a:lnTo>
                  <a:lnTo>
                    <a:pt x="147218" y="224462"/>
                  </a:lnTo>
                  <a:lnTo>
                    <a:pt x="150080" y="238382"/>
                  </a:lnTo>
                  <a:lnTo>
                    <a:pt x="152347" y="252336"/>
                  </a:lnTo>
                  <a:lnTo>
                    <a:pt x="154377" y="266147"/>
                  </a:lnTo>
                  <a:lnTo>
                    <a:pt x="156887" y="279501"/>
                  </a:lnTo>
                  <a:lnTo>
                    <a:pt x="160243" y="292276"/>
                  </a:lnTo>
                  <a:lnTo>
                    <a:pt x="164312" y="304991"/>
                  </a:lnTo>
                  <a:lnTo>
                    <a:pt x="168662" y="318667"/>
                  </a:lnTo>
                  <a:lnTo>
                    <a:pt x="172996" y="333792"/>
                  </a:lnTo>
                  <a:lnTo>
                    <a:pt x="177194" y="350038"/>
                  </a:lnTo>
                  <a:lnTo>
                    <a:pt x="181232" y="366561"/>
                  </a:lnTo>
                  <a:lnTo>
                    <a:pt x="185128" y="382816"/>
                  </a:lnTo>
                  <a:lnTo>
                    <a:pt x="188954" y="398398"/>
                  </a:lnTo>
                  <a:lnTo>
                    <a:pt x="193303" y="414631"/>
                  </a:lnTo>
                  <a:lnTo>
                    <a:pt x="199675" y="435169"/>
                  </a:lnTo>
                  <a:lnTo>
                    <a:pt x="210570" y="4662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31875" y="1564133"/>
              <a:ext cx="168457" cy="15142"/>
            </a:xfrm>
            <a:custGeom>
              <a:avLst/>
              <a:gdLst/>
              <a:ahLst/>
              <a:cxnLst/>
              <a:rect l="0" t="0" r="0" b="0"/>
              <a:pathLst>
                <a:path w="168457" h="15142">
                  <a:moveTo>
                    <a:pt x="168456" y="4613"/>
                  </a:moveTo>
                  <a:lnTo>
                    <a:pt x="159655" y="1813"/>
                  </a:lnTo>
                  <a:lnTo>
                    <a:pt x="151308" y="311"/>
                  </a:lnTo>
                  <a:lnTo>
                    <a:pt x="142605" y="0"/>
                  </a:lnTo>
                  <a:lnTo>
                    <a:pt x="133311" y="507"/>
                  </a:lnTo>
                  <a:lnTo>
                    <a:pt x="123168" y="1326"/>
                  </a:lnTo>
                  <a:lnTo>
                    <a:pt x="112118" y="2142"/>
                  </a:lnTo>
                  <a:lnTo>
                    <a:pt x="100106" y="2826"/>
                  </a:lnTo>
                  <a:lnTo>
                    <a:pt x="86987" y="3352"/>
                  </a:lnTo>
                  <a:lnTo>
                    <a:pt x="72810" y="3743"/>
                  </a:lnTo>
                  <a:lnTo>
                    <a:pt x="58308" y="4220"/>
                  </a:lnTo>
                  <a:lnTo>
                    <a:pt x="43279" y="5343"/>
                  </a:lnTo>
                  <a:lnTo>
                    <a:pt x="25287" y="8330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80748" y="1175207"/>
              <a:ext cx="135480" cy="477768"/>
            </a:xfrm>
            <a:custGeom>
              <a:avLst/>
              <a:gdLst/>
              <a:ahLst/>
              <a:cxnLst/>
              <a:rect l="0" t="0" r="0" b="0"/>
              <a:pathLst>
                <a:path w="135480" h="477768">
                  <a:moveTo>
                    <a:pt x="40723" y="477767"/>
                  </a:moveTo>
                  <a:lnTo>
                    <a:pt x="37856" y="466031"/>
                  </a:lnTo>
                  <a:lnTo>
                    <a:pt x="35714" y="454902"/>
                  </a:lnTo>
                  <a:lnTo>
                    <a:pt x="34111" y="443300"/>
                  </a:lnTo>
                  <a:lnTo>
                    <a:pt x="32931" y="430966"/>
                  </a:lnTo>
                  <a:lnTo>
                    <a:pt x="32082" y="417657"/>
                  </a:lnTo>
                  <a:lnTo>
                    <a:pt x="31485" y="403348"/>
                  </a:lnTo>
                  <a:lnTo>
                    <a:pt x="31070" y="388171"/>
                  </a:lnTo>
                  <a:lnTo>
                    <a:pt x="30786" y="372309"/>
                  </a:lnTo>
                  <a:lnTo>
                    <a:pt x="30588" y="355947"/>
                  </a:lnTo>
                  <a:lnTo>
                    <a:pt x="30285" y="339555"/>
                  </a:lnTo>
                  <a:lnTo>
                    <a:pt x="29548" y="323857"/>
                  </a:lnTo>
                  <a:lnTo>
                    <a:pt x="28236" y="309177"/>
                  </a:lnTo>
                  <a:lnTo>
                    <a:pt x="26370" y="295016"/>
                  </a:lnTo>
                  <a:lnTo>
                    <a:pt x="24047" y="280286"/>
                  </a:lnTo>
                  <a:lnTo>
                    <a:pt x="21373" y="264410"/>
                  </a:lnTo>
                  <a:lnTo>
                    <a:pt x="18443" y="247472"/>
                  </a:lnTo>
                  <a:lnTo>
                    <a:pt x="15331" y="229943"/>
                  </a:lnTo>
                  <a:lnTo>
                    <a:pt x="12096" y="212183"/>
                  </a:lnTo>
                  <a:lnTo>
                    <a:pt x="8942" y="194376"/>
                  </a:lnTo>
                  <a:lnTo>
                    <a:pt x="6204" y="176595"/>
                  </a:lnTo>
                  <a:lnTo>
                    <a:pt x="4030" y="158866"/>
                  </a:lnTo>
                  <a:lnTo>
                    <a:pt x="2402" y="141353"/>
                  </a:lnTo>
                  <a:lnTo>
                    <a:pt x="1226" y="124354"/>
                  </a:lnTo>
                  <a:lnTo>
                    <a:pt x="402" y="107994"/>
                  </a:lnTo>
                  <a:lnTo>
                    <a:pt x="0" y="92396"/>
                  </a:lnTo>
                  <a:lnTo>
                    <a:pt x="254" y="77760"/>
                  </a:lnTo>
                  <a:lnTo>
                    <a:pt x="1244" y="64104"/>
                  </a:lnTo>
                  <a:lnTo>
                    <a:pt x="3061" y="51458"/>
                  </a:lnTo>
                  <a:lnTo>
                    <a:pt x="5884" y="39950"/>
                  </a:lnTo>
                  <a:lnTo>
                    <a:pt x="9720" y="29548"/>
                  </a:lnTo>
                  <a:lnTo>
                    <a:pt x="14755" y="20408"/>
                  </a:lnTo>
                  <a:lnTo>
                    <a:pt x="21416" y="12940"/>
                  </a:lnTo>
                  <a:lnTo>
                    <a:pt x="29783" y="7216"/>
                  </a:lnTo>
                  <a:lnTo>
                    <a:pt x="39486" y="3186"/>
                  </a:lnTo>
                  <a:lnTo>
                    <a:pt x="49909" y="839"/>
                  </a:lnTo>
                  <a:lnTo>
                    <a:pt x="60619" y="0"/>
                  </a:lnTo>
                  <a:lnTo>
                    <a:pt x="71402" y="383"/>
                  </a:lnTo>
                  <a:lnTo>
                    <a:pt x="82167" y="1694"/>
                  </a:lnTo>
                  <a:lnTo>
                    <a:pt x="92872" y="3678"/>
                  </a:lnTo>
                  <a:lnTo>
                    <a:pt x="103063" y="5983"/>
                  </a:lnTo>
                  <a:lnTo>
                    <a:pt x="112857" y="8384"/>
                  </a:lnTo>
                  <a:lnTo>
                    <a:pt x="123116" y="11089"/>
                  </a:lnTo>
                  <a:lnTo>
                    <a:pt x="135479" y="14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26715" y="1379233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70116" y="5800"/>
                  </a:lnTo>
                  <a:lnTo>
                    <a:pt x="161129" y="10725"/>
                  </a:lnTo>
                  <a:lnTo>
                    <a:pt x="151129" y="15223"/>
                  </a:lnTo>
                  <a:lnTo>
                    <a:pt x="139976" y="19271"/>
                  </a:lnTo>
                  <a:lnTo>
                    <a:pt x="127516" y="22636"/>
                  </a:lnTo>
                  <a:lnTo>
                    <a:pt x="113809" y="25249"/>
                  </a:lnTo>
                  <a:lnTo>
                    <a:pt x="99218" y="27348"/>
                  </a:lnTo>
                  <a:lnTo>
                    <a:pt x="84289" y="29376"/>
                  </a:lnTo>
                  <a:lnTo>
                    <a:pt x="69378" y="31590"/>
                  </a:lnTo>
                  <a:lnTo>
                    <a:pt x="55036" y="33920"/>
                  </a:lnTo>
                  <a:lnTo>
                    <a:pt x="40581" y="36277"/>
                  </a:lnTo>
                  <a:lnTo>
                    <a:pt x="23632" y="388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29673" y="1379233"/>
              <a:ext cx="91841" cy="261484"/>
            </a:xfrm>
            <a:custGeom>
              <a:avLst/>
              <a:gdLst/>
              <a:ahLst/>
              <a:cxnLst/>
              <a:rect l="0" t="0" r="0" b="0"/>
              <a:pathLst>
                <a:path w="91841" h="261484">
                  <a:moveTo>
                    <a:pt x="7612" y="147399"/>
                  </a:moveTo>
                  <a:lnTo>
                    <a:pt x="7678" y="161934"/>
                  </a:lnTo>
                  <a:lnTo>
                    <a:pt x="8319" y="174564"/>
                  </a:lnTo>
                  <a:lnTo>
                    <a:pt x="9615" y="186469"/>
                  </a:lnTo>
                  <a:lnTo>
                    <a:pt x="11475" y="197951"/>
                  </a:lnTo>
                  <a:lnTo>
                    <a:pt x="13792" y="209143"/>
                  </a:lnTo>
                  <a:lnTo>
                    <a:pt x="16458" y="220130"/>
                  </a:lnTo>
                  <a:lnTo>
                    <a:pt x="19382" y="230973"/>
                  </a:lnTo>
                  <a:lnTo>
                    <a:pt x="22489" y="241715"/>
                  </a:lnTo>
                  <a:lnTo>
                    <a:pt x="25699" y="252310"/>
                  </a:lnTo>
                  <a:lnTo>
                    <a:pt x="28100" y="260037"/>
                  </a:lnTo>
                  <a:lnTo>
                    <a:pt x="28625" y="261483"/>
                  </a:lnTo>
                  <a:lnTo>
                    <a:pt x="27672" y="257704"/>
                  </a:lnTo>
                  <a:lnTo>
                    <a:pt x="25772" y="250541"/>
                  </a:lnTo>
                  <a:lnTo>
                    <a:pt x="23282" y="241531"/>
                  </a:lnTo>
                  <a:lnTo>
                    <a:pt x="20430" y="231614"/>
                  </a:lnTo>
                  <a:lnTo>
                    <a:pt x="17515" y="221119"/>
                  </a:lnTo>
                  <a:lnTo>
                    <a:pt x="14928" y="209977"/>
                  </a:lnTo>
                  <a:lnTo>
                    <a:pt x="12846" y="198172"/>
                  </a:lnTo>
                  <a:lnTo>
                    <a:pt x="11107" y="185947"/>
                  </a:lnTo>
                  <a:lnTo>
                    <a:pt x="9324" y="173728"/>
                  </a:lnTo>
                  <a:lnTo>
                    <a:pt x="7273" y="161754"/>
                  </a:lnTo>
                  <a:lnTo>
                    <a:pt x="5064" y="149761"/>
                  </a:lnTo>
                  <a:lnTo>
                    <a:pt x="3033" y="137110"/>
                  </a:lnTo>
                  <a:lnTo>
                    <a:pt x="1375" y="123493"/>
                  </a:lnTo>
                  <a:lnTo>
                    <a:pt x="278" y="109245"/>
                  </a:lnTo>
                  <a:lnTo>
                    <a:pt x="0" y="95134"/>
                  </a:lnTo>
                  <a:lnTo>
                    <a:pt x="604" y="81609"/>
                  </a:lnTo>
                  <a:lnTo>
                    <a:pt x="2317" y="68936"/>
                  </a:lnTo>
                  <a:lnTo>
                    <a:pt x="5595" y="57350"/>
                  </a:lnTo>
                  <a:lnTo>
                    <a:pt x="10542" y="46863"/>
                  </a:lnTo>
                  <a:lnTo>
                    <a:pt x="16966" y="37482"/>
                  </a:lnTo>
                  <a:lnTo>
                    <a:pt x="24565" y="29312"/>
                  </a:lnTo>
                  <a:lnTo>
                    <a:pt x="33040" y="22297"/>
                  </a:lnTo>
                  <a:lnTo>
                    <a:pt x="42075" y="16397"/>
                  </a:lnTo>
                  <a:lnTo>
                    <a:pt x="52432" y="11090"/>
                  </a:lnTo>
                  <a:lnTo>
                    <a:pt x="67251" y="5909"/>
                  </a:lnTo>
                  <a:lnTo>
                    <a:pt x="9184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47032" y="1455472"/>
              <a:ext cx="216637" cy="183591"/>
            </a:xfrm>
            <a:custGeom>
              <a:avLst/>
              <a:gdLst/>
              <a:ahLst/>
              <a:cxnLst/>
              <a:rect l="0" t="0" r="0" b="0"/>
              <a:pathLst>
                <a:path w="216637" h="183591">
                  <a:moveTo>
                    <a:pt x="132408" y="81688"/>
                  </a:moveTo>
                  <a:lnTo>
                    <a:pt x="132274" y="70020"/>
                  </a:lnTo>
                  <a:lnTo>
                    <a:pt x="130993" y="59531"/>
                  </a:lnTo>
                  <a:lnTo>
                    <a:pt x="128400" y="49234"/>
                  </a:lnTo>
                  <a:lnTo>
                    <a:pt x="124681" y="39105"/>
                  </a:lnTo>
                  <a:lnTo>
                    <a:pt x="120048" y="29410"/>
                  </a:lnTo>
                  <a:lnTo>
                    <a:pt x="114706" y="20288"/>
                  </a:lnTo>
                  <a:lnTo>
                    <a:pt x="108513" y="12203"/>
                  </a:lnTo>
                  <a:lnTo>
                    <a:pt x="101002" y="5987"/>
                  </a:lnTo>
                  <a:lnTo>
                    <a:pt x="92034" y="1927"/>
                  </a:lnTo>
                  <a:lnTo>
                    <a:pt x="82081" y="0"/>
                  </a:lnTo>
                  <a:lnTo>
                    <a:pt x="72015" y="137"/>
                  </a:lnTo>
                  <a:lnTo>
                    <a:pt x="62359" y="2083"/>
                  </a:lnTo>
                  <a:lnTo>
                    <a:pt x="53267" y="5642"/>
                  </a:lnTo>
                  <a:lnTo>
                    <a:pt x="44708" y="10763"/>
                  </a:lnTo>
                  <a:lnTo>
                    <a:pt x="36588" y="17280"/>
                  </a:lnTo>
                  <a:lnTo>
                    <a:pt x="28966" y="25094"/>
                  </a:lnTo>
                  <a:lnTo>
                    <a:pt x="22059" y="34241"/>
                  </a:lnTo>
                  <a:lnTo>
                    <a:pt x="15930" y="44621"/>
                  </a:lnTo>
                  <a:lnTo>
                    <a:pt x="10660" y="56185"/>
                  </a:lnTo>
                  <a:lnTo>
                    <a:pt x="6418" y="69004"/>
                  </a:lnTo>
                  <a:lnTo>
                    <a:pt x="3199" y="82990"/>
                  </a:lnTo>
                  <a:lnTo>
                    <a:pt x="1020" y="97618"/>
                  </a:lnTo>
                  <a:lnTo>
                    <a:pt x="0" y="112051"/>
                  </a:lnTo>
                  <a:lnTo>
                    <a:pt x="99" y="125824"/>
                  </a:lnTo>
                  <a:lnTo>
                    <a:pt x="1470" y="138681"/>
                  </a:lnTo>
                  <a:lnTo>
                    <a:pt x="4517" y="150396"/>
                  </a:lnTo>
                  <a:lnTo>
                    <a:pt x="9310" y="160965"/>
                  </a:lnTo>
                  <a:lnTo>
                    <a:pt x="15629" y="170062"/>
                  </a:lnTo>
                  <a:lnTo>
                    <a:pt x="23159" y="176978"/>
                  </a:lnTo>
                  <a:lnTo>
                    <a:pt x="31593" y="181511"/>
                  </a:lnTo>
                  <a:lnTo>
                    <a:pt x="40677" y="183590"/>
                  </a:lnTo>
                  <a:lnTo>
                    <a:pt x="50220" y="183024"/>
                  </a:lnTo>
                  <a:lnTo>
                    <a:pt x="60075" y="179976"/>
                  </a:lnTo>
                  <a:lnTo>
                    <a:pt x="69979" y="174864"/>
                  </a:lnTo>
                  <a:lnTo>
                    <a:pt x="79555" y="168162"/>
                  </a:lnTo>
                  <a:lnTo>
                    <a:pt x="88622" y="160281"/>
                  </a:lnTo>
                  <a:lnTo>
                    <a:pt x="97016" y="151231"/>
                  </a:lnTo>
                  <a:lnTo>
                    <a:pt x="104508" y="140648"/>
                  </a:lnTo>
                  <a:lnTo>
                    <a:pt x="111066" y="128463"/>
                  </a:lnTo>
                  <a:lnTo>
                    <a:pt x="116810" y="115196"/>
                  </a:lnTo>
                  <a:lnTo>
                    <a:pt x="121910" y="101752"/>
                  </a:lnTo>
                  <a:lnTo>
                    <a:pt x="126537" y="88740"/>
                  </a:lnTo>
                  <a:lnTo>
                    <a:pt x="131049" y="78678"/>
                  </a:lnTo>
                  <a:lnTo>
                    <a:pt x="135364" y="74685"/>
                  </a:lnTo>
                  <a:lnTo>
                    <a:pt x="138943" y="75985"/>
                  </a:lnTo>
                  <a:lnTo>
                    <a:pt x="142043" y="80811"/>
                  </a:lnTo>
                  <a:lnTo>
                    <a:pt x="145165" y="87646"/>
                  </a:lnTo>
                  <a:lnTo>
                    <a:pt x="148795" y="95329"/>
                  </a:lnTo>
                  <a:lnTo>
                    <a:pt x="153133" y="103212"/>
                  </a:lnTo>
                  <a:lnTo>
                    <a:pt x="158314" y="110854"/>
                  </a:lnTo>
                  <a:lnTo>
                    <a:pt x="164532" y="117865"/>
                  </a:lnTo>
                  <a:lnTo>
                    <a:pt x="171774" y="124108"/>
                  </a:lnTo>
                  <a:lnTo>
                    <a:pt x="179626" y="129492"/>
                  </a:lnTo>
                  <a:lnTo>
                    <a:pt x="188241" y="134398"/>
                  </a:lnTo>
                  <a:lnTo>
                    <a:pt x="199493" y="139256"/>
                  </a:lnTo>
                  <a:lnTo>
                    <a:pt x="216636" y="1448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12111" y="1407604"/>
              <a:ext cx="162128" cy="174266"/>
            </a:xfrm>
            <a:custGeom>
              <a:avLst/>
              <a:gdLst/>
              <a:ahLst/>
              <a:cxnLst/>
              <a:rect l="0" t="0" r="0" b="0"/>
              <a:pathLst>
                <a:path w="162128" h="174266">
                  <a:moveTo>
                    <a:pt x="98956" y="24271"/>
                  </a:moveTo>
                  <a:lnTo>
                    <a:pt x="95821" y="15671"/>
                  </a:lnTo>
                  <a:lnTo>
                    <a:pt x="91118" y="9245"/>
                  </a:lnTo>
                  <a:lnTo>
                    <a:pt x="84334" y="4445"/>
                  </a:lnTo>
                  <a:lnTo>
                    <a:pt x="75887" y="1249"/>
                  </a:lnTo>
                  <a:lnTo>
                    <a:pt x="66421" y="0"/>
                  </a:lnTo>
                  <a:lnTo>
                    <a:pt x="56415" y="723"/>
                  </a:lnTo>
                  <a:lnTo>
                    <a:pt x="46305" y="3477"/>
                  </a:lnTo>
                  <a:lnTo>
                    <a:pt x="36537" y="8514"/>
                  </a:lnTo>
                  <a:lnTo>
                    <a:pt x="27320" y="15752"/>
                  </a:lnTo>
                  <a:lnTo>
                    <a:pt x="18983" y="24847"/>
                  </a:lnTo>
                  <a:lnTo>
                    <a:pt x="12055" y="35385"/>
                  </a:lnTo>
                  <a:lnTo>
                    <a:pt x="6696" y="46983"/>
                  </a:lnTo>
                  <a:lnTo>
                    <a:pt x="2909" y="59174"/>
                  </a:lnTo>
                  <a:lnTo>
                    <a:pt x="725" y="71422"/>
                  </a:lnTo>
                  <a:lnTo>
                    <a:pt x="0" y="83435"/>
                  </a:lnTo>
                  <a:lnTo>
                    <a:pt x="629" y="95126"/>
                  </a:lnTo>
                  <a:lnTo>
                    <a:pt x="2638" y="106517"/>
                  </a:lnTo>
                  <a:lnTo>
                    <a:pt x="5916" y="117660"/>
                  </a:lnTo>
                  <a:lnTo>
                    <a:pt x="10403" y="128449"/>
                  </a:lnTo>
                  <a:lnTo>
                    <a:pt x="16164" y="138629"/>
                  </a:lnTo>
                  <a:lnTo>
                    <a:pt x="23117" y="148100"/>
                  </a:lnTo>
                  <a:lnTo>
                    <a:pt x="31227" y="156597"/>
                  </a:lnTo>
                  <a:lnTo>
                    <a:pt x="40574" y="163626"/>
                  </a:lnTo>
                  <a:lnTo>
                    <a:pt x="51079" y="169046"/>
                  </a:lnTo>
                  <a:lnTo>
                    <a:pt x="62388" y="172702"/>
                  </a:lnTo>
                  <a:lnTo>
                    <a:pt x="73970" y="174265"/>
                  </a:lnTo>
                  <a:lnTo>
                    <a:pt x="85499" y="173760"/>
                  </a:lnTo>
                  <a:lnTo>
                    <a:pt x="96849" y="171490"/>
                  </a:lnTo>
                  <a:lnTo>
                    <a:pt x="108004" y="167841"/>
                  </a:lnTo>
                  <a:lnTo>
                    <a:pt x="118974" y="163179"/>
                  </a:lnTo>
                  <a:lnTo>
                    <a:pt x="129345" y="158100"/>
                  </a:lnTo>
                  <a:lnTo>
                    <a:pt x="139280" y="152929"/>
                  </a:lnTo>
                  <a:lnTo>
                    <a:pt x="149653" y="147220"/>
                  </a:lnTo>
                  <a:lnTo>
                    <a:pt x="162127" y="1400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779523" y="1126549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0" y="47076"/>
                  </a:lnTo>
                  <a:lnTo>
                    <a:pt x="0" y="65651"/>
                  </a:lnTo>
                  <a:lnTo>
                    <a:pt x="0" y="84813"/>
                  </a:lnTo>
                  <a:lnTo>
                    <a:pt x="0" y="103959"/>
                  </a:lnTo>
                  <a:lnTo>
                    <a:pt x="0" y="122845"/>
                  </a:lnTo>
                  <a:lnTo>
                    <a:pt x="0" y="141423"/>
                  </a:lnTo>
                  <a:lnTo>
                    <a:pt x="4" y="159726"/>
                  </a:lnTo>
                  <a:lnTo>
                    <a:pt x="177" y="177811"/>
                  </a:lnTo>
                  <a:lnTo>
                    <a:pt x="825" y="195733"/>
                  </a:lnTo>
                  <a:lnTo>
                    <a:pt x="2074" y="213534"/>
                  </a:lnTo>
                  <a:lnTo>
                    <a:pt x="3727" y="231085"/>
                  </a:lnTo>
                  <a:lnTo>
                    <a:pt x="5375" y="248104"/>
                  </a:lnTo>
                  <a:lnTo>
                    <a:pt x="6782" y="264474"/>
                  </a:lnTo>
                  <a:lnTo>
                    <a:pt x="8048" y="280078"/>
                  </a:lnTo>
                  <a:lnTo>
                    <a:pt x="9504" y="294716"/>
                  </a:lnTo>
                  <a:lnTo>
                    <a:pt x="11336" y="308388"/>
                  </a:lnTo>
                  <a:lnTo>
                    <a:pt x="13566" y="321554"/>
                  </a:lnTo>
                  <a:lnTo>
                    <a:pt x="16142" y="335008"/>
                  </a:lnTo>
                  <a:lnTo>
                    <a:pt x="18990" y="349174"/>
                  </a:lnTo>
                  <a:lnTo>
                    <a:pt x="22037" y="363963"/>
                  </a:lnTo>
                  <a:lnTo>
                    <a:pt x="25230" y="378971"/>
                  </a:lnTo>
                  <a:lnTo>
                    <a:pt x="28518" y="393906"/>
                  </a:lnTo>
                  <a:lnTo>
                    <a:pt x="31720" y="408251"/>
                  </a:lnTo>
                  <a:lnTo>
                    <a:pt x="34830" y="422701"/>
                  </a:lnTo>
                  <a:lnTo>
                    <a:pt x="38120" y="439639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42653" y="1316062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0"/>
                  </a:moveTo>
                  <a:lnTo>
                    <a:pt x="290657" y="0"/>
                  </a:lnTo>
                  <a:lnTo>
                    <a:pt x="276746" y="0"/>
                  </a:lnTo>
                  <a:lnTo>
                    <a:pt x="262243" y="0"/>
                  </a:lnTo>
                  <a:lnTo>
                    <a:pt x="246869" y="0"/>
                  </a:lnTo>
                  <a:lnTo>
                    <a:pt x="230396" y="0"/>
                  </a:lnTo>
                  <a:lnTo>
                    <a:pt x="212822" y="0"/>
                  </a:lnTo>
                  <a:lnTo>
                    <a:pt x="194307" y="0"/>
                  </a:lnTo>
                  <a:lnTo>
                    <a:pt x="175054" y="0"/>
                  </a:lnTo>
                  <a:lnTo>
                    <a:pt x="155259" y="4"/>
                  </a:lnTo>
                  <a:lnTo>
                    <a:pt x="135239" y="177"/>
                  </a:lnTo>
                  <a:lnTo>
                    <a:pt x="115421" y="826"/>
                  </a:lnTo>
                  <a:lnTo>
                    <a:pt x="96030" y="2074"/>
                  </a:lnTo>
                  <a:lnTo>
                    <a:pt x="77465" y="3735"/>
                  </a:lnTo>
                  <a:lnTo>
                    <a:pt x="58351" y="5562"/>
                  </a:lnTo>
                  <a:lnTo>
                    <a:pt x="34774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58508" y="1452932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5" y="48384"/>
                  </a:lnTo>
                  <a:lnTo>
                    <a:pt x="177" y="62544"/>
                  </a:lnTo>
                  <a:lnTo>
                    <a:pt x="826" y="76729"/>
                  </a:lnTo>
                  <a:lnTo>
                    <a:pt x="2074" y="90878"/>
                  </a:lnTo>
                  <a:lnTo>
                    <a:pt x="3735" y="104376"/>
                  </a:lnTo>
                  <a:lnTo>
                    <a:pt x="5562" y="117362"/>
                  </a:lnTo>
                  <a:lnTo>
                    <a:pt x="7716" y="130978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58508" y="129500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51135" y="1379233"/>
              <a:ext cx="129426" cy="207699"/>
            </a:xfrm>
            <a:custGeom>
              <a:avLst/>
              <a:gdLst/>
              <a:ahLst/>
              <a:cxnLst/>
              <a:rect l="0" t="0" r="0" b="0"/>
              <a:pathLst>
                <a:path w="129426" h="207699">
                  <a:moveTo>
                    <a:pt x="107414" y="0"/>
                  </a:moveTo>
                  <a:lnTo>
                    <a:pt x="95746" y="3000"/>
                  </a:lnTo>
                  <a:lnTo>
                    <a:pt x="85257" y="6423"/>
                  </a:lnTo>
                  <a:lnTo>
                    <a:pt x="74960" y="10624"/>
                  </a:lnTo>
                  <a:lnTo>
                    <a:pt x="64831" y="15697"/>
                  </a:lnTo>
                  <a:lnTo>
                    <a:pt x="55136" y="21826"/>
                  </a:lnTo>
                  <a:lnTo>
                    <a:pt x="46004" y="29010"/>
                  </a:lnTo>
                  <a:lnTo>
                    <a:pt x="37574" y="37097"/>
                  </a:lnTo>
                  <a:lnTo>
                    <a:pt x="30061" y="45892"/>
                  </a:lnTo>
                  <a:lnTo>
                    <a:pt x="23491" y="55212"/>
                  </a:lnTo>
                  <a:lnTo>
                    <a:pt x="17740" y="64909"/>
                  </a:lnTo>
                  <a:lnTo>
                    <a:pt x="12635" y="74870"/>
                  </a:lnTo>
                  <a:lnTo>
                    <a:pt x="8021" y="85019"/>
                  </a:lnTo>
                  <a:lnTo>
                    <a:pt x="4090" y="95461"/>
                  </a:lnTo>
                  <a:lnTo>
                    <a:pt x="1353" y="106464"/>
                  </a:lnTo>
                  <a:lnTo>
                    <a:pt x="0" y="118124"/>
                  </a:lnTo>
                  <a:lnTo>
                    <a:pt x="75" y="130227"/>
                  </a:lnTo>
                  <a:lnTo>
                    <a:pt x="1645" y="142351"/>
                  </a:lnTo>
                  <a:lnTo>
                    <a:pt x="4593" y="154242"/>
                  </a:lnTo>
                  <a:lnTo>
                    <a:pt x="8673" y="165668"/>
                  </a:lnTo>
                  <a:lnTo>
                    <a:pt x="13620" y="176340"/>
                  </a:lnTo>
                  <a:lnTo>
                    <a:pt x="19208" y="186169"/>
                  </a:lnTo>
                  <a:lnTo>
                    <a:pt x="25414" y="194752"/>
                  </a:lnTo>
                  <a:lnTo>
                    <a:pt x="32411" y="201314"/>
                  </a:lnTo>
                  <a:lnTo>
                    <a:pt x="40229" y="205610"/>
                  </a:lnTo>
                  <a:lnTo>
                    <a:pt x="48768" y="207698"/>
                  </a:lnTo>
                  <a:lnTo>
                    <a:pt x="57878" y="207671"/>
                  </a:lnTo>
                  <a:lnTo>
                    <a:pt x="67411" y="205793"/>
                  </a:lnTo>
                  <a:lnTo>
                    <a:pt x="77083" y="202111"/>
                  </a:lnTo>
                  <a:lnTo>
                    <a:pt x="86497" y="196375"/>
                  </a:lnTo>
                  <a:lnTo>
                    <a:pt x="95451" y="188626"/>
                  </a:lnTo>
                  <a:lnTo>
                    <a:pt x="103767" y="179002"/>
                  </a:lnTo>
                  <a:lnTo>
                    <a:pt x="111207" y="167568"/>
                  </a:lnTo>
                  <a:lnTo>
                    <a:pt x="117721" y="154547"/>
                  </a:lnTo>
                  <a:lnTo>
                    <a:pt x="123095" y="140415"/>
                  </a:lnTo>
                  <a:lnTo>
                    <a:pt x="126883" y="125792"/>
                  </a:lnTo>
                  <a:lnTo>
                    <a:pt x="128981" y="111075"/>
                  </a:lnTo>
                  <a:lnTo>
                    <a:pt x="129425" y="96603"/>
                  </a:lnTo>
                  <a:lnTo>
                    <a:pt x="128211" y="82732"/>
                  </a:lnTo>
                  <a:lnTo>
                    <a:pt x="125506" y="69593"/>
                  </a:lnTo>
                  <a:lnTo>
                    <a:pt x="121590" y="57295"/>
                  </a:lnTo>
                  <a:lnTo>
                    <a:pt x="116754" y="46021"/>
                  </a:lnTo>
                  <a:lnTo>
                    <a:pt x="111221" y="35773"/>
                  </a:lnTo>
                  <a:lnTo>
                    <a:pt x="104993" y="26243"/>
                  </a:lnTo>
                  <a:lnTo>
                    <a:pt x="97192" y="17691"/>
                  </a:lnTo>
                  <a:lnTo>
                    <a:pt x="86357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32248" y="1340899"/>
              <a:ext cx="178986" cy="248905"/>
            </a:xfrm>
            <a:custGeom>
              <a:avLst/>
              <a:gdLst/>
              <a:ahLst/>
              <a:cxnLst/>
              <a:rect l="0" t="0" r="0" b="0"/>
              <a:pathLst>
                <a:path w="178986" h="248905">
                  <a:moveTo>
                    <a:pt x="0" y="59391"/>
                  </a:moveTo>
                  <a:lnTo>
                    <a:pt x="68" y="71059"/>
                  </a:lnTo>
                  <a:lnTo>
                    <a:pt x="708" y="81547"/>
                  </a:lnTo>
                  <a:lnTo>
                    <a:pt x="2004" y="91854"/>
                  </a:lnTo>
                  <a:lnTo>
                    <a:pt x="3864" y="102328"/>
                  </a:lnTo>
                  <a:lnTo>
                    <a:pt x="6180" y="113320"/>
                  </a:lnTo>
                  <a:lnTo>
                    <a:pt x="8842" y="124967"/>
                  </a:lnTo>
                  <a:lnTo>
                    <a:pt x="11593" y="137394"/>
                  </a:lnTo>
                  <a:lnTo>
                    <a:pt x="14052" y="150797"/>
                  </a:lnTo>
                  <a:lnTo>
                    <a:pt x="16032" y="165096"/>
                  </a:lnTo>
                  <a:lnTo>
                    <a:pt x="17483" y="176972"/>
                  </a:lnTo>
                  <a:lnTo>
                    <a:pt x="18156" y="182059"/>
                  </a:lnTo>
                  <a:lnTo>
                    <a:pt x="17775" y="181200"/>
                  </a:lnTo>
                  <a:lnTo>
                    <a:pt x="16633" y="176134"/>
                  </a:lnTo>
                  <a:lnTo>
                    <a:pt x="15275" y="167799"/>
                  </a:lnTo>
                  <a:lnTo>
                    <a:pt x="14037" y="156888"/>
                  </a:lnTo>
                  <a:lnTo>
                    <a:pt x="13040" y="144020"/>
                  </a:lnTo>
                  <a:lnTo>
                    <a:pt x="12288" y="129722"/>
                  </a:lnTo>
                  <a:lnTo>
                    <a:pt x="11748" y="114414"/>
                  </a:lnTo>
                  <a:lnTo>
                    <a:pt x="11537" y="98730"/>
                  </a:lnTo>
                  <a:lnTo>
                    <a:pt x="11918" y="83507"/>
                  </a:lnTo>
                  <a:lnTo>
                    <a:pt x="12993" y="69164"/>
                  </a:lnTo>
                  <a:lnTo>
                    <a:pt x="14867" y="55906"/>
                  </a:lnTo>
                  <a:lnTo>
                    <a:pt x="17728" y="43912"/>
                  </a:lnTo>
                  <a:lnTo>
                    <a:pt x="21585" y="33144"/>
                  </a:lnTo>
                  <a:lnTo>
                    <a:pt x="26463" y="23571"/>
                  </a:lnTo>
                  <a:lnTo>
                    <a:pt x="32487" y="15271"/>
                  </a:lnTo>
                  <a:lnTo>
                    <a:pt x="39618" y="8182"/>
                  </a:lnTo>
                  <a:lnTo>
                    <a:pt x="47846" y="2758"/>
                  </a:lnTo>
                  <a:lnTo>
                    <a:pt x="57272" y="0"/>
                  </a:lnTo>
                  <a:lnTo>
                    <a:pt x="67826" y="229"/>
                  </a:lnTo>
                  <a:lnTo>
                    <a:pt x="78997" y="3317"/>
                  </a:lnTo>
                  <a:lnTo>
                    <a:pt x="89955" y="9044"/>
                  </a:lnTo>
                  <a:lnTo>
                    <a:pt x="100242" y="17002"/>
                  </a:lnTo>
                  <a:lnTo>
                    <a:pt x="109604" y="26546"/>
                  </a:lnTo>
                  <a:lnTo>
                    <a:pt x="117821" y="36919"/>
                  </a:lnTo>
                  <a:lnTo>
                    <a:pt x="124900" y="47635"/>
                  </a:lnTo>
                  <a:lnTo>
                    <a:pt x="131011" y="58774"/>
                  </a:lnTo>
                  <a:lnTo>
                    <a:pt x="136366" y="70850"/>
                  </a:lnTo>
                  <a:lnTo>
                    <a:pt x="141160" y="84090"/>
                  </a:lnTo>
                  <a:lnTo>
                    <a:pt x="145554" y="98423"/>
                  </a:lnTo>
                  <a:lnTo>
                    <a:pt x="149665" y="113657"/>
                  </a:lnTo>
                  <a:lnTo>
                    <a:pt x="153583" y="129567"/>
                  </a:lnTo>
                  <a:lnTo>
                    <a:pt x="157368" y="145642"/>
                  </a:lnTo>
                  <a:lnTo>
                    <a:pt x="161062" y="161120"/>
                  </a:lnTo>
                  <a:lnTo>
                    <a:pt x="164691" y="175631"/>
                  </a:lnTo>
                  <a:lnTo>
                    <a:pt x="168124" y="189101"/>
                  </a:lnTo>
                  <a:lnTo>
                    <a:pt x="171414" y="203096"/>
                  </a:lnTo>
                  <a:lnTo>
                    <a:pt x="174850" y="221079"/>
                  </a:lnTo>
                  <a:lnTo>
                    <a:pt x="178985" y="2489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82444" y="1389761"/>
              <a:ext cx="7816" cy="221100"/>
            </a:xfrm>
            <a:custGeom>
              <a:avLst/>
              <a:gdLst/>
              <a:ahLst/>
              <a:cxnLst/>
              <a:rect l="0" t="0" r="0" b="0"/>
              <a:pathLst>
                <a:path w="7816" h="221100">
                  <a:moveTo>
                    <a:pt x="7815" y="0"/>
                  </a:moveTo>
                  <a:lnTo>
                    <a:pt x="4948" y="8935"/>
                  </a:lnTo>
                  <a:lnTo>
                    <a:pt x="2806" y="18563"/>
                  </a:lnTo>
                  <a:lnTo>
                    <a:pt x="1207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4"/>
                  </a:lnTo>
                  <a:lnTo>
                    <a:pt x="1889" y="80177"/>
                  </a:lnTo>
                  <a:lnTo>
                    <a:pt x="3253" y="92621"/>
                  </a:lnTo>
                  <a:lnTo>
                    <a:pt x="4463" y="105319"/>
                  </a:lnTo>
                  <a:lnTo>
                    <a:pt x="5425" y="118320"/>
                  </a:lnTo>
                  <a:lnTo>
                    <a:pt x="6144" y="131594"/>
                  </a:lnTo>
                  <a:lnTo>
                    <a:pt x="6663" y="145078"/>
                  </a:lnTo>
                  <a:lnTo>
                    <a:pt x="7029" y="158494"/>
                  </a:lnTo>
                  <a:lnTo>
                    <a:pt x="7322" y="172891"/>
                  </a:lnTo>
                  <a:lnTo>
                    <a:pt x="7569" y="191769"/>
                  </a:lnTo>
                  <a:lnTo>
                    <a:pt x="7815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00787" y="1263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74487" y="1343044"/>
              <a:ext cx="150024" cy="240585"/>
            </a:xfrm>
            <a:custGeom>
              <a:avLst/>
              <a:gdLst/>
              <a:ahLst/>
              <a:cxnLst/>
              <a:rect l="0" t="0" r="0" b="0"/>
              <a:pathLst>
                <a:path w="150024" h="240585">
                  <a:moveTo>
                    <a:pt x="115813" y="4603"/>
                  </a:moveTo>
                  <a:lnTo>
                    <a:pt x="107012" y="1803"/>
                  </a:lnTo>
                  <a:lnTo>
                    <a:pt x="98665" y="302"/>
                  </a:lnTo>
                  <a:lnTo>
                    <a:pt x="89971" y="0"/>
                  </a:lnTo>
                  <a:lnTo>
                    <a:pt x="81023" y="852"/>
                  </a:lnTo>
                  <a:lnTo>
                    <a:pt x="72176" y="2968"/>
                  </a:lnTo>
                  <a:lnTo>
                    <a:pt x="63633" y="6290"/>
                  </a:lnTo>
                  <a:lnTo>
                    <a:pt x="55272" y="10625"/>
                  </a:lnTo>
                  <a:lnTo>
                    <a:pt x="46746" y="15745"/>
                  </a:lnTo>
                  <a:lnTo>
                    <a:pt x="37876" y="21452"/>
                  </a:lnTo>
                  <a:lnTo>
                    <a:pt x="29123" y="27909"/>
                  </a:lnTo>
                  <a:lnTo>
                    <a:pt x="21458" y="35606"/>
                  </a:lnTo>
                  <a:lnTo>
                    <a:pt x="15356" y="44699"/>
                  </a:lnTo>
                  <a:lnTo>
                    <a:pt x="11277" y="54568"/>
                  </a:lnTo>
                  <a:lnTo>
                    <a:pt x="9897" y="64045"/>
                  </a:lnTo>
                  <a:lnTo>
                    <a:pt x="11314" y="72485"/>
                  </a:lnTo>
                  <a:lnTo>
                    <a:pt x="15334" y="79606"/>
                  </a:lnTo>
                  <a:lnTo>
                    <a:pt x="21755" y="85239"/>
                  </a:lnTo>
                  <a:lnTo>
                    <a:pt x="30211" y="89471"/>
                  </a:lnTo>
                  <a:lnTo>
                    <a:pt x="40104" y="92704"/>
                  </a:lnTo>
                  <a:lnTo>
                    <a:pt x="50719" y="95512"/>
                  </a:lnTo>
                  <a:lnTo>
                    <a:pt x="61591" y="98270"/>
                  </a:lnTo>
                  <a:lnTo>
                    <a:pt x="72498" y="101297"/>
                  </a:lnTo>
                  <a:lnTo>
                    <a:pt x="83353" y="104943"/>
                  </a:lnTo>
                  <a:lnTo>
                    <a:pt x="94132" y="109331"/>
                  </a:lnTo>
                  <a:lnTo>
                    <a:pt x="104676" y="114567"/>
                  </a:lnTo>
                  <a:lnTo>
                    <a:pt x="114691" y="120832"/>
                  </a:lnTo>
                  <a:lnTo>
                    <a:pt x="124052" y="128124"/>
                  </a:lnTo>
                  <a:lnTo>
                    <a:pt x="132475" y="136460"/>
                  </a:lnTo>
                  <a:lnTo>
                    <a:pt x="139454" y="145958"/>
                  </a:lnTo>
                  <a:lnTo>
                    <a:pt x="144841" y="156565"/>
                  </a:lnTo>
                  <a:lnTo>
                    <a:pt x="148475" y="167941"/>
                  </a:lnTo>
                  <a:lnTo>
                    <a:pt x="150023" y="179568"/>
                  </a:lnTo>
                  <a:lnTo>
                    <a:pt x="149499" y="191119"/>
                  </a:lnTo>
                  <a:lnTo>
                    <a:pt x="146878" y="202143"/>
                  </a:lnTo>
                  <a:lnTo>
                    <a:pt x="141927" y="212014"/>
                  </a:lnTo>
                  <a:lnTo>
                    <a:pt x="134742" y="220496"/>
                  </a:lnTo>
                  <a:lnTo>
                    <a:pt x="125512" y="227530"/>
                  </a:lnTo>
                  <a:lnTo>
                    <a:pt x="114352" y="233046"/>
                  </a:lnTo>
                  <a:lnTo>
                    <a:pt x="101522" y="237157"/>
                  </a:lnTo>
                  <a:lnTo>
                    <a:pt x="87690" y="239785"/>
                  </a:lnTo>
                  <a:lnTo>
                    <a:pt x="73800" y="240584"/>
                  </a:lnTo>
                  <a:lnTo>
                    <a:pt x="60399" y="239540"/>
                  </a:lnTo>
                  <a:lnTo>
                    <a:pt x="47894" y="237216"/>
                  </a:lnTo>
                  <a:lnTo>
                    <a:pt x="35401" y="234350"/>
                  </a:lnTo>
                  <a:lnTo>
                    <a:pt x="20716" y="230692"/>
                  </a:lnTo>
                  <a:lnTo>
                    <a:pt x="0" y="2257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71865" y="1402830"/>
              <a:ext cx="197503" cy="215591"/>
            </a:xfrm>
            <a:custGeom>
              <a:avLst/>
              <a:gdLst/>
              <a:ahLst/>
              <a:cxnLst/>
              <a:rect l="0" t="0" r="0" b="0"/>
              <a:pathLst>
                <a:path w="197503" h="215591">
                  <a:moveTo>
                    <a:pt x="144860" y="81688"/>
                  </a:moveTo>
                  <a:lnTo>
                    <a:pt x="141926" y="70020"/>
                  </a:lnTo>
                  <a:lnTo>
                    <a:pt x="139144" y="59531"/>
                  </a:lnTo>
                  <a:lnTo>
                    <a:pt x="136240" y="49234"/>
                  </a:lnTo>
                  <a:lnTo>
                    <a:pt x="133027" y="39105"/>
                  </a:lnTo>
                  <a:lnTo>
                    <a:pt x="129214" y="29410"/>
                  </a:lnTo>
                  <a:lnTo>
                    <a:pt x="124687" y="20287"/>
                  </a:lnTo>
                  <a:lnTo>
                    <a:pt x="119178" y="12203"/>
                  </a:lnTo>
                  <a:lnTo>
                    <a:pt x="112193" y="5986"/>
                  </a:lnTo>
                  <a:lnTo>
                    <a:pt x="103611" y="1927"/>
                  </a:lnTo>
                  <a:lnTo>
                    <a:pt x="93933" y="0"/>
                  </a:lnTo>
                  <a:lnTo>
                    <a:pt x="84060" y="136"/>
                  </a:lnTo>
                  <a:lnTo>
                    <a:pt x="74536" y="2083"/>
                  </a:lnTo>
                  <a:lnTo>
                    <a:pt x="65533" y="5641"/>
                  </a:lnTo>
                  <a:lnTo>
                    <a:pt x="57035" y="10762"/>
                  </a:lnTo>
                  <a:lnTo>
                    <a:pt x="48952" y="17280"/>
                  </a:lnTo>
                  <a:lnTo>
                    <a:pt x="41184" y="25094"/>
                  </a:lnTo>
                  <a:lnTo>
                    <a:pt x="33647" y="34240"/>
                  </a:lnTo>
                  <a:lnTo>
                    <a:pt x="26282" y="44616"/>
                  </a:lnTo>
                  <a:lnTo>
                    <a:pt x="19368" y="56007"/>
                  </a:lnTo>
                  <a:lnTo>
                    <a:pt x="13483" y="68178"/>
                  </a:lnTo>
                  <a:lnTo>
                    <a:pt x="8861" y="80920"/>
                  </a:lnTo>
                  <a:lnTo>
                    <a:pt x="5419" y="94068"/>
                  </a:lnTo>
                  <a:lnTo>
                    <a:pt x="2944" y="107501"/>
                  </a:lnTo>
                  <a:lnTo>
                    <a:pt x="1209" y="121125"/>
                  </a:lnTo>
                  <a:lnTo>
                    <a:pt x="177" y="134714"/>
                  </a:lnTo>
                  <a:lnTo>
                    <a:pt x="0" y="147918"/>
                  </a:lnTo>
                  <a:lnTo>
                    <a:pt x="697" y="160574"/>
                  </a:lnTo>
                  <a:lnTo>
                    <a:pt x="2317" y="172530"/>
                  </a:lnTo>
                  <a:lnTo>
                    <a:pt x="5006" y="183567"/>
                  </a:lnTo>
                  <a:lnTo>
                    <a:pt x="8749" y="193645"/>
                  </a:lnTo>
                  <a:lnTo>
                    <a:pt x="13551" y="202396"/>
                  </a:lnTo>
                  <a:lnTo>
                    <a:pt x="19523" y="209071"/>
                  </a:lnTo>
                  <a:lnTo>
                    <a:pt x="26610" y="213444"/>
                  </a:lnTo>
                  <a:lnTo>
                    <a:pt x="34470" y="215584"/>
                  </a:lnTo>
                  <a:lnTo>
                    <a:pt x="42583" y="215590"/>
                  </a:lnTo>
                  <a:lnTo>
                    <a:pt x="50630" y="213740"/>
                  </a:lnTo>
                  <a:lnTo>
                    <a:pt x="58489" y="210246"/>
                  </a:lnTo>
                  <a:lnTo>
                    <a:pt x="66146" y="205169"/>
                  </a:lnTo>
                  <a:lnTo>
                    <a:pt x="73624" y="198680"/>
                  </a:lnTo>
                  <a:lnTo>
                    <a:pt x="80799" y="190885"/>
                  </a:lnTo>
                  <a:lnTo>
                    <a:pt x="87398" y="181752"/>
                  </a:lnTo>
                  <a:lnTo>
                    <a:pt x="93316" y="171384"/>
                  </a:lnTo>
                  <a:lnTo>
                    <a:pt x="98444" y="159999"/>
                  </a:lnTo>
                  <a:lnTo>
                    <a:pt x="102590" y="147832"/>
                  </a:lnTo>
                  <a:lnTo>
                    <a:pt x="105745" y="135098"/>
                  </a:lnTo>
                  <a:lnTo>
                    <a:pt x="107879" y="122124"/>
                  </a:lnTo>
                  <a:lnTo>
                    <a:pt x="108871" y="109340"/>
                  </a:lnTo>
                  <a:lnTo>
                    <a:pt x="108760" y="97056"/>
                  </a:lnTo>
                  <a:lnTo>
                    <a:pt x="107685" y="88446"/>
                  </a:lnTo>
                  <a:lnTo>
                    <a:pt x="106345" y="86993"/>
                  </a:lnTo>
                  <a:lnTo>
                    <a:pt x="105785" y="90727"/>
                  </a:lnTo>
                  <a:lnTo>
                    <a:pt x="106243" y="97458"/>
                  </a:lnTo>
                  <a:lnTo>
                    <a:pt x="107904" y="105844"/>
                  </a:lnTo>
                  <a:lnTo>
                    <a:pt x="111176" y="115144"/>
                  </a:lnTo>
                  <a:lnTo>
                    <a:pt x="116131" y="124952"/>
                  </a:lnTo>
                  <a:lnTo>
                    <a:pt x="122397" y="135049"/>
                  </a:lnTo>
                  <a:lnTo>
                    <a:pt x="129362" y="145315"/>
                  </a:lnTo>
                  <a:lnTo>
                    <a:pt x="136605" y="155670"/>
                  </a:lnTo>
                  <a:lnTo>
                    <a:pt x="144076" y="165750"/>
                  </a:lnTo>
                  <a:lnTo>
                    <a:pt x="151998" y="174916"/>
                  </a:lnTo>
                  <a:lnTo>
                    <a:pt x="160459" y="182891"/>
                  </a:lnTo>
                  <a:lnTo>
                    <a:pt x="168970" y="189588"/>
                  </a:lnTo>
                  <a:lnTo>
                    <a:pt x="177373" y="195587"/>
                  </a:lnTo>
                  <a:lnTo>
                    <a:pt x="186407" y="201415"/>
                  </a:lnTo>
                  <a:lnTo>
                    <a:pt x="197502" y="2080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858040" y="1184678"/>
              <a:ext cx="174045" cy="458516"/>
            </a:xfrm>
            <a:custGeom>
              <a:avLst/>
              <a:gdLst/>
              <a:ahLst/>
              <a:cxnLst/>
              <a:rect l="0" t="0" r="0" b="0"/>
              <a:pathLst>
                <a:path w="174045" h="458516">
                  <a:moveTo>
                    <a:pt x="100882" y="394596"/>
                  </a:moveTo>
                  <a:lnTo>
                    <a:pt x="103682" y="385795"/>
                  </a:lnTo>
                  <a:lnTo>
                    <a:pt x="105184" y="377448"/>
                  </a:lnTo>
                  <a:lnTo>
                    <a:pt x="105486" y="368749"/>
                  </a:lnTo>
                  <a:lnTo>
                    <a:pt x="104634" y="359628"/>
                  </a:lnTo>
                  <a:lnTo>
                    <a:pt x="102518" y="350133"/>
                  </a:lnTo>
                  <a:lnTo>
                    <a:pt x="99191" y="340350"/>
                  </a:lnTo>
                  <a:lnTo>
                    <a:pt x="94684" y="330682"/>
                  </a:lnTo>
                  <a:lnTo>
                    <a:pt x="88915" y="321805"/>
                  </a:lnTo>
                  <a:lnTo>
                    <a:pt x="81969" y="314039"/>
                  </a:lnTo>
                  <a:lnTo>
                    <a:pt x="74205" y="307844"/>
                  </a:lnTo>
                  <a:lnTo>
                    <a:pt x="66156" y="303965"/>
                  </a:lnTo>
                  <a:lnTo>
                    <a:pt x="58153" y="302582"/>
                  </a:lnTo>
                  <a:lnTo>
                    <a:pt x="50324" y="303417"/>
                  </a:lnTo>
                  <a:lnTo>
                    <a:pt x="42687" y="306021"/>
                  </a:lnTo>
                  <a:lnTo>
                    <a:pt x="35221" y="309955"/>
                  </a:lnTo>
                  <a:lnTo>
                    <a:pt x="28056" y="315016"/>
                  </a:lnTo>
                  <a:lnTo>
                    <a:pt x="21462" y="321228"/>
                  </a:lnTo>
                  <a:lnTo>
                    <a:pt x="15548" y="328516"/>
                  </a:lnTo>
                  <a:lnTo>
                    <a:pt x="10423" y="336867"/>
                  </a:lnTo>
                  <a:lnTo>
                    <a:pt x="6278" y="346381"/>
                  </a:lnTo>
                  <a:lnTo>
                    <a:pt x="3126" y="357003"/>
                  </a:lnTo>
                  <a:lnTo>
                    <a:pt x="991" y="368392"/>
                  </a:lnTo>
                  <a:lnTo>
                    <a:pt x="0" y="380028"/>
                  </a:lnTo>
                  <a:lnTo>
                    <a:pt x="114" y="391594"/>
                  </a:lnTo>
                  <a:lnTo>
                    <a:pt x="1326" y="402968"/>
                  </a:lnTo>
                  <a:lnTo>
                    <a:pt x="3734" y="414139"/>
                  </a:lnTo>
                  <a:lnTo>
                    <a:pt x="7288" y="425121"/>
                  </a:lnTo>
                  <a:lnTo>
                    <a:pt x="12132" y="435461"/>
                  </a:lnTo>
                  <a:lnTo>
                    <a:pt x="18664" y="444274"/>
                  </a:lnTo>
                  <a:lnTo>
                    <a:pt x="26945" y="451192"/>
                  </a:lnTo>
                  <a:lnTo>
                    <a:pt x="36591" y="456006"/>
                  </a:lnTo>
                  <a:lnTo>
                    <a:pt x="46974" y="458421"/>
                  </a:lnTo>
                  <a:lnTo>
                    <a:pt x="57655" y="458515"/>
                  </a:lnTo>
                  <a:lnTo>
                    <a:pt x="68247" y="456324"/>
                  </a:lnTo>
                  <a:lnTo>
                    <a:pt x="78352" y="451672"/>
                  </a:lnTo>
                  <a:lnTo>
                    <a:pt x="87811" y="444695"/>
                  </a:lnTo>
                  <a:lnTo>
                    <a:pt x="96652" y="435776"/>
                  </a:lnTo>
                  <a:lnTo>
                    <a:pt x="104985" y="425357"/>
                  </a:lnTo>
                  <a:lnTo>
                    <a:pt x="112924" y="413838"/>
                  </a:lnTo>
                  <a:lnTo>
                    <a:pt x="120410" y="401700"/>
                  </a:lnTo>
                  <a:lnTo>
                    <a:pt x="127220" y="389487"/>
                  </a:lnTo>
                  <a:lnTo>
                    <a:pt x="133280" y="377494"/>
                  </a:lnTo>
                  <a:lnTo>
                    <a:pt x="138503" y="365646"/>
                  </a:lnTo>
                  <a:lnTo>
                    <a:pt x="142713" y="353617"/>
                  </a:lnTo>
                  <a:lnTo>
                    <a:pt x="145918" y="341229"/>
                  </a:lnTo>
                  <a:lnTo>
                    <a:pt x="148428" y="328619"/>
                  </a:lnTo>
                  <a:lnTo>
                    <a:pt x="150734" y="316145"/>
                  </a:lnTo>
                  <a:lnTo>
                    <a:pt x="153144" y="304007"/>
                  </a:lnTo>
                  <a:lnTo>
                    <a:pt x="155765" y="292074"/>
                  </a:lnTo>
                  <a:lnTo>
                    <a:pt x="158605" y="279997"/>
                  </a:lnTo>
                  <a:lnTo>
                    <a:pt x="161624" y="267574"/>
                  </a:lnTo>
                  <a:lnTo>
                    <a:pt x="164618" y="254773"/>
                  </a:lnTo>
                  <a:lnTo>
                    <a:pt x="167241" y="241640"/>
                  </a:lnTo>
                  <a:lnTo>
                    <a:pt x="169334" y="228246"/>
                  </a:lnTo>
                  <a:lnTo>
                    <a:pt x="170906" y="214657"/>
                  </a:lnTo>
                  <a:lnTo>
                    <a:pt x="172044" y="200928"/>
                  </a:lnTo>
                  <a:lnTo>
                    <a:pt x="172847" y="187087"/>
                  </a:lnTo>
                  <a:lnTo>
                    <a:pt x="173404" y="172673"/>
                  </a:lnTo>
                  <a:lnTo>
                    <a:pt x="173786" y="156786"/>
                  </a:lnTo>
                  <a:lnTo>
                    <a:pt x="174042" y="139063"/>
                  </a:lnTo>
                  <a:lnTo>
                    <a:pt x="174044" y="119937"/>
                  </a:lnTo>
                  <a:lnTo>
                    <a:pt x="173515" y="100336"/>
                  </a:lnTo>
                  <a:lnTo>
                    <a:pt x="172342" y="80865"/>
                  </a:lnTo>
                  <a:lnTo>
                    <a:pt x="170570" y="62081"/>
                  </a:lnTo>
                  <a:lnTo>
                    <a:pt x="168309" y="44628"/>
                  </a:lnTo>
                  <a:lnTo>
                    <a:pt x="165672" y="28735"/>
                  </a:lnTo>
                  <a:lnTo>
                    <a:pt x="162574" y="15087"/>
                  </a:lnTo>
                  <a:lnTo>
                    <a:pt x="158004" y="5121"/>
                  </a:lnTo>
                  <a:lnTo>
                    <a:pt x="151814" y="0"/>
                  </a:lnTo>
                  <a:lnTo>
                    <a:pt x="145716" y="233"/>
                  </a:lnTo>
                  <a:lnTo>
                    <a:pt x="140251" y="5183"/>
                  </a:lnTo>
                  <a:lnTo>
                    <a:pt x="135535" y="13990"/>
                  </a:lnTo>
                  <a:lnTo>
                    <a:pt x="131729" y="25994"/>
                  </a:lnTo>
                  <a:lnTo>
                    <a:pt x="128833" y="40535"/>
                  </a:lnTo>
                  <a:lnTo>
                    <a:pt x="126718" y="56668"/>
                  </a:lnTo>
                  <a:lnTo>
                    <a:pt x="125215" y="73257"/>
                  </a:lnTo>
                  <a:lnTo>
                    <a:pt x="124168" y="89642"/>
                  </a:lnTo>
                  <a:lnTo>
                    <a:pt x="123447" y="105915"/>
                  </a:lnTo>
                  <a:lnTo>
                    <a:pt x="122955" y="122676"/>
                  </a:lnTo>
                  <a:lnTo>
                    <a:pt x="122621" y="140244"/>
                  </a:lnTo>
                  <a:lnTo>
                    <a:pt x="122397" y="158317"/>
                  </a:lnTo>
                  <a:lnTo>
                    <a:pt x="122246" y="176158"/>
                  </a:lnTo>
                  <a:lnTo>
                    <a:pt x="122149" y="193358"/>
                  </a:lnTo>
                  <a:lnTo>
                    <a:pt x="122254" y="210164"/>
                  </a:lnTo>
                  <a:lnTo>
                    <a:pt x="122856" y="227275"/>
                  </a:lnTo>
                  <a:lnTo>
                    <a:pt x="124079" y="245079"/>
                  </a:lnTo>
                  <a:lnTo>
                    <a:pt x="125884" y="263477"/>
                  </a:lnTo>
                  <a:lnTo>
                    <a:pt x="128167" y="282068"/>
                  </a:lnTo>
                  <a:lnTo>
                    <a:pt x="130814" y="300575"/>
                  </a:lnTo>
                  <a:lnTo>
                    <a:pt x="133727" y="318732"/>
                  </a:lnTo>
                  <a:lnTo>
                    <a:pt x="136827" y="336224"/>
                  </a:lnTo>
                  <a:lnTo>
                    <a:pt x="140059" y="352935"/>
                  </a:lnTo>
                  <a:lnTo>
                    <a:pt x="143421" y="368525"/>
                  </a:lnTo>
                  <a:lnTo>
                    <a:pt x="147400" y="383969"/>
                  </a:lnTo>
                  <a:lnTo>
                    <a:pt x="153462" y="401742"/>
                  </a:lnTo>
                  <a:lnTo>
                    <a:pt x="164053" y="4261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106321" y="1484518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9" y="34462"/>
                  </a:lnTo>
                  <a:lnTo>
                    <a:pt x="10529" y="46623"/>
                  </a:lnTo>
                  <a:lnTo>
                    <a:pt x="10529" y="59283"/>
                  </a:lnTo>
                  <a:lnTo>
                    <a:pt x="10525" y="72335"/>
                  </a:lnTo>
                  <a:lnTo>
                    <a:pt x="10351" y="85514"/>
                  </a:lnTo>
                  <a:lnTo>
                    <a:pt x="9703" y="98431"/>
                  </a:lnTo>
                  <a:lnTo>
                    <a:pt x="8455" y="110879"/>
                  </a:lnTo>
                  <a:lnTo>
                    <a:pt x="6794" y="122394"/>
                  </a:lnTo>
                  <a:lnTo>
                    <a:pt x="4967" y="133294"/>
                  </a:lnTo>
                  <a:lnTo>
                    <a:pt x="2812" y="14453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06321" y="135817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69492" y="1442404"/>
              <a:ext cx="94758" cy="135884"/>
            </a:xfrm>
            <a:custGeom>
              <a:avLst/>
              <a:gdLst/>
              <a:ahLst/>
              <a:cxnLst/>
              <a:rect l="0" t="0" r="0" b="0"/>
              <a:pathLst>
                <a:path w="94758" h="135884">
                  <a:moveTo>
                    <a:pt x="0" y="31585"/>
                  </a:moveTo>
                  <a:lnTo>
                    <a:pt x="2934" y="40386"/>
                  </a:lnTo>
                  <a:lnTo>
                    <a:pt x="5716" y="48733"/>
                  </a:lnTo>
                  <a:lnTo>
                    <a:pt x="8616" y="57432"/>
                  </a:lnTo>
                  <a:lnTo>
                    <a:pt x="11656" y="66553"/>
                  </a:lnTo>
                  <a:lnTo>
                    <a:pt x="14821" y="76048"/>
                  </a:lnTo>
                  <a:lnTo>
                    <a:pt x="18085" y="85840"/>
                  </a:lnTo>
                  <a:lnTo>
                    <a:pt x="21423" y="95854"/>
                  </a:lnTo>
                  <a:lnTo>
                    <a:pt x="24815" y="106028"/>
                  </a:lnTo>
                  <a:lnTo>
                    <a:pt x="28248" y="116291"/>
                  </a:lnTo>
                  <a:lnTo>
                    <a:pt x="31899" y="125784"/>
                  </a:lnTo>
                  <a:lnTo>
                    <a:pt x="36860" y="132689"/>
                  </a:lnTo>
                  <a:lnTo>
                    <a:pt x="43330" y="135883"/>
                  </a:lnTo>
                  <a:lnTo>
                    <a:pt x="49611" y="135430"/>
                  </a:lnTo>
                  <a:lnTo>
                    <a:pt x="55196" y="132031"/>
                  </a:lnTo>
                  <a:lnTo>
                    <a:pt x="60156" y="126446"/>
                  </a:lnTo>
                  <a:lnTo>
                    <a:pt x="64655" y="119305"/>
                  </a:lnTo>
                  <a:lnTo>
                    <a:pt x="68833" y="111075"/>
                  </a:lnTo>
                  <a:lnTo>
                    <a:pt x="72791" y="101931"/>
                  </a:lnTo>
                  <a:lnTo>
                    <a:pt x="76602" y="91802"/>
                  </a:lnTo>
                  <a:lnTo>
                    <a:pt x="80309" y="80729"/>
                  </a:lnTo>
                  <a:lnTo>
                    <a:pt x="83793" y="68889"/>
                  </a:lnTo>
                  <a:lnTo>
                    <a:pt x="87123" y="55051"/>
                  </a:lnTo>
                  <a:lnTo>
                    <a:pt x="90592" y="3464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48477" y="1473989"/>
              <a:ext cx="9448" cy="157929"/>
            </a:xfrm>
            <a:custGeom>
              <a:avLst/>
              <a:gdLst/>
              <a:ahLst/>
              <a:cxnLst/>
              <a:rect l="0" t="0" r="0" b="0"/>
              <a:pathLst>
                <a:path w="9448" h="157929">
                  <a:moveTo>
                    <a:pt x="0" y="0"/>
                  </a:moveTo>
                  <a:lnTo>
                    <a:pt x="2866" y="11802"/>
                  </a:lnTo>
                  <a:lnTo>
                    <a:pt x="5009" y="23571"/>
                  </a:lnTo>
                  <a:lnTo>
                    <a:pt x="6612" y="36462"/>
                  </a:lnTo>
                  <a:lnTo>
                    <a:pt x="7792" y="50310"/>
                  </a:lnTo>
                  <a:lnTo>
                    <a:pt x="8641" y="64638"/>
                  </a:lnTo>
                  <a:lnTo>
                    <a:pt x="9233" y="79098"/>
                  </a:lnTo>
                  <a:lnTo>
                    <a:pt x="9447" y="93311"/>
                  </a:lnTo>
                  <a:lnTo>
                    <a:pt x="8875" y="108396"/>
                  </a:lnTo>
                  <a:lnTo>
                    <a:pt x="6352" y="12791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59005" y="133711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22176" y="1433981"/>
              <a:ext cx="140674" cy="182454"/>
            </a:xfrm>
            <a:custGeom>
              <a:avLst/>
              <a:gdLst/>
              <a:ahLst/>
              <a:cxnLst/>
              <a:rect l="0" t="0" r="0" b="0"/>
              <a:pathLst>
                <a:path w="140674" h="182454">
                  <a:moveTo>
                    <a:pt x="126342" y="18951"/>
                  </a:moveTo>
                  <a:lnTo>
                    <a:pt x="120341" y="13218"/>
                  </a:lnTo>
                  <a:lnTo>
                    <a:pt x="113496" y="8934"/>
                  </a:lnTo>
                  <a:lnTo>
                    <a:pt x="105104" y="5728"/>
                  </a:lnTo>
                  <a:lnTo>
                    <a:pt x="95304" y="3366"/>
                  </a:lnTo>
                  <a:lnTo>
                    <a:pt x="84341" y="1669"/>
                  </a:lnTo>
                  <a:lnTo>
                    <a:pt x="72489" y="483"/>
                  </a:lnTo>
                  <a:lnTo>
                    <a:pt x="60311" y="0"/>
                  </a:lnTo>
                  <a:lnTo>
                    <a:pt x="48610" y="729"/>
                  </a:lnTo>
                  <a:lnTo>
                    <a:pt x="37803" y="2858"/>
                  </a:lnTo>
                  <a:lnTo>
                    <a:pt x="28415" y="6593"/>
                  </a:lnTo>
                  <a:lnTo>
                    <a:pt x="21240" y="12306"/>
                  </a:lnTo>
                  <a:lnTo>
                    <a:pt x="16496" y="19997"/>
                  </a:lnTo>
                  <a:lnTo>
                    <a:pt x="14090" y="29059"/>
                  </a:lnTo>
                  <a:lnTo>
                    <a:pt x="13896" y="38511"/>
                  </a:lnTo>
                  <a:lnTo>
                    <a:pt x="15618" y="47745"/>
                  </a:lnTo>
                  <a:lnTo>
                    <a:pt x="19024" y="56380"/>
                  </a:lnTo>
                  <a:lnTo>
                    <a:pt x="24041" y="64100"/>
                  </a:lnTo>
                  <a:lnTo>
                    <a:pt x="30490" y="70843"/>
                  </a:lnTo>
                  <a:lnTo>
                    <a:pt x="38257" y="76726"/>
                  </a:lnTo>
                  <a:lnTo>
                    <a:pt x="47373" y="81928"/>
                  </a:lnTo>
                  <a:lnTo>
                    <a:pt x="57723" y="86619"/>
                  </a:lnTo>
                  <a:lnTo>
                    <a:pt x="68927" y="90944"/>
                  </a:lnTo>
                  <a:lnTo>
                    <a:pt x="80440" y="95009"/>
                  </a:lnTo>
                  <a:lnTo>
                    <a:pt x="91918" y="98905"/>
                  </a:lnTo>
                  <a:lnTo>
                    <a:pt x="103064" y="103015"/>
                  </a:lnTo>
                  <a:lnTo>
                    <a:pt x="113549" y="107993"/>
                  </a:lnTo>
                  <a:lnTo>
                    <a:pt x="123248" y="114124"/>
                  </a:lnTo>
                  <a:lnTo>
                    <a:pt x="131573" y="121361"/>
                  </a:lnTo>
                  <a:lnTo>
                    <a:pt x="137430" y="129516"/>
                  </a:lnTo>
                  <a:lnTo>
                    <a:pt x="140435" y="138362"/>
                  </a:lnTo>
                  <a:lnTo>
                    <a:pt x="140673" y="147386"/>
                  </a:lnTo>
                  <a:lnTo>
                    <a:pt x="138333" y="155823"/>
                  </a:lnTo>
                  <a:lnTo>
                    <a:pt x="133793" y="163300"/>
                  </a:lnTo>
                  <a:lnTo>
                    <a:pt x="127357" y="169639"/>
                  </a:lnTo>
                  <a:lnTo>
                    <a:pt x="119160" y="174680"/>
                  </a:lnTo>
                  <a:lnTo>
                    <a:pt x="109437" y="178473"/>
                  </a:lnTo>
                  <a:lnTo>
                    <a:pt x="98658" y="181055"/>
                  </a:lnTo>
                  <a:lnTo>
                    <a:pt x="87432" y="182356"/>
                  </a:lnTo>
                  <a:lnTo>
                    <a:pt x="76147" y="182453"/>
                  </a:lnTo>
                  <a:lnTo>
                    <a:pt x="65131" y="181385"/>
                  </a:lnTo>
                  <a:lnTo>
                    <a:pt x="54733" y="179074"/>
                  </a:lnTo>
                  <a:lnTo>
                    <a:pt x="45078" y="175603"/>
                  </a:lnTo>
                  <a:lnTo>
                    <a:pt x="36216" y="171475"/>
                  </a:lnTo>
                  <a:lnTo>
                    <a:pt x="27243" y="167120"/>
                  </a:lnTo>
                  <a:lnTo>
                    <a:pt x="16255" y="162157"/>
                  </a:lnTo>
                  <a:lnTo>
                    <a:pt x="0" y="1558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38667" y="1505575"/>
              <a:ext cx="25666" cy="157928"/>
            </a:xfrm>
            <a:custGeom>
              <a:avLst/>
              <a:gdLst/>
              <a:ahLst/>
              <a:cxnLst/>
              <a:rect l="0" t="0" r="0" b="0"/>
              <a:pathLst>
                <a:path w="25666" h="157928">
                  <a:moveTo>
                    <a:pt x="4608" y="0"/>
                  </a:moveTo>
                  <a:lnTo>
                    <a:pt x="1808" y="8868"/>
                  </a:lnTo>
                  <a:lnTo>
                    <a:pt x="307" y="17855"/>
                  </a:lnTo>
                  <a:lnTo>
                    <a:pt x="0" y="27855"/>
                  </a:lnTo>
                  <a:lnTo>
                    <a:pt x="679" y="39008"/>
                  </a:lnTo>
                  <a:lnTo>
                    <a:pt x="2147" y="51468"/>
                  </a:lnTo>
                  <a:lnTo>
                    <a:pt x="4216" y="65171"/>
                  </a:lnTo>
                  <a:lnTo>
                    <a:pt x="6725" y="79588"/>
                  </a:lnTo>
                  <a:lnTo>
                    <a:pt x="9548" y="93869"/>
                  </a:lnTo>
                  <a:lnTo>
                    <a:pt x="12586" y="107527"/>
                  </a:lnTo>
                  <a:lnTo>
                    <a:pt x="15617" y="120006"/>
                  </a:lnTo>
                  <a:lnTo>
                    <a:pt x="18594" y="131732"/>
                  </a:lnTo>
                  <a:lnTo>
                    <a:pt x="21775" y="143729"/>
                  </a:lnTo>
                  <a:lnTo>
                    <a:pt x="25665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43274" y="1358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16528" y="1479943"/>
              <a:ext cx="126789" cy="138620"/>
            </a:xfrm>
            <a:custGeom>
              <a:avLst/>
              <a:gdLst/>
              <a:ahLst/>
              <a:cxnLst/>
              <a:rect l="0" t="0" r="0" b="0"/>
              <a:pathLst>
                <a:path w="126789" h="138620">
                  <a:moveTo>
                    <a:pt x="126788" y="25632"/>
                  </a:moveTo>
                  <a:lnTo>
                    <a:pt x="120786" y="17031"/>
                  </a:lnTo>
                  <a:lnTo>
                    <a:pt x="113941" y="10605"/>
                  </a:lnTo>
                  <a:lnTo>
                    <a:pt x="105549" y="5801"/>
                  </a:lnTo>
                  <a:lnTo>
                    <a:pt x="95749" y="2432"/>
                  </a:lnTo>
                  <a:lnTo>
                    <a:pt x="84786" y="535"/>
                  </a:lnTo>
                  <a:lnTo>
                    <a:pt x="72934" y="0"/>
                  </a:lnTo>
                  <a:lnTo>
                    <a:pt x="60757" y="755"/>
                  </a:lnTo>
                  <a:lnTo>
                    <a:pt x="49057" y="2847"/>
                  </a:lnTo>
                  <a:lnTo>
                    <a:pt x="38239" y="6181"/>
                  </a:lnTo>
                  <a:lnTo>
                    <a:pt x="28505" y="10705"/>
                  </a:lnTo>
                  <a:lnTo>
                    <a:pt x="20033" y="16490"/>
                  </a:lnTo>
                  <a:lnTo>
                    <a:pt x="12788" y="23460"/>
                  </a:lnTo>
                  <a:lnTo>
                    <a:pt x="6904" y="31581"/>
                  </a:lnTo>
                  <a:lnTo>
                    <a:pt x="2766" y="40935"/>
                  </a:lnTo>
                  <a:lnTo>
                    <a:pt x="433" y="51445"/>
                  </a:lnTo>
                  <a:lnTo>
                    <a:pt x="0" y="62757"/>
                  </a:lnTo>
                  <a:lnTo>
                    <a:pt x="1754" y="74341"/>
                  </a:lnTo>
                  <a:lnTo>
                    <a:pt x="5633" y="85867"/>
                  </a:lnTo>
                  <a:lnTo>
                    <a:pt x="11153" y="97046"/>
                  </a:lnTo>
                  <a:lnTo>
                    <a:pt x="17604" y="107552"/>
                  </a:lnTo>
                  <a:lnTo>
                    <a:pt x="24497" y="117270"/>
                  </a:lnTo>
                  <a:lnTo>
                    <a:pt x="31732" y="125778"/>
                  </a:lnTo>
                  <a:lnTo>
                    <a:pt x="39493" y="132290"/>
                  </a:lnTo>
                  <a:lnTo>
                    <a:pt x="47857" y="136552"/>
                  </a:lnTo>
                  <a:lnTo>
                    <a:pt x="56608" y="138619"/>
                  </a:lnTo>
                  <a:lnTo>
                    <a:pt x="65337" y="138576"/>
                  </a:lnTo>
                  <a:lnTo>
                    <a:pt x="73799" y="136693"/>
                  </a:lnTo>
                  <a:lnTo>
                    <a:pt x="81770" y="133177"/>
                  </a:lnTo>
                  <a:lnTo>
                    <a:pt x="88971" y="128085"/>
                  </a:lnTo>
                  <a:lnTo>
                    <a:pt x="95325" y="121587"/>
                  </a:lnTo>
                  <a:lnTo>
                    <a:pt x="100761" y="113785"/>
                  </a:lnTo>
                  <a:lnTo>
                    <a:pt x="105122" y="104647"/>
                  </a:lnTo>
                  <a:lnTo>
                    <a:pt x="108419" y="94282"/>
                  </a:lnTo>
                  <a:lnTo>
                    <a:pt x="110481" y="83067"/>
                  </a:lnTo>
                  <a:lnTo>
                    <a:pt x="110892" y="71548"/>
                  </a:lnTo>
                  <a:lnTo>
                    <a:pt x="109579" y="60074"/>
                  </a:lnTo>
                  <a:lnTo>
                    <a:pt x="106874" y="49232"/>
                  </a:lnTo>
                  <a:lnTo>
                    <a:pt x="102967" y="38864"/>
                  </a:lnTo>
                  <a:lnTo>
                    <a:pt x="96397" y="28063"/>
                  </a:lnTo>
                  <a:lnTo>
                    <a:pt x="84674" y="151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53845" y="1467215"/>
              <a:ext cx="118156" cy="143646"/>
            </a:xfrm>
            <a:custGeom>
              <a:avLst/>
              <a:gdLst/>
              <a:ahLst/>
              <a:cxnLst/>
              <a:rect l="0" t="0" r="0" b="0"/>
              <a:pathLst>
                <a:path w="118156" h="143646">
                  <a:moveTo>
                    <a:pt x="0" y="48888"/>
                  </a:moveTo>
                  <a:lnTo>
                    <a:pt x="5800" y="60556"/>
                  </a:lnTo>
                  <a:lnTo>
                    <a:pt x="10725" y="71045"/>
                  </a:lnTo>
                  <a:lnTo>
                    <a:pt x="15227" y="81352"/>
                  </a:lnTo>
                  <a:lnTo>
                    <a:pt x="19448" y="91826"/>
                  </a:lnTo>
                  <a:lnTo>
                    <a:pt x="23461" y="102817"/>
                  </a:lnTo>
                  <a:lnTo>
                    <a:pt x="27305" y="114437"/>
                  </a:lnTo>
                  <a:lnTo>
                    <a:pt x="30341" y="125833"/>
                  </a:lnTo>
                  <a:lnTo>
                    <a:pt x="30514" y="135502"/>
                  </a:lnTo>
                  <a:lnTo>
                    <a:pt x="26630" y="141469"/>
                  </a:lnTo>
                  <a:lnTo>
                    <a:pt x="20668" y="142247"/>
                  </a:lnTo>
                  <a:lnTo>
                    <a:pt x="15082" y="139046"/>
                  </a:lnTo>
                  <a:lnTo>
                    <a:pt x="10660" y="132855"/>
                  </a:lnTo>
                  <a:lnTo>
                    <a:pt x="7396" y="124390"/>
                  </a:lnTo>
                  <a:lnTo>
                    <a:pt x="5071" y="114077"/>
                  </a:lnTo>
                  <a:lnTo>
                    <a:pt x="3449" y="102080"/>
                  </a:lnTo>
                  <a:lnTo>
                    <a:pt x="2338" y="88635"/>
                  </a:lnTo>
                  <a:lnTo>
                    <a:pt x="1749" y="74365"/>
                  </a:lnTo>
                  <a:lnTo>
                    <a:pt x="1882" y="60169"/>
                  </a:lnTo>
                  <a:lnTo>
                    <a:pt x="2796" y="46558"/>
                  </a:lnTo>
                  <a:lnTo>
                    <a:pt x="4733" y="33979"/>
                  </a:lnTo>
                  <a:lnTo>
                    <a:pt x="8169" y="22981"/>
                  </a:lnTo>
                  <a:lnTo>
                    <a:pt x="13231" y="13712"/>
                  </a:lnTo>
                  <a:lnTo>
                    <a:pt x="19903" y="6471"/>
                  </a:lnTo>
                  <a:lnTo>
                    <a:pt x="28202" y="1872"/>
                  </a:lnTo>
                  <a:lnTo>
                    <a:pt x="37961" y="0"/>
                  </a:lnTo>
                  <a:lnTo>
                    <a:pt x="48579" y="503"/>
                  </a:lnTo>
                  <a:lnTo>
                    <a:pt x="59158" y="2882"/>
                  </a:lnTo>
                  <a:lnTo>
                    <a:pt x="69187" y="6666"/>
                  </a:lnTo>
                  <a:lnTo>
                    <a:pt x="78375" y="11626"/>
                  </a:lnTo>
                  <a:lnTo>
                    <a:pt x="86473" y="17770"/>
                  </a:lnTo>
                  <a:lnTo>
                    <a:pt x="93474" y="25009"/>
                  </a:lnTo>
                  <a:lnTo>
                    <a:pt x="99532" y="33156"/>
                  </a:lnTo>
                  <a:lnTo>
                    <a:pt x="104850" y="42002"/>
                  </a:lnTo>
                  <a:lnTo>
                    <a:pt x="109612" y="51362"/>
                  </a:lnTo>
                  <a:lnTo>
                    <a:pt x="113644" y="61089"/>
                  </a:lnTo>
                  <a:lnTo>
                    <a:pt x="116449" y="71071"/>
                  </a:lnTo>
                  <a:lnTo>
                    <a:pt x="117858" y="81225"/>
                  </a:lnTo>
                  <a:lnTo>
                    <a:pt x="118155" y="91426"/>
                  </a:lnTo>
                  <a:lnTo>
                    <a:pt x="117938" y="102708"/>
                  </a:lnTo>
                  <a:lnTo>
                    <a:pt x="117187" y="118299"/>
                  </a:lnTo>
                  <a:lnTo>
                    <a:pt x="115813" y="1436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90757" y="1455097"/>
              <a:ext cx="145832" cy="343508"/>
            </a:xfrm>
            <a:custGeom>
              <a:avLst/>
              <a:gdLst/>
              <a:ahLst/>
              <a:cxnLst/>
              <a:rect l="0" t="0" r="0" b="0"/>
              <a:pathLst>
                <a:path w="145832" h="343508">
                  <a:moveTo>
                    <a:pt x="0" y="103120"/>
                  </a:moveTo>
                  <a:lnTo>
                    <a:pt x="5800" y="109189"/>
                  </a:lnTo>
                  <a:lnTo>
                    <a:pt x="10724" y="116674"/>
                  </a:lnTo>
                  <a:lnTo>
                    <a:pt x="15222" y="126363"/>
                  </a:lnTo>
                  <a:lnTo>
                    <a:pt x="19270" y="138023"/>
                  </a:lnTo>
                  <a:lnTo>
                    <a:pt x="22635" y="151302"/>
                  </a:lnTo>
                  <a:lnTo>
                    <a:pt x="25249" y="165820"/>
                  </a:lnTo>
                  <a:lnTo>
                    <a:pt x="27348" y="180922"/>
                  </a:lnTo>
                  <a:lnTo>
                    <a:pt x="29375" y="195729"/>
                  </a:lnTo>
                  <a:lnTo>
                    <a:pt x="31590" y="209791"/>
                  </a:lnTo>
                  <a:lnTo>
                    <a:pt x="33910" y="223194"/>
                  </a:lnTo>
                  <a:lnTo>
                    <a:pt x="36015" y="236347"/>
                  </a:lnTo>
                  <a:lnTo>
                    <a:pt x="37732" y="249534"/>
                  </a:lnTo>
                  <a:lnTo>
                    <a:pt x="39207" y="262867"/>
                  </a:lnTo>
                  <a:lnTo>
                    <a:pt x="40804" y="276367"/>
                  </a:lnTo>
                  <a:lnTo>
                    <a:pt x="42725" y="290011"/>
                  </a:lnTo>
                  <a:lnTo>
                    <a:pt x="44846" y="303770"/>
                  </a:lnTo>
                  <a:lnTo>
                    <a:pt x="46816" y="317613"/>
                  </a:lnTo>
                  <a:lnTo>
                    <a:pt x="48409" y="331415"/>
                  </a:lnTo>
                  <a:lnTo>
                    <a:pt x="48557" y="341538"/>
                  </a:lnTo>
                  <a:lnTo>
                    <a:pt x="46610" y="343507"/>
                  </a:lnTo>
                  <a:lnTo>
                    <a:pt x="43860" y="338764"/>
                  </a:lnTo>
                  <a:lnTo>
                    <a:pt x="40850" y="329354"/>
                  </a:lnTo>
                  <a:lnTo>
                    <a:pt x="37708" y="316558"/>
                  </a:lnTo>
                  <a:lnTo>
                    <a:pt x="34468" y="301281"/>
                  </a:lnTo>
                  <a:lnTo>
                    <a:pt x="31152" y="284220"/>
                  </a:lnTo>
                  <a:lnTo>
                    <a:pt x="27780" y="265897"/>
                  </a:lnTo>
                  <a:lnTo>
                    <a:pt x="24370" y="246703"/>
                  </a:lnTo>
                  <a:lnTo>
                    <a:pt x="21098" y="227076"/>
                  </a:lnTo>
                  <a:lnTo>
                    <a:pt x="18281" y="207513"/>
                  </a:lnTo>
                  <a:lnTo>
                    <a:pt x="16060" y="188282"/>
                  </a:lnTo>
                  <a:lnTo>
                    <a:pt x="14569" y="169605"/>
                  </a:lnTo>
                  <a:lnTo>
                    <a:pt x="14018" y="151748"/>
                  </a:lnTo>
                  <a:lnTo>
                    <a:pt x="14422" y="134771"/>
                  </a:lnTo>
                  <a:lnTo>
                    <a:pt x="15490" y="118571"/>
                  </a:lnTo>
                  <a:lnTo>
                    <a:pt x="16737" y="102992"/>
                  </a:lnTo>
                  <a:lnTo>
                    <a:pt x="17876" y="87884"/>
                  </a:lnTo>
                  <a:lnTo>
                    <a:pt x="19130" y="73449"/>
                  </a:lnTo>
                  <a:lnTo>
                    <a:pt x="21111" y="60199"/>
                  </a:lnTo>
                  <a:lnTo>
                    <a:pt x="24112" y="48323"/>
                  </a:lnTo>
                  <a:lnTo>
                    <a:pt x="28112" y="37704"/>
                  </a:lnTo>
                  <a:lnTo>
                    <a:pt x="32947" y="28102"/>
                  </a:lnTo>
                  <a:lnTo>
                    <a:pt x="38429" y="19285"/>
                  </a:lnTo>
                  <a:lnTo>
                    <a:pt x="44552" y="11531"/>
                  </a:lnTo>
                  <a:lnTo>
                    <a:pt x="51486" y="5600"/>
                  </a:lnTo>
                  <a:lnTo>
                    <a:pt x="59259" y="1763"/>
                  </a:lnTo>
                  <a:lnTo>
                    <a:pt x="67766" y="0"/>
                  </a:lnTo>
                  <a:lnTo>
                    <a:pt x="76853" y="254"/>
                  </a:lnTo>
                  <a:lnTo>
                    <a:pt x="86370" y="2287"/>
                  </a:lnTo>
                  <a:lnTo>
                    <a:pt x="96032" y="6075"/>
                  </a:lnTo>
                  <a:lnTo>
                    <a:pt x="105439" y="11883"/>
                  </a:lnTo>
                  <a:lnTo>
                    <a:pt x="114389" y="19671"/>
                  </a:lnTo>
                  <a:lnTo>
                    <a:pt x="122702" y="28982"/>
                  </a:lnTo>
                  <a:lnTo>
                    <a:pt x="130139" y="39141"/>
                  </a:lnTo>
                  <a:lnTo>
                    <a:pt x="136646" y="49675"/>
                  </a:lnTo>
                  <a:lnTo>
                    <a:pt x="141847" y="60338"/>
                  </a:lnTo>
                  <a:lnTo>
                    <a:pt x="144985" y="71024"/>
                  </a:lnTo>
                  <a:lnTo>
                    <a:pt x="145831" y="81681"/>
                  </a:lnTo>
                  <a:lnTo>
                    <a:pt x="144449" y="91972"/>
                  </a:lnTo>
                  <a:lnTo>
                    <a:pt x="140937" y="101284"/>
                  </a:lnTo>
                  <a:lnTo>
                    <a:pt x="135572" y="109359"/>
                  </a:lnTo>
                  <a:lnTo>
                    <a:pt x="128565" y="116104"/>
                  </a:lnTo>
                  <a:lnTo>
                    <a:pt x="119976" y="121419"/>
                  </a:lnTo>
                  <a:lnTo>
                    <a:pt x="109981" y="125402"/>
                  </a:lnTo>
                  <a:lnTo>
                    <a:pt x="98848" y="128281"/>
                  </a:lnTo>
                  <a:lnTo>
                    <a:pt x="86853" y="130313"/>
                  </a:lnTo>
                  <a:lnTo>
                    <a:pt x="74247" y="131718"/>
                  </a:lnTo>
                  <a:lnTo>
                    <a:pt x="61821" y="132486"/>
                  </a:lnTo>
                  <a:lnTo>
                    <a:pt x="49687" y="132349"/>
                  </a:lnTo>
                  <a:lnTo>
                    <a:pt x="36781" y="130184"/>
                  </a:lnTo>
                  <a:lnTo>
                    <a:pt x="21057" y="1241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56391" y="1406991"/>
              <a:ext cx="97579" cy="145119"/>
            </a:xfrm>
            <a:custGeom>
              <a:avLst/>
              <a:gdLst/>
              <a:ahLst/>
              <a:cxnLst/>
              <a:rect l="0" t="0" r="0" b="0"/>
              <a:pathLst>
                <a:path w="97579" h="145119">
                  <a:moveTo>
                    <a:pt x="34407" y="88055"/>
                  </a:moveTo>
                  <a:lnTo>
                    <a:pt x="34475" y="99791"/>
                  </a:lnTo>
                  <a:lnTo>
                    <a:pt x="35114" y="110919"/>
                  </a:lnTo>
                  <a:lnTo>
                    <a:pt x="36386" y="122497"/>
                  </a:lnTo>
                  <a:lnTo>
                    <a:pt x="37311" y="133847"/>
                  </a:lnTo>
                  <a:lnTo>
                    <a:pt x="36054" y="142134"/>
                  </a:lnTo>
                  <a:lnTo>
                    <a:pt x="32660" y="145118"/>
                  </a:lnTo>
                  <a:lnTo>
                    <a:pt x="28709" y="143710"/>
                  </a:lnTo>
                  <a:lnTo>
                    <a:pt x="24783" y="139247"/>
                  </a:lnTo>
                  <a:lnTo>
                    <a:pt x="20973" y="132741"/>
                  </a:lnTo>
                  <a:lnTo>
                    <a:pt x="17260" y="124880"/>
                  </a:lnTo>
                  <a:lnTo>
                    <a:pt x="13616" y="116123"/>
                  </a:lnTo>
                  <a:lnTo>
                    <a:pt x="10017" y="106771"/>
                  </a:lnTo>
                  <a:lnTo>
                    <a:pt x="6457" y="97020"/>
                  </a:lnTo>
                  <a:lnTo>
                    <a:pt x="3254" y="86839"/>
                  </a:lnTo>
                  <a:lnTo>
                    <a:pt x="1015" y="76009"/>
                  </a:lnTo>
                  <a:lnTo>
                    <a:pt x="0" y="64467"/>
                  </a:lnTo>
                  <a:lnTo>
                    <a:pt x="302" y="52613"/>
                  </a:lnTo>
                  <a:lnTo>
                    <a:pt x="2027" y="41187"/>
                  </a:lnTo>
                  <a:lnTo>
                    <a:pt x="5086" y="30586"/>
                  </a:lnTo>
                  <a:lnTo>
                    <a:pt x="9582" y="21182"/>
                  </a:lnTo>
                  <a:lnTo>
                    <a:pt x="15871" y="13469"/>
                  </a:lnTo>
                  <a:lnTo>
                    <a:pt x="23987" y="7549"/>
                  </a:lnTo>
                  <a:lnTo>
                    <a:pt x="33519" y="3372"/>
                  </a:lnTo>
                  <a:lnTo>
                    <a:pt x="43826" y="918"/>
                  </a:lnTo>
                  <a:lnTo>
                    <a:pt x="54446" y="0"/>
                  </a:lnTo>
                  <a:lnTo>
                    <a:pt x="64696" y="164"/>
                  </a:lnTo>
                  <a:lnTo>
                    <a:pt x="74594" y="806"/>
                  </a:lnTo>
                  <a:lnTo>
                    <a:pt x="85003" y="1976"/>
                  </a:lnTo>
                  <a:lnTo>
                    <a:pt x="97578" y="38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03304" y="1463461"/>
              <a:ext cx="104020" cy="147831"/>
            </a:xfrm>
            <a:custGeom>
              <a:avLst/>
              <a:gdLst/>
              <a:ahLst/>
              <a:cxnLst/>
              <a:rect l="0" t="0" r="0" b="0"/>
              <a:pathLst>
                <a:path w="104020" h="147831">
                  <a:moveTo>
                    <a:pt x="98064" y="21057"/>
                  </a:moveTo>
                  <a:lnTo>
                    <a:pt x="89263" y="18257"/>
                  </a:lnTo>
                  <a:lnTo>
                    <a:pt x="80916" y="16755"/>
                  </a:lnTo>
                  <a:lnTo>
                    <a:pt x="72221" y="16453"/>
                  </a:lnTo>
                  <a:lnTo>
                    <a:pt x="63274" y="17305"/>
                  </a:lnTo>
                  <a:lnTo>
                    <a:pt x="54428" y="19422"/>
                  </a:lnTo>
                  <a:lnTo>
                    <a:pt x="45889" y="22748"/>
                  </a:lnTo>
                  <a:lnTo>
                    <a:pt x="37700" y="27256"/>
                  </a:lnTo>
                  <a:lnTo>
                    <a:pt x="29822" y="33024"/>
                  </a:lnTo>
                  <a:lnTo>
                    <a:pt x="22201" y="39984"/>
                  </a:lnTo>
                  <a:lnTo>
                    <a:pt x="15101" y="48267"/>
                  </a:lnTo>
                  <a:lnTo>
                    <a:pt x="9084" y="58261"/>
                  </a:lnTo>
                  <a:lnTo>
                    <a:pt x="4380" y="70010"/>
                  </a:lnTo>
                  <a:lnTo>
                    <a:pt x="1221" y="82797"/>
                  </a:lnTo>
                  <a:lnTo>
                    <a:pt x="0" y="95379"/>
                  </a:lnTo>
                  <a:lnTo>
                    <a:pt x="743" y="107052"/>
                  </a:lnTo>
                  <a:lnTo>
                    <a:pt x="3343" y="117496"/>
                  </a:lnTo>
                  <a:lnTo>
                    <a:pt x="7745" y="126513"/>
                  </a:lnTo>
                  <a:lnTo>
                    <a:pt x="13741" y="134157"/>
                  </a:lnTo>
                  <a:lnTo>
                    <a:pt x="21020" y="140324"/>
                  </a:lnTo>
                  <a:lnTo>
                    <a:pt x="29266" y="144659"/>
                  </a:lnTo>
                  <a:lnTo>
                    <a:pt x="38211" y="147132"/>
                  </a:lnTo>
                  <a:lnTo>
                    <a:pt x="47486" y="147830"/>
                  </a:lnTo>
                  <a:lnTo>
                    <a:pt x="56632" y="146788"/>
                  </a:lnTo>
                  <a:lnTo>
                    <a:pt x="65407" y="144194"/>
                  </a:lnTo>
                  <a:lnTo>
                    <a:pt x="73603" y="140184"/>
                  </a:lnTo>
                  <a:lnTo>
                    <a:pt x="80962" y="134751"/>
                  </a:lnTo>
                  <a:lnTo>
                    <a:pt x="87426" y="128020"/>
                  </a:lnTo>
                  <a:lnTo>
                    <a:pt x="92938" y="120062"/>
                  </a:lnTo>
                  <a:lnTo>
                    <a:pt x="97349" y="110817"/>
                  </a:lnTo>
                  <a:lnTo>
                    <a:pt x="100685" y="100380"/>
                  </a:lnTo>
                  <a:lnTo>
                    <a:pt x="102943" y="89117"/>
                  </a:lnTo>
                  <a:lnTo>
                    <a:pt x="104019" y="77566"/>
                  </a:lnTo>
                  <a:lnTo>
                    <a:pt x="103961" y="66062"/>
                  </a:lnTo>
                  <a:lnTo>
                    <a:pt x="102787" y="54898"/>
                  </a:lnTo>
                  <a:lnTo>
                    <a:pt x="100405" y="44402"/>
                  </a:lnTo>
                  <a:lnTo>
                    <a:pt x="96872" y="34686"/>
                  </a:lnTo>
                  <a:lnTo>
                    <a:pt x="92105" y="25981"/>
                  </a:lnTo>
                  <a:lnTo>
                    <a:pt x="85021" y="17876"/>
                  </a:lnTo>
                  <a:lnTo>
                    <a:pt x="71643" y="9659"/>
                  </a:lnTo>
                  <a:lnTo>
                    <a:pt x="4542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43482" y="1273948"/>
              <a:ext cx="161319" cy="336711"/>
            </a:xfrm>
            <a:custGeom>
              <a:avLst/>
              <a:gdLst/>
              <a:ahLst/>
              <a:cxnLst/>
              <a:rect l="0" t="0" r="0" b="0"/>
              <a:pathLst>
                <a:path w="161319" h="33671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9" y="77042"/>
                  </a:lnTo>
                  <a:lnTo>
                    <a:pt x="3905" y="90185"/>
                  </a:lnTo>
                  <a:lnTo>
                    <a:pt x="6201" y="104209"/>
                  </a:lnTo>
                  <a:lnTo>
                    <a:pt x="8853" y="119603"/>
                  </a:lnTo>
                  <a:lnTo>
                    <a:pt x="11598" y="136213"/>
                  </a:lnTo>
                  <a:lnTo>
                    <a:pt x="14054" y="153519"/>
                  </a:lnTo>
                  <a:lnTo>
                    <a:pt x="16039" y="171125"/>
                  </a:lnTo>
                  <a:lnTo>
                    <a:pt x="17709" y="188660"/>
                  </a:lnTo>
                  <a:lnTo>
                    <a:pt x="19445" y="205725"/>
                  </a:lnTo>
                  <a:lnTo>
                    <a:pt x="21454" y="222133"/>
                  </a:lnTo>
                  <a:lnTo>
                    <a:pt x="23280" y="236924"/>
                  </a:lnTo>
                  <a:lnTo>
                    <a:pt x="23426" y="248253"/>
                  </a:lnTo>
                  <a:lnTo>
                    <a:pt x="21693" y="253743"/>
                  </a:lnTo>
                  <a:lnTo>
                    <a:pt x="20045" y="252392"/>
                  </a:lnTo>
                  <a:lnTo>
                    <a:pt x="19700" y="246765"/>
                  </a:lnTo>
                  <a:lnTo>
                    <a:pt x="20982" y="238856"/>
                  </a:lnTo>
                  <a:lnTo>
                    <a:pt x="23758" y="229752"/>
                  </a:lnTo>
                  <a:lnTo>
                    <a:pt x="27740" y="220181"/>
                  </a:lnTo>
                  <a:lnTo>
                    <a:pt x="32632" y="210744"/>
                  </a:lnTo>
                  <a:lnTo>
                    <a:pt x="38191" y="201738"/>
                  </a:lnTo>
                  <a:lnTo>
                    <a:pt x="44551" y="193704"/>
                  </a:lnTo>
                  <a:lnTo>
                    <a:pt x="52185" y="187508"/>
                  </a:lnTo>
                  <a:lnTo>
                    <a:pt x="61239" y="183456"/>
                  </a:lnTo>
                  <a:lnTo>
                    <a:pt x="71253" y="181530"/>
                  </a:lnTo>
                  <a:lnTo>
                    <a:pt x="81361" y="181666"/>
                  </a:lnTo>
                  <a:lnTo>
                    <a:pt x="91046" y="183612"/>
                  </a:lnTo>
                  <a:lnTo>
                    <a:pt x="100157" y="187169"/>
                  </a:lnTo>
                  <a:lnTo>
                    <a:pt x="108730" y="192289"/>
                  </a:lnTo>
                  <a:lnTo>
                    <a:pt x="116864" y="198801"/>
                  </a:lnTo>
                  <a:lnTo>
                    <a:pt x="124665" y="206442"/>
                  </a:lnTo>
                  <a:lnTo>
                    <a:pt x="132224" y="214940"/>
                  </a:lnTo>
                  <a:lnTo>
                    <a:pt x="139603" y="224067"/>
                  </a:lnTo>
                  <a:lnTo>
                    <a:pt x="146529" y="233805"/>
                  </a:lnTo>
                  <a:lnTo>
                    <a:pt x="152421" y="244327"/>
                  </a:lnTo>
                  <a:lnTo>
                    <a:pt x="157038" y="255662"/>
                  </a:lnTo>
                  <a:lnTo>
                    <a:pt x="160137" y="267545"/>
                  </a:lnTo>
                  <a:lnTo>
                    <a:pt x="161318" y="279521"/>
                  </a:lnTo>
                  <a:lnTo>
                    <a:pt x="160548" y="291309"/>
                  </a:lnTo>
                  <a:lnTo>
                    <a:pt x="157929" y="302495"/>
                  </a:lnTo>
                  <a:lnTo>
                    <a:pt x="153513" y="312474"/>
                  </a:lnTo>
                  <a:lnTo>
                    <a:pt x="147508" y="321025"/>
                  </a:lnTo>
                  <a:lnTo>
                    <a:pt x="140226" y="327935"/>
                  </a:lnTo>
                  <a:lnTo>
                    <a:pt x="131976" y="332835"/>
                  </a:lnTo>
                  <a:lnTo>
                    <a:pt x="123024" y="335720"/>
                  </a:lnTo>
                  <a:lnTo>
                    <a:pt x="113574" y="336710"/>
                  </a:lnTo>
                  <a:lnTo>
                    <a:pt x="103779" y="335870"/>
                  </a:lnTo>
                  <a:lnTo>
                    <a:pt x="93746" y="333421"/>
                  </a:lnTo>
                  <a:lnTo>
                    <a:pt x="83552" y="329678"/>
                  </a:lnTo>
                  <a:lnTo>
                    <a:pt x="73247" y="324958"/>
                  </a:lnTo>
                  <a:lnTo>
                    <a:pt x="62873" y="319528"/>
                  </a:lnTo>
                  <a:lnTo>
                    <a:pt x="52617" y="313597"/>
                  </a:lnTo>
                  <a:lnTo>
                    <a:pt x="42803" y="307317"/>
                  </a:lnTo>
                  <a:lnTo>
                    <a:pt x="33582" y="300807"/>
                  </a:lnTo>
                  <a:lnTo>
                    <a:pt x="25228" y="294446"/>
                  </a:lnTo>
                  <a:lnTo>
                    <a:pt x="17403" y="288259"/>
                  </a:lnTo>
                  <a:lnTo>
                    <a:pt x="9424" y="28170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15208" y="1231834"/>
              <a:ext cx="28316" cy="379027"/>
            </a:xfrm>
            <a:custGeom>
              <a:avLst/>
              <a:gdLst/>
              <a:ahLst/>
              <a:cxnLst/>
              <a:rect l="0" t="0" r="0" b="0"/>
              <a:pathLst>
                <a:path w="28316" h="379027">
                  <a:moveTo>
                    <a:pt x="17787" y="0"/>
                  </a:moveTo>
                  <a:lnTo>
                    <a:pt x="14853" y="9002"/>
                  </a:lnTo>
                  <a:lnTo>
                    <a:pt x="12070" y="19270"/>
                  </a:lnTo>
                  <a:lnTo>
                    <a:pt x="9175" y="31849"/>
                  </a:lnTo>
                  <a:lnTo>
                    <a:pt x="6308" y="46203"/>
                  </a:lnTo>
                  <a:lnTo>
                    <a:pt x="3792" y="61351"/>
                  </a:lnTo>
                  <a:lnTo>
                    <a:pt x="1785" y="76636"/>
                  </a:lnTo>
                  <a:lnTo>
                    <a:pt x="446" y="91770"/>
                  </a:lnTo>
                  <a:lnTo>
                    <a:pt x="0" y="106672"/>
                  </a:lnTo>
                  <a:lnTo>
                    <a:pt x="475" y="121352"/>
                  </a:lnTo>
                  <a:lnTo>
                    <a:pt x="1592" y="135852"/>
                  </a:lnTo>
                  <a:lnTo>
                    <a:pt x="2871" y="150214"/>
                  </a:lnTo>
                  <a:lnTo>
                    <a:pt x="4028" y="164476"/>
                  </a:lnTo>
                  <a:lnTo>
                    <a:pt x="5125" y="178667"/>
                  </a:lnTo>
                  <a:lnTo>
                    <a:pt x="6466" y="192809"/>
                  </a:lnTo>
                  <a:lnTo>
                    <a:pt x="8221" y="206926"/>
                  </a:lnTo>
                  <a:lnTo>
                    <a:pt x="10400" y="221357"/>
                  </a:lnTo>
                  <a:lnTo>
                    <a:pt x="12941" y="236723"/>
                  </a:lnTo>
                  <a:lnTo>
                    <a:pt x="15761" y="253280"/>
                  </a:lnTo>
                  <a:lnTo>
                    <a:pt x="18620" y="270638"/>
                  </a:lnTo>
                  <a:lnTo>
                    <a:pt x="21154" y="287982"/>
                  </a:lnTo>
                  <a:lnTo>
                    <a:pt x="23187" y="304818"/>
                  </a:lnTo>
                  <a:lnTo>
                    <a:pt x="24723" y="320610"/>
                  </a:lnTo>
                  <a:lnTo>
                    <a:pt x="26003" y="336270"/>
                  </a:lnTo>
                  <a:lnTo>
                    <a:pt x="27136" y="354286"/>
                  </a:lnTo>
                  <a:lnTo>
                    <a:pt x="28315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70617" y="1438721"/>
              <a:ext cx="120306" cy="172099"/>
            </a:xfrm>
            <a:custGeom>
              <a:avLst/>
              <a:gdLst/>
              <a:ahLst/>
              <a:cxnLst/>
              <a:rect l="0" t="0" r="0" b="0"/>
              <a:pathLst>
                <a:path w="120306" h="172099">
                  <a:moveTo>
                    <a:pt x="25548" y="66854"/>
                  </a:moveTo>
                  <a:lnTo>
                    <a:pt x="37216" y="63920"/>
                  </a:lnTo>
                  <a:lnTo>
                    <a:pt x="47706" y="61138"/>
                  </a:lnTo>
                  <a:lnTo>
                    <a:pt x="58008" y="58233"/>
                  </a:lnTo>
                  <a:lnTo>
                    <a:pt x="68309" y="55020"/>
                  </a:lnTo>
                  <a:lnTo>
                    <a:pt x="78652" y="51207"/>
                  </a:lnTo>
                  <a:lnTo>
                    <a:pt x="89024" y="46685"/>
                  </a:lnTo>
                  <a:lnTo>
                    <a:pt x="98760" y="41349"/>
                  </a:lnTo>
                  <a:lnTo>
                    <a:pt x="106624" y="35013"/>
                  </a:lnTo>
                  <a:lnTo>
                    <a:pt x="112078" y="27689"/>
                  </a:lnTo>
                  <a:lnTo>
                    <a:pt x="114752" y="20008"/>
                  </a:lnTo>
                  <a:lnTo>
                    <a:pt x="114127" y="13080"/>
                  </a:lnTo>
                  <a:lnTo>
                    <a:pt x="110258" y="7469"/>
                  </a:lnTo>
                  <a:lnTo>
                    <a:pt x="103626" y="3384"/>
                  </a:lnTo>
                  <a:lnTo>
                    <a:pt x="94840" y="935"/>
                  </a:lnTo>
                  <a:lnTo>
                    <a:pt x="84467" y="0"/>
                  </a:lnTo>
                  <a:lnTo>
                    <a:pt x="73290" y="472"/>
                  </a:lnTo>
                  <a:lnTo>
                    <a:pt x="62265" y="2369"/>
                  </a:lnTo>
                  <a:lnTo>
                    <a:pt x="51895" y="5573"/>
                  </a:lnTo>
                  <a:lnTo>
                    <a:pt x="42292" y="10179"/>
                  </a:lnTo>
                  <a:lnTo>
                    <a:pt x="33374" y="16550"/>
                  </a:lnTo>
                  <a:lnTo>
                    <a:pt x="25011" y="24727"/>
                  </a:lnTo>
                  <a:lnTo>
                    <a:pt x="17391" y="34473"/>
                  </a:lnTo>
                  <a:lnTo>
                    <a:pt x="11017" y="45455"/>
                  </a:lnTo>
                  <a:lnTo>
                    <a:pt x="6064" y="57356"/>
                  </a:lnTo>
                  <a:lnTo>
                    <a:pt x="2568" y="69752"/>
                  </a:lnTo>
                  <a:lnTo>
                    <a:pt x="586" y="82139"/>
                  </a:lnTo>
                  <a:lnTo>
                    <a:pt x="0" y="94244"/>
                  </a:lnTo>
                  <a:lnTo>
                    <a:pt x="724" y="105997"/>
                  </a:lnTo>
                  <a:lnTo>
                    <a:pt x="2797" y="117430"/>
                  </a:lnTo>
                  <a:lnTo>
                    <a:pt x="6119" y="128596"/>
                  </a:lnTo>
                  <a:lnTo>
                    <a:pt x="10636" y="139231"/>
                  </a:lnTo>
                  <a:lnTo>
                    <a:pt x="16416" y="148775"/>
                  </a:lnTo>
                  <a:lnTo>
                    <a:pt x="23379" y="157001"/>
                  </a:lnTo>
                  <a:lnTo>
                    <a:pt x="31324" y="163678"/>
                  </a:lnTo>
                  <a:lnTo>
                    <a:pt x="40029" y="168414"/>
                  </a:lnTo>
                  <a:lnTo>
                    <a:pt x="49285" y="171186"/>
                  </a:lnTo>
                  <a:lnTo>
                    <a:pt x="58770" y="172098"/>
                  </a:lnTo>
                  <a:lnTo>
                    <a:pt x="68058" y="171206"/>
                  </a:lnTo>
                  <a:lnTo>
                    <a:pt x="76927" y="168721"/>
                  </a:lnTo>
                  <a:lnTo>
                    <a:pt x="85244" y="164878"/>
                  </a:lnTo>
                  <a:lnTo>
                    <a:pt x="93782" y="159266"/>
                  </a:lnTo>
                  <a:lnTo>
                    <a:pt x="104406" y="149160"/>
                  </a:lnTo>
                  <a:lnTo>
                    <a:pt x="120305" y="1300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22803" y="1406771"/>
              <a:ext cx="199747" cy="267261"/>
            </a:xfrm>
            <a:custGeom>
              <a:avLst/>
              <a:gdLst/>
              <a:ahLst/>
              <a:cxnLst/>
              <a:rect l="0" t="0" r="0" b="0"/>
              <a:pathLst>
                <a:path w="199747" h="267261">
                  <a:moveTo>
                    <a:pt x="10233" y="77747"/>
                  </a:moveTo>
                  <a:lnTo>
                    <a:pt x="7366" y="86682"/>
                  </a:lnTo>
                  <a:lnTo>
                    <a:pt x="5223" y="96309"/>
                  </a:lnTo>
                  <a:lnTo>
                    <a:pt x="3626" y="107592"/>
                  </a:lnTo>
                  <a:lnTo>
                    <a:pt x="2618" y="120087"/>
                  </a:lnTo>
                  <a:lnTo>
                    <a:pt x="2417" y="132918"/>
                  </a:lnTo>
                  <a:lnTo>
                    <a:pt x="3048" y="145463"/>
                  </a:lnTo>
                  <a:lnTo>
                    <a:pt x="3556" y="154923"/>
                  </a:lnTo>
                  <a:lnTo>
                    <a:pt x="3071" y="157852"/>
                  </a:lnTo>
                  <a:lnTo>
                    <a:pt x="2287" y="155060"/>
                  </a:lnTo>
                  <a:lnTo>
                    <a:pt x="1577" y="148311"/>
                  </a:lnTo>
                  <a:lnTo>
                    <a:pt x="1024" y="138990"/>
                  </a:lnTo>
                  <a:lnTo>
                    <a:pt x="617" y="128017"/>
                  </a:lnTo>
                  <a:lnTo>
                    <a:pt x="330" y="115981"/>
                  </a:lnTo>
                  <a:lnTo>
                    <a:pt x="129" y="103256"/>
                  </a:lnTo>
                  <a:lnTo>
                    <a:pt x="0" y="90093"/>
                  </a:lnTo>
                  <a:lnTo>
                    <a:pt x="252" y="76973"/>
                  </a:lnTo>
                  <a:lnTo>
                    <a:pt x="1486" y="64610"/>
                  </a:lnTo>
                  <a:lnTo>
                    <a:pt x="3974" y="53360"/>
                  </a:lnTo>
                  <a:lnTo>
                    <a:pt x="8456" y="44275"/>
                  </a:lnTo>
                  <a:lnTo>
                    <a:pt x="14966" y="39175"/>
                  </a:lnTo>
                  <a:lnTo>
                    <a:pt x="21891" y="38592"/>
                  </a:lnTo>
                  <a:lnTo>
                    <a:pt x="28757" y="41979"/>
                  </a:lnTo>
                  <a:lnTo>
                    <a:pt x="35573" y="48472"/>
                  </a:lnTo>
                  <a:lnTo>
                    <a:pt x="42226" y="57094"/>
                  </a:lnTo>
                  <a:lnTo>
                    <a:pt x="48435" y="66883"/>
                  </a:lnTo>
                  <a:lnTo>
                    <a:pt x="54085" y="77123"/>
                  </a:lnTo>
                  <a:lnTo>
                    <a:pt x="59480" y="84274"/>
                  </a:lnTo>
                  <a:lnTo>
                    <a:pt x="64363" y="84487"/>
                  </a:lnTo>
                  <a:lnTo>
                    <a:pt x="67795" y="79420"/>
                  </a:lnTo>
                  <a:lnTo>
                    <a:pt x="69951" y="71034"/>
                  </a:lnTo>
                  <a:lnTo>
                    <a:pt x="71432" y="60756"/>
                  </a:lnTo>
                  <a:lnTo>
                    <a:pt x="72877" y="49668"/>
                  </a:lnTo>
                  <a:lnTo>
                    <a:pt x="74631" y="38382"/>
                  </a:lnTo>
                  <a:lnTo>
                    <a:pt x="77109" y="27486"/>
                  </a:lnTo>
                  <a:lnTo>
                    <a:pt x="80898" y="17678"/>
                  </a:lnTo>
                  <a:lnTo>
                    <a:pt x="86180" y="9244"/>
                  </a:lnTo>
                  <a:lnTo>
                    <a:pt x="92657" y="2916"/>
                  </a:lnTo>
                  <a:lnTo>
                    <a:pt x="99759" y="0"/>
                  </a:lnTo>
                  <a:lnTo>
                    <a:pt x="107086" y="896"/>
                  </a:lnTo>
                  <a:lnTo>
                    <a:pt x="114442" y="5226"/>
                  </a:lnTo>
                  <a:lnTo>
                    <a:pt x="121755" y="12317"/>
                  </a:lnTo>
                  <a:lnTo>
                    <a:pt x="128997" y="21488"/>
                  </a:lnTo>
                  <a:lnTo>
                    <a:pt x="136012" y="32165"/>
                  </a:lnTo>
                  <a:lnTo>
                    <a:pt x="142503" y="43905"/>
                  </a:lnTo>
                  <a:lnTo>
                    <a:pt x="148353" y="56378"/>
                  </a:lnTo>
                  <a:lnTo>
                    <a:pt x="153606" y="69189"/>
                  </a:lnTo>
                  <a:lnTo>
                    <a:pt x="158368" y="81869"/>
                  </a:lnTo>
                  <a:lnTo>
                    <a:pt x="162758" y="94187"/>
                  </a:lnTo>
                  <a:lnTo>
                    <a:pt x="166877" y="106426"/>
                  </a:lnTo>
                  <a:lnTo>
                    <a:pt x="170804" y="119250"/>
                  </a:lnTo>
                  <a:lnTo>
                    <a:pt x="174593" y="132991"/>
                  </a:lnTo>
                  <a:lnTo>
                    <a:pt x="178121" y="147494"/>
                  </a:lnTo>
                  <a:lnTo>
                    <a:pt x="181110" y="162308"/>
                  </a:lnTo>
                  <a:lnTo>
                    <a:pt x="183458" y="177124"/>
                  </a:lnTo>
                  <a:lnTo>
                    <a:pt x="185373" y="191649"/>
                  </a:lnTo>
                  <a:lnTo>
                    <a:pt x="187273" y="205548"/>
                  </a:lnTo>
                  <a:lnTo>
                    <a:pt x="189401" y="218693"/>
                  </a:lnTo>
                  <a:lnTo>
                    <a:pt x="191672" y="230695"/>
                  </a:lnTo>
                  <a:lnTo>
                    <a:pt x="193983" y="241983"/>
                  </a:lnTo>
                  <a:lnTo>
                    <a:pt x="196540" y="253549"/>
                  </a:lnTo>
                  <a:lnTo>
                    <a:pt x="199746" y="2672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06777" y="161086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137077" y="2563788"/>
            <a:ext cx="3358592" cy="889560"/>
            <a:chOff x="1137077" y="2563788"/>
            <a:chExt cx="3358592" cy="889560"/>
          </a:xfrm>
        </p:grpSpPr>
        <p:sp>
          <p:nvSpPr>
            <p:cNvPr id="73" name="Freeform 72"/>
            <p:cNvSpPr/>
            <p:nvPr/>
          </p:nvSpPr>
          <p:spPr>
            <a:xfrm>
              <a:off x="1158242" y="3053264"/>
              <a:ext cx="242049" cy="341545"/>
            </a:xfrm>
            <a:custGeom>
              <a:avLst/>
              <a:gdLst/>
              <a:ahLst/>
              <a:cxnLst/>
              <a:rect l="0" t="0" r="0" b="0"/>
              <a:pathLst>
                <a:path w="242049" h="341545">
                  <a:moveTo>
                    <a:pt x="10421" y="0"/>
                  </a:moveTo>
                  <a:lnTo>
                    <a:pt x="7621" y="9002"/>
                  </a:lnTo>
                  <a:lnTo>
                    <a:pt x="6119" y="19269"/>
                  </a:lnTo>
                  <a:lnTo>
                    <a:pt x="5804" y="31858"/>
                  </a:lnTo>
                  <a:lnTo>
                    <a:pt x="6137" y="46558"/>
                  </a:lnTo>
                  <a:lnTo>
                    <a:pt x="6308" y="63002"/>
                  </a:lnTo>
                  <a:lnTo>
                    <a:pt x="5875" y="80794"/>
                  </a:lnTo>
                  <a:lnTo>
                    <a:pt x="4907" y="99579"/>
                  </a:lnTo>
                  <a:lnTo>
                    <a:pt x="3785" y="119074"/>
                  </a:lnTo>
                  <a:lnTo>
                    <a:pt x="2768" y="139062"/>
                  </a:lnTo>
                  <a:lnTo>
                    <a:pt x="1950" y="159225"/>
                  </a:lnTo>
                  <a:lnTo>
                    <a:pt x="1334" y="179147"/>
                  </a:lnTo>
                  <a:lnTo>
                    <a:pt x="888" y="198620"/>
                  </a:lnTo>
                  <a:lnTo>
                    <a:pt x="573" y="217459"/>
                  </a:lnTo>
                  <a:lnTo>
                    <a:pt x="354" y="235424"/>
                  </a:lnTo>
                  <a:lnTo>
                    <a:pt x="204" y="252474"/>
                  </a:lnTo>
                  <a:lnTo>
                    <a:pt x="102" y="268721"/>
                  </a:lnTo>
                  <a:lnTo>
                    <a:pt x="33" y="284333"/>
                  </a:lnTo>
                  <a:lnTo>
                    <a:pt x="0" y="299448"/>
                  </a:lnTo>
                  <a:lnTo>
                    <a:pt x="488" y="313380"/>
                  </a:lnTo>
                  <a:lnTo>
                    <a:pt x="2412" y="324694"/>
                  </a:lnTo>
                  <a:lnTo>
                    <a:pt x="6157" y="332817"/>
                  </a:lnTo>
                  <a:lnTo>
                    <a:pt x="11624" y="337964"/>
                  </a:lnTo>
                  <a:lnTo>
                    <a:pt x="18508" y="340679"/>
                  </a:lnTo>
                  <a:lnTo>
                    <a:pt x="26476" y="341544"/>
                  </a:lnTo>
                  <a:lnTo>
                    <a:pt x="35401" y="341062"/>
                  </a:lnTo>
                  <a:lnTo>
                    <a:pt x="45361" y="339626"/>
                  </a:lnTo>
                  <a:lnTo>
                    <a:pt x="56311" y="337521"/>
                  </a:lnTo>
                  <a:lnTo>
                    <a:pt x="67933" y="334791"/>
                  </a:lnTo>
                  <a:lnTo>
                    <a:pt x="79732" y="331275"/>
                  </a:lnTo>
                  <a:lnTo>
                    <a:pt x="91415" y="326947"/>
                  </a:lnTo>
                  <a:lnTo>
                    <a:pt x="103039" y="322074"/>
                  </a:lnTo>
                  <a:lnTo>
                    <a:pt x="114911" y="317110"/>
                  </a:lnTo>
                  <a:lnTo>
                    <a:pt x="127194" y="312327"/>
                  </a:lnTo>
                  <a:lnTo>
                    <a:pt x="139902" y="307811"/>
                  </a:lnTo>
                  <a:lnTo>
                    <a:pt x="152973" y="303551"/>
                  </a:lnTo>
                  <a:lnTo>
                    <a:pt x="166317" y="299506"/>
                  </a:lnTo>
                  <a:lnTo>
                    <a:pt x="179639" y="295778"/>
                  </a:lnTo>
                  <a:lnTo>
                    <a:pt x="193961" y="292248"/>
                  </a:lnTo>
                  <a:lnTo>
                    <a:pt x="212778" y="288608"/>
                  </a:lnTo>
                  <a:lnTo>
                    <a:pt x="24204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137077" y="314802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2864" y="67"/>
                  </a:lnTo>
                  <a:lnTo>
                    <a:pt x="120234" y="708"/>
                  </a:lnTo>
                  <a:lnTo>
                    <a:pt x="108329" y="2004"/>
                  </a:lnTo>
                  <a:lnTo>
                    <a:pt x="96847" y="3864"/>
                  </a:lnTo>
                  <a:lnTo>
                    <a:pt x="85655" y="6180"/>
                  </a:lnTo>
                  <a:lnTo>
                    <a:pt x="74668" y="8842"/>
                  </a:lnTo>
                  <a:lnTo>
                    <a:pt x="63701" y="11604"/>
                  </a:lnTo>
                  <a:lnTo>
                    <a:pt x="51074" y="14362"/>
                  </a:lnTo>
                  <a:lnTo>
                    <a:pt x="32320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168663" y="2969036"/>
              <a:ext cx="157928" cy="63172"/>
            </a:xfrm>
            <a:custGeom>
              <a:avLst/>
              <a:gdLst/>
              <a:ahLst/>
              <a:cxnLst/>
              <a:rect l="0" t="0" r="0" b="0"/>
              <a:pathLst>
                <a:path w="157928" h="63172">
                  <a:moveTo>
                    <a:pt x="157927" y="0"/>
                  </a:moveTo>
                  <a:lnTo>
                    <a:pt x="149126" y="2934"/>
                  </a:lnTo>
                  <a:lnTo>
                    <a:pt x="140779" y="5716"/>
                  </a:lnTo>
                  <a:lnTo>
                    <a:pt x="132080" y="8615"/>
                  </a:lnTo>
                  <a:lnTo>
                    <a:pt x="122960" y="11656"/>
                  </a:lnTo>
                  <a:lnTo>
                    <a:pt x="113465" y="14821"/>
                  </a:lnTo>
                  <a:lnTo>
                    <a:pt x="103668" y="18089"/>
                  </a:lnTo>
                  <a:lnTo>
                    <a:pt x="93481" y="21600"/>
                  </a:lnTo>
                  <a:lnTo>
                    <a:pt x="82659" y="25640"/>
                  </a:lnTo>
                  <a:lnTo>
                    <a:pt x="71129" y="30317"/>
                  </a:lnTo>
                  <a:lnTo>
                    <a:pt x="59182" y="35474"/>
                  </a:lnTo>
                  <a:lnTo>
                    <a:pt x="46006" y="41385"/>
                  </a:lnTo>
                  <a:lnTo>
                    <a:pt x="28208" y="4968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379233" y="3169077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136870" y="0"/>
                  </a:moveTo>
                  <a:lnTo>
                    <a:pt x="128136" y="8802"/>
                  </a:lnTo>
                  <a:lnTo>
                    <a:pt x="120429" y="17148"/>
                  </a:lnTo>
                  <a:lnTo>
                    <a:pt x="113023" y="25847"/>
                  </a:lnTo>
                  <a:lnTo>
                    <a:pt x="105589" y="34968"/>
                  </a:lnTo>
                  <a:lnTo>
                    <a:pt x="97762" y="44463"/>
                  </a:lnTo>
                  <a:lnTo>
                    <a:pt x="89388" y="54255"/>
                  </a:lnTo>
                  <a:lnTo>
                    <a:pt x="80645" y="64269"/>
                  </a:lnTo>
                  <a:lnTo>
                    <a:pt x="71930" y="74443"/>
                  </a:lnTo>
                  <a:lnTo>
                    <a:pt x="63476" y="84729"/>
                  </a:lnTo>
                  <a:lnTo>
                    <a:pt x="55343" y="95093"/>
                  </a:lnTo>
                  <a:lnTo>
                    <a:pt x="47502" y="105511"/>
                  </a:lnTo>
                  <a:lnTo>
                    <a:pt x="39899" y="115956"/>
                  </a:lnTo>
                  <a:lnTo>
                    <a:pt x="32588" y="126154"/>
                  </a:lnTo>
                  <a:lnTo>
                    <a:pt x="24908" y="136691"/>
                  </a:lnTo>
                  <a:lnTo>
                    <a:pt x="15064" y="14961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400290" y="3190134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5867" y="6002"/>
                  </a:lnTo>
                  <a:lnTo>
                    <a:pt x="11432" y="12847"/>
                  </a:lnTo>
                  <a:lnTo>
                    <a:pt x="17231" y="21230"/>
                  </a:lnTo>
                  <a:lnTo>
                    <a:pt x="23311" y="30684"/>
                  </a:lnTo>
                  <a:lnTo>
                    <a:pt x="29642" y="40350"/>
                  </a:lnTo>
                  <a:lnTo>
                    <a:pt x="36169" y="49705"/>
                  </a:lnTo>
                  <a:lnTo>
                    <a:pt x="42846" y="58577"/>
                  </a:lnTo>
                  <a:lnTo>
                    <a:pt x="49628" y="66981"/>
                  </a:lnTo>
                  <a:lnTo>
                    <a:pt x="56486" y="74998"/>
                  </a:lnTo>
                  <a:lnTo>
                    <a:pt x="63395" y="82718"/>
                  </a:lnTo>
                  <a:lnTo>
                    <a:pt x="70340" y="90223"/>
                  </a:lnTo>
                  <a:lnTo>
                    <a:pt x="77300" y="97565"/>
                  </a:lnTo>
                  <a:lnTo>
                    <a:pt x="83965" y="104490"/>
                  </a:lnTo>
                  <a:lnTo>
                    <a:pt x="90388" y="111117"/>
                  </a:lnTo>
                  <a:lnTo>
                    <a:pt x="97136" y="118032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52974" y="3074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63502" y="323224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095171" y="2851873"/>
              <a:ext cx="319041" cy="379293"/>
            </a:xfrm>
            <a:custGeom>
              <a:avLst/>
              <a:gdLst/>
              <a:ahLst/>
              <a:cxnLst/>
              <a:rect l="0" t="0" r="0" b="0"/>
              <a:pathLst>
                <a:path w="319041" h="379293">
                  <a:moveTo>
                    <a:pt x="63171" y="106634"/>
                  </a:moveTo>
                  <a:lnTo>
                    <a:pt x="57497" y="111804"/>
                  </a:lnTo>
                  <a:lnTo>
                    <a:pt x="53958" y="111426"/>
                  </a:lnTo>
                  <a:lnTo>
                    <a:pt x="52488" y="106889"/>
                  </a:lnTo>
                  <a:lnTo>
                    <a:pt x="52591" y="100033"/>
                  </a:lnTo>
                  <a:lnTo>
                    <a:pt x="53804" y="91813"/>
                  </a:lnTo>
                  <a:lnTo>
                    <a:pt x="55941" y="82595"/>
                  </a:lnTo>
                  <a:lnTo>
                    <a:pt x="59063" y="72380"/>
                  </a:lnTo>
                  <a:lnTo>
                    <a:pt x="63151" y="61239"/>
                  </a:lnTo>
                  <a:lnTo>
                    <a:pt x="68714" y="49815"/>
                  </a:lnTo>
                  <a:lnTo>
                    <a:pt x="76804" y="39206"/>
                  </a:lnTo>
                  <a:lnTo>
                    <a:pt x="87763" y="29960"/>
                  </a:lnTo>
                  <a:lnTo>
                    <a:pt x="100836" y="22109"/>
                  </a:lnTo>
                  <a:lnTo>
                    <a:pt x="114599" y="15445"/>
                  </a:lnTo>
                  <a:lnTo>
                    <a:pt x="128150" y="9712"/>
                  </a:lnTo>
                  <a:lnTo>
                    <a:pt x="141312" y="4995"/>
                  </a:lnTo>
                  <a:lnTo>
                    <a:pt x="154355" y="1716"/>
                  </a:lnTo>
                  <a:lnTo>
                    <a:pt x="167475" y="0"/>
                  </a:lnTo>
                  <a:lnTo>
                    <a:pt x="180097" y="168"/>
                  </a:lnTo>
                  <a:lnTo>
                    <a:pt x="190997" y="2865"/>
                  </a:lnTo>
                  <a:lnTo>
                    <a:pt x="199626" y="8204"/>
                  </a:lnTo>
                  <a:lnTo>
                    <a:pt x="206083" y="15858"/>
                  </a:lnTo>
                  <a:lnTo>
                    <a:pt x="210741" y="25347"/>
                  </a:lnTo>
                  <a:lnTo>
                    <a:pt x="214018" y="36202"/>
                  </a:lnTo>
                  <a:lnTo>
                    <a:pt x="216119" y="47877"/>
                  </a:lnTo>
                  <a:lnTo>
                    <a:pt x="217030" y="59770"/>
                  </a:lnTo>
                  <a:lnTo>
                    <a:pt x="216833" y="71536"/>
                  </a:lnTo>
                  <a:lnTo>
                    <a:pt x="215552" y="82890"/>
                  </a:lnTo>
                  <a:lnTo>
                    <a:pt x="213090" y="93522"/>
                  </a:lnTo>
                  <a:lnTo>
                    <a:pt x="209510" y="103347"/>
                  </a:lnTo>
                  <a:lnTo>
                    <a:pt x="205157" y="112606"/>
                  </a:lnTo>
                  <a:lnTo>
                    <a:pt x="200550" y="121753"/>
                  </a:lnTo>
                  <a:lnTo>
                    <a:pt x="196001" y="131057"/>
                  </a:lnTo>
                  <a:lnTo>
                    <a:pt x="191305" y="140444"/>
                  </a:lnTo>
                  <a:lnTo>
                    <a:pt x="185859" y="149600"/>
                  </a:lnTo>
                  <a:lnTo>
                    <a:pt x="179470" y="158301"/>
                  </a:lnTo>
                  <a:lnTo>
                    <a:pt x="175367" y="164658"/>
                  </a:lnTo>
                  <a:lnTo>
                    <a:pt x="177257" y="166847"/>
                  </a:lnTo>
                  <a:lnTo>
                    <a:pt x="183491" y="166846"/>
                  </a:lnTo>
                  <a:lnTo>
                    <a:pt x="192441" y="166857"/>
                  </a:lnTo>
                  <a:lnTo>
                    <a:pt x="203125" y="167949"/>
                  </a:lnTo>
                  <a:lnTo>
                    <a:pt x="214776" y="170374"/>
                  </a:lnTo>
                  <a:lnTo>
                    <a:pt x="226697" y="174008"/>
                  </a:lnTo>
                  <a:lnTo>
                    <a:pt x="238502" y="178621"/>
                  </a:lnTo>
                  <a:lnTo>
                    <a:pt x="249893" y="184296"/>
                  </a:lnTo>
                  <a:lnTo>
                    <a:pt x="260555" y="191447"/>
                  </a:lnTo>
                  <a:lnTo>
                    <a:pt x="270397" y="200177"/>
                  </a:lnTo>
                  <a:lnTo>
                    <a:pt x="279499" y="210307"/>
                  </a:lnTo>
                  <a:lnTo>
                    <a:pt x="288009" y="221554"/>
                  </a:lnTo>
                  <a:lnTo>
                    <a:pt x="296063" y="233640"/>
                  </a:lnTo>
                  <a:lnTo>
                    <a:pt x="303457" y="246331"/>
                  </a:lnTo>
                  <a:lnTo>
                    <a:pt x="309672" y="259449"/>
                  </a:lnTo>
                  <a:lnTo>
                    <a:pt x="314510" y="272858"/>
                  </a:lnTo>
                  <a:lnTo>
                    <a:pt x="317759" y="286301"/>
                  </a:lnTo>
                  <a:lnTo>
                    <a:pt x="319040" y="299407"/>
                  </a:lnTo>
                  <a:lnTo>
                    <a:pt x="318338" y="311996"/>
                  </a:lnTo>
                  <a:lnTo>
                    <a:pt x="315765" y="323908"/>
                  </a:lnTo>
                  <a:lnTo>
                    <a:pt x="311379" y="334916"/>
                  </a:lnTo>
                  <a:lnTo>
                    <a:pt x="305387" y="344979"/>
                  </a:lnTo>
                  <a:lnTo>
                    <a:pt x="297772" y="353889"/>
                  </a:lnTo>
                  <a:lnTo>
                    <a:pt x="288234" y="361204"/>
                  </a:lnTo>
                  <a:lnTo>
                    <a:pt x="276781" y="366828"/>
                  </a:lnTo>
                  <a:lnTo>
                    <a:pt x="263684" y="370962"/>
                  </a:lnTo>
                  <a:lnTo>
                    <a:pt x="249298" y="373911"/>
                  </a:lnTo>
                  <a:lnTo>
                    <a:pt x="233955" y="375972"/>
                  </a:lnTo>
                  <a:lnTo>
                    <a:pt x="217925" y="377394"/>
                  </a:lnTo>
                  <a:lnTo>
                    <a:pt x="201412" y="378365"/>
                  </a:lnTo>
                  <a:lnTo>
                    <a:pt x="184576" y="379020"/>
                  </a:lnTo>
                  <a:lnTo>
                    <a:pt x="167847" y="379292"/>
                  </a:lnTo>
                  <a:lnTo>
                    <a:pt x="151914" y="378943"/>
                  </a:lnTo>
                  <a:lnTo>
                    <a:pt x="137083" y="377895"/>
                  </a:lnTo>
                  <a:lnTo>
                    <a:pt x="123156" y="376377"/>
                  </a:lnTo>
                  <a:lnTo>
                    <a:pt x="109649" y="374819"/>
                  </a:lnTo>
                  <a:lnTo>
                    <a:pt x="96225" y="373476"/>
                  </a:lnTo>
                  <a:lnTo>
                    <a:pt x="82731" y="372424"/>
                  </a:lnTo>
                  <a:lnTo>
                    <a:pt x="69124" y="371643"/>
                  </a:lnTo>
                  <a:lnTo>
                    <a:pt x="55426" y="371082"/>
                  </a:lnTo>
                  <a:lnTo>
                    <a:pt x="42263" y="370689"/>
                  </a:lnTo>
                  <a:lnTo>
                    <a:pt x="29552" y="370374"/>
                  </a:lnTo>
                  <a:lnTo>
                    <a:pt x="16175" y="370109"/>
                  </a:lnTo>
                  <a:lnTo>
                    <a:pt x="0" y="369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37367" y="302167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7026" y="0"/>
                  </a:lnTo>
                  <a:lnTo>
                    <a:pt x="203755" y="0"/>
                  </a:lnTo>
                  <a:lnTo>
                    <a:pt x="190549" y="0"/>
                  </a:lnTo>
                  <a:lnTo>
                    <a:pt x="177034" y="0"/>
                  </a:lnTo>
                  <a:lnTo>
                    <a:pt x="162877" y="0"/>
                  </a:lnTo>
                  <a:lnTo>
                    <a:pt x="147980" y="5"/>
                  </a:lnTo>
                  <a:lnTo>
                    <a:pt x="132733" y="178"/>
                  </a:lnTo>
                  <a:lnTo>
                    <a:pt x="117884" y="826"/>
                  </a:lnTo>
                  <a:lnTo>
                    <a:pt x="103822" y="2079"/>
                  </a:lnTo>
                  <a:lnTo>
                    <a:pt x="90432" y="3905"/>
                  </a:lnTo>
                  <a:lnTo>
                    <a:pt x="77294" y="6201"/>
                  </a:lnTo>
                  <a:lnTo>
                    <a:pt x="64134" y="8853"/>
                  </a:lnTo>
                  <a:lnTo>
                    <a:pt x="51254" y="11610"/>
                  </a:lnTo>
                  <a:lnTo>
                    <a:pt x="38078" y="14364"/>
                  </a:lnTo>
                  <a:lnTo>
                    <a:pt x="22325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21595" y="289533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53181" y="311643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37492" y="2853222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5323" y="6069"/>
                  </a:lnTo>
                  <a:lnTo>
                    <a:pt x="11039" y="13554"/>
                  </a:lnTo>
                  <a:lnTo>
                    <a:pt x="7833" y="23248"/>
                  </a:lnTo>
                  <a:lnTo>
                    <a:pt x="5472" y="35080"/>
                  </a:lnTo>
                  <a:lnTo>
                    <a:pt x="3775" y="49008"/>
                  </a:lnTo>
                  <a:lnTo>
                    <a:pt x="2580" y="64793"/>
                  </a:lnTo>
                  <a:lnTo>
                    <a:pt x="1751" y="82238"/>
                  </a:lnTo>
                  <a:lnTo>
                    <a:pt x="1183" y="101287"/>
                  </a:lnTo>
                  <a:lnTo>
                    <a:pt x="796" y="121760"/>
                  </a:lnTo>
                  <a:lnTo>
                    <a:pt x="534" y="143385"/>
                  </a:lnTo>
                  <a:lnTo>
                    <a:pt x="358" y="165884"/>
                  </a:lnTo>
                  <a:lnTo>
                    <a:pt x="240" y="189011"/>
                  </a:lnTo>
                  <a:lnTo>
                    <a:pt x="160" y="212252"/>
                  </a:lnTo>
                  <a:lnTo>
                    <a:pt x="107" y="234855"/>
                  </a:lnTo>
                  <a:lnTo>
                    <a:pt x="71" y="256460"/>
                  </a:lnTo>
                  <a:lnTo>
                    <a:pt x="48" y="276900"/>
                  </a:lnTo>
                  <a:lnTo>
                    <a:pt x="32" y="296021"/>
                  </a:lnTo>
                  <a:lnTo>
                    <a:pt x="21" y="313868"/>
                  </a:lnTo>
                  <a:lnTo>
                    <a:pt x="14" y="330043"/>
                  </a:lnTo>
                  <a:lnTo>
                    <a:pt x="8" y="345210"/>
                  </a:lnTo>
                  <a:lnTo>
                    <a:pt x="4" y="36070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47144" y="2832165"/>
              <a:ext cx="211406" cy="291687"/>
            </a:xfrm>
            <a:custGeom>
              <a:avLst/>
              <a:gdLst/>
              <a:ahLst/>
              <a:cxnLst/>
              <a:rect l="0" t="0" r="0" b="0"/>
              <a:pathLst>
                <a:path w="211406" h="291687">
                  <a:moveTo>
                    <a:pt x="211405" y="189513"/>
                  </a:moveTo>
                  <a:lnTo>
                    <a:pt x="205403" y="195314"/>
                  </a:lnTo>
                  <a:lnTo>
                    <a:pt x="198558" y="200238"/>
                  </a:lnTo>
                  <a:lnTo>
                    <a:pt x="190175" y="204745"/>
                  </a:lnTo>
                  <a:lnTo>
                    <a:pt x="180720" y="209139"/>
                  </a:lnTo>
                  <a:lnTo>
                    <a:pt x="171054" y="213801"/>
                  </a:lnTo>
                  <a:lnTo>
                    <a:pt x="161691" y="218911"/>
                  </a:lnTo>
                  <a:lnTo>
                    <a:pt x="152473" y="224316"/>
                  </a:lnTo>
                  <a:lnTo>
                    <a:pt x="142773" y="229640"/>
                  </a:lnTo>
                  <a:lnTo>
                    <a:pt x="132255" y="234669"/>
                  </a:lnTo>
                  <a:lnTo>
                    <a:pt x="121055" y="239521"/>
                  </a:lnTo>
                  <a:lnTo>
                    <a:pt x="109606" y="244538"/>
                  </a:lnTo>
                  <a:lnTo>
                    <a:pt x="98195" y="249913"/>
                  </a:lnTo>
                  <a:lnTo>
                    <a:pt x="86939" y="255676"/>
                  </a:lnTo>
                  <a:lnTo>
                    <a:pt x="75855" y="261777"/>
                  </a:lnTo>
                  <a:lnTo>
                    <a:pt x="64920" y="268139"/>
                  </a:lnTo>
                  <a:lnTo>
                    <a:pt x="54104" y="274531"/>
                  </a:lnTo>
                  <a:lnTo>
                    <a:pt x="43375" y="280588"/>
                  </a:lnTo>
                  <a:lnTo>
                    <a:pt x="32722" y="286118"/>
                  </a:lnTo>
                  <a:lnTo>
                    <a:pt x="22618" y="290303"/>
                  </a:lnTo>
                  <a:lnTo>
                    <a:pt x="13971" y="291686"/>
                  </a:lnTo>
                  <a:lnTo>
                    <a:pt x="7168" y="289722"/>
                  </a:lnTo>
                  <a:lnTo>
                    <a:pt x="2433" y="284824"/>
                  </a:lnTo>
                  <a:lnTo>
                    <a:pt x="71" y="277875"/>
                  </a:lnTo>
                  <a:lnTo>
                    <a:pt x="0" y="269608"/>
                  </a:lnTo>
                  <a:lnTo>
                    <a:pt x="1696" y="260352"/>
                  </a:lnTo>
                  <a:lnTo>
                    <a:pt x="4420" y="250104"/>
                  </a:lnTo>
                  <a:lnTo>
                    <a:pt x="7648" y="238924"/>
                  </a:lnTo>
                  <a:lnTo>
                    <a:pt x="11098" y="226963"/>
                  </a:lnTo>
                  <a:lnTo>
                    <a:pt x="14633" y="214395"/>
                  </a:lnTo>
                  <a:lnTo>
                    <a:pt x="18191" y="201380"/>
                  </a:lnTo>
                  <a:lnTo>
                    <a:pt x="21749" y="188045"/>
                  </a:lnTo>
                  <a:lnTo>
                    <a:pt x="25298" y="174486"/>
                  </a:lnTo>
                  <a:lnTo>
                    <a:pt x="28839" y="160778"/>
                  </a:lnTo>
                  <a:lnTo>
                    <a:pt x="32370" y="147132"/>
                  </a:lnTo>
                  <a:lnTo>
                    <a:pt x="35895" y="133889"/>
                  </a:lnTo>
                  <a:lnTo>
                    <a:pt x="39416" y="121199"/>
                  </a:lnTo>
                  <a:lnTo>
                    <a:pt x="42933" y="108879"/>
                  </a:lnTo>
                  <a:lnTo>
                    <a:pt x="46448" y="96534"/>
                  </a:lnTo>
                  <a:lnTo>
                    <a:pt x="49970" y="83942"/>
                  </a:lnTo>
                  <a:lnTo>
                    <a:pt x="53827" y="71535"/>
                  </a:lnTo>
                  <a:lnTo>
                    <a:pt x="58635" y="60263"/>
                  </a:lnTo>
                  <a:lnTo>
                    <a:pt x="64638" y="50567"/>
                  </a:lnTo>
                  <a:lnTo>
                    <a:pt x="71310" y="42163"/>
                  </a:lnTo>
                  <a:lnTo>
                    <a:pt x="78189" y="33270"/>
                  </a:lnTo>
                  <a:lnTo>
                    <a:pt x="85883" y="20875"/>
                  </a:lnTo>
                  <a:lnTo>
                    <a:pt x="955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27046" y="2958507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77778" y="5734"/>
                  </a:lnTo>
                  <a:lnTo>
                    <a:pt x="166649" y="10018"/>
                  </a:lnTo>
                  <a:lnTo>
                    <a:pt x="155050" y="13229"/>
                  </a:lnTo>
                  <a:lnTo>
                    <a:pt x="142890" y="15762"/>
                  </a:lnTo>
                  <a:lnTo>
                    <a:pt x="130229" y="18108"/>
                  </a:lnTo>
                  <a:lnTo>
                    <a:pt x="117173" y="20556"/>
                  </a:lnTo>
                  <a:lnTo>
                    <a:pt x="103821" y="23210"/>
                  </a:lnTo>
                  <a:lnTo>
                    <a:pt x="90256" y="26075"/>
                  </a:lnTo>
                  <a:lnTo>
                    <a:pt x="76550" y="29118"/>
                  </a:lnTo>
                  <a:lnTo>
                    <a:pt x="62970" y="32339"/>
                  </a:lnTo>
                  <a:lnTo>
                    <a:pt x="48440" y="36200"/>
                  </a:lnTo>
                  <a:lnTo>
                    <a:pt x="29447" y="4215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48103" y="305326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7845" y="67"/>
                  </a:lnTo>
                  <a:lnTo>
                    <a:pt x="167356" y="707"/>
                  </a:lnTo>
                  <a:lnTo>
                    <a:pt x="157045" y="2004"/>
                  </a:lnTo>
                  <a:lnTo>
                    <a:pt x="146398" y="3864"/>
                  </a:lnTo>
                  <a:lnTo>
                    <a:pt x="134758" y="6180"/>
                  </a:lnTo>
                  <a:lnTo>
                    <a:pt x="121867" y="8846"/>
                  </a:lnTo>
                  <a:lnTo>
                    <a:pt x="107960" y="11770"/>
                  </a:lnTo>
                  <a:lnTo>
                    <a:pt x="93557" y="14877"/>
                  </a:lnTo>
                  <a:lnTo>
                    <a:pt x="79028" y="18113"/>
                  </a:lnTo>
                  <a:lnTo>
                    <a:pt x="64759" y="21477"/>
                  </a:lnTo>
                  <a:lnTo>
                    <a:pt x="49626" y="25458"/>
                  </a:lnTo>
                  <a:lnTo>
                    <a:pt x="30066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85057" y="2563788"/>
              <a:ext cx="271756" cy="307502"/>
            </a:xfrm>
            <a:custGeom>
              <a:avLst/>
              <a:gdLst/>
              <a:ahLst/>
              <a:cxnLst/>
              <a:rect l="0" t="0" r="0" b="0"/>
              <a:pathLst>
                <a:path w="271756" h="307502">
                  <a:moveTo>
                    <a:pt x="105285" y="26222"/>
                  </a:moveTo>
                  <a:lnTo>
                    <a:pt x="96483" y="32089"/>
                  </a:lnTo>
                  <a:lnTo>
                    <a:pt x="88137" y="37654"/>
                  </a:lnTo>
                  <a:lnTo>
                    <a:pt x="79442" y="43453"/>
                  </a:lnTo>
                  <a:lnTo>
                    <a:pt x="70494" y="49534"/>
                  </a:lnTo>
                  <a:lnTo>
                    <a:pt x="61648" y="55864"/>
                  </a:lnTo>
                  <a:lnTo>
                    <a:pt x="53114" y="62396"/>
                  </a:lnTo>
                  <a:lnTo>
                    <a:pt x="45098" y="69245"/>
                  </a:lnTo>
                  <a:lnTo>
                    <a:pt x="37869" y="76676"/>
                  </a:lnTo>
                  <a:lnTo>
                    <a:pt x="31482" y="84713"/>
                  </a:lnTo>
                  <a:lnTo>
                    <a:pt x="25549" y="90715"/>
                  </a:lnTo>
                  <a:lnTo>
                    <a:pt x="20597" y="91611"/>
                  </a:lnTo>
                  <a:lnTo>
                    <a:pt x="18192" y="88774"/>
                  </a:lnTo>
                  <a:lnTo>
                    <a:pt x="18385" y="83860"/>
                  </a:lnTo>
                  <a:lnTo>
                    <a:pt x="20633" y="77711"/>
                  </a:lnTo>
                  <a:lnTo>
                    <a:pt x="24372" y="70553"/>
                  </a:lnTo>
                  <a:lnTo>
                    <a:pt x="29164" y="62531"/>
                  </a:lnTo>
                  <a:lnTo>
                    <a:pt x="34846" y="53978"/>
                  </a:lnTo>
                  <a:lnTo>
                    <a:pt x="41495" y="45367"/>
                  </a:lnTo>
                  <a:lnTo>
                    <a:pt x="49084" y="36976"/>
                  </a:lnTo>
                  <a:lnTo>
                    <a:pt x="57470" y="29049"/>
                  </a:lnTo>
                  <a:lnTo>
                    <a:pt x="66479" y="21876"/>
                  </a:lnTo>
                  <a:lnTo>
                    <a:pt x="75954" y="15539"/>
                  </a:lnTo>
                  <a:lnTo>
                    <a:pt x="85927" y="10114"/>
                  </a:lnTo>
                  <a:lnTo>
                    <a:pt x="96607" y="5760"/>
                  </a:lnTo>
                  <a:lnTo>
                    <a:pt x="108044" y="2469"/>
                  </a:lnTo>
                  <a:lnTo>
                    <a:pt x="119825" y="409"/>
                  </a:lnTo>
                  <a:lnTo>
                    <a:pt x="131200" y="0"/>
                  </a:lnTo>
                  <a:lnTo>
                    <a:pt x="141771" y="1323"/>
                  </a:lnTo>
                  <a:lnTo>
                    <a:pt x="151326" y="4330"/>
                  </a:lnTo>
                  <a:lnTo>
                    <a:pt x="159671" y="9014"/>
                  </a:lnTo>
                  <a:lnTo>
                    <a:pt x="166829" y="15202"/>
                  </a:lnTo>
                  <a:lnTo>
                    <a:pt x="172652" y="22609"/>
                  </a:lnTo>
                  <a:lnTo>
                    <a:pt x="176749" y="30944"/>
                  </a:lnTo>
                  <a:lnTo>
                    <a:pt x="179063" y="39953"/>
                  </a:lnTo>
                  <a:lnTo>
                    <a:pt x="179822" y="49441"/>
                  </a:lnTo>
                  <a:lnTo>
                    <a:pt x="179354" y="59262"/>
                  </a:lnTo>
                  <a:lnTo>
                    <a:pt x="177963" y="69308"/>
                  </a:lnTo>
                  <a:lnTo>
                    <a:pt x="175743" y="79341"/>
                  </a:lnTo>
                  <a:lnTo>
                    <a:pt x="172584" y="89005"/>
                  </a:lnTo>
                  <a:lnTo>
                    <a:pt x="168498" y="98135"/>
                  </a:lnTo>
                  <a:lnTo>
                    <a:pt x="163620" y="106741"/>
                  </a:lnTo>
                  <a:lnTo>
                    <a:pt x="158122" y="114908"/>
                  </a:lnTo>
                  <a:lnTo>
                    <a:pt x="152163" y="122737"/>
                  </a:lnTo>
                  <a:lnTo>
                    <a:pt x="145873" y="130318"/>
                  </a:lnTo>
                  <a:lnTo>
                    <a:pt x="139352" y="137723"/>
                  </a:lnTo>
                  <a:lnTo>
                    <a:pt x="132725" y="144994"/>
                  </a:lnTo>
                  <a:lnTo>
                    <a:pt x="127964" y="151781"/>
                  </a:lnTo>
                  <a:lnTo>
                    <a:pt x="127487" y="156860"/>
                  </a:lnTo>
                  <a:lnTo>
                    <a:pt x="130591" y="159342"/>
                  </a:lnTo>
                  <a:lnTo>
                    <a:pt x="136175" y="159715"/>
                  </a:lnTo>
                  <a:lnTo>
                    <a:pt x="143587" y="159008"/>
                  </a:lnTo>
                  <a:lnTo>
                    <a:pt x="152576" y="158357"/>
                  </a:lnTo>
                  <a:lnTo>
                    <a:pt x="162899" y="158355"/>
                  </a:lnTo>
                  <a:lnTo>
                    <a:pt x="174112" y="159142"/>
                  </a:lnTo>
                  <a:lnTo>
                    <a:pt x="185645" y="160646"/>
                  </a:lnTo>
                  <a:lnTo>
                    <a:pt x="197142" y="162733"/>
                  </a:lnTo>
                  <a:lnTo>
                    <a:pt x="208305" y="165587"/>
                  </a:lnTo>
                  <a:lnTo>
                    <a:pt x="218803" y="169702"/>
                  </a:lnTo>
                  <a:lnTo>
                    <a:pt x="228530" y="175246"/>
                  </a:lnTo>
                  <a:lnTo>
                    <a:pt x="237553" y="182087"/>
                  </a:lnTo>
                  <a:lnTo>
                    <a:pt x="246008" y="189973"/>
                  </a:lnTo>
                  <a:lnTo>
                    <a:pt x="254021" y="198654"/>
                  </a:lnTo>
                  <a:lnTo>
                    <a:pt x="261217" y="208075"/>
                  </a:lnTo>
                  <a:lnTo>
                    <a:pt x="266767" y="218376"/>
                  </a:lnTo>
                  <a:lnTo>
                    <a:pt x="270341" y="229550"/>
                  </a:lnTo>
                  <a:lnTo>
                    <a:pt x="271755" y="240983"/>
                  </a:lnTo>
                  <a:lnTo>
                    <a:pt x="270735" y="251593"/>
                  </a:lnTo>
                  <a:lnTo>
                    <a:pt x="267374" y="260836"/>
                  </a:lnTo>
                  <a:lnTo>
                    <a:pt x="261880" y="268685"/>
                  </a:lnTo>
                  <a:lnTo>
                    <a:pt x="254389" y="275347"/>
                  </a:lnTo>
                  <a:lnTo>
                    <a:pt x="245165" y="281082"/>
                  </a:lnTo>
                  <a:lnTo>
                    <a:pt x="234399" y="285970"/>
                  </a:lnTo>
                  <a:lnTo>
                    <a:pt x="222126" y="289896"/>
                  </a:lnTo>
                  <a:lnTo>
                    <a:pt x="208510" y="292883"/>
                  </a:lnTo>
                  <a:lnTo>
                    <a:pt x="194131" y="295231"/>
                  </a:lnTo>
                  <a:lnTo>
                    <a:pt x="179866" y="297423"/>
                  </a:lnTo>
                  <a:lnTo>
                    <a:pt x="166197" y="299748"/>
                  </a:lnTo>
                  <a:lnTo>
                    <a:pt x="153070" y="302142"/>
                  </a:lnTo>
                  <a:lnTo>
                    <a:pt x="140109" y="304295"/>
                  </a:lnTo>
                  <a:lnTo>
                    <a:pt x="127054" y="306035"/>
                  </a:lnTo>
                  <a:lnTo>
                    <a:pt x="113809" y="307187"/>
                  </a:lnTo>
                  <a:lnTo>
                    <a:pt x="100370" y="307501"/>
                  </a:lnTo>
                  <a:lnTo>
                    <a:pt x="86772" y="306935"/>
                  </a:lnTo>
                  <a:lnTo>
                    <a:pt x="73078" y="305750"/>
                  </a:lnTo>
                  <a:lnTo>
                    <a:pt x="57721" y="304301"/>
                  </a:lnTo>
                  <a:lnTo>
                    <a:pt x="35996" y="302463"/>
                  </a:lnTo>
                  <a:lnTo>
                    <a:pt x="0" y="2999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64000" y="2959655"/>
              <a:ext cx="431669" cy="30439"/>
            </a:xfrm>
            <a:custGeom>
              <a:avLst/>
              <a:gdLst/>
              <a:ahLst/>
              <a:cxnLst/>
              <a:rect l="0" t="0" r="0" b="0"/>
              <a:pathLst>
                <a:path w="431669" h="30439">
                  <a:moveTo>
                    <a:pt x="431668" y="30438"/>
                  </a:moveTo>
                  <a:lnTo>
                    <a:pt x="419933" y="27504"/>
                  </a:lnTo>
                  <a:lnTo>
                    <a:pt x="408804" y="24722"/>
                  </a:lnTo>
                  <a:lnTo>
                    <a:pt x="397201" y="21827"/>
                  </a:lnTo>
                  <a:lnTo>
                    <a:pt x="384867" y="18959"/>
                  </a:lnTo>
                  <a:lnTo>
                    <a:pt x="371559" y="16443"/>
                  </a:lnTo>
                  <a:lnTo>
                    <a:pt x="357245" y="14427"/>
                  </a:lnTo>
                  <a:lnTo>
                    <a:pt x="341895" y="12742"/>
                  </a:lnTo>
                  <a:lnTo>
                    <a:pt x="325385" y="10999"/>
                  </a:lnTo>
                  <a:lnTo>
                    <a:pt x="307760" y="8978"/>
                  </a:lnTo>
                  <a:lnTo>
                    <a:pt x="289197" y="6789"/>
                  </a:lnTo>
                  <a:lnTo>
                    <a:pt x="269906" y="4772"/>
                  </a:lnTo>
                  <a:lnTo>
                    <a:pt x="250082" y="3119"/>
                  </a:lnTo>
                  <a:lnTo>
                    <a:pt x="230042" y="1857"/>
                  </a:lnTo>
                  <a:lnTo>
                    <a:pt x="210208" y="935"/>
                  </a:lnTo>
                  <a:lnTo>
                    <a:pt x="190790" y="284"/>
                  </a:lnTo>
                  <a:lnTo>
                    <a:pt x="171648" y="0"/>
                  </a:lnTo>
                  <a:lnTo>
                    <a:pt x="152417" y="335"/>
                  </a:lnTo>
                  <a:lnTo>
                    <a:pt x="132890" y="1369"/>
                  </a:lnTo>
                  <a:lnTo>
                    <a:pt x="113350" y="2877"/>
                  </a:lnTo>
                  <a:lnTo>
                    <a:pt x="94451" y="4427"/>
                  </a:lnTo>
                  <a:lnTo>
                    <a:pt x="76528" y="5769"/>
                  </a:lnTo>
                  <a:lnTo>
                    <a:pt x="59985" y="7021"/>
                  </a:lnTo>
                  <a:lnTo>
                    <a:pt x="43731" y="8816"/>
                  </a:lnTo>
                  <a:lnTo>
                    <a:pt x="25222" y="12425"/>
                  </a:lnTo>
                  <a:lnTo>
                    <a:pt x="0" y="19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29140" y="3095378"/>
              <a:ext cx="29658" cy="357970"/>
            </a:xfrm>
            <a:custGeom>
              <a:avLst/>
              <a:gdLst/>
              <a:ahLst/>
              <a:cxnLst/>
              <a:rect l="0" t="0" r="0" b="0"/>
              <a:pathLst>
                <a:path w="29658" h="357970">
                  <a:moveTo>
                    <a:pt x="19129" y="0"/>
                  </a:moveTo>
                  <a:lnTo>
                    <a:pt x="13395" y="9002"/>
                  </a:lnTo>
                  <a:lnTo>
                    <a:pt x="9111" y="19269"/>
                  </a:lnTo>
                  <a:lnTo>
                    <a:pt x="5905" y="31862"/>
                  </a:lnTo>
                  <a:lnTo>
                    <a:pt x="3543" y="46735"/>
                  </a:lnTo>
                  <a:lnTo>
                    <a:pt x="1847" y="63828"/>
                  </a:lnTo>
                  <a:lnTo>
                    <a:pt x="656" y="82859"/>
                  </a:lnTo>
                  <a:lnTo>
                    <a:pt x="0" y="102951"/>
                  </a:lnTo>
                  <a:lnTo>
                    <a:pt x="81" y="122798"/>
                  </a:lnTo>
                  <a:lnTo>
                    <a:pt x="947" y="141700"/>
                  </a:lnTo>
                  <a:lnTo>
                    <a:pt x="2511" y="159997"/>
                  </a:lnTo>
                  <a:lnTo>
                    <a:pt x="4631" y="178727"/>
                  </a:lnTo>
                  <a:lnTo>
                    <a:pt x="7164" y="198474"/>
                  </a:lnTo>
                  <a:lnTo>
                    <a:pt x="9830" y="219011"/>
                  </a:lnTo>
                  <a:lnTo>
                    <a:pt x="12232" y="239585"/>
                  </a:lnTo>
                  <a:lnTo>
                    <a:pt x="14182" y="259714"/>
                  </a:lnTo>
                  <a:lnTo>
                    <a:pt x="15861" y="278898"/>
                  </a:lnTo>
                  <a:lnTo>
                    <a:pt x="17996" y="298553"/>
                  </a:lnTo>
                  <a:lnTo>
                    <a:pt x="21891" y="322638"/>
                  </a:lnTo>
                  <a:lnTo>
                    <a:pt x="296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175435" y="3053264"/>
              <a:ext cx="162307" cy="247931"/>
            </a:xfrm>
            <a:custGeom>
              <a:avLst/>
              <a:gdLst/>
              <a:ahLst/>
              <a:cxnLst/>
              <a:rect l="0" t="0" r="0" b="0"/>
              <a:pathLst>
                <a:path w="162307" h="247931">
                  <a:moveTo>
                    <a:pt x="162306" y="168456"/>
                  </a:moveTo>
                  <a:lnTo>
                    <a:pt x="153505" y="171457"/>
                  </a:lnTo>
                  <a:lnTo>
                    <a:pt x="145158" y="174879"/>
                  </a:lnTo>
                  <a:lnTo>
                    <a:pt x="136459" y="179075"/>
                  </a:lnTo>
                  <a:lnTo>
                    <a:pt x="127338" y="183975"/>
                  </a:lnTo>
                  <a:lnTo>
                    <a:pt x="117844" y="189457"/>
                  </a:lnTo>
                  <a:lnTo>
                    <a:pt x="108051" y="195387"/>
                  </a:lnTo>
                  <a:lnTo>
                    <a:pt x="98037" y="201649"/>
                  </a:lnTo>
                  <a:lnTo>
                    <a:pt x="87863" y="208147"/>
                  </a:lnTo>
                  <a:lnTo>
                    <a:pt x="77577" y="214812"/>
                  </a:lnTo>
                  <a:lnTo>
                    <a:pt x="67212" y="221590"/>
                  </a:lnTo>
                  <a:lnTo>
                    <a:pt x="56795" y="228447"/>
                  </a:lnTo>
                  <a:lnTo>
                    <a:pt x="46346" y="235339"/>
                  </a:lnTo>
                  <a:lnTo>
                    <a:pt x="36040" y="241593"/>
                  </a:lnTo>
                  <a:lnTo>
                    <a:pt x="26193" y="245970"/>
                  </a:lnTo>
                  <a:lnTo>
                    <a:pt x="16959" y="247930"/>
                  </a:lnTo>
                  <a:lnTo>
                    <a:pt x="8962" y="247106"/>
                  </a:lnTo>
                  <a:lnTo>
                    <a:pt x="3333" y="242979"/>
                  </a:lnTo>
                  <a:lnTo>
                    <a:pt x="476" y="235609"/>
                  </a:lnTo>
                  <a:lnTo>
                    <a:pt x="0" y="225645"/>
                  </a:lnTo>
                  <a:lnTo>
                    <a:pt x="1116" y="214000"/>
                  </a:lnTo>
                  <a:lnTo>
                    <a:pt x="3199" y="201365"/>
                  </a:lnTo>
                  <a:lnTo>
                    <a:pt x="6015" y="188160"/>
                  </a:lnTo>
                  <a:lnTo>
                    <a:pt x="9642" y="174624"/>
                  </a:lnTo>
                  <a:lnTo>
                    <a:pt x="14068" y="160891"/>
                  </a:lnTo>
                  <a:lnTo>
                    <a:pt x="19020" y="146873"/>
                  </a:lnTo>
                  <a:lnTo>
                    <a:pt x="24044" y="132309"/>
                  </a:lnTo>
                  <a:lnTo>
                    <a:pt x="28865" y="117096"/>
                  </a:lnTo>
                  <a:lnTo>
                    <a:pt x="33238" y="101283"/>
                  </a:lnTo>
                  <a:lnTo>
                    <a:pt x="36870" y="84982"/>
                  </a:lnTo>
                  <a:lnTo>
                    <a:pt x="39680" y="68333"/>
                  </a:lnTo>
                  <a:lnTo>
                    <a:pt x="41757" y="52195"/>
                  </a:lnTo>
                  <a:lnTo>
                    <a:pt x="43467" y="36551"/>
                  </a:lnTo>
                  <a:lnTo>
                    <a:pt x="44959" y="20030"/>
                  </a:lnTo>
                  <a:lnTo>
                    <a:pt x="464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42155" y="148234"/>
            <a:ext cx="3137493" cy="472948"/>
            <a:chOff x="242155" y="148234"/>
            <a:chExt cx="3137493" cy="472948"/>
          </a:xfrm>
        </p:grpSpPr>
        <p:sp>
          <p:nvSpPr>
            <p:cNvPr id="2" name="Freeform 1"/>
            <p:cNvSpPr/>
            <p:nvPr/>
          </p:nvSpPr>
          <p:spPr>
            <a:xfrm>
              <a:off x="305326" y="178984"/>
              <a:ext cx="163139" cy="336913"/>
            </a:xfrm>
            <a:custGeom>
              <a:avLst/>
              <a:gdLst/>
              <a:ahLst/>
              <a:cxnLst/>
              <a:rect l="0" t="0" r="0" b="0"/>
              <a:pathLst>
                <a:path w="163139" h="336913">
                  <a:moveTo>
                    <a:pt x="0" y="0"/>
                  </a:moveTo>
                  <a:lnTo>
                    <a:pt x="8801" y="2934"/>
                  </a:lnTo>
                  <a:lnTo>
                    <a:pt x="17148" y="5716"/>
                  </a:lnTo>
                  <a:lnTo>
                    <a:pt x="25851" y="8611"/>
                  </a:lnTo>
                  <a:lnTo>
                    <a:pt x="35145" y="11478"/>
                  </a:lnTo>
                  <a:lnTo>
                    <a:pt x="45288" y="13995"/>
                  </a:lnTo>
                  <a:lnTo>
                    <a:pt x="56334" y="16006"/>
                  </a:lnTo>
                  <a:lnTo>
                    <a:pt x="68173" y="17518"/>
                  </a:lnTo>
                  <a:lnTo>
                    <a:pt x="80643" y="18613"/>
                  </a:lnTo>
                  <a:lnTo>
                    <a:pt x="93581" y="19381"/>
                  </a:lnTo>
                  <a:lnTo>
                    <a:pt x="106691" y="19745"/>
                  </a:lnTo>
                  <a:lnTo>
                    <a:pt x="119565" y="19465"/>
                  </a:lnTo>
                  <a:lnTo>
                    <a:pt x="131981" y="18485"/>
                  </a:lnTo>
                  <a:lnTo>
                    <a:pt x="143266" y="17693"/>
                  </a:lnTo>
                  <a:lnTo>
                    <a:pt x="152255" y="18752"/>
                  </a:lnTo>
                  <a:lnTo>
                    <a:pt x="158513" y="22435"/>
                  </a:lnTo>
                  <a:lnTo>
                    <a:pt x="162086" y="28523"/>
                  </a:lnTo>
                  <a:lnTo>
                    <a:pt x="163138" y="36287"/>
                  </a:lnTo>
                  <a:lnTo>
                    <a:pt x="162032" y="45103"/>
                  </a:lnTo>
                  <a:lnTo>
                    <a:pt x="159227" y="54561"/>
                  </a:lnTo>
                  <a:lnTo>
                    <a:pt x="155152" y="64413"/>
                  </a:lnTo>
                  <a:lnTo>
                    <a:pt x="150163" y="74514"/>
                  </a:lnTo>
                  <a:lnTo>
                    <a:pt x="144530" y="84936"/>
                  </a:lnTo>
                  <a:lnTo>
                    <a:pt x="138452" y="95932"/>
                  </a:lnTo>
                  <a:lnTo>
                    <a:pt x="132068" y="107590"/>
                  </a:lnTo>
                  <a:lnTo>
                    <a:pt x="125476" y="119693"/>
                  </a:lnTo>
                  <a:lnTo>
                    <a:pt x="118744" y="131819"/>
                  </a:lnTo>
                  <a:lnTo>
                    <a:pt x="111917" y="143720"/>
                  </a:lnTo>
                  <a:lnTo>
                    <a:pt x="105026" y="155492"/>
                  </a:lnTo>
                  <a:lnTo>
                    <a:pt x="98093" y="167462"/>
                  </a:lnTo>
                  <a:lnTo>
                    <a:pt x="91132" y="179812"/>
                  </a:lnTo>
                  <a:lnTo>
                    <a:pt x="84151" y="192564"/>
                  </a:lnTo>
                  <a:lnTo>
                    <a:pt x="77158" y="205664"/>
                  </a:lnTo>
                  <a:lnTo>
                    <a:pt x="70160" y="219032"/>
                  </a:lnTo>
                  <a:lnTo>
                    <a:pt x="63325" y="232434"/>
                  </a:lnTo>
                  <a:lnTo>
                    <a:pt x="56962" y="245505"/>
                  </a:lnTo>
                  <a:lnTo>
                    <a:pt x="51206" y="258072"/>
                  </a:lnTo>
                  <a:lnTo>
                    <a:pt x="46173" y="270265"/>
                  </a:lnTo>
                  <a:lnTo>
                    <a:pt x="41553" y="283926"/>
                  </a:lnTo>
                  <a:lnTo>
                    <a:pt x="36941" y="303610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92753" y="210569"/>
              <a:ext cx="198090" cy="265451"/>
            </a:xfrm>
            <a:custGeom>
              <a:avLst/>
              <a:gdLst/>
              <a:ahLst/>
              <a:cxnLst/>
              <a:rect l="0" t="0" r="0" b="0"/>
              <a:pathLst>
                <a:path w="198090" h="265451">
                  <a:moveTo>
                    <a:pt x="60013" y="0"/>
                  </a:moveTo>
                  <a:lnTo>
                    <a:pt x="57013" y="8802"/>
                  </a:lnTo>
                  <a:lnTo>
                    <a:pt x="53590" y="17148"/>
                  </a:lnTo>
                  <a:lnTo>
                    <a:pt x="49399" y="25847"/>
                  </a:lnTo>
                  <a:lnTo>
                    <a:pt x="44671" y="34968"/>
                  </a:lnTo>
                  <a:lnTo>
                    <a:pt x="39838" y="44463"/>
                  </a:lnTo>
                  <a:lnTo>
                    <a:pt x="35152" y="54246"/>
                  </a:lnTo>
                  <a:lnTo>
                    <a:pt x="30370" y="63914"/>
                  </a:lnTo>
                  <a:lnTo>
                    <a:pt x="24872" y="72792"/>
                  </a:lnTo>
                  <a:lnTo>
                    <a:pt x="18368" y="80528"/>
                  </a:lnTo>
                  <a:lnTo>
                    <a:pt x="11288" y="85610"/>
                  </a:lnTo>
                  <a:lnTo>
                    <a:pt x="5208" y="86119"/>
                  </a:lnTo>
                  <a:lnTo>
                    <a:pt x="1499" y="82674"/>
                  </a:lnTo>
                  <a:lnTo>
                    <a:pt x="0" y="76566"/>
                  </a:lnTo>
                  <a:lnTo>
                    <a:pt x="131" y="68796"/>
                  </a:lnTo>
                  <a:lnTo>
                    <a:pt x="1550" y="60006"/>
                  </a:lnTo>
                  <a:lnTo>
                    <a:pt x="4197" y="50584"/>
                  </a:lnTo>
                  <a:lnTo>
                    <a:pt x="7958" y="40776"/>
                  </a:lnTo>
                  <a:lnTo>
                    <a:pt x="12794" y="31055"/>
                  </a:lnTo>
                  <a:lnTo>
                    <a:pt x="18801" y="22125"/>
                  </a:lnTo>
                  <a:lnTo>
                    <a:pt x="25927" y="14310"/>
                  </a:lnTo>
                  <a:lnTo>
                    <a:pt x="34154" y="7908"/>
                  </a:lnTo>
                  <a:lnTo>
                    <a:pt x="43580" y="3355"/>
                  </a:lnTo>
                  <a:lnTo>
                    <a:pt x="54136" y="712"/>
                  </a:lnTo>
                  <a:lnTo>
                    <a:pt x="65308" y="54"/>
                  </a:lnTo>
                  <a:lnTo>
                    <a:pt x="76266" y="1649"/>
                  </a:lnTo>
                  <a:lnTo>
                    <a:pt x="86549" y="5429"/>
                  </a:lnTo>
                  <a:lnTo>
                    <a:pt x="95739" y="11219"/>
                  </a:lnTo>
                  <a:lnTo>
                    <a:pt x="103308" y="18916"/>
                  </a:lnTo>
                  <a:lnTo>
                    <a:pt x="109125" y="28272"/>
                  </a:lnTo>
                  <a:lnTo>
                    <a:pt x="113065" y="38788"/>
                  </a:lnTo>
                  <a:lnTo>
                    <a:pt x="114827" y="49831"/>
                  </a:lnTo>
                  <a:lnTo>
                    <a:pt x="114458" y="60989"/>
                  </a:lnTo>
                  <a:lnTo>
                    <a:pt x="112282" y="71919"/>
                  </a:lnTo>
                  <a:lnTo>
                    <a:pt x="108697" y="82259"/>
                  </a:lnTo>
                  <a:lnTo>
                    <a:pt x="104115" y="91871"/>
                  </a:lnTo>
                  <a:lnTo>
                    <a:pt x="100503" y="100537"/>
                  </a:lnTo>
                  <a:lnTo>
                    <a:pt x="100490" y="107284"/>
                  </a:lnTo>
                  <a:lnTo>
                    <a:pt x="104038" y="111576"/>
                  </a:lnTo>
                  <a:lnTo>
                    <a:pt x="110115" y="114437"/>
                  </a:lnTo>
                  <a:lnTo>
                    <a:pt x="117813" y="116820"/>
                  </a:lnTo>
                  <a:lnTo>
                    <a:pt x="126365" y="119376"/>
                  </a:lnTo>
                  <a:lnTo>
                    <a:pt x="135084" y="122593"/>
                  </a:lnTo>
                  <a:lnTo>
                    <a:pt x="143607" y="126634"/>
                  </a:lnTo>
                  <a:lnTo>
                    <a:pt x="151818" y="131440"/>
                  </a:lnTo>
                  <a:lnTo>
                    <a:pt x="159727" y="136871"/>
                  </a:lnTo>
                  <a:lnTo>
                    <a:pt x="167383" y="142779"/>
                  </a:lnTo>
                  <a:lnTo>
                    <a:pt x="174680" y="149200"/>
                  </a:lnTo>
                  <a:lnTo>
                    <a:pt x="181363" y="156340"/>
                  </a:lnTo>
                  <a:lnTo>
                    <a:pt x="187333" y="164253"/>
                  </a:lnTo>
                  <a:lnTo>
                    <a:pt x="192326" y="172855"/>
                  </a:lnTo>
                  <a:lnTo>
                    <a:pt x="195850" y="182008"/>
                  </a:lnTo>
                  <a:lnTo>
                    <a:pt x="197768" y="191568"/>
                  </a:lnTo>
                  <a:lnTo>
                    <a:pt x="198089" y="201259"/>
                  </a:lnTo>
                  <a:lnTo>
                    <a:pt x="196792" y="210685"/>
                  </a:lnTo>
                  <a:lnTo>
                    <a:pt x="194027" y="219648"/>
                  </a:lnTo>
                  <a:lnTo>
                    <a:pt x="189901" y="227970"/>
                  </a:lnTo>
                  <a:lnTo>
                    <a:pt x="184391" y="235413"/>
                  </a:lnTo>
                  <a:lnTo>
                    <a:pt x="177614" y="241938"/>
                  </a:lnTo>
                  <a:lnTo>
                    <a:pt x="169793" y="247660"/>
                  </a:lnTo>
                  <a:lnTo>
                    <a:pt x="161174" y="252745"/>
                  </a:lnTo>
                  <a:lnTo>
                    <a:pt x="151970" y="257346"/>
                  </a:lnTo>
                  <a:lnTo>
                    <a:pt x="142350" y="261269"/>
                  </a:lnTo>
                  <a:lnTo>
                    <a:pt x="132440" y="264000"/>
                  </a:lnTo>
                  <a:lnTo>
                    <a:pt x="122330" y="265354"/>
                  </a:lnTo>
                  <a:lnTo>
                    <a:pt x="112083" y="265450"/>
                  </a:lnTo>
                  <a:lnTo>
                    <a:pt x="101744" y="264526"/>
                  </a:lnTo>
                  <a:lnTo>
                    <a:pt x="91352" y="262835"/>
                  </a:lnTo>
                  <a:lnTo>
                    <a:pt x="81189" y="260742"/>
                  </a:lnTo>
                  <a:lnTo>
                    <a:pt x="70679" y="258513"/>
                  </a:lnTo>
                  <a:lnTo>
                    <a:pt x="57781" y="255958"/>
                  </a:lnTo>
                  <a:lnTo>
                    <a:pt x="3895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4922" y="32638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3021" y="2867"/>
                  </a:lnTo>
                  <a:lnTo>
                    <a:pt x="71892" y="5009"/>
                  </a:lnTo>
                  <a:lnTo>
                    <a:pt x="60308" y="6612"/>
                  </a:lnTo>
                  <a:lnTo>
                    <a:pt x="48592" y="7795"/>
                  </a:lnTo>
                  <a:lnTo>
                    <a:pt x="36375" y="8773"/>
                  </a:lnTo>
                  <a:lnTo>
                    <a:pt x="21461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32465" y="148234"/>
              <a:ext cx="225712" cy="367663"/>
            </a:xfrm>
            <a:custGeom>
              <a:avLst/>
              <a:gdLst/>
              <a:ahLst/>
              <a:cxnLst/>
              <a:rect l="0" t="0" r="0" b="0"/>
              <a:pathLst>
                <a:path w="225712" h="367663">
                  <a:moveTo>
                    <a:pt x="4612" y="367662"/>
                  </a:moveTo>
                  <a:lnTo>
                    <a:pt x="1813" y="358727"/>
                  </a:lnTo>
                  <a:lnTo>
                    <a:pt x="311" y="349099"/>
                  </a:lnTo>
                  <a:lnTo>
                    <a:pt x="0" y="337808"/>
                  </a:lnTo>
                  <a:lnTo>
                    <a:pt x="506" y="324967"/>
                  </a:lnTo>
                  <a:lnTo>
                    <a:pt x="1326" y="310839"/>
                  </a:lnTo>
                  <a:lnTo>
                    <a:pt x="2146" y="295719"/>
                  </a:lnTo>
                  <a:lnTo>
                    <a:pt x="3003" y="280030"/>
                  </a:lnTo>
                  <a:lnTo>
                    <a:pt x="4177" y="264291"/>
                  </a:lnTo>
                  <a:lnTo>
                    <a:pt x="5812" y="248782"/>
                  </a:lnTo>
                  <a:lnTo>
                    <a:pt x="7740" y="233423"/>
                  </a:lnTo>
                  <a:lnTo>
                    <a:pt x="9579" y="217885"/>
                  </a:lnTo>
                  <a:lnTo>
                    <a:pt x="11114" y="201987"/>
                  </a:lnTo>
                  <a:lnTo>
                    <a:pt x="12297" y="185868"/>
                  </a:lnTo>
                  <a:lnTo>
                    <a:pt x="13166" y="169886"/>
                  </a:lnTo>
                  <a:lnTo>
                    <a:pt x="13785" y="154243"/>
                  </a:lnTo>
                  <a:lnTo>
                    <a:pt x="14218" y="138975"/>
                  </a:lnTo>
                  <a:lnTo>
                    <a:pt x="14516" y="124036"/>
                  </a:lnTo>
                  <a:lnTo>
                    <a:pt x="14724" y="109362"/>
                  </a:lnTo>
                  <a:lnTo>
                    <a:pt x="15035" y="95050"/>
                  </a:lnTo>
                  <a:lnTo>
                    <a:pt x="15777" y="81352"/>
                  </a:lnTo>
                  <a:lnTo>
                    <a:pt x="17097" y="68381"/>
                  </a:lnTo>
                  <a:lnTo>
                    <a:pt x="19160" y="56896"/>
                  </a:lnTo>
                  <a:lnTo>
                    <a:pt x="22932" y="48527"/>
                  </a:lnTo>
                  <a:lnTo>
                    <a:pt x="28515" y="44420"/>
                  </a:lnTo>
                  <a:lnTo>
                    <a:pt x="34202" y="44797"/>
                  </a:lnTo>
                  <a:lnTo>
                    <a:pt x="39414" y="48983"/>
                  </a:lnTo>
                  <a:lnTo>
                    <a:pt x="44310" y="55760"/>
                  </a:lnTo>
                  <a:lnTo>
                    <a:pt x="49308" y="63721"/>
                  </a:lnTo>
                  <a:lnTo>
                    <a:pt x="54644" y="71981"/>
                  </a:lnTo>
                  <a:lnTo>
                    <a:pt x="60367" y="80146"/>
                  </a:lnTo>
                  <a:lnTo>
                    <a:pt x="66434" y="88090"/>
                  </a:lnTo>
                  <a:lnTo>
                    <a:pt x="72780" y="95787"/>
                  </a:lnTo>
                  <a:lnTo>
                    <a:pt x="79499" y="102618"/>
                  </a:lnTo>
                  <a:lnTo>
                    <a:pt x="86840" y="107399"/>
                  </a:lnTo>
                  <a:lnTo>
                    <a:pt x="94885" y="109642"/>
                  </a:lnTo>
                  <a:lnTo>
                    <a:pt x="103405" y="109182"/>
                  </a:lnTo>
                  <a:lnTo>
                    <a:pt x="111971" y="105833"/>
                  </a:lnTo>
                  <a:lnTo>
                    <a:pt x="120319" y="99804"/>
                  </a:lnTo>
                  <a:lnTo>
                    <a:pt x="128212" y="91724"/>
                  </a:lnTo>
                  <a:lnTo>
                    <a:pt x="135360" y="82416"/>
                  </a:lnTo>
                  <a:lnTo>
                    <a:pt x="141683" y="72463"/>
                  </a:lnTo>
                  <a:lnTo>
                    <a:pt x="147268" y="62194"/>
                  </a:lnTo>
                  <a:lnTo>
                    <a:pt x="152261" y="51775"/>
                  </a:lnTo>
                  <a:lnTo>
                    <a:pt x="156808" y="41288"/>
                  </a:lnTo>
                  <a:lnTo>
                    <a:pt x="161035" y="30771"/>
                  </a:lnTo>
                  <a:lnTo>
                    <a:pt x="165034" y="20243"/>
                  </a:lnTo>
                  <a:lnTo>
                    <a:pt x="168882" y="9782"/>
                  </a:lnTo>
                  <a:lnTo>
                    <a:pt x="172814" y="1882"/>
                  </a:lnTo>
                  <a:lnTo>
                    <a:pt x="176358" y="0"/>
                  </a:lnTo>
                  <a:lnTo>
                    <a:pt x="178364" y="3786"/>
                  </a:lnTo>
                  <a:lnTo>
                    <a:pt x="178792" y="11856"/>
                  </a:lnTo>
                  <a:lnTo>
                    <a:pt x="178166" y="23123"/>
                  </a:lnTo>
                  <a:lnTo>
                    <a:pt x="177146" y="36957"/>
                  </a:lnTo>
                  <a:lnTo>
                    <a:pt x="176132" y="52816"/>
                  </a:lnTo>
                  <a:lnTo>
                    <a:pt x="175283" y="70045"/>
                  </a:lnTo>
                  <a:lnTo>
                    <a:pt x="174630" y="87920"/>
                  </a:lnTo>
                  <a:lnTo>
                    <a:pt x="174152" y="105991"/>
                  </a:lnTo>
                  <a:lnTo>
                    <a:pt x="173811" y="124213"/>
                  </a:lnTo>
                  <a:lnTo>
                    <a:pt x="173574" y="142822"/>
                  </a:lnTo>
                  <a:lnTo>
                    <a:pt x="173415" y="161928"/>
                  </a:lnTo>
                  <a:lnTo>
                    <a:pt x="173476" y="181184"/>
                  </a:lnTo>
                  <a:lnTo>
                    <a:pt x="174049" y="199894"/>
                  </a:lnTo>
                  <a:lnTo>
                    <a:pt x="175251" y="217704"/>
                  </a:lnTo>
                  <a:lnTo>
                    <a:pt x="177042" y="234596"/>
                  </a:lnTo>
                  <a:lnTo>
                    <a:pt x="179316" y="250708"/>
                  </a:lnTo>
                  <a:lnTo>
                    <a:pt x="181956" y="266209"/>
                  </a:lnTo>
                  <a:lnTo>
                    <a:pt x="184864" y="281094"/>
                  </a:lnTo>
                  <a:lnTo>
                    <a:pt x="187962" y="295185"/>
                  </a:lnTo>
                  <a:lnTo>
                    <a:pt x="191196" y="308433"/>
                  </a:lnTo>
                  <a:lnTo>
                    <a:pt x="194759" y="320491"/>
                  </a:lnTo>
                  <a:lnTo>
                    <a:pt x="199638" y="331817"/>
                  </a:lnTo>
                  <a:lnTo>
                    <a:pt x="208498" y="343407"/>
                  </a:lnTo>
                  <a:lnTo>
                    <a:pt x="225711" y="357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10818" y="40008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0"/>
                  </a:lnTo>
                  <a:lnTo>
                    <a:pt x="3695" y="54373"/>
                  </a:lnTo>
                  <a:lnTo>
                    <a:pt x="5546" y="69371"/>
                  </a:lnTo>
                  <a:lnTo>
                    <a:pt x="7713" y="90743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31875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05575" y="347440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0"/>
                  </a:moveTo>
                  <a:lnTo>
                    <a:pt x="88889" y="5934"/>
                  </a:lnTo>
                  <a:lnTo>
                    <a:pt x="83324" y="12139"/>
                  </a:lnTo>
                  <a:lnTo>
                    <a:pt x="77529" y="19235"/>
                  </a:lnTo>
                  <a:lnTo>
                    <a:pt x="71622" y="27175"/>
                  </a:lnTo>
                  <a:lnTo>
                    <a:pt x="65940" y="35822"/>
                  </a:lnTo>
                  <a:lnTo>
                    <a:pt x="60661" y="45016"/>
                  </a:lnTo>
                  <a:lnTo>
                    <a:pt x="55637" y="54616"/>
                  </a:lnTo>
                  <a:lnTo>
                    <a:pt x="50503" y="64505"/>
                  </a:lnTo>
                  <a:lnTo>
                    <a:pt x="45048" y="74598"/>
                  </a:lnTo>
                  <a:lnTo>
                    <a:pt x="39232" y="84832"/>
                  </a:lnTo>
                  <a:lnTo>
                    <a:pt x="33094" y="95161"/>
                  </a:lnTo>
                  <a:lnTo>
                    <a:pt x="26712" y="105542"/>
                  </a:lnTo>
                  <a:lnTo>
                    <a:pt x="20454" y="115499"/>
                  </a:lnTo>
                  <a:lnTo>
                    <a:pt x="14354" y="125104"/>
                  </a:lnTo>
                  <a:lnTo>
                    <a:pt x="7879" y="13520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84518" y="315854"/>
              <a:ext cx="136871" cy="178986"/>
            </a:xfrm>
            <a:custGeom>
              <a:avLst/>
              <a:gdLst/>
              <a:ahLst/>
              <a:cxnLst/>
              <a:rect l="0" t="0" r="0" b="0"/>
              <a:pathLst>
                <a:path w="136871" h="178986">
                  <a:moveTo>
                    <a:pt x="136870" y="178985"/>
                  </a:moveTo>
                  <a:lnTo>
                    <a:pt x="131003" y="170184"/>
                  </a:lnTo>
                  <a:lnTo>
                    <a:pt x="125438" y="161837"/>
                  </a:lnTo>
                  <a:lnTo>
                    <a:pt x="119639" y="153143"/>
                  </a:lnTo>
                  <a:lnTo>
                    <a:pt x="113558" y="144195"/>
                  </a:lnTo>
                  <a:lnTo>
                    <a:pt x="107229" y="135348"/>
                  </a:lnTo>
                  <a:lnTo>
                    <a:pt x="100700" y="126805"/>
                  </a:lnTo>
                  <a:lnTo>
                    <a:pt x="94025" y="118443"/>
                  </a:lnTo>
                  <a:lnTo>
                    <a:pt x="87242" y="109918"/>
                  </a:lnTo>
                  <a:lnTo>
                    <a:pt x="80384" y="101034"/>
                  </a:lnTo>
                  <a:lnTo>
                    <a:pt x="73475" y="91763"/>
                  </a:lnTo>
                  <a:lnTo>
                    <a:pt x="66530" y="82153"/>
                  </a:lnTo>
                  <a:lnTo>
                    <a:pt x="59561" y="72282"/>
                  </a:lnTo>
                  <a:lnTo>
                    <a:pt x="52575" y="62381"/>
                  </a:lnTo>
                  <a:lnTo>
                    <a:pt x="45578" y="52814"/>
                  </a:lnTo>
                  <a:lnTo>
                    <a:pt x="38579" y="43757"/>
                  </a:lnTo>
                  <a:lnTo>
                    <a:pt x="31689" y="35315"/>
                  </a:lnTo>
                  <a:lnTo>
                    <a:pt x="24346" y="26679"/>
                  </a:lnTo>
                  <a:lnTo>
                    <a:pt x="14785" y="15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52974" y="355371"/>
              <a:ext cx="126343" cy="139469"/>
            </a:xfrm>
            <a:custGeom>
              <a:avLst/>
              <a:gdLst/>
              <a:ahLst/>
              <a:cxnLst/>
              <a:rect l="0" t="0" r="0" b="0"/>
              <a:pathLst>
                <a:path w="126343" h="139469">
                  <a:moveTo>
                    <a:pt x="0" y="44711"/>
                  </a:moveTo>
                  <a:lnTo>
                    <a:pt x="8868" y="47578"/>
                  </a:lnTo>
                  <a:lnTo>
                    <a:pt x="17855" y="49720"/>
                  </a:lnTo>
                  <a:lnTo>
                    <a:pt x="27846" y="51314"/>
                  </a:lnTo>
                  <a:lnTo>
                    <a:pt x="38653" y="52149"/>
                  </a:lnTo>
                  <a:lnTo>
                    <a:pt x="49816" y="51701"/>
                  </a:lnTo>
                  <a:lnTo>
                    <a:pt x="61003" y="49783"/>
                  </a:lnTo>
                  <a:lnTo>
                    <a:pt x="71424" y="46200"/>
                  </a:lnTo>
                  <a:lnTo>
                    <a:pt x="79815" y="40595"/>
                  </a:lnTo>
                  <a:lnTo>
                    <a:pt x="85654" y="32988"/>
                  </a:lnTo>
                  <a:lnTo>
                    <a:pt x="88604" y="24323"/>
                  </a:lnTo>
                  <a:lnTo>
                    <a:pt x="88170" y="16202"/>
                  </a:lnTo>
                  <a:lnTo>
                    <a:pt x="84436" y="9499"/>
                  </a:lnTo>
                  <a:lnTo>
                    <a:pt x="78068" y="4530"/>
                  </a:lnTo>
                  <a:lnTo>
                    <a:pt x="69991" y="1414"/>
                  </a:lnTo>
                  <a:lnTo>
                    <a:pt x="60909" y="0"/>
                  </a:lnTo>
                  <a:lnTo>
                    <a:pt x="51413" y="303"/>
                  </a:lnTo>
                  <a:lnTo>
                    <a:pt x="42053" y="2611"/>
                  </a:lnTo>
                  <a:lnTo>
                    <a:pt x="33103" y="6896"/>
                  </a:lnTo>
                  <a:lnTo>
                    <a:pt x="24774" y="12871"/>
                  </a:lnTo>
                  <a:lnTo>
                    <a:pt x="17318" y="20167"/>
                  </a:lnTo>
                  <a:lnTo>
                    <a:pt x="10794" y="28444"/>
                  </a:lnTo>
                  <a:lnTo>
                    <a:pt x="5581" y="37422"/>
                  </a:lnTo>
                  <a:lnTo>
                    <a:pt x="2433" y="46894"/>
                  </a:lnTo>
                  <a:lnTo>
                    <a:pt x="1577" y="56706"/>
                  </a:lnTo>
                  <a:lnTo>
                    <a:pt x="2782" y="66752"/>
                  </a:lnTo>
                  <a:lnTo>
                    <a:pt x="5642" y="76955"/>
                  </a:lnTo>
                  <a:lnTo>
                    <a:pt x="9752" y="87256"/>
                  </a:lnTo>
                  <a:lnTo>
                    <a:pt x="14932" y="97293"/>
                  </a:lnTo>
                  <a:lnTo>
                    <a:pt x="21223" y="106427"/>
                  </a:lnTo>
                  <a:lnTo>
                    <a:pt x="28566" y="114380"/>
                  </a:lnTo>
                  <a:lnTo>
                    <a:pt x="36953" y="121041"/>
                  </a:lnTo>
                  <a:lnTo>
                    <a:pt x="46492" y="126299"/>
                  </a:lnTo>
                  <a:lnTo>
                    <a:pt x="57126" y="130242"/>
                  </a:lnTo>
                  <a:lnTo>
                    <a:pt x="68454" y="133101"/>
                  </a:lnTo>
                  <a:lnTo>
                    <a:pt x="81139" y="135430"/>
                  </a:lnTo>
                  <a:lnTo>
                    <a:pt x="98531" y="137435"/>
                  </a:lnTo>
                  <a:lnTo>
                    <a:pt x="126342" y="139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98779" y="211265"/>
              <a:ext cx="127937" cy="291432"/>
            </a:xfrm>
            <a:custGeom>
              <a:avLst/>
              <a:gdLst/>
              <a:ahLst/>
              <a:cxnLst/>
              <a:rect l="0" t="0" r="0" b="0"/>
              <a:pathLst>
                <a:path w="127937" h="291432">
                  <a:moveTo>
                    <a:pt x="96350" y="230931"/>
                  </a:moveTo>
                  <a:lnTo>
                    <a:pt x="93282" y="222264"/>
                  </a:lnTo>
                  <a:lnTo>
                    <a:pt x="89220" y="215198"/>
                  </a:lnTo>
                  <a:lnTo>
                    <a:pt x="83723" y="209097"/>
                  </a:lnTo>
                  <a:lnTo>
                    <a:pt x="76790" y="203868"/>
                  </a:lnTo>
                  <a:lnTo>
                    <a:pt x="68344" y="199654"/>
                  </a:lnTo>
                  <a:lnTo>
                    <a:pt x="58507" y="196462"/>
                  </a:lnTo>
                  <a:lnTo>
                    <a:pt x="48015" y="194640"/>
                  </a:lnTo>
                  <a:lnTo>
                    <a:pt x="38058" y="194921"/>
                  </a:lnTo>
                  <a:lnTo>
                    <a:pt x="29262" y="197522"/>
                  </a:lnTo>
                  <a:lnTo>
                    <a:pt x="21718" y="202200"/>
                  </a:lnTo>
                  <a:lnTo>
                    <a:pt x="15261" y="208545"/>
                  </a:lnTo>
                  <a:lnTo>
                    <a:pt x="9669" y="216144"/>
                  </a:lnTo>
                  <a:lnTo>
                    <a:pt x="5047" y="224650"/>
                  </a:lnTo>
                  <a:lnTo>
                    <a:pt x="1832" y="233796"/>
                  </a:lnTo>
                  <a:lnTo>
                    <a:pt x="149" y="243381"/>
                  </a:lnTo>
                  <a:lnTo>
                    <a:pt x="0" y="253103"/>
                  </a:lnTo>
                  <a:lnTo>
                    <a:pt x="1420" y="262557"/>
                  </a:lnTo>
                  <a:lnTo>
                    <a:pt x="4270" y="271532"/>
                  </a:lnTo>
                  <a:lnTo>
                    <a:pt x="8454" y="279524"/>
                  </a:lnTo>
                  <a:lnTo>
                    <a:pt x="14004" y="285683"/>
                  </a:lnTo>
                  <a:lnTo>
                    <a:pt x="20808" y="289700"/>
                  </a:lnTo>
                  <a:lnTo>
                    <a:pt x="28647" y="291431"/>
                  </a:lnTo>
                  <a:lnTo>
                    <a:pt x="37278" y="290630"/>
                  </a:lnTo>
                  <a:lnTo>
                    <a:pt x="46482" y="287425"/>
                  </a:lnTo>
                  <a:lnTo>
                    <a:pt x="55761" y="282207"/>
                  </a:lnTo>
                  <a:lnTo>
                    <a:pt x="64378" y="275434"/>
                  </a:lnTo>
                  <a:lnTo>
                    <a:pt x="71985" y="267515"/>
                  </a:lnTo>
                  <a:lnTo>
                    <a:pt x="78582" y="258779"/>
                  </a:lnTo>
                  <a:lnTo>
                    <a:pt x="84329" y="249471"/>
                  </a:lnTo>
                  <a:lnTo>
                    <a:pt x="89415" y="239765"/>
                  </a:lnTo>
                  <a:lnTo>
                    <a:pt x="93849" y="229621"/>
                  </a:lnTo>
                  <a:lnTo>
                    <a:pt x="97464" y="218819"/>
                  </a:lnTo>
                  <a:lnTo>
                    <a:pt x="100233" y="207279"/>
                  </a:lnTo>
                  <a:lnTo>
                    <a:pt x="102265" y="194748"/>
                  </a:lnTo>
                  <a:lnTo>
                    <a:pt x="103712" y="180739"/>
                  </a:lnTo>
                  <a:lnTo>
                    <a:pt x="104723" y="165128"/>
                  </a:lnTo>
                  <a:lnTo>
                    <a:pt x="105419" y="148253"/>
                  </a:lnTo>
                  <a:lnTo>
                    <a:pt x="105895" y="130709"/>
                  </a:lnTo>
                  <a:lnTo>
                    <a:pt x="106213" y="112914"/>
                  </a:lnTo>
                  <a:lnTo>
                    <a:pt x="106258" y="95239"/>
                  </a:lnTo>
                  <a:lnTo>
                    <a:pt x="105756" y="78072"/>
                  </a:lnTo>
                  <a:lnTo>
                    <a:pt x="104601" y="61566"/>
                  </a:lnTo>
                  <a:lnTo>
                    <a:pt x="102841" y="45687"/>
                  </a:lnTo>
                  <a:lnTo>
                    <a:pt x="100589" y="30322"/>
                  </a:lnTo>
                  <a:lnTo>
                    <a:pt x="97958" y="15437"/>
                  </a:lnTo>
                  <a:lnTo>
                    <a:pt x="94905" y="3956"/>
                  </a:lnTo>
                  <a:lnTo>
                    <a:pt x="92014" y="0"/>
                  </a:lnTo>
                  <a:lnTo>
                    <a:pt x="90429" y="2961"/>
                  </a:lnTo>
                  <a:lnTo>
                    <a:pt x="90256" y="10875"/>
                  </a:lnTo>
                  <a:lnTo>
                    <a:pt x="91203" y="21927"/>
                  </a:lnTo>
                  <a:lnTo>
                    <a:pt x="92958" y="34671"/>
                  </a:lnTo>
                  <a:lnTo>
                    <a:pt x="95278" y="48228"/>
                  </a:lnTo>
                  <a:lnTo>
                    <a:pt x="97984" y="62141"/>
                  </a:lnTo>
                  <a:lnTo>
                    <a:pt x="100953" y="76194"/>
                  </a:lnTo>
                  <a:lnTo>
                    <a:pt x="104096" y="90291"/>
                  </a:lnTo>
                  <a:lnTo>
                    <a:pt x="107190" y="104392"/>
                  </a:lnTo>
                  <a:lnTo>
                    <a:pt x="109889" y="118484"/>
                  </a:lnTo>
                  <a:lnTo>
                    <a:pt x="112041" y="132560"/>
                  </a:lnTo>
                  <a:lnTo>
                    <a:pt x="113825" y="146456"/>
                  </a:lnTo>
                  <a:lnTo>
                    <a:pt x="115638" y="159868"/>
                  </a:lnTo>
                  <a:lnTo>
                    <a:pt x="117708" y="172663"/>
                  </a:lnTo>
                  <a:lnTo>
                    <a:pt x="119940" y="184811"/>
                  </a:lnTo>
                  <a:lnTo>
                    <a:pt x="122220" y="197696"/>
                  </a:lnTo>
                  <a:lnTo>
                    <a:pt x="124753" y="214682"/>
                  </a:lnTo>
                  <a:lnTo>
                    <a:pt x="127936" y="241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91654" y="210569"/>
              <a:ext cx="204841" cy="253336"/>
            </a:xfrm>
            <a:custGeom>
              <a:avLst/>
              <a:gdLst/>
              <a:ahLst/>
              <a:cxnLst/>
              <a:rect l="0" t="0" r="0" b="0"/>
              <a:pathLst>
                <a:path w="204841" h="253336">
                  <a:moveTo>
                    <a:pt x="29859" y="242156"/>
                  </a:moveTo>
                  <a:lnTo>
                    <a:pt x="26992" y="233288"/>
                  </a:lnTo>
                  <a:lnTo>
                    <a:pt x="24850" y="224301"/>
                  </a:lnTo>
                  <a:lnTo>
                    <a:pt x="23242" y="214310"/>
                  </a:lnTo>
                  <a:lnTo>
                    <a:pt x="21889" y="203502"/>
                  </a:lnTo>
                  <a:lnTo>
                    <a:pt x="20392" y="192339"/>
                  </a:lnTo>
                  <a:lnTo>
                    <a:pt x="18541" y="181129"/>
                  </a:lnTo>
                  <a:lnTo>
                    <a:pt x="16302" y="169844"/>
                  </a:lnTo>
                  <a:lnTo>
                    <a:pt x="13721" y="158211"/>
                  </a:lnTo>
                  <a:lnTo>
                    <a:pt x="10876" y="146092"/>
                  </a:lnTo>
                  <a:lnTo>
                    <a:pt x="8000" y="133497"/>
                  </a:lnTo>
                  <a:lnTo>
                    <a:pt x="5455" y="120503"/>
                  </a:lnTo>
                  <a:lnTo>
                    <a:pt x="3415" y="107202"/>
                  </a:lnTo>
                  <a:lnTo>
                    <a:pt x="1878" y="93675"/>
                  </a:lnTo>
                  <a:lnTo>
                    <a:pt x="764" y="79988"/>
                  </a:lnTo>
                  <a:lnTo>
                    <a:pt x="0" y="66220"/>
                  </a:lnTo>
                  <a:lnTo>
                    <a:pt x="358" y="53544"/>
                  </a:lnTo>
                  <a:lnTo>
                    <a:pt x="3397" y="45548"/>
                  </a:lnTo>
                  <a:lnTo>
                    <a:pt x="8817" y="44391"/>
                  </a:lnTo>
                  <a:lnTo>
                    <a:pt x="14963" y="48314"/>
                  </a:lnTo>
                  <a:lnTo>
                    <a:pt x="21139" y="55614"/>
                  </a:lnTo>
                  <a:lnTo>
                    <a:pt x="26968" y="65158"/>
                  </a:lnTo>
                  <a:lnTo>
                    <a:pt x="32315" y="76192"/>
                  </a:lnTo>
                  <a:lnTo>
                    <a:pt x="37199" y="88057"/>
                  </a:lnTo>
                  <a:lnTo>
                    <a:pt x="41698" y="100112"/>
                  </a:lnTo>
                  <a:lnTo>
                    <a:pt x="45909" y="112011"/>
                  </a:lnTo>
                  <a:lnTo>
                    <a:pt x="50074" y="123803"/>
                  </a:lnTo>
                  <a:lnTo>
                    <a:pt x="54563" y="135797"/>
                  </a:lnTo>
                  <a:lnTo>
                    <a:pt x="59551" y="148164"/>
                  </a:lnTo>
                  <a:lnTo>
                    <a:pt x="65038" y="160760"/>
                  </a:lnTo>
                  <a:lnTo>
                    <a:pt x="70947" y="173225"/>
                  </a:lnTo>
                  <a:lnTo>
                    <a:pt x="77181" y="185348"/>
                  </a:lnTo>
                  <a:lnTo>
                    <a:pt x="83655" y="196931"/>
                  </a:lnTo>
                  <a:lnTo>
                    <a:pt x="90300" y="207710"/>
                  </a:lnTo>
                  <a:lnTo>
                    <a:pt x="97069" y="217620"/>
                  </a:lnTo>
                  <a:lnTo>
                    <a:pt x="104088" y="226596"/>
                  </a:lnTo>
                  <a:lnTo>
                    <a:pt x="111639" y="234487"/>
                  </a:lnTo>
                  <a:lnTo>
                    <a:pt x="119833" y="241306"/>
                  </a:lnTo>
                  <a:lnTo>
                    <a:pt x="128625" y="246887"/>
                  </a:lnTo>
                  <a:lnTo>
                    <a:pt x="137906" y="250814"/>
                  </a:lnTo>
                  <a:lnTo>
                    <a:pt x="147548" y="253001"/>
                  </a:lnTo>
                  <a:lnTo>
                    <a:pt x="157124" y="253335"/>
                  </a:lnTo>
                  <a:lnTo>
                    <a:pt x="165941" y="251514"/>
                  </a:lnTo>
                  <a:lnTo>
                    <a:pt x="173680" y="247575"/>
                  </a:lnTo>
                  <a:lnTo>
                    <a:pt x="180367" y="241507"/>
                  </a:lnTo>
                  <a:lnTo>
                    <a:pt x="186174" y="233090"/>
                  </a:lnTo>
                  <a:lnTo>
                    <a:pt x="191299" y="222428"/>
                  </a:lnTo>
                  <a:lnTo>
                    <a:pt x="195760" y="209880"/>
                  </a:lnTo>
                  <a:lnTo>
                    <a:pt x="199393" y="195871"/>
                  </a:lnTo>
                  <a:lnTo>
                    <a:pt x="202169" y="180789"/>
                  </a:lnTo>
                  <a:lnTo>
                    <a:pt x="204036" y="165106"/>
                  </a:lnTo>
                  <a:lnTo>
                    <a:pt x="204840" y="149359"/>
                  </a:lnTo>
                  <a:lnTo>
                    <a:pt x="204601" y="133840"/>
                  </a:lnTo>
                  <a:lnTo>
                    <a:pt x="203474" y="118471"/>
                  </a:lnTo>
                  <a:lnTo>
                    <a:pt x="201655" y="102926"/>
                  </a:lnTo>
                  <a:lnTo>
                    <a:pt x="199323" y="87032"/>
                  </a:lnTo>
                  <a:lnTo>
                    <a:pt x="196583" y="71139"/>
                  </a:lnTo>
                  <a:lnTo>
                    <a:pt x="193098" y="54263"/>
                  </a:lnTo>
                  <a:lnTo>
                    <a:pt x="187446" y="32683"/>
                  </a:lnTo>
                  <a:lnTo>
                    <a:pt x="1772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53140" y="336911"/>
              <a:ext cx="80213" cy="125417"/>
            </a:xfrm>
            <a:custGeom>
              <a:avLst/>
              <a:gdLst/>
              <a:ahLst/>
              <a:cxnLst/>
              <a:rect l="0" t="0" r="0" b="0"/>
              <a:pathLst>
                <a:path w="80213" h="125417">
                  <a:moveTo>
                    <a:pt x="0" y="42114"/>
                  </a:moveTo>
                  <a:lnTo>
                    <a:pt x="0" y="53849"/>
                  </a:lnTo>
                  <a:lnTo>
                    <a:pt x="0" y="64978"/>
                  </a:lnTo>
                  <a:lnTo>
                    <a:pt x="13" y="76563"/>
                  </a:lnTo>
                  <a:lnTo>
                    <a:pt x="532" y="88206"/>
                  </a:lnTo>
                  <a:lnTo>
                    <a:pt x="2477" y="98921"/>
                  </a:lnTo>
                  <a:lnTo>
                    <a:pt x="6236" y="108208"/>
                  </a:lnTo>
                  <a:lnTo>
                    <a:pt x="11713" y="115738"/>
                  </a:lnTo>
                  <a:lnTo>
                    <a:pt x="18602" y="121117"/>
                  </a:lnTo>
                  <a:lnTo>
                    <a:pt x="26562" y="124348"/>
                  </a:lnTo>
                  <a:lnTo>
                    <a:pt x="34971" y="125416"/>
                  </a:lnTo>
                  <a:lnTo>
                    <a:pt x="42987" y="124103"/>
                  </a:lnTo>
                  <a:lnTo>
                    <a:pt x="50183" y="120520"/>
                  </a:lnTo>
                  <a:lnTo>
                    <a:pt x="56502" y="115034"/>
                  </a:lnTo>
                  <a:lnTo>
                    <a:pt x="62061" y="108073"/>
                  </a:lnTo>
                  <a:lnTo>
                    <a:pt x="67020" y="100021"/>
                  </a:lnTo>
                  <a:lnTo>
                    <a:pt x="71370" y="91024"/>
                  </a:lnTo>
                  <a:lnTo>
                    <a:pt x="74928" y="81008"/>
                  </a:lnTo>
                  <a:lnTo>
                    <a:pt x="77654" y="70022"/>
                  </a:lnTo>
                  <a:lnTo>
                    <a:pt x="79462" y="58442"/>
                  </a:lnTo>
                  <a:lnTo>
                    <a:pt x="80212" y="45552"/>
                  </a:lnTo>
                  <a:lnTo>
                    <a:pt x="78850" y="2798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95931" y="373939"/>
              <a:ext cx="162536" cy="110372"/>
            </a:xfrm>
            <a:custGeom>
              <a:avLst/>
              <a:gdLst/>
              <a:ahLst/>
              <a:cxnLst/>
              <a:rect l="0" t="0" r="0" b="0"/>
              <a:pathLst>
                <a:path w="162536" h="110372">
                  <a:moveTo>
                    <a:pt x="4608" y="26143"/>
                  </a:moveTo>
                  <a:lnTo>
                    <a:pt x="1808" y="34945"/>
                  </a:lnTo>
                  <a:lnTo>
                    <a:pt x="306" y="43291"/>
                  </a:lnTo>
                  <a:lnTo>
                    <a:pt x="0" y="51990"/>
                  </a:lnTo>
                  <a:lnTo>
                    <a:pt x="679" y="61111"/>
                  </a:lnTo>
                  <a:lnTo>
                    <a:pt x="2147" y="70606"/>
                  </a:lnTo>
                  <a:lnTo>
                    <a:pt x="4194" y="80319"/>
                  </a:lnTo>
                  <a:lnTo>
                    <a:pt x="5896" y="87391"/>
                  </a:lnTo>
                  <a:lnTo>
                    <a:pt x="6401" y="88338"/>
                  </a:lnTo>
                  <a:lnTo>
                    <a:pt x="6277" y="84240"/>
                  </a:lnTo>
                  <a:lnTo>
                    <a:pt x="6127" y="76891"/>
                  </a:lnTo>
                  <a:lnTo>
                    <a:pt x="6442" y="67777"/>
                  </a:lnTo>
                  <a:lnTo>
                    <a:pt x="7415" y="57806"/>
                  </a:lnTo>
                  <a:lnTo>
                    <a:pt x="9025" y="47449"/>
                  </a:lnTo>
                  <a:lnTo>
                    <a:pt x="11164" y="36936"/>
                  </a:lnTo>
                  <a:lnTo>
                    <a:pt x="13718" y="26386"/>
                  </a:lnTo>
                  <a:lnTo>
                    <a:pt x="16904" y="16498"/>
                  </a:lnTo>
                  <a:lnTo>
                    <a:pt x="21251" y="8517"/>
                  </a:lnTo>
                  <a:lnTo>
                    <a:pt x="26950" y="2973"/>
                  </a:lnTo>
                  <a:lnTo>
                    <a:pt x="33727" y="65"/>
                  </a:lnTo>
                  <a:lnTo>
                    <a:pt x="41039" y="0"/>
                  </a:lnTo>
                  <a:lnTo>
                    <a:pt x="48507" y="2588"/>
                  </a:lnTo>
                  <a:lnTo>
                    <a:pt x="55791" y="7374"/>
                  </a:lnTo>
                  <a:lnTo>
                    <a:pt x="62522" y="13850"/>
                  </a:lnTo>
                  <a:lnTo>
                    <a:pt x="68577" y="21532"/>
                  </a:lnTo>
                  <a:lnTo>
                    <a:pt x="74552" y="28829"/>
                  </a:lnTo>
                  <a:lnTo>
                    <a:pt x="81169" y="32295"/>
                  </a:lnTo>
                  <a:lnTo>
                    <a:pt x="87701" y="30582"/>
                  </a:lnTo>
                  <a:lnTo>
                    <a:pt x="93260" y="25654"/>
                  </a:lnTo>
                  <a:lnTo>
                    <a:pt x="98290" y="19482"/>
                  </a:lnTo>
                  <a:lnTo>
                    <a:pt x="103739" y="13989"/>
                  </a:lnTo>
                  <a:lnTo>
                    <a:pt x="110093" y="10117"/>
                  </a:lnTo>
                  <a:lnTo>
                    <a:pt x="117097" y="8329"/>
                  </a:lnTo>
                  <a:lnTo>
                    <a:pt x="124008" y="9015"/>
                  </a:lnTo>
                  <a:lnTo>
                    <a:pt x="130381" y="12106"/>
                  </a:lnTo>
                  <a:lnTo>
                    <a:pt x="136110" y="17228"/>
                  </a:lnTo>
                  <a:lnTo>
                    <a:pt x="141256" y="23928"/>
                  </a:lnTo>
                  <a:lnTo>
                    <a:pt x="145929" y="31798"/>
                  </a:lnTo>
                  <a:lnTo>
                    <a:pt x="150083" y="40669"/>
                  </a:lnTo>
                  <a:lnTo>
                    <a:pt x="153508" y="50599"/>
                  </a:lnTo>
                  <a:lnTo>
                    <a:pt x="156149" y="61518"/>
                  </a:lnTo>
                  <a:lnTo>
                    <a:pt x="158099" y="72655"/>
                  </a:lnTo>
                  <a:lnTo>
                    <a:pt x="159702" y="83711"/>
                  </a:lnTo>
                  <a:lnTo>
                    <a:pt x="161100" y="95654"/>
                  </a:lnTo>
                  <a:lnTo>
                    <a:pt x="162535" y="110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90052" y="231626"/>
              <a:ext cx="139625" cy="232525"/>
            </a:xfrm>
            <a:custGeom>
              <a:avLst/>
              <a:gdLst/>
              <a:ahLst/>
              <a:cxnLst/>
              <a:rect l="0" t="0" r="0" b="0"/>
              <a:pathLst>
                <a:path w="139625" h="232525">
                  <a:moveTo>
                    <a:pt x="0" y="0"/>
                  </a:moveTo>
                  <a:lnTo>
                    <a:pt x="2866" y="11736"/>
                  </a:lnTo>
                  <a:lnTo>
                    <a:pt x="5008" y="22865"/>
                  </a:lnTo>
                  <a:lnTo>
                    <a:pt x="6616" y="34463"/>
                  </a:lnTo>
                  <a:lnTo>
                    <a:pt x="7969" y="46624"/>
                  </a:lnTo>
                  <a:lnTo>
                    <a:pt x="9466" y="59284"/>
                  </a:lnTo>
                  <a:lnTo>
                    <a:pt x="11313" y="72340"/>
                  </a:lnTo>
                  <a:lnTo>
                    <a:pt x="13380" y="85692"/>
                  </a:lnTo>
                  <a:lnTo>
                    <a:pt x="15312" y="99257"/>
                  </a:lnTo>
                  <a:lnTo>
                    <a:pt x="16912" y="112968"/>
                  </a:lnTo>
                  <a:lnTo>
                    <a:pt x="18309" y="126614"/>
                  </a:lnTo>
                  <a:lnTo>
                    <a:pt x="19854" y="139856"/>
                  </a:lnTo>
                  <a:lnTo>
                    <a:pt x="21735" y="152541"/>
                  </a:lnTo>
                  <a:lnTo>
                    <a:pt x="23660" y="164687"/>
                  </a:lnTo>
                  <a:lnTo>
                    <a:pt x="24966" y="176383"/>
                  </a:lnTo>
                  <a:lnTo>
                    <a:pt x="25355" y="187658"/>
                  </a:lnTo>
                  <a:lnTo>
                    <a:pt x="25917" y="195891"/>
                  </a:lnTo>
                  <a:lnTo>
                    <a:pt x="27815" y="197726"/>
                  </a:lnTo>
                  <a:lnTo>
                    <a:pt x="30366" y="194196"/>
                  </a:lnTo>
                  <a:lnTo>
                    <a:pt x="33376" y="187177"/>
                  </a:lnTo>
                  <a:lnTo>
                    <a:pt x="37047" y="178249"/>
                  </a:lnTo>
                  <a:lnTo>
                    <a:pt x="41466" y="168391"/>
                  </a:lnTo>
                  <a:lnTo>
                    <a:pt x="46728" y="158441"/>
                  </a:lnTo>
                  <a:lnTo>
                    <a:pt x="53012" y="149259"/>
                  </a:lnTo>
                  <a:lnTo>
                    <a:pt x="60313" y="141232"/>
                  </a:lnTo>
                  <a:lnTo>
                    <a:pt x="68487" y="134835"/>
                  </a:lnTo>
                  <a:lnTo>
                    <a:pt x="77343" y="130806"/>
                  </a:lnTo>
                  <a:lnTo>
                    <a:pt x="86701" y="129322"/>
                  </a:lnTo>
                  <a:lnTo>
                    <a:pt x="96255" y="130256"/>
                  </a:lnTo>
                  <a:lnTo>
                    <a:pt x="105589" y="133456"/>
                  </a:lnTo>
                  <a:lnTo>
                    <a:pt x="114484" y="138609"/>
                  </a:lnTo>
                  <a:lnTo>
                    <a:pt x="122591" y="145472"/>
                  </a:lnTo>
                  <a:lnTo>
                    <a:pt x="129358" y="153964"/>
                  </a:lnTo>
                  <a:lnTo>
                    <a:pt x="134602" y="163884"/>
                  </a:lnTo>
                  <a:lnTo>
                    <a:pt x="138140" y="174627"/>
                  </a:lnTo>
                  <a:lnTo>
                    <a:pt x="139624" y="185296"/>
                  </a:lnTo>
                  <a:lnTo>
                    <a:pt x="139062" y="195390"/>
                  </a:lnTo>
                  <a:lnTo>
                    <a:pt x="136584" y="204622"/>
                  </a:lnTo>
                  <a:lnTo>
                    <a:pt x="132263" y="212752"/>
                  </a:lnTo>
                  <a:lnTo>
                    <a:pt x="126323" y="219764"/>
                  </a:lnTo>
                  <a:lnTo>
                    <a:pt x="119083" y="225491"/>
                  </a:lnTo>
                  <a:lnTo>
                    <a:pt x="110862" y="229523"/>
                  </a:lnTo>
                  <a:lnTo>
                    <a:pt x="101928" y="231793"/>
                  </a:lnTo>
                  <a:lnTo>
                    <a:pt x="92491" y="232524"/>
                  </a:lnTo>
                  <a:lnTo>
                    <a:pt x="82704" y="232035"/>
                  </a:lnTo>
                  <a:lnTo>
                    <a:pt x="72686" y="230636"/>
                  </a:lnTo>
                  <a:lnTo>
                    <a:pt x="62775" y="228542"/>
                  </a:lnTo>
                  <a:lnTo>
                    <a:pt x="52463" y="225569"/>
                  </a:lnTo>
                  <a:lnTo>
                    <a:pt x="39727" y="220343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26922" y="315198"/>
              <a:ext cx="147400" cy="127019"/>
            </a:xfrm>
            <a:custGeom>
              <a:avLst/>
              <a:gdLst/>
              <a:ahLst/>
              <a:cxnLst/>
              <a:rect l="0" t="0" r="0" b="0"/>
              <a:pathLst>
                <a:path w="147400" h="127019">
                  <a:moveTo>
                    <a:pt x="0" y="53299"/>
                  </a:moveTo>
                  <a:lnTo>
                    <a:pt x="11735" y="53299"/>
                  </a:lnTo>
                  <a:lnTo>
                    <a:pt x="22864" y="53299"/>
                  </a:lnTo>
                  <a:lnTo>
                    <a:pt x="34462" y="53299"/>
                  </a:lnTo>
                  <a:lnTo>
                    <a:pt x="46623" y="53299"/>
                  </a:lnTo>
                  <a:lnTo>
                    <a:pt x="59283" y="53299"/>
                  </a:lnTo>
                  <a:lnTo>
                    <a:pt x="72330" y="53290"/>
                  </a:lnTo>
                  <a:lnTo>
                    <a:pt x="85337" y="52944"/>
                  </a:lnTo>
                  <a:lnTo>
                    <a:pt x="97605" y="51647"/>
                  </a:lnTo>
                  <a:lnTo>
                    <a:pt x="108796" y="49136"/>
                  </a:lnTo>
                  <a:lnTo>
                    <a:pt x="118272" y="45313"/>
                  </a:lnTo>
                  <a:lnTo>
                    <a:pt x="124976" y="40071"/>
                  </a:lnTo>
                  <a:lnTo>
                    <a:pt x="128585" y="33515"/>
                  </a:lnTo>
                  <a:lnTo>
                    <a:pt x="129245" y="26199"/>
                  </a:lnTo>
                  <a:lnTo>
                    <a:pt x="127195" y="18990"/>
                  </a:lnTo>
                  <a:lnTo>
                    <a:pt x="122858" y="12381"/>
                  </a:lnTo>
                  <a:lnTo>
                    <a:pt x="116730" y="6813"/>
                  </a:lnTo>
                  <a:lnTo>
                    <a:pt x="109272" y="2830"/>
                  </a:lnTo>
                  <a:lnTo>
                    <a:pt x="100863" y="569"/>
                  </a:lnTo>
                  <a:lnTo>
                    <a:pt x="91951" y="0"/>
                  </a:lnTo>
                  <a:lnTo>
                    <a:pt x="83049" y="1123"/>
                  </a:lnTo>
                  <a:lnTo>
                    <a:pt x="74443" y="3772"/>
                  </a:lnTo>
                  <a:lnTo>
                    <a:pt x="66530" y="7988"/>
                  </a:lnTo>
                  <a:lnTo>
                    <a:pt x="59893" y="14090"/>
                  </a:lnTo>
                  <a:lnTo>
                    <a:pt x="54731" y="22078"/>
                  </a:lnTo>
                  <a:lnTo>
                    <a:pt x="51079" y="31526"/>
                  </a:lnTo>
                  <a:lnTo>
                    <a:pt x="48985" y="41776"/>
                  </a:lnTo>
                  <a:lnTo>
                    <a:pt x="48316" y="52371"/>
                  </a:lnTo>
                  <a:lnTo>
                    <a:pt x="48813" y="63076"/>
                  </a:lnTo>
                  <a:lnTo>
                    <a:pt x="50200" y="73790"/>
                  </a:lnTo>
                  <a:lnTo>
                    <a:pt x="52248" y="84465"/>
                  </a:lnTo>
                  <a:lnTo>
                    <a:pt x="55095" y="94769"/>
                  </a:lnTo>
                  <a:lnTo>
                    <a:pt x="59215" y="104089"/>
                  </a:lnTo>
                  <a:lnTo>
                    <a:pt x="64767" y="112165"/>
                  </a:lnTo>
                  <a:lnTo>
                    <a:pt x="71615" y="118741"/>
                  </a:lnTo>
                  <a:lnTo>
                    <a:pt x="79507" y="123410"/>
                  </a:lnTo>
                  <a:lnTo>
                    <a:pt x="88184" y="126136"/>
                  </a:lnTo>
                  <a:lnTo>
                    <a:pt x="97263" y="127018"/>
                  </a:lnTo>
                  <a:lnTo>
                    <a:pt x="106270" y="126106"/>
                  </a:lnTo>
                  <a:lnTo>
                    <a:pt x="114984" y="123589"/>
                  </a:lnTo>
                  <a:lnTo>
                    <a:pt x="123880" y="119899"/>
                  </a:lnTo>
                  <a:lnTo>
                    <a:pt x="134063" y="114376"/>
                  </a:lnTo>
                  <a:lnTo>
                    <a:pt x="147399" y="105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05906" y="315854"/>
              <a:ext cx="115815" cy="113762"/>
            </a:xfrm>
            <a:custGeom>
              <a:avLst/>
              <a:gdLst/>
              <a:ahLst/>
              <a:cxnLst/>
              <a:rect l="0" t="0" r="0" b="0"/>
              <a:pathLst>
                <a:path w="115815" h="113762">
                  <a:moveTo>
                    <a:pt x="0" y="73700"/>
                  </a:moveTo>
                  <a:lnTo>
                    <a:pt x="2934" y="85368"/>
                  </a:lnTo>
                  <a:lnTo>
                    <a:pt x="5717" y="95857"/>
                  </a:lnTo>
                  <a:lnTo>
                    <a:pt x="8590" y="106075"/>
                  </a:lnTo>
                  <a:lnTo>
                    <a:pt x="10679" y="113273"/>
                  </a:lnTo>
                  <a:lnTo>
                    <a:pt x="10931" y="113761"/>
                  </a:lnTo>
                  <a:lnTo>
                    <a:pt x="9803" y="108526"/>
                  </a:lnTo>
                  <a:lnTo>
                    <a:pt x="8139" y="99586"/>
                  </a:lnTo>
                  <a:lnTo>
                    <a:pt x="6884" y="88858"/>
                  </a:lnTo>
                  <a:lnTo>
                    <a:pt x="6502" y="77507"/>
                  </a:lnTo>
                  <a:lnTo>
                    <a:pt x="7217" y="66241"/>
                  </a:lnTo>
                  <a:lnTo>
                    <a:pt x="9211" y="55573"/>
                  </a:lnTo>
                  <a:lnTo>
                    <a:pt x="12443" y="45688"/>
                  </a:lnTo>
                  <a:lnTo>
                    <a:pt x="16882" y="36704"/>
                  </a:lnTo>
                  <a:lnTo>
                    <a:pt x="22601" y="28796"/>
                  </a:lnTo>
                  <a:lnTo>
                    <a:pt x="29523" y="21955"/>
                  </a:lnTo>
                  <a:lnTo>
                    <a:pt x="37610" y="16186"/>
                  </a:lnTo>
                  <a:lnTo>
                    <a:pt x="46939" y="11600"/>
                  </a:lnTo>
                  <a:lnTo>
                    <a:pt x="57424" y="8142"/>
                  </a:lnTo>
                  <a:lnTo>
                    <a:pt x="68452" y="5627"/>
                  </a:lnTo>
                  <a:lnTo>
                    <a:pt x="80158" y="3574"/>
                  </a:lnTo>
                  <a:lnTo>
                    <a:pt x="94687" y="180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53305" y="342836"/>
              <a:ext cx="126343" cy="157955"/>
            </a:xfrm>
            <a:custGeom>
              <a:avLst/>
              <a:gdLst/>
              <a:ahLst/>
              <a:cxnLst/>
              <a:rect l="0" t="0" r="0" b="0"/>
              <a:pathLst>
                <a:path w="126343" h="157955">
                  <a:moveTo>
                    <a:pt x="126342" y="4604"/>
                  </a:moveTo>
                  <a:lnTo>
                    <a:pt x="117541" y="1804"/>
                  </a:lnTo>
                  <a:lnTo>
                    <a:pt x="109194" y="302"/>
                  </a:lnTo>
                  <a:lnTo>
                    <a:pt x="100496" y="0"/>
                  </a:lnTo>
                  <a:lnTo>
                    <a:pt x="91375" y="852"/>
                  </a:lnTo>
                  <a:lnTo>
                    <a:pt x="81880" y="2969"/>
                  </a:lnTo>
                  <a:lnTo>
                    <a:pt x="72106" y="6295"/>
                  </a:lnTo>
                  <a:lnTo>
                    <a:pt x="62783" y="10803"/>
                  </a:lnTo>
                  <a:lnTo>
                    <a:pt x="55202" y="16571"/>
                  </a:lnTo>
                  <a:lnTo>
                    <a:pt x="49942" y="23508"/>
                  </a:lnTo>
                  <a:lnTo>
                    <a:pt x="47399" y="30927"/>
                  </a:lnTo>
                  <a:lnTo>
                    <a:pt x="48112" y="37679"/>
                  </a:lnTo>
                  <a:lnTo>
                    <a:pt x="52038" y="43180"/>
                  </a:lnTo>
                  <a:lnTo>
                    <a:pt x="58536" y="47531"/>
                  </a:lnTo>
                  <a:lnTo>
                    <a:pt x="66700" y="51224"/>
                  </a:lnTo>
                  <a:lnTo>
                    <a:pt x="75836" y="54644"/>
                  </a:lnTo>
                  <a:lnTo>
                    <a:pt x="85200" y="58317"/>
                  </a:lnTo>
                  <a:lnTo>
                    <a:pt x="93938" y="62943"/>
                  </a:lnTo>
                  <a:lnTo>
                    <a:pt x="101648" y="68809"/>
                  </a:lnTo>
                  <a:lnTo>
                    <a:pt x="107990" y="75855"/>
                  </a:lnTo>
                  <a:lnTo>
                    <a:pt x="112509" y="83874"/>
                  </a:lnTo>
                  <a:lnTo>
                    <a:pt x="115139" y="92632"/>
                  </a:lnTo>
                  <a:lnTo>
                    <a:pt x="115957" y="101764"/>
                  </a:lnTo>
                  <a:lnTo>
                    <a:pt x="115002" y="110806"/>
                  </a:lnTo>
                  <a:lnTo>
                    <a:pt x="112472" y="119507"/>
                  </a:lnTo>
                  <a:lnTo>
                    <a:pt x="108505" y="127651"/>
                  </a:lnTo>
                  <a:lnTo>
                    <a:pt x="103102" y="134975"/>
                  </a:lnTo>
                  <a:lnTo>
                    <a:pt x="96392" y="141415"/>
                  </a:lnTo>
                  <a:lnTo>
                    <a:pt x="88447" y="146910"/>
                  </a:lnTo>
                  <a:lnTo>
                    <a:pt x="79213" y="151311"/>
                  </a:lnTo>
                  <a:lnTo>
                    <a:pt x="68786" y="154639"/>
                  </a:lnTo>
                  <a:lnTo>
                    <a:pt x="57600" y="156869"/>
                  </a:lnTo>
                  <a:lnTo>
                    <a:pt x="45025" y="157954"/>
                  </a:lnTo>
                  <a:lnTo>
                    <a:pt x="27724" y="156875"/>
                  </a:lnTo>
                  <a:lnTo>
                    <a:pt x="0" y="152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2155" y="491969"/>
              <a:ext cx="3116436" cy="129213"/>
            </a:xfrm>
            <a:custGeom>
              <a:avLst/>
              <a:gdLst/>
              <a:ahLst/>
              <a:cxnLst/>
              <a:rect l="0" t="0" r="0" b="0"/>
              <a:pathLst>
                <a:path w="3116436" h="129213">
                  <a:moveTo>
                    <a:pt x="3116435" y="13398"/>
                  </a:moveTo>
                  <a:lnTo>
                    <a:pt x="3110568" y="19266"/>
                  </a:lnTo>
                  <a:lnTo>
                    <a:pt x="3105003" y="24830"/>
                  </a:lnTo>
                  <a:lnTo>
                    <a:pt x="3099200" y="30625"/>
                  </a:lnTo>
                  <a:lnTo>
                    <a:pt x="3092946" y="36533"/>
                  </a:lnTo>
                  <a:lnTo>
                    <a:pt x="3085967" y="42214"/>
                  </a:lnTo>
                  <a:lnTo>
                    <a:pt x="3078186" y="47480"/>
                  </a:lnTo>
                  <a:lnTo>
                    <a:pt x="3069685" y="51985"/>
                  </a:lnTo>
                  <a:lnTo>
                    <a:pt x="3060606" y="55174"/>
                  </a:lnTo>
                  <a:lnTo>
                    <a:pt x="3051092" y="56865"/>
                  </a:lnTo>
                  <a:lnTo>
                    <a:pt x="3041264" y="57032"/>
                  </a:lnTo>
                  <a:lnTo>
                    <a:pt x="3031215" y="55631"/>
                  </a:lnTo>
                  <a:lnTo>
                    <a:pt x="3021007" y="52810"/>
                  </a:lnTo>
                  <a:lnTo>
                    <a:pt x="3010525" y="49156"/>
                  </a:lnTo>
                  <a:lnTo>
                    <a:pt x="2999496" y="45560"/>
                  </a:lnTo>
                  <a:lnTo>
                    <a:pt x="2987818" y="42526"/>
                  </a:lnTo>
                  <a:lnTo>
                    <a:pt x="2975704" y="40341"/>
                  </a:lnTo>
                  <a:lnTo>
                    <a:pt x="2963572" y="39250"/>
                  </a:lnTo>
                  <a:lnTo>
                    <a:pt x="2951675" y="39266"/>
                  </a:lnTo>
                  <a:lnTo>
                    <a:pt x="2940246" y="40395"/>
                  </a:lnTo>
                  <a:lnTo>
                    <a:pt x="2929571" y="42740"/>
                  </a:lnTo>
                  <a:lnTo>
                    <a:pt x="2919718" y="46231"/>
                  </a:lnTo>
                  <a:lnTo>
                    <a:pt x="2910270" y="50351"/>
                  </a:lnTo>
                  <a:lnTo>
                    <a:pt x="2900466" y="54267"/>
                  </a:lnTo>
                  <a:lnTo>
                    <a:pt x="2889898" y="57520"/>
                  </a:lnTo>
                  <a:lnTo>
                    <a:pt x="2878509" y="59853"/>
                  </a:lnTo>
                  <a:lnTo>
                    <a:pt x="2866405" y="61043"/>
                  </a:lnTo>
                  <a:lnTo>
                    <a:pt x="2853745" y="61095"/>
                  </a:lnTo>
                  <a:lnTo>
                    <a:pt x="2840837" y="60011"/>
                  </a:lnTo>
                  <a:lnTo>
                    <a:pt x="2828106" y="57695"/>
                  </a:lnTo>
                  <a:lnTo>
                    <a:pt x="2815770" y="54221"/>
                  </a:lnTo>
                  <a:lnTo>
                    <a:pt x="2803862" y="49941"/>
                  </a:lnTo>
                  <a:lnTo>
                    <a:pt x="2792326" y="45385"/>
                  </a:lnTo>
                  <a:lnTo>
                    <a:pt x="2781077" y="40890"/>
                  </a:lnTo>
                  <a:lnTo>
                    <a:pt x="2769877" y="36908"/>
                  </a:lnTo>
                  <a:lnTo>
                    <a:pt x="2758357" y="34072"/>
                  </a:lnTo>
                  <a:lnTo>
                    <a:pt x="2746346" y="32615"/>
                  </a:lnTo>
                  <a:lnTo>
                    <a:pt x="2734007" y="32435"/>
                  </a:lnTo>
                  <a:lnTo>
                    <a:pt x="2721723" y="33295"/>
                  </a:lnTo>
                  <a:lnTo>
                    <a:pt x="2709720" y="34943"/>
                  </a:lnTo>
                  <a:lnTo>
                    <a:pt x="2698050" y="37165"/>
                  </a:lnTo>
                  <a:lnTo>
                    <a:pt x="2686682" y="39794"/>
                  </a:lnTo>
                  <a:lnTo>
                    <a:pt x="2675553" y="42705"/>
                  </a:lnTo>
                  <a:lnTo>
                    <a:pt x="2664606" y="45809"/>
                  </a:lnTo>
                  <a:lnTo>
                    <a:pt x="2653788" y="49046"/>
                  </a:lnTo>
                  <a:lnTo>
                    <a:pt x="2643062" y="52364"/>
                  </a:lnTo>
                  <a:lnTo>
                    <a:pt x="2632400" y="55405"/>
                  </a:lnTo>
                  <a:lnTo>
                    <a:pt x="2621780" y="57536"/>
                  </a:lnTo>
                  <a:lnTo>
                    <a:pt x="2611186" y="58484"/>
                  </a:lnTo>
                  <a:lnTo>
                    <a:pt x="2600444" y="58306"/>
                  </a:lnTo>
                  <a:lnTo>
                    <a:pt x="2589240" y="57198"/>
                  </a:lnTo>
                  <a:lnTo>
                    <a:pt x="2577444" y="55379"/>
                  </a:lnTo>
                  <a:lnTo>
                    <a:pt x="2565251" y="53041"/>
                  </a:lnTo>
                  <a:lnTo>
                    <a:pt x="2553066" y="50334"/>
                  </a:lnTo>
                  <a:lnTo>
                    <a:pt x="2541129" y="47370"/>
                  </a:lnTo>
                  <a:lnTo>
                    <a:pt x="2529504" y="44230"/>
                  </a:lnTo>
                  <a:lnTo>
                    <a:pt x="2518166" y="40969"/>
                  </a:lnTo>
                  <a:lnTo>
                    <a:pt x="2507058" y="37627"/>
                  </a:lnTo>
                  <a:lnTo>
                    <a:pt x="2496123" y="34230"/>
                  </a:lnTo>
                  <a:lnTo>
                    <a:pt x="2485314" y="30795"/>
                  </a:lnTo>
                  <a:lnTo>
                    <a:pt x="2474585" y="27340"/>
                  </a:lnTo>
                  <a:lnTo>
                    <a:pt x="2463581" y="24037"/>
                  </a:lnTo>
                  <a:lnTo>
                    <a:pt x="2451667" y="21198"/>
                  </a:lnTo>
                  <a:lnTo>
                    <a:pt x="2438578" y="18966"/>
                  </a:lnTo>
                  <a:lnTo>
                    <a:pt x="2424532" y="17638"/>
                  </a:lnTo>
                  <a:lnTo>
                    <a:pt x="2410032" y="17728"/>
                  </a:lnTo>
                  <a:lnTo>
                    <a:pt x="2395427" y="19381"/>
                  </a:lnTo>
                  <a:lnTo>
                    <a:pt x="2380875" y="22271"/>
                  </a:lnTo>
                  <a:lnTo>
                    <a:pt x="2366426" y="25813"/>
                  </a:lnTo>
                  <a:lnTo>
                    <a:pt x="2352085" y="29597"/>
                  </a:lnTo>
                  <a:lnTo>
                    <a:pt x="2337997" y="33423"/>
                  </a:lnTo>
                  <a:lnTo>
                    <a:pt x="2324451" y="37211"/>
                  </a:lnTo>
                  <a:lnTo>
                    <a:pt x="2311549" y="40930"/>
                  </a:lnTo>
                  <a:lnTo>
                    <a:pt x="2298917" y="44256"/>
                  </a:lnTo>
                  <a:lnTo>
                    <a:pt x="2285828" y="46585"/>
                  </a:lnTo>
                  <a:lnTo>
                    <a:pt x="2271915" y="47670"/>
                  </a:lnTo>
                  <a:lnTo>
                    <a:pt x="2257466" y="47585"/>
                  </a:lnTo>
                  <a:lnTo>
                    <a:pt x="2243221" y="46540"/>
                  </a:lnTo>
                  <a:lnTo>
                    <a:pt x="2229601" y="44764"/>
                  </a:lnTo>
                  <a:lnTo>
                    <a:pt x="2216694" y="42454"/>
                  </a:lnTo>
                  <a:lnTo>
                    <a:pt x="2204419" y="39767"/>
                  </a:lnTo>
                  <a:lnTo>
                    <a:pt x="2192643" y="36816"/>
                  </a:lnTo>
                  <a:lnTo>
                    <a:pt x="2181073" y="33684"/>
                  </a:lnTo>
                  <a:lnTo>
                    <a:pt x="2169298" y="30429"/>
                  </a:lnTo>
                  <a:lnTo>
                    <a:pt x="2157108" y="27091"/>
                  </a:lnTo>
                  <a:lnTo>
                    <a:pt x="2144477" y="23696"/>
                  </a:lnTo>
                  <a:lnTo>
                    <a:pt x="2131465" y="20263"/>
                  </a:lnTo>
                  <a:lnTo>
                    <a:pt x="2118154" y="16805"/>
                  </a:lnTo>
                  <a:lnTo>
                    <a:pt x="2104623" y="13330"/>
                  </a:lnTo>
                  <a:lnTo>
                    <a:pt x="2090934" y="9843"/>
                  </a:lnTo>
                  <a:lnTo>
                    <a:pt x="2077138" y="6358"/>
                  </a:lnTo>
                  <a:lnTo>
                    <a:pt x="2063433" y="3204"/>
                  </a:lnTo>
                  <a:lnTo>
                    <a:pt x="2050152" y="998"/>
                  </a:lnTo>
                  <a:lnTo>
                    <a:pt x="2037436" y="0"/>
                  </a:lnTo>
                  <a:lnTo>
                    <a:pt x="2025100" y="144"/>
                  </a:lnTo>
                  <a:lnTo>
                    <a:pt x="2012743" y="1230"/>
                  </a:lnTo>
                  <a:lnTo>
                    <a:pt x="2000134" y="3034"/>
                  </a:lnTo>
                  <a:lnTo>
                    <a:pt x="1987376" y="5362"/>
                  </a:lnTo>
                  <a:lnTo>
                    <a:pt x="1974804" y="8062"/>
                  </a:lnTo>
                  <a:lnTo>
                    <a:pt x="1962604" y="11021"/>
                  </a:lnTo>
                  <a:lnTo>
                    <a:pt x="1950801" y="14158"/>
                  </a:lnTo>
                  <a:lnTo>
                    <a:pt x="1939342" y="17417"/>
                  </a:lnTo>
                  <a:lnTo>
                    <a:pt x="1928149" y="20758"/>
                  </a:lnTo>
                  <a:lnTo>
                    <a:pt x="1916987" y="24155"/>
                  </a:lnTo>
                  <a:lnTo>
                    <a:pt x="1905494" y="27589"/>
                  </a:lnTo>
                  <a:lnTo>
                    <a:pt x="1893492" y="31043"/>
                  </a:lnTo>
                  <a:lnTo>
                    <a:pt x="1880819" y="34346"/>
                  </a:lnTo>
                  <a:lnTo>
                    <a:pt x="1867247" y="37184"/>
                  </a:lnTo>
                  <a:lnTo>
                    <a:pt x="1852742" y="39426"/>
                  </a:lnTo>
                  <a:lnTo>
                    <a:pt x="1837426" y="41100"/>
                  </a:lnTo>
                  <a:lnTo>
                    <a:pt x="1821466" y="42306"/>
                  </a:lnTo>
                  <a:lnTo>
                    <a:pt x="1805032" y="43150"/>
                  </a:lnTo>
                  <a:lnTo>
                    <a:pt x="1788422" y="43566"/>
                  </a:lnTo>
                  <a:lnTo>
                    <a:pt x="1772044" y="43320"/>
                  </a:lnTo>
                  <a:lnTo>
                    <a:pt x="1756099" y="42341"/>
                  </a:lnTo>
                  <a:lnTo>
                    <a:pt x="1740443" y="40701"/>
                  </a:lnTo>
                  <a:lnTo>
                    <a:pt x="1724704" y="38529"/>
                  </a:lnTo>
                  <a:lnTo>
                    <a:pt x="1708672" y="35962"/>
                  </a:lnTo>
                  <a:lnTo>
                    <a:pt x="1692462" y="33273"/>
                  </a:lnTo>
                  <a:lnTo>
                    <a:pt x="1676419" y="30854"/>
                  </a:lnTo>
                  <a:lnTo>
                    <a:pt x="1660740" y="28903"/>
                  </a:lnTo>
                  <a:lnTo>
                    <a:pt x="1645617" y="27595"/>
                  </a:lnTo>
                  <a:lnTo>
                    <a:pt x="1631309" y="27167"/>
                  </a:lnTo>
                  <a:lnTo>
                    <a:pt x="1617867" y="27658"/>
                  </a:lnTo>
                  <a:lnTo>
                    <a:pt x="1605027" y="28954"/>
                  </a:lnTo>
                  <a:lnTo>
                    <a:pt x="1592324" y="30887"/>
                  </a:lnTo>
                  <a:lnTo>
                    <a:pt x="1579475" y="33295"/>
                  </a:lnTo>
                  <a:lnTo>
                    <a:pt x="1566385" y="36046"/>
                  </a:lnTo>
                  <a:lnTo>
                    <a:pt x="1553057" y="39037"/>
                  </a:lnTo>
                  <a:lnTo>
                    <a:pt x="1539531" y="42199"/>
                  </a:lnTo>
                  <a:lnTo>
                    <a:pt x="1525854" y="45644"/>
                  </a:lnTo>
                  <a:lnTo>
                    <a:pt x="1512066" y="49643"/>
                  </a:lnTo>
                  <a:lnTo>
                    <a:pt x="1498204" y="54294"/>
                  </a:lnTo>
                  <a:lnTo>
                    <a:pt x="1484456" y="59384"/>
                  </a:lnTo>
                  <a:lnTo>
                    <a:pt x="1471145" y="64494"/>
                  </a:lnTo>
                  <a:lnTo>
                    <a:pt x="1458409" y="69369"/>
                  </a:lnTo>
                  <a:lnTo>
                    <a:pt x="1446059" y="73777"/>
                  </a:lnTo>
                  <a:lnTo>
                    <a:pt x="1433693" y="77432"/>
                  </a:lnTo>
                  <a:lnTo>
                    <a:pt x="1421069" y="80252"/>
                  </a:lnTo>
                  <a:lnTo>
                    <a:pt x="1407962" y="82162"/>
                  </a:lnTo>
                  <a:lnTo>
                    <a:pt x="1394091" y="83002"/>
                  </a:lnTo>
                  <a:lnTo>
                    <a:pt x="1379387" y="82791"/>
                  </a:lnTo>
                  <a:lnTo>
                    <a:pt x="1364104" y="81684"/>
                  </a:lnTo>
                  <a:lnTo>
                    <a:pt x="1348700" y="79879"/>
                  </a:lnTo>
                  <a:lnTo>
                    <a:pt x="1333452" y="77561"/>
                  </a:lnTo>
                  <a:lnTo>
                    <a:pt x="1318452" y="75041"/>
                  </a:lnTo>
                  <a:lnTo>
                    <a:pt x="1303694" y="72736"/>
                  </a:lnTo>
                  <a:lnTo>
                    <a:pt x="1289137" y="70853"/>
                  </a:lnTo>
                  <a:lnTo>
                    <a:pt x="1274734" y="69250"/>
                  </a:lnTo>
                  <a:lnTo>
                    <a:pt x="1260443" y="67560"/>
                  </a:lnTo>
                  <a:lnTo>
                    <a:pt x="1246232" y="65568"/>
                  </a:lnTo>
                  <a:lnTo>
                    <a:pt x="1232076" y="63228"/>
                  </a:lnTo>
                  <a:lnTo>
                    <a:pt x="1217959" y="60578"/>
                  </a:lnTo>
                  <a:lnTo>
                    <a:pt x="1203867" y="57690"/>
                  </a:lnTo>
                  <a:lnTo>
                    <a:pt x="1189793" y="54954"/>
                  </a:lnTo>
                  <a:lnTo>
                    <a:pt x="1175731" y="53036"/>
                  </a:lnTo>
                  <a:lnTo>
                    <a:pt x="1161677" y="52235"/>
                  </a:lnTo>
                  <a:lnTo>
                    <a:pt x="1147628" y="52513"/>
                  </a:lnTo>
                  <a:lnTo>
                    <a:pt x="1133583" y="53689"/>
                  </a:lnTo>
                  <a:lnTo>
                    <a:pt x="1119540" y="55553"/>
                  </a:lnTo>
                  <a:lnTo>
                    <a:pt x="1105499" y="57922"/>
                  </a:lnTo>
                  <a:lnTo>
                    <a:pt x="1091459" y="60649"/>
                  </a:lnTo>
                  <a:lnTo>
                    <a:pt x="1077424" y="63631"/>
                  </a:lnTo>
                  <a:lnTo>
                    <a:pt x="1063557" y="66954"/>
                  </a:lnTo>
                  <a:lnTo>
                    <a:pt x="1050167" y="70869"/>
                  </a:lnTo>
                  <a:lnTo>
                    <a:pt x="1037377" y="75459"/>
                  </a:lnTo>
                  <a:lnTo>
                    <a:pt x="1024992" y="80339"/>
                  </a:lnTo>
                  <a:lnTo>
                    <a:pt x="1012602" y="84776"/>
                  </a:lnTo>
                  <a:lnTo>
                    <a:pt x="999962" y="88386"/>
                  </a:lnTo>
                  <a:lnTo>
                    <a:pt x="986844" y="91130"/>
                  </a:lnTo>
                  <a:lnTo>
                    <a:pt x="972965" y="93129"/>
                  </a:lnTo>
                  <a:lnTo>
                    <a:pt x="958257" y="94546"/>
                  </a:lnTo>
                  <a:lnTo>
                    <a:pt x="942971" y="95532"/>
                  </a:lnTo>
                  <a:lnTo>
                    <a:pt x="927564" y="96210"/>
                  </a:lnTo>
                  <a:lnTo>
                    <a:pt x="912315" y="96668"/>
                  </a:lnTo>
                  <a:lnTo>
                    <a:pt x="897314" y="96808"/>
                  </a:lnTo>
                  <a:lnTo>
                    <a:pt x="882555" y="96371"/>
                  </a:lnTo>
                  <a:lnTo>
                    <a:pt x="867998" y="95260"/>
                  </a:lnTo>
                  <a:lnTo>
                    <a:pt x="853595" y="93530"/>
                  </a:lnTo>
                  <a:lnTo>
                    <a:pt x="839304" y="91297"/>
                  </a:lnTo>
                  <a:lnTo>
                    <a:pt x="825093" y="88688"/>
                  </a:lnTo>
                  <a:lnTo>
                    <a:pt x="810937" y="85971"/>
                  </a:lnTo>
                  <a:lnTo>
                    <a:pt x="796819" y="83534"/>
                  </a:lnTo>
                  <a:lnTo>
                    <a:pt x="782723" y="81571"/>
                  </a:lnTo>
                  <a:lnTo>
                    <a:pt x="768476" y="80254"/>
                  </a:lnTo>
                  <a:lnTo>
                    <a:pt x="753765" y="79821"/>
                  </a:lnTo>
                  <a:lnTo>
                    <a:pt x="738467" y="80308"/>
                  </a:lnTo>
                  <a:lnTo>
                    <a:pt x="722938" y="81602"/>
                  </a:lnTo>
                  <a:lnTo>
                    <a:pt x="707893" y="83533"/>
                  </a:lnTo>
                  <a:lnTo>
                    <a:pt x="693696" y="85944"/>
                  </a:lnTo>
                  <a:lnTo>
                    <a:pt x="680215" y="88867"/>
                  </a:lnTo>
                  <a:lnTo>
                    <a:pt x="667015" y="92506"/>
                  </a:lnTo>
                  <a:lnTo>
                    <a:pt x="653800" y="96912"/>
                  </a:lnTo>
                  <a:lnTo>
                    <a:pt x="640449" y="101837"/>
                  </a:lnTo>
                  <a:lnTo>
                    <a:pt x="626939" y="106835"/>
                  </a:lnTo>
                  <a:lnTo>
                    <a:pt x="613283" y="111635"/>
                  </a:lnTo>
                  <a:lnTo>
                    <a:pt x="599347" y="115993"/>
                  </a:lnTo>
                  <a:lnTo>
                    <a:pt x="584852" y="119614"/>
                  </a:lnTo>
                  <a:lnTo>
                    <a:pt x="569698" y="122416"/>
                  </a:lnTo>
                  <a:lnTo>
                    <a:pt x="554097" y="124484"/>
                  </a:lnTo>
                  <a:lnTo>
                    <a:pt x="538472" y="125962"/>
                  </a:lnTo>
                  <a:lnTo>
                    <a:pt x="523077" y="126993"/>
                  </a:lnTo>
                  <a:lnTo>
                    <a:pt x="508147" y="127534"/>
                  </a:lnTo>
                  <a:lnTo>
                    <a:pt x="493968" y="127374"/>
                  </a:lnTo>
                  <a:lnTo>
                    <a:pt x="480613" y="126448"/>
                  </a:lnTo>
                  <a:lnTo>
                    <a:pt x="467831" y="124674"/>
                  </a:lnTo>
                  <a:lnTo>
                    <a:pt x="455167" y="121879"/>
                  </a:lnTo>
                  <a:lnTo>
                    <a:pt x="442344" y="118081"/>
                  </a:lnTo>
                  <a:lnTo>
                    <a:pt x="429272" y="113750"/>
                  </a:lnTo>
                  <a:lnTo>
                    <a:pt x="415956" y="109691"/>
                  </a:lnTo>
                  <a:lnTo>
                    <a:pt x="402438" y="106338"/>
                  </a:lnTo>
                  <a:lnTo>
                    <a:pt x="388766" y="103768"/>
                  </a:lnTo>
                  <a:lnTo>
                    <a:pt x="374982" y="101886"/>
                  </a:lnTo>
                  <a:lnTo>
                    <a:pt x="361117" y="100557"/>
                  </a:lnTo>
                  <a:lnTo>
                    <a:pt x="347198" y="99969"/>
                  </a:lnTo>
                  <a:lnTo>
                    <a:pt x="333239" y="100623"/>
                  </a:lnTo>
                  <a:lnTo>
                    <a:pt x="319260" y="102686"/>
                  </a:lnTo>
                  <a:lnTo>
                    <a:pt x="305431" y="105867"/>
                  </a:lnTo>
                  <a:lnTo>
                    <a:pt x="292065" y="109611"/>
                  </a:lnTo>
                  <a:lnTo>
                    <a:pt x="279292" y="113530"/>
                  </a:lnTo>
                  <a:lnTo>
                    <a:pt x="266918" y="117278"/>
                  </a:lnTo>
                  <a:lnTo>
                    <a:pt x="254535" y="120481"/>
                  </a:lnTo>
                  <a:lnTo>
                    <a:pt x="241905" y="122995"/>
                  </a:lnTo>
                  <a:lnTo>
                    <a:pt x="228963" y="124698"/>
                  </a:lnTo>
                  <a:lnTo>
                    <a:pt x="215735" y="125399"/>
                  </a:lnTo>
                  <a:lnTo>
                    <a:pt x="202272" y="125094"/>
                  </a:lnTo>
                  <a:lnTo>
                    <a:pt x="188467" y="123924"/>
                  </a:lnTo>
                  <a:lnTo>
                    <a:pt x="174061" y="122077"/>
                  </a:lnTo>
                  <a:lnTo>
                    <a:pt x="158961" y="119731"/>
                  </a:lnTo>
                  <a:lnTo>
                    <a:pt x="143228" y="117192"/>
                  </a:lnTo>
                  <a:lnTo>
                    <a:pt x="126981" y="114875"/>
                  </a:lnTo>
                  <a:lnTo>
                    <a:pt x="110355" y="112993"/>
                  </a:lnTo>
                  <a:lnTo>
                    <a:pt x="93784" y="111730"/>
                  </a:lnTo>
                  <a:lnTo>
                    <a:pt x="77965" y="111333"/>
                  </a:lnTo>
                  <a:lnTo>
                    <a:pt x="63226" y="111845"/>
                  </a:lnTo>
                  <a:lnTo>
                    <a:pt x="49801" y="113191"/>
                  </a:lnTo>
                  <a:lnTo>
                    <a:pt x="36584" y="115508"/>
                  </a:lnTo>
                  <a:lnTo>
                    <a:pt x="21299" y="120117"/>
                  </a:lnTo>
                  <a:lnTo>
                    <a:pt x="0" y="129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589803" y="1071198"/>
            <a:ext cx="4948395" cy="612051"/>
            <a:chOff x="1589803" y="1071198"/>
            <a:chExt cx="4948395" cy="612051"/>
          </a:xfrm>
        </p:grpSpPr>
        <p:sp>
          <p:nvSpPr>
            <p:cNvPr id="22" name="Freeform 21"/>
            <p:cNvSpPr/>
            <p:nvPr/>
          </p:nvSpPr>
          <p:spPr>
            <a:xfrm>
              <a:off x="1589803" y="1272963"/>
              <a:ext cx="233904" cy="410286"/>
            </a:xfrm>
            <a:custGeom>
              <a:avLst/>
              <a:gdLst/>
              <a:ahLst/>
              <a:cxnLst/>
              <a:rect l="0" t="0" r="0" b="0"/>
              <a:pathLst>
                <a:path w="233904" h="410286">
                  <a:moveTo>
                    <a:pt x="0" y="64156"/>
                  </a:moveTo>
                  <a:lnTo>
                    <a:pt x="3001" y="52555"/>
                  </a:lnTo>
                  <a:lnTo>
                    <a:pt x="6423" y="42706"/>
                  </a:lnTo>
                  <a:lnTo>
                    <a:pt x="10624" y="33705"/>
                  </a:lnTo>
                  <a:lnTo>
                    <a:pt x="15696" y="25437"/>
                  </a:lnTo>
                  <a:lnTo>
                    <a:pt x="21826" y="18058"/>
                  </a:lnTo>
                  <a:lnTo>
                    <a:pt x="29010" y="11597"/>
                  </a:lnTo>
                  <a:lnTo>
                    <a:pt x="37097" y="6264"/>
                  </a:lnTo>
                  <a:lnTo>
                    <a:pt x="45892" y="2506"/>
                  </a:lnTo>
                  <a:lnTo>
                    <a:pt x="55208" y="429"/>
                  </a:lnTo>
                  <a:lnTo>
                    <a:pt x="64732" y="0"/>
                  </a:lnTo>
                  <a:lnTo>
                    <a:pt x="74045" y="1224"/>
                  </a:lnTo>
                  <a:lnTo>
                    <a:pt x="82936" y="3940"/>
                  </a:lnTo>
                  <a:lnTo>
                    <a:pt x="91379" y="8033"/>
                  </a:lnTo>
                  <a:lnTo>
                    <a:pt x="99437" y="13521"/>
                  </a:lnTo>
                  <a:lnTo>
                    <a:pt x="107179" y="20289"/>
                  </a:lnTo>
                  <a:lnTo>
                    <a:pt x="114192" y="28272"/>
                  </a:lnTo>
                  <a:lnTo>
                    <a:pt x="119619" y="37533"/>
                  </a:lnTo>
                  <a:lnTo>
                    <a:pt x="123118" y="47981"/>
                  </a:lnTo>
                  <a:lnTo>
                    <a:pt x="124824" y="59251"/>
                  </a:lnTo>
                  <a:lnTo>
                    <a:pt x="125063" y="70808"/>
                  </a:lnTo>
                  <a:lnTo>
                    <a:pt x="124183" y="82315"/>
                  </a:lnTo>
                  <a:lnTo>
                    <a:pt x="122324" y="93481"/>
                  </a:lnTo>
                  <a:lnTo>
                    <a:pt x="119414" y="103979"/>
                  </a:lnTo>
                  <a:lnTo>
                    <a:pt x="115500" y="113705"/>
                  </a:lnTo>
                  <a:lnTo>
                    <a:pt x="110738" y="122727"/>
                  </a:lnTo>
                  <a:lnTo>
                    <a:pt x="105319" y="131182"/>
                  </a:lnTo>
                  <a:lnTo>
                    <a:pt x="99408" y="139203"/>
                  </a:lnTo>
                  <a:lnTo>
                    <a:pt x="92981" y="146744"/>
                  </a:lnTo>
                  <a:lnTo>
                    <a:pt x="85835" y="153591"/>
                  </a:lnTo>
                  <a:lnTo>
                    <a:pt x="77966" y="159626"/>
                  </a:lnTo>
                  <a:lnTo>
                    <a:pt x="71219" y="163079"/>
                  </a:lnTo>
                  <a:lnTo>
                    <a:pt x="68454" y="162340"/>
                  </a:lnTo>
                  <a:lnTo>
                    <a:pt x="69891" y="159081"/>
                  </a:lnTo>
                  <a:lnTo>
                    <a:pt x="74623" y="154769"/>
                  </a:lnTo>
                  <a:lnTo>
                    <a:pt x="81917" y="150576"/>
                  </a:lnTo>
                  <a:lnTo>
                    <a:pt x="91170" y="147075"/>
                  </a:lnTo>
                  <a:lnTo>
                    <a:pt x="101870" y="144714"/>
                  </a:lnTo>
                  <a:lnTo>
                    <a:pt x="113609" y="144022"/>
                  </a:lnTo>
                  <a:lnTo>
                    <a:pt x="126069" y="145112"/>
                  </a:lnTo>
                  <a:lnTo>
                    <a:pt x="138697" y="147774"/>
                  </a:lnTo>
                  <a:lnTo>
                    <a:pt x="150719" y="151685"/>
                  </a:lnTo>
                  <a:lnTo>
                    <a:pt x="161768" y="156536"/>
                  </a:lnTo>
                  <a:lnTo>
                    <a:pt x="171830" y="162230"/>
                  </a:lnTo>
                  <a:lnTo>
                    <a:pt x="181058" y="168874"/>
                  </a:lnTo>
                  <a:lnTo>
                    <a:pt x="189634" y="176457"/>
                  </a:lnTo>
                  <a:lnTo>
                    <a:pt x="197565" y="185006"/>
                  </a:lnTo>
                  <a:lnTo>
                    <a:pt x="204681" y="194654"/>
                  </a:lnTo>
                  <a:lnTo>
                    <a:pt x="210954" y="205366"/>
                  </a:lnTo>
                  <a:lnTo>
                    <a:pt x="216491" y="216814"/>
                  </a:lnTo>
                  <a:lnTo>
                    <a:pt x="221445" y="228491"/>
                  </a:lnTo>
                  <a:lnTo>
                    <a:pt x="225955" y="240084"/>
                  </a:lnTo>
                  <a:lnTo>
                    <a:pt x="229814" y="251476"/>
                  </a:lnTo>
                  <a:lnTo>
                    <a:pt x="232502" y="262659"/>
                  </a:lnTo>
                  <a:lnTo>
                    <a:pt x="233827" y="273662"/>
                  </a:lnTo>
                  <a:lnTo>
                    <a:pt x="233903" y="284527"/>
                  </a:lnTo>
                  <a:lnTo>
                    <a:pt x="232966" y="295289"/>
                  </a:lnTo>
                  <a:lnTo>
                    <a:pt x="231262" y="305977"/>
                  </a:lnTo>
                  <a:lnTo>
                    <a:pt x="229001" y="316615"/>
                  </a:lnTo>
                  <a:lnTo>
                    <a:pt x="226345" y="327217"/>
                  </a:lnTo>
                  <a:lnTo>
                    <a:pt x="223411" y="337791"/>
                  </a:lnTo>
                  <a:lnTo>
                    <a:pt x="220121" y="348180"/>
                  </a:lnTo>
                  <a:lnTo>
                    <a:pt x="216227" y="358083"/>
                  </a:lnTo>
                  <a:lnTo>
                    <a:pt x="211637" y="367373"/>
                  </a:lnTo>
                  <a:lnTo>
                    <a:pt x="206248" y="376086"/>
                  </a:lnTo>
                  <a:lnTo>
                    <a:pt x="199874" y="384325"/>
                  </a:lnTo>
                  <a:lnTo>
                    <a:pt x="192503" y="392188"/>
                  </a:lnTo>
                  <a:lnTo>
                    <a:pt x="184113" y="399283"/>
                  </a:lnTo>
                  <a:lnTo>
                    <a:pt x="174578" y="404764"/>
                  </a:lnTo>
                  <a:lnTo>
                    <a:pt x="163945" y="408300"/>
                  </a:lnTo>
                  <a:lnTo>
                    <a:pt x="152552" y="410029"/>
                  </a:lnTo>
                  <a:lnTo>
                    <a:pt x="140913" y="410285"/>
                  </a:lnTo>
                  <a:lnTo>
                    <a:pt x="129341" y="409420"/>
                  </a:lnTo>
                  <a:lnTo>
                    <a:pt x="117793" y="407741"/>
                  </a:lnTo>
                  <a:lnTo>
                    <a:pt x="105974" y="405485"/>
                  </a:lnTo>
                  <a:lnTo>
                    <a:pt x="93739" y="402831"/>
                  </a:lnTo>
                  <a:lnTo>
                    <a:pt x="81498" y="400059"/>
                  </a:lnTo>
                  <a:lnTo>
                    <a:pt x="68828" y="397285"/>
                  </a:lnTo>
                  <a:lnTo>
                    <a:pt x="53498" y="394270"/>
                  </a:lnTo>
                  <a:lnTo>
                    <a:pt x="31585" y="390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55770" y="1073906"/>
              <a:ext cx="7816" cy="168457"/>
            </a:xfrm>
            <a:custGeom>
              <a:avLst/>
              <a:gdLst/>
              <a:ahLst/>
              <a:cxnLst/>
              <a:rect l="0" t="0" r="0" b="0"/>
              <a:pathLst>
                <a:path w="7816" h="168457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101"/>
                  </a:lnTo>
                  <a:lnTo>
                    <a:pt x="1889" y="76039"/>
                  </a:lnTo>
                  <a:lnTo>
                    <a:pt x="3253" y="89320"/>
                  </a:lnTo>
                  <a:lnTo>
                    <a:pt x="4463" y="102828"/>
                  </a:lnTo>
                  <a:lnTo>
                    <a:pt x="5427" y="116075"/>
                  </a:lnTo>
                  <a:lnTo>
                    <a:pt x="6252" y="129601"/>
                  </a:lnTo>
                  <a:lnTo>
                    <a:pt x="7007" y="145712"/>
                  </a:lnTo>
                  <a:lnTo>
                    <a:pt x="781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58300" y="1295005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201702" y="2933"/>
                  </a:lnTo>
                  <a:lnTo>
                    <a:pt x="192715" y="5716"/>
                  </a:lnTo>
                  <a:lnTo>
                    <a:pt x="182724" y="8615"/>
                  </a:lnTo>
                  <a:lnTo>
                    <a:pt x="171916" y="11656"/>
                  </a:lnTo>
                  <a:lnTo>
                    <a:pt x="160753" y="14821"/>
                  </a:lnTo>
                  <a:lnTo>
                    <a:pt x="149544" y="18085"/>
                  </a:lnTo>
                  <a:lnTo>
                    <a:pt x="138259" y="21423"/>
                  </a:lnTo>
                  <a:lnTo>
                    <a:pt x="126626" y="24814"/>
                  </a:lnTo>
                  <a:lnTo>
                    <a:pt x="114507" y="28243"/>
                  </a:lnTo>
                  <a:lnTo>
                    <a:pt x="101911" y="31698"/>
                  </a:lnTo>
                  <a:lnTo>
                    <a:pt x="88917" y="35170"/>
                  </a:lnTo>
                  <a:lnTo>
                    <a:pt x="75625" y="38654"/>
                  </a:lnTo>
                  <a:lnTo>
                    <a:pt x="62339" y="42189"/>
                  </a:lnTo>
                  <a:lnTo>
                    <a:pt x="48043" y="46302"/>
                  </a:lnTo>
                  <a:lnTo>
                    <a:pt x="29249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21471" y="1399037"/>
              <a:ext cx="263213" cy="279525"/>
            </a:xfrm>
            <a:custGeom>
              <a:avLst/>
              <a:gdLst/>
              <a:ahLst/>
              <a:cxnLst/>
              <a:rect l="0" t="0" r="0" b="0"/>
              <a:pathLst>
                <a:path w="263213" h="279525">
                  <a:moveTo>
                    <a:pt x="0" y="53895"/>
                  </a:moveTo>
                  <a:lnTo>
                    <a:pt x="3001" y="45161"/>
                  </a:lnTo>
                  <a:lnTo>
                    <a:pt x="6423" y="37454"/>
                  </a:lnTo>
                  <a:lnTo>
                    <a:pt x="10624" y="30057"/>
                  </a:lnTo>
                  <a:lnTo>
                    <a:pt x="15697" y="22969"/>
                  </a:lnTo>
                  <a:lnTo>
                    <a:pt x="21827" y="16438"/>
                  </a:lnTo>
                  <a:lnTo>
                    <a:pt x="29010" y="10575"/>
                  </a:lnTo>
                  <a:lnTo>
                    <a:pt x="37097" y="5656"/>
                  </a:lnTo>
                  <a:lnTo>
                    <a:pt x="45892" y="2182"/>
                  </a:lnTo>
                  <a:lnTo>
                    <a:pt x="55208" y="298"/>
                  </a:lnTo>
                  <a:lnTo>
                    <a:pt x="64732" y="0"/>
                  </a:lnTo>
                  <a:lnTo>
                    <a:pt x="74045" y="1313"/>
                  </a:lnTo>
                  <a:lnTo>
                    <a:pt x="82936" y="4093"/>
                  </a:lnTo>
                  <a:lnTo>
                    <a:pt x="91380" y="8399"/>
                  </a:lnTo>
                  <a:lnTo>
                    <a:pt x="99437" y="14562"/>
                  </a:lnTo>
                  <a:lnTo>
                    <a:pt x="107184" y="22600"/>
                  </a:lnTo>
                  <a:lnTo>
                    <a:pt x="114370" y="32421"/>
                  </a:lnTo>
                  <a:lnTo>
                    <a:pt x="120445" y="43986"/>
                  </a:lnTo>
                  <a:lnTo>
                    <a:pt x="125198" y="57101"/>
                  </a:lnTo>
                  <a:lnTo>
                    <a:pt x="128728" y="71465"/>
                  </a:lnTo>
                  <a:lnTo>
                    <a:pt x="131264" y="86777"/>
                  </a:lnTo>
                  <a:lnTo>
                    <a:pt x="133040" y="102773"/>
                  </a:lnTo>
                  <a:lnTo>
                    <a:pt x="134099" y="119088"/>
                  </a:lnTo>
                  <a:lnTo>
                    <a:pt x="134294" y="135268"/>
                  </a:lnTo>
                  <a:lnTo>
                    <a:pt x="133614" y="151071"/>
                  </a:lnTo>
                  <a:lnTo>
                    <a:pt x="132176" y="166292"/>
                  </a:lnTo>
                  <a:lnTo>
                    <a:pt x="130140" y="180675"/>
                  </a:lnTo>
                  <a:lnTo>
                    <a:pt x="127655" y="194161"/>
                  </a:lnTo>
                  <a:lnTo>
                    <a:pt x="124681" y="206693"/>
                  </a:lnTo>
                  <a:lnTo>
                    <a:pt x="121007" y="218125"/>
                  </a:lnTo>
                  <a:lnTo>
                    <a:pt x="116572" y="228485"/>
                  </a:lnTo>
                  <a:lnTo>
                    <a:pt x="111458" y="237936"/>
                  </a:lnTo>
                  <a:lnTo>
                    <a:pt x="105801" y="246679"/>
                  </a:lnTo>
                  <a:lnTo>
                    <a:pt x="99727" y="254888"/>
                  </a:lnTo>
                  <a:lnTo>
                    <a:pt x="93020" y="262387"/>
                  </a:lnTo>
                  <a:lnTo>
                    <a:pt x="85154" y="268672"/>
                  </a:lnTo>
                  <a:lnTo>
                    <a:pt x="75939" y="273561"/>
                  </a:lnTo>
                  <a:lnTo>
                    <a:pt x="65648" y="277013"/>
                  </a:lnTo>
                  <a:lnTo>
                    <a:pt x="54823" y="278963"/>
                  </a:lnTo>
                  <a:lnTo>
                    <a:pt x="43847" y="279524"/>
                  </a:lnTo>
                  <a:lnTo>
                    <a:pt x="33225" y="278613"/>
                  </a:lnTo>
                  <a:lnTo>
                    <a:pt x="23632" y="275882"/>
                  </a:lnTo>
                  <a:lnTo>
                    <a:pt x="15344" y="271305"/>
                  </a:lnTo>
                  <a:lnTo>
                    <a:pt x="8613" y="265131"/>
                  </a:lnTo>
                  <a:lnTo>
                    <a:pt x="3832" y="257700"/>
                  </a:lnTo>
                  <a:lnTo>
                    <a:pt x="1028" y="249337"/>
                  </a:lnTo>
                  <a:lnTo>
                    <a:pt x="93" y="240470"/>
                  </a:lnTo>
                  <a:lnTo>
                    <a:pt x="969" y="231606"/>
                  </a:lnTo>
                  <a:lnTo>
                    <a:pt x="3447" y="223024"/>
                  </a:lnTo>
                  <a:lnTo>
                    <a:pt x="7379" y="214958"/>
                  </a:lnTo>
                  <a:lnTo>
                    <a:pt x="12758" y="207687"/>
                  </a:lnTo>
                  <a:lnTo>
                    <a:pt x="19448" y="201278"/>
                  </a:lnTo>
                  <a:lnTo>
                    <a:pt x="27209" y="195634"/>
                  </a:lnTo>
                  <a:lnTo>
                    <a:pt x="35789" y="190600"/>
                  </a:lnTo>
                  <a:lnTo>
                    <a:pt x="44967" y="186034"/>
                  </a:lnTo>
                  <a:lnTo>
                    <a:pt x="54569" y="182135"/>
                  </a:lnTo>
                  <a:lnTo>
                    <a:pt x="64467" y="179419"/>
                  </a:lnTo>
                  <a:lnTo>
                    <a:pt x="74565" y="178080"/>
                  </a:lnTo>
                  <a:lnTo>
                    <a:pt x="84634" y="178164"/>
                  </a:lnTo>
                  <a:lnTo>
                    <a:pt x="94321" y="179741"/>
                  </a:lnTo>
                  <a:lnTo>
                    <a:pt x="103471" y="182693"/>
                  </a:lnTo>
                  <a:lnTo>
                    <a:pt x="112261" y="186776"/>
                  </a:lnTo>
                  <a:lnTo>
                    <a:pt x="121083" y="191725"/>
                  </a:lnTo>
                  <a:lnTo>
                    <a:pt x="130170" y="197304"/>
                  </a:lnTo>
                  <a:lnTo>
                    <a:pt x="139580" y="203166"/>
                  </a:lnTo>
                  <a:lnTo>
                    <a:pt x="149283" y="208867"/>
                  </a:lnTo>
                  <a:lnTo>
                    <a:pt x="159222" y="214179"/>
                  </a:lnTo>
                  <a:lnTo>
                    <a:pt x="169338" y="219067"/>
                  </a:lnTo>
                  <a:lnTo>
                    <a:pt x="179582" y="223584"/>
                  </a:lnTo>
                  <a:lnTo>
                    <a:pt x="189916" y="227805"/>
                  </a:lnTo>
                  <a:lnTo>
                    <a:pt x="200435" y="231654"/>
                  </a:lnTo>
                  <a:lnTo>
                    <a:pt x="212711" y="235277"/>
                  </a:lnTo>
                  <a:lnTo>
                    <a:pt x="231174" y="238995"/>
                  </a:lnTo>
                  <a:lnTo>
                    <a:pt x="263212" y="243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53222" y="1131307"/>
              <a:ext cx="791828" cy="195284"/>
            </a:xfrm>
            <a:custGeom>
              <a:avLst/>
              <a:gdLst/>
              <a:ahLst/>
              <a:cxnLst/>
              <a:rect l="0" t="0" r="0" b="0"/>
              <a:pathLst>
                <a:path w="791828" h="195284">
                  <a:moveTo>
                    <a:pt x="0" y="121584"/>
                  </a:moveTo>
                  <a:lnTo>
                    <a:pt x="8936" y="118717"/>
                  </a:lnTo>
                  <a:lnTo>
                    <a:pt x="18563" y="116575"/>
                  </a:lnTo>
                  <a:lnTo>
                    <a:pt x="29855" y="114972"/>
                  </a:lnTo>
                  <a:lnTo>
                    <a:pt x="42695" y="113792"/>
                  </a:lnTo>
                  <a:lnTo>
                    <a:pt x="56823" y="112943"/>
                  </a:lnTo>
                  <a:lnTo>
                    <a:pt x="71943" y="112341"/>
                  </a:lnTo>
                  <a:lnTo>
                    <a:pt x="87632" y="111754"/>
                  </a:lnTo>
                  <a:lnTo>
                    <a:pt x="103372" y="110821"/>
                  </a:lnTo>
                  <a:lnTo>
                    <a:pt x="118880" y="109379"/>
                  </a:lnTo>
                  <a:lnTo>
                    <a:pt x="134240" y="107596"/>
                  </a:lnTo>
                  <a:lnTo>
                    <a:pt x="149778" y="105859"/>
                  </a:lnTo>
                  <a:lnTo>
                    <a:pt x="165679" y="104397"/>
                  </a:lnTo>
                  <a:lnTo>
                    <a:pt x="181971" y="103264"/>
                  </a:lnTo>
                  <a:lnTo>
                    <a:pt x="198602" y="102430"/>
                  </a:lnTo>
                  <a:lnTo>
                    <a:pt x="215498" y="101834"/>
                  </a:lnTo>
                  <a:lnTo>
                    <a:pt x="232592" y="101417"/>
                  </a:lnTo>
                  <a:lnTo>
                    <a:pt x="249827" y="101130"/>
                  </a:lnTo>
                  <a:lnTo>
                    <a:pt x="267162" y="100933"/>
                  </a:lnTo>
                  <a:lnTo>
                    <a:pt x="284565" y="100800"/>
                  </a:lnTo>
                  <a:lnTo>
                    <a:pt x="302015" y="100710"/>
                  </a:lnTo>
                  <a:lnTo>
                    <a:pt x="319502" y="100649"/>
                  </a:lnTo>
                  <a:lnTo>
                    <a:pt x="337178" y="100609"/>
                  </a:lnTo>
                  <a:lnTo>
                    <a:pt x="355345" y="100582"/>
                  </a:lnTo>
                  <a:lnTo>
                    <a:pt x="374126" y="100563"/>
                  </a:lnTo>
                  <a:lnTo>
                    <a:pt x="393486" y="100551"/>
                  </a:lnTo>
                  <a:lnTo>
                    <a:pt x="413320" y="100543"/>
                  </a:lnTo>
                  <a:lnTo>
                    <a:pt x="433504" y="100542"/>
                  </a:lnTo>
                  <a:lnTo>
                    <a:pt x="453448" y="100711"/>
                  </a:lnTo>
                  <a:lnTo>
                    <a:pt x="472153" y="101357"/>
                  </a:lnTo>
                  <a:lnTo>
                    <a:pt x="489182" y="102604"/>
                  </a:lnTo>
                  <a:lnTo>
                    <a:pt x="504921" y="104256"/>
                  </a:lnTo>
                  <a:lnTo>
                    <a:pt x="520258" y="105904"/>
                  </a:lnTo>
                  <a:lnTo>
                    <a:pt x="535769" y="107306"/>
                  </a:lnTo>
                  <a:lnTo>
                    <a:pt x="551665" y="108398"/>
                  </a:lnTo>
                  <a:lnTo>
                    <a:pt x="567964" y="109206"/>
                  </a:lnTo>
                  <a:lnTo>
                    <a:pt x="584596" y="109788"/>
                  </a:lnTo>
                  <a:lnTo>
                    <a:pt x="601157" y="110366"/>
                  </a:lnTo>
                  <a:lnTo>
                    <a:pt x="616963" y="111294"/>
                  </a:lnTo>
                  <a:lnTo>
                    <a:pt x="631703" y="112734"/>
                  </a:lnTo>
                  <a:lnTo>
                    <a:pt x="645564" y="114516"/>
                  </a:lnTo>
                  <a:lnTo>
                    <a:pt x="659027" y="116252"/>
                  </a:lnTo>
                  <a:lnTo>
                    <a:pt x="672420" y="117714"/>
                  </a:lnTo>
                  <a:lnTo>
                    <a:pt x="685893" y="118846"/>
                  </a:lnTo>
                  <a:lnTo>
                    <a:pt x="699485" y="119681"/>
                  </a:lnTo>
                  <a:lnTo>
                    <a:pt x="713187" y="120281"/>
                  </a:lnTo>
                  <a:lnTo>
                    <a:pt x="726814" y="120871"/>
                  </a:lnTo>
                  <a:lnTo>
                    <a:pt x="740037" y="121806"/>
                  </a:lnTo>
                  <a:lnTo>
                    <a:pt x="752688" y="123219"/>
                  </a:lnTo>
                  <a:lnTo>
                    <a:pt x="764120" y="123812"/>
                  </a:lnTo>
                  <a:lnTo>
                    <a:pt x="772551" y="121865"/>
                  </a:lnTo>
                  <a:lnTo>
                    <a:pt x="776815" y="117793"/>
                  </a:lnTo>
                  <a:lnTo>
                    <a:pt x="777539" y="112415"/>
                  </a:lnTo>
                  <a:lnTo>
                    <a:pt x="775718" y="106306"/>
                  </a:lnTo>
                  <a:lnTo>
                    <a:pt x="772000" y="99797"/>
                  </a:lnTo>
                  <a:lnTo>
                    <a:pt x="766646" y="93069"/>
                  </a:lnTo>
                  <a:lnTo>
                    <a:pt x="759911" y="86215"/>
                  </a:lnTo>
                  <a:lnTo>
                    <a:pt x="751920" y="79125"/>
                  </a:lnTo>
                  <a:lnTo>
                    <a:pt x="742640" y="71519"/>
                  </a:lnTo>
                  <a:lnTo>
                    <a:pt x="732173" y="63290"/>
                  </a:lnTo>
                  <a:lnTo>
                    <a:pt x="720886" y="54642"/>
                  </a:lnTo>
                  <a:lnTo>
                    <a:pt x="709317" y="45990"/>
                  </a:lnTo>
                  <a:lnTo>
                    <a:pt x="697800" y="37578"/>
                  </a:lnTo>
                  <a:lnTo>
                    <a:pt x="686628" y="29473"/>
                  </a:lnTo>
                  <a:lnTo>
                    <a:pt x="676125" y="21650"/>
                  </a:lnTo>
                  <a:lnTo>
                    <a:pt x="666447" y="14066"/>
                  </a:lnTo>
                  <a:lnTo>
                    <a:pt x="659320" y="7044"/>
                  </a:lnTo>
                  <a:lnTo>
                    <a:pt x="657167" y="1954"/>
                  </a:lnTo>
                  <a:lnTo>
                    <a:pt x="659700" y="0"/>
                  </a:lnTo>
                  <a:lnTo>
                    <a:pt x="665791" y="818"/>
                  </a:lnTo>
                  <a:lnTo>
                    <a:pt x="674246" y="3652"/>
                  </a:lnTo>
                  <a:lnTo>
                    <a:pt x="683975" y="7871"/>
                  </a:lnTo>
                  <a:lnTo>
                    <a:pt x="694290" y="13020"/>
                  </a:lnTo>
                  <a:lnTo>
                    <a:pt x="704674" y="18793"/>
                  </a:lnTo>
                  <a:lnTo>
                    <a:pt x="714657" y="24980"/>
                  </a:lnTo>
                  <a:lnTo>
                    <a:pt x="724048" y="31445"/>
                  </a:lnTo>
                  <a:lnTo>
                    <a:pt x="733018" y="38095"/>
                  </a:lnTo>
                  <a:lnTo>
                    <a:pt x="741972" y="44867"/>
                  </a:lnTo>
                  <a:lnTo>
                    <a:pt x="751147" y="51727"/>
                  </a:lnTo>
                  <a:lnTo>
                    <a:pt x="760448" y="58809"/>
                  </a:lnTo>
                  <a:lnTo>
                    <a:pt x="769547" y="66404"/>
                  </a:lnTo>
                  <a:lnTo>
                    <a:pt x="778240" y="74623"/>
                  </a:lnTo>
                  <a:lnTo>
                    <a:pt x="785687" y="83262"/>
                  </a:lnTo>
                  <a:lnTo>
                    <a:pt x="790406" y="91907"/>
                  </a:lnTo>
                  <a:lnTo>
                    <a:pt x="791827" y="100310"/>
                  </a:lnTo>
                  <a:lnTo>
                    <a:pt x="790184" y="108239"/>
                  </a:lnTo>
                  <a:lnTo>
                    <a:pt x="786041" y="115412"/>
                  </a:lnTo>
                  <a:lnTo>
                    <a:pt x="779997" y="121756"/>
                  </a:lnTo>
                  <a:lnTo>
                    <a:pt x="772573" y="127524"/>
                  </a:lnTo>
                  <a:lnTo>
                    <a:pt x="764169" y="133173"/>
                  </a:lnTo>
                  <a:lnTo>
                    <a:pt x="755084" y="138974"/>
                  </a:lnTo>
                  <a:lnTo>
                    <a:pt x="745532" y="144856"/>
                  </a:lnTo>
                  <a:lnTo>
                    <a:pt x="735661" y="150506"/>
                  </a:lnTo>
                  <a:lnTo>
                    <a:pt x="725574" y="155757"/>
                  </a:lnTo>
                  <a:lnTo>
                    <a:pt x="715341" y="160758"/>
                  </a:lnTo>
                  <a:lnTo>
                    <a:pt x="705011" y="165875"/>
                  </a:lnTo>
                  <a:lnTo>
                    <a:pt x="694629" y="171309"/>
                  </a:lnTo>
                  <a:lnTo>
                    <a:pt x="684671" y="176793"/>
                  </a:lnTo>
                  <a:lnTo>
                    <a:pt x="675065" y="182222"/>
                  </a:lnTo>
                  <a:lnTo>
                    <a:pt x="664968" y="188076"/>
                  </a:lnTo>
                  <a:lnTo>
                    <a:pt x="652767" y="195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42901" y="1071198"/>
              <a:ext cx="294799" cy="508077"/>
            </a:xfrm>
            <a:custGeom>
              <a:avLst/>
              <a:gdLst/>
              <a:ahLst/>
              <a:cxnLst/>
              <a:rect l="0" t="0" r="0" b="0"/>
              <a:pathLst>
                <a:path w="294799" h="508077">
                  <a:moveTo>
                    <a:pt x="0" y="508076"/>
                  </a:moveTo>
                  <a:lnTo>
                    <a:pt x="0" y="496274"/>
                  </a:lnTo>
                  <a:lnTo>
                    <a:pt x="0" y="484505"/>
                  </a:lnTo>
                  <a:lnTo>
                    <a:pt x="5" y="471605"/>
                  </a:lnTo>
                  <a:lnTo>
                    <a:pt x="177" y="457412"/>
                  </a:lnTo>
                  <a:lnTo>
                    <a:pt x="826" y="441787"/>
                  </a:lnTo>
                  <a:lnTo>
                    <a:pt x="2079" y="424825"/>
                  </a:lnTo>
                  <a:lnTo>
                    <a:pt x="3905" y="407242"/>
                  </a:lnTo>
                  <a:lnTo>
                    <a:pt x="6201" y="390218"/>
                  </a:lnTo>
                  <a:lnTo>
                    <a:pt x="8853" y="374353"/>
                  </a:lnTo>
                  <a:lnTo>
                    <a:pt x="11598" y="359077"/>
                  </a:lnTo>
                  <a:lnTo>
                    <a:pt x="14055" y="342995"/>
                  </a:lnTo>
                  <a:lnTo>
                    <a:pt x="16040" y="325370"/>
                  </a:lnTo>
                  <a:lnTo>
                    <a:pt x="17711" y="306767"/>
                  </a:lnTo>
                  <a:lnTo>
                    <a:pt x="19446" y="288638"/>
                  </a:lnTo>
                  <a:lnTo>
                    <a:pt x="21464" y="271798"/>
                  </a:lnTo>
                  <a:lnTo>
                    <a:pt x="23651" y="255914"/>
                  </a:lnTo>
                  <a:lnTo>
                    <a:pt x="25667" y="239895"/>
                  </a:lnTo>
                  <a:lnTo>
                    <a:pt x="27324" y="223088"/>
                  </a:lnTo>
                  <a:lnTo>
                    <a:pt x="28759" y="205495"/>
                  </a:lnTo>
                  <a:lnTo>
                    <a:pt x="30329" y="187512"/>
                  </a:lnTo>
                  <a:lnTo>
                    <a:pt x="32237" y="169450"/>
                  </a:lnTo>
                  <a:lnTo>
                    <a:pt x="34519" y="151776"/>
                  </a:lnTo>
                  <a:lnTo>
                    <a:pt x="37130" y="135149"/>
                  </a:lnTo>
                  <a:lnTo>
                    <a:pt x="40013" y="119854"/>
                  </a:lnTo>
                  <a:lnTo>
                    <a:pt x="43567" y="106864"/>
                  </a:lnTo>
                  <a:lnTo>
                    <a:pt x="48148" y="99401"/>
                  </a:lnTo>
                  <a:lnTo>
                    <a:pt x="52730" y="99394"/>
                  </a:lnTo>
                  <a:lnTo>
                    <a:pt x="56217" y="104959"/>
                  </a:lnTo>
                  <a:lnTo>
                    <a:pt x="58764" y="114008"/>
                  </a:lnTo>
                  <a:lnTo>
                    <a:pt x="60980" y="124727"/>
                  </a:lnTo>
                  <a:lnTo>
                    <a:pt x="63260" y="136030"/>
                  </a:lnTo>
                  <a:lnTo>
                    <a:pt x="65761" y="147409"/>
                  </a:lnTo>
                  <a:lnTo>
                    <a:pt x="68501" y="158672"/>
                  </a:lnTo>
                  <a:lnTo>
                    <a:pt x="71455" y="169774"/>
                  </a:lnTo>
                  <a:lnTo>
                    <a:pt x="74740" y="180726"/>
                  </a:lnTo>
                  <a:lnTo>
                    <a:pt x="78622" y="191557"/>
                  </a:lnTo>
                  <a:lnTo>
                    <a:pt x="83199" y="202279"/>
                  </a:lnTo>
                  <a:lnTo>
                    <a:pt x="88578" y="212262"/>
                  </a:lnTo>
                  <a:lnTo>
                    <a:pt x="94944" y="220297"/>
                  </a:lnTo>
                  <a:lnTo>
                    <a:pt x="102294" y="225871"/>
                  </a:lnTo>
                  <a:lnTo>
                    <a:pt x="110162" y="228798"/>
                  </a:lnTo>
                  <a:lnTo>
                    <a:pt x="117749" y="228874"/>
                  </a:lnTo>
                  <a:lnTo>
                    <a:pt x="124628" y="226288"/>
                  </a:lnTo>
                  <a:lnTo>
                    <a:pt x="130890" y="221334"/>
                  </a:lnTo>
                  <a:lnTo>
                    <a:pt x="136935" y="214212"/>
                  </a:lnTo>
                  <a:lnTo>
                    <a:pt x="143040" y="205245"/>
                  </a:lnTo>
                  <a:lnTo>
                    <a:pt x="149311" y="194823"/>
                  </a:lnTo>
                  <a:lnTo>
                    <a:pt x="155762" y="183312"/>
                  </a:lnTo>
                  <a:lnTo>
                    <a:pt x="162362" y="171017"/>
                  </a:lnTo>
                  <a:lnTo>
                    <a:pt x="168916" y="158170"/>
                  </a:lnTo>
                  <a:lnTo>
                    <a:pt x="175082" y="144941"/>
                  </a:lnTo>
                  <a:lnTo>
                    <a:pt x="180713" y="131448"/>
                  </a:lnTo>
                  <a:lnTo>
                    <a:pt x="185983" y="117777"/>
                  </a:lnTo>
                  <a:lnTo>
                    <a:pt x="191289" y="103986"/>
                  </a:lnTo>
                  <a:lnTo>
                    <a:pt x="196857" y="90118"/>
                  </a:lnTo>
                  <a:lnTo>
                    <a:pt x="202581" y="76363"/>
                  </a:lnTo>
                  <a:lnTo>
                    <a:pt x="208124" y="63047"/>
                  </a:lnTo>
                  <a:lnTo>
                    <a:pt x="213299" y="50312"/>
                  </a:lnTo>
                  <a:lnTo>
                    <a:pt x="218079" y="38132"/>
                  </a:lnTo>
                  <a:lnTo>
                    <a:pt x="222515" y="26413"/>
                  </a:lnTo>
                  <a:lnTo>
                    <a:pt x="226698" y="15077"/>
                  </a:lnTo>
                  <a:lnTo>
                    <a:pt x="231186" y="5192"/>
                  </a:lnTo>
                  <a:lnTo>
                    <a:pt x="236459" y="0"/>
                  </a:lnTo>
                  <a:lnTo>
                    <a:pt x="241513" y="1071"/>
                  </a:lnTo>
                  <a:lnTo>
                    <a:pt x="245288" y="6481"/>
                  </a:lnTo>
                  <a:lnTo>
                    <a:pt x="247836" y="14872"/>
                  </a:lnTo>
                  <a:lnTo>
                    <a:pt x="249505" y="25627"/>
                  </a:lnTo>
                  <a:lnTo>
                    <a:pt x="250589" y="38257"/>
                  </a:lnTo>
                  <a:lnTo>
                    <a:pt x="251128" y="51990"/>
                  </a:lnTo>
                  <a:lnTo>
                    <a:pt x="250947" y="65830"/>
                  </a:lnTo>
                  <a:lnTo>
                    <a:pt x="250006" y="79229"/>
                  </a:lnTo>
                  <a:lnTo>
                    <a:pt x="248557" y="92515"/>
                  </a:lnTo>
                  <a:lnTo>
                    <a:pt x="247043" y="106650"/>
                  </a:lnTo>
                  <a:lnTo>
                    <a:pt x="245729" y="122130"/>
                  </a:lnTo>
                  <a:lnTo>
                    <a:pt x="244696" y="138971"/>
                  </a:lnTo>
                  <a:lnTo>
                    <a:pt x="243927" y="156967"/>
                  </a:lnTo>
                  <a:lnTo>
                    <a:pt x="243380" y="175854"/>
                  </a:lnTo>
                  <a:lnTo>
                    <a:pt x="243165" y="195233"/>
                  </a:lnTo>
                  <a:lnTo>
                    <a:pt x="243545" y="214608"/>
                  </a:lnTo>
                  <a:lnTo>
                    <a:pt x="244615" y="233708"/>
                  </a:lnTo>
                  <a:lnTo>
                    <a:pt x="246316" y="252463"/>
                  </a:lnTo>
                  <a:lnTo>
                    <a:pt x="248528" y="270902"/>
                  </a:lnTo>
                  <a:lnTo>
                    <a:pt x="251128" y="289077"/>
                  </a:lnTo>
                  <a:lnTo>
                    <a:pt x="254008" y="306725"/>
                  </a:lnTo>
                  <a:lnTo>
                    <a:pt x="257087" y="323284"/>
                  </a:lnTo>
                  <a:lnTo>
                    <a:pt x="260308" y="338536"/>
                  </a:lnTo>
                  <a:lnTo>
                    <a:pt x="263793" y="352575"/>
                  </a:lnTo>
                  <a:lnTo>
                    <a:pt x="267818" y="365626"/>
                  </a:lnTo>
                  <a:lnTo>
                    <a:pt x="272482" y="377913"/>
                  </a:lnTo>
                  <a:lnTo>
                    <a:pt x="277432" y="389188"/>
                  </a:lnTo>
                  <a:lnTo>
                    <a:pt x="282437" y="399836"/>
                  </a:lnTo>
                  <a:lnTo>
                    <a:pt x="287938" y="410800"/>
                  </a:lnTo>
                  <a:lnTo>
                    <a:pt x="294798" y="423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21927" y="1389761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7"/>
                  </a:lnTo>
                  <a:lnTo>
                    <a:pt x="3864" y="46801"/>
                  </a:lnTo>
                  <a:lnTo>
                    <a:pt x="6180" y="60109"/>
                  </a:lnTo>
                  <a:lnTo>
                    <a:pt x="8842" y="74405"/>
                  </a:lnTo>
                  <a:lnTo>
                    <a:pt x="11604" y="89178"/>
                  </a:lnTo>
                  <a:lnTo>
                    <a:pt x="14362" y="105159"/>
                  </a:lnTo>
                  <a:lnTo>
                    <a:pt x="17356" y="125987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32455" y="1263419"/>
              <a:ext cx="21059" cy="21058"/>
            </a:xfrm>
            <a:custGeom>
              <a:avLst/>
              <a:gdLst/>
              <a:ahLst/>
              <a:cxnLst/>
              <a:rect l="0" t="0" r="0" b="0"/>
              <a:pathLst>
                <a:path w="21059" h="21058">
                  <a:moveTo>
                    <a:pt x="0" y="0"/>
                  </a:moveTo>
                  <a:lnTo>
                    <a:pt x="6240" y="6239"/>
                  </a:lnTo>
                  <a:lnTo>
                    <a:pt x="11179" y="11179"/>
                  </a:lnTo>
                  <a:lnTo>
                    <a:pt x="2105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69326" y="1358176"/>
              <a:ext cx="115815" cy="178985"/>
            </a:xfrm>
            <a:custGeom>
              <a:avLst/>
              <a:gdLst/>
              <a:ahLst/>
              <a:cxnLst/>
              <a:rect l="0" t="0" r="0" b="0"/>
              <a:pathLst>
                <a:path w="115815" h="178985">
                  <a:moveTo>
                    <a:pt x="115814" y="0"/>
                  </a:moveTo>
                  <a:lnTo>
                    <a:pt x="112813" y="8801"/>
                  </a:lnTo>
                  <a:lnTo>
                    <a:pt x="109390" y="17148"/>
                  </a:lnTo>
                  <a:lnTo>
                    <a:pt x="105194" y="25846"/>
                  </a:lnTo>
                  <a:lnTo>
                    <a:pt x="100294" y="34967"/>
                  </a:lnTo>
                  <a:lnTo>
                    <a:pt x="94813" y="44462"/>
                  </a:lnTo>
                  <a:lnTo>
                    <a:pt x="88882" y="54254"/>
                  </a:lnTo>
                  <a:lnTo>
                    <a:pt x="82620" y="64268"/>
                  </a:lnTo>
                  <a:lnTo>
                    <a:pt x="76122" y="74442"/>
                  </a:lnTo>
                  <a:lnTo>
                    <a:pt x="69458" y="84724"/>
                  </a:lnTo>
                  <a:lnTo>
                    <a:pt x="62679" y="94915"/>
                  </a:lnTo>
                  <a:lnTo>
                    <a:pt x="55822" y="104685"/>
                  </a:lnTo>
                  <a:lnTo>
                    <a:pt x="48912" y="113890"/>
                  </a:lnTo>
                  <a:lnTo>
                    <a:pt x="41966" y="122716"/>
                  </a:lnTo>
                  <a:lnTo>
                    <a:pt x="34997" y="131562"/>
                  </a:lnTo>
                  <a:lnTo>
                    <a:pt x="28019" y="140652"/>
                  </a:lnTo>
                  <a:lnTo>
                    <a:pt x="21343" y="149588"/>
                  </a:lnTo>
                  <a:lnTo>
                    <a:pt x="14911" y="158323"/>
                  </a:lnTo>
                  <a:lnTo>
                    <a:pt x="8156" y="16762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37741" y="1326590"/>
              <a:ext cx="157928" cy="189514"/>
            </a:xfrm>
            <a:custGeom>
              <a:avLst/>
              <a:gdLst/>
              <a:ahLst/>
              <a:cxnLst/>
              <a:rect l="0" t="0" r="0" b="0"/>
              <a:pathLst>
                <a:path w="157928" h="189514">
                  <a:moveTo>
                    <a:pt x="157927" y="189513"/>
                  </a:moveTo>
                  <a:lnTo>
                    <a:pt x="152060" y="183579"/>
                  </a:lnTo>
                  <a:lnTo>
                    <a:pt x="146495" y="177374"/>
                  </a:lnTo>
                  <a:lnTo>
                    <a:pt x="140696" y="170278"/>
                  </a:lnTo>
                  <a:lnTo>
                    <a:pt x="134615" y="162338"/>
                  </a:lnTo>
                  <a:lnTo>
                    <a:pt x="128286" y="153691"/>
                  </a:lnTo>
                  <a:lnTo>
                    <a:pt x="121757" y="144501"/>
                  </a:lnTo>
                  <a:lnTo>
                    <a:pt x="115081" y="135075"/>
                  </a:lnTo>
                  <a:lnTo>
                    <a:pt x="108298" y="125833"/>
                  </a:lnTo>
                  <a:lnTo>
                    <a:pt x="101437" y="116989"/>
                  </a:lnTo>
                  <a:lnTo>
                    <a:pt x="94354" y="108408"/>
                  </a:lnTo>
                  <a:lnTo>
                    <a:pt x="86761" y="99727"/>
                  </a:lnTo>
                  <a:lnTo>
                    <a:pt x="78542" y="90735"/>
                  </a:lnTo>
                  <a:lnTo>
                    <a:pt x="69904" y="81389"/>
                  </a:lnTo>
                  <a:lnTo>
                    <a:pt x="61259" y="71729"/>
                  </a:lnTo>
                  <a:lnTo>
                    <a:pt x="52853" y="61823"/>
                  </a:lnTo>
                  <a:lnTo>
                    <a:pt x="44751" y="51899"/>
                  </a:lnTo>
                  <a:lnTo>
                    <a:pt x="36931" y="42317"/>
                  </a:lnTo>
                  <a:lnTo>
                    <a:pt x="29347" y="33254"/>
                  </a:lnTo>
                  <a:lnTo>
                    <a:pt x="22247" y="25006"/>
                  </a:lnTo>
                  <a:lnTo>
                    <a:pt x="15475" y="17267"/>
                  </a:lnTo>
                  <a:lnTo>
                    <a:pt x="8436" y="93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37782" y="1357544"/>
              <a:ext cx="147400" cy="188059"/>
            </a:xfrm>
            <a:custGeom>
              <a:avLst/>
              <a:gdLst/>
              <a:ahLst/>
              <a:cxnLst/>
              <a:rect l="0" t="0" r="0" b="0"/>
              <a:pathLst>
                <a:path w="147400" h="188059">
                  <a:moveTo>
                    <a:pt x="0" y="84860"/>
                  </a:moveTo>
                  <a:lnTo>
                    <a:pt x="11735" y="87726"/>
                  </a:lnTo>
                  <a:lnTo>
                    <a:pt x="22864" y="89869"/>
                  </a:lnTo>
                  <a:lnTo>
                    <a:pt x="34458" y="91467"/>
                  </a:lnTo>
                  <a:lnTo>
                    <a:pt x="46446" y="92475"/>
                  </a:lnTo>
                  <a:lnTo>
                    <a:pt x="58458" y="92675"/>
                  </a:lnTo>
                  <a:lnTo>
                    <a:pt x="70256" y="92015"/>
                  </a:lnTo>
                  <a:lnTo>
                    <a:pt x="81610" y="90431"/>
                  </a:lnTo>
                  <a:lnTo>
                    <a:pt x="92230" y="87770"/>
                  </a:lnTo>
                  <a:lnTo>
                    <a:pt x="102027" y="84045"/>
                  </a:lnTo>
                  <a:lnTo>
                    <a:pt x="110757" y="79086"/>
                  </a:lnTo>
                  <a:lnTo>
                    <a:pt x="117948" y="72477"/>
                  </a:lnTo>
                  <a:lnTo>
                    <a:pt x="123481" y="64149"/>
                  </a:lnTo>
                  <a:lnTo>
                    <a:pt x="127215" y="54641"/>
                  </a:lnTo>
                  <a:lnTo>
                    <a:pt x="128830" y="44883"/>
                  </a:lnTo>
                  <a:lnTo>
                    <a:pt x="128351" y="35441"/>
                  </a:lnTo>
                  <a:lnTo>
                    <a:pt x="125759" y="26663"/>
                  </a:lnTo>
                  <a:lnTo>
                    <a:pt x="120829" y="18848"/>
                  </a:lnTo>
                  <a:lnTo>
                    <a:pt x="113662" y="12050"/>
                  </a:lnTo>
                  <a:lnTo>
                    <a:pt x="104615" y="6469"/>
                  </a:lnTo>
                  <a:lnTo>
                    <a:pt x="94109" y="2536"/>
                  </a:lnTo>
                  <a:lnTo>
                    <a:pt x="82536" y="341"/>
                  </a:lnTo>
                  <a:lnTo>
                    <a:pt x="70532" y="0"/>
                  </a:lnTo>
                  <a:lnTo>
                    <a:pt x="58941" y="1815"/>
                  </a:lnTo>
                  <a:lnTo>
                    <a:pt x="48193" y="5746"/>
                  </a:lnTo>
                  <a:lnTo>
                    <a:pt x="38504" y="11638"/>
                  </a:lnTo>
                  <a:lnTo>
                    <a:pt x="30060" y="19405"/>
                  </a:lnTo>
                  <a:lnTo>
                    <a:pt x="22834" y="28808"/>
                  </a:lnTo>
                  <a:lnTo>
                    <a:pt x="16962" y="39356"/>
                  </a:lnTo>
                  <a:lnTo>
                    <a:pt x="12832" y="50419"/>
                  </a:lnTo>
                  <a:lnTo>
                    <a:pt x="10496" y="61601"/>
                  </a:lnTo>
                  <a:lnTo>
                    <a:pt x="9721" y="72886"/>
                  </a:lnTo>
                  <a:lnTo>
                    <a:pt x="10181" y="84529"/>
                  </a:lnTo>
                  <a:lnTo>
                    <a:pt x="11565" y="96654"/>
                  </a:lnTo>
                  <a:lnTo>
                    <a:pt x="13780" y="109087"/>
                  </a:lnTo>
                  <a:lnTo>
                    <a:pt x="16936" y="121440"/>
                  </a:lnTo>
                  <a:lnTo>
                    <a:pt x="21019" y="133489"/>
                  </a:lnTo>
                  <a:lnTo>
                    <a:pt x="25896" y="145021"/>
                  </a:lnTo>
                  <a:lnTo>
                    <a:pt x="31393" y="155767"/>
                  </a:lnTo>
                  <a:lnTo>
                    <a:pt x="37356" y="165645"/>
                  </a:lnTo>
                  <a:lnTo>
                    <a:pt x="43818" y="174260"/>
                  </a:lnTo>
                  <a:lnTo>
                    <a:pt x="50987" y="180844"/>
                  </a:lnTo>
                  <a:lnTo>
                    <a:pt x="58922" y="185160"/>
                  </a:lnTo>
                  <a:lnTo>
                    <a:pt x="67538" y="187431"/>
                  </a:lnTo>
                  <a:lnTo>
                    <a:pt x="76701" y="188058"/>
                  </a:lnTo>
                  <a:lnTo>
                    <a:pt x="86269" y="187443"/>
                  </a:lnTo>
                  <a:lnTo>
                    <a:pt x="95965" y="185762"/>
                  </a:lnTo>
                  <a:lnTo>
                    <a:pt x="105393" y="182973"/>
                  </a:lnTo>
                  <a:lnTo>
                    <a:pt x="114354" y="179148"/>
                  </a:lnTo>
                  <a:lnTo>
                    <a:pt x="122532" y="174767"/>
                  </a:lnTo>
                  <a:lnTo>
                    <a:pt x="130218" y="170207"/>
                  </a:lnTo>
                  <a:lnTo>
                    <a:pt x="138084" y="165070"/>
                  </a:lnTo>
                  <a:lnTo>
                    <a:pt x="147399" y="1585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42506" y="1115839"/>
              <a:ext cx="142718" cy="460323"/>
            </a:xfrm>
            <a:custGeom>
              <a:avLst/>
              <a:gdLst/>
              <a:ahLst/>
              <a:cxnLst/>
              <a:rect l="0" t="0" r="0" b="0"/>
              <a:pathLst>
                <a:path w="142718" h="460323">
                  <a:moveTo>
                    <a:pt x="90074" y="358150"/>
                  </a:moveTo>
                  <a:lnTo>
                    <a:pt x="92874" y="349349"/>
                  </a:lnTo>
                  <a:lnTo>
                    <a:pt x="94375" y="341002"/>
                  </a:lnTo>
                  <a:lnTo>
                    <a:pt x="94678" y="332308"/>
                  </a:lnTo>
                  <a:lnTo>
                    <a:pt x="93826" y="323360"/>
                  </a:lnTo>
                  <a:lnTo>
                    <a:pt x="91710" y="314513"/>
                  </a:lnTo>
                  <a:lnTo>
                    <a:pt x="88378" y="305984"/>
                  </a:lnTo>
                  <a:lnTo>
                    <a:pt x="83698" y="298141"/>
                  </a:lnTo>
                  <a:lnTo>
                    <a:pt x="77281" y="291560"/>
                  </a:lnTo>
                  <a:lnTo>
                    <a:pt x="69087" y="286450"/>
                  </a:lnTo>
                  <a:lnTo>
                    <a:pt x="59670" y="283174"/>
                  </a:lnTo>
                  <a:lnTo>
                    <a:pt x="49973" y="282398"/>
                  </a:lnTo>
                  <a:lnTo>
                    <a:pt x="40572" y="284250"/>
                  </a:lnTo>
                  <a:lnTo>
                    <a:pt x="31822" y="288408"/>
                  </a:lnTo>
                  <a:lnTo>
                    <a:pt x="24025" y="294396"/>
                  </a:lnTo>
                  <a:lnTo>
                    <a:pt x="17235" y="301761"/>
                  </a:lnTo>
                  <a:lnTo>
                    <a:pt x="11491" y="310447"/>
                  </a:lnTo>
                  <a:lnTo>
                    <a:pt x="6914" y="320779"/>
                  </a:lnTo>
                  <a:lnTo>
                    <a:pt x="3465" y="332791"/>
                  </a:lnTo>
                  <a:lnTo>
                    <a:pt x="1128" y="345941"/>
                  </a:lnTo>
                  <a:lnTo>
                    <a:pt x="0" y="359305"/>
                  </a:lnTo>
                  <a:lnTo>
                    <a:pt x="18" y="372330"/>
                  </a:lnTo>
                  <a:lnTo>
                    <a:pt x="994" y="384838"/>
                  </a:lnTo>
                  <a:lnTo>
                    <a:pt x="2712" y="396843"/>
                  </a:lnTo>
                  <a:lnTo>
                    <a:pt x="4981" y="408431"/>
                  </a:lnTo>
                  <a:lnTo>
                    <a:pt x="7808" y="419535"/>
                  </a:lnTo>
                  <a:lnTo>
                    <a:pt x="11383" y="429933"/>
                  </a:lnTo>
                  <a:lnTo>
                    <a:pt x="15756" y="439549"/>
                  </a:lnTo>
                  <a:lnTo>
                    <a:pt x="20997" y="447974"/>
                  </a:lnTo>
                  <a:lnTo>
                    <a:pt x="27273" y="454424"/>
                  </a:lnTo>
                  <a:lnTo>
                    <a:pt x="34568" y="458633"/>
                  </a:lnTo>
                  <a:lnTo>
                    <a:pt x="42568" y="460322"/>
                  </a:lnTo>
                  <a:lnTo>
                    <a:pt x="50776" y="458961"/>
                  </a:lnTo>
                  <a:lnTo>
                    <a:pt x="58882" y="454565"/>
                  </a:lnTo>
                  <a:lnTo>
                    <a:pt x="66610" y="447734"/>
                  </a:lnTo>
                  <a:lnTo>
                    <a:pt x="73648" y="439339"/>
                  </a:lnTo>
                  <a:lnTo>
                    <a:pt x="79902" y="430030"/>
                  </a:lnTo>
                  <a:lnTo>
                    <a:pt x="85610" y="420040"/>
                  </a:lnTo>
                  <a:lnTo>
                    <a:pt x="91217" y="409284"/>
                  </a:lnTo>
                  <a:lnTo>
                    <a:pt x="96986" y="397752"/>
                  </a:lnTo>
                  <a:lnTo>
                    <a:pt x="102678" y="385381"/>
                  </a:lnTo>
                  <a:lnTo>
                    <a:pt x="107667" y="372005"/>
                  </a:lnTo>
                  <a:lnTo>
                    <a:pt x="111657" y="357638"/>
                  </a:lnTo>
                  <a:lnTo>
                    <a:pt x="114826" y="342751"/>
                  </a:lnTo>
                  <a:lnTo>
                    <a:pt x="117644" y="328143"/>
                  </a:lnTo>
                  <a:lnTo>
                    <a:pt x="120423" y="314239"/>
                  </a:lnTo>
                  <a:lnTo>
                    <a:pt x="123139" y="300785"/>
                  </a:lnTo>
                  <a:lnTo>
                    <a:pt x="125517" y="287072"/>
                  </a:lnTo>
                  <a:lnTo>
                    <a:pt x="127415" y="272690"/>
                  </a:lnTo>
                  <a:lnTo>
                    <a:pt x="128845" y="257401"/>
                  </a:lnTo>
                  <a:lnTo>
                    <a:pt x="129878" y="240986"/>
                  </a:lnTo>
                  <a:lnTo>
                    <a:pt x="130608" y="223457"/>
                  </a:lnTo>
                  <a:lnTo>
                    <a:pt x="131115" y="205141"/>
                  </a:lnTo>
                  <a:lnTo>
                    <a:pt x="131463" y="186554"/>
                  </a:lnTo>
                  <a:lnTo>
                    <a:pt x="131700" y="168020"/>
                  </a:lnTo>
                  <a:lnTo>
                    <a:pt x="131860" y="149661"/>
                  </a:lnTo>
                  <a:lnTo>
                    <a:pt x="131968" y="131496"/>
                  </a:lnTo>
                  <a:lnTo>
                    <a:pt x="132037" y="113502"/>
                  </a:lnTo>
                  <a:lnTo>
                    <a:pt x="131913" y="95809"/>
                  </a:lnTo>
                  <a:lnTo>
                    <a:pt x="131297" y="78687"/>
                  </a:lnTo>
                  <a:lnTo>
                    <a:pt x="130065" y="62245"/>
                  </a:lnTo>
                  <a:lnTo>
                    <a:pt x="128254" y="46592"/>
                  </a:lnTo>
                  <a:lnTo>
                    <a:pt x="125968" y="31919"/>
                  </a:lnTo>
                  <a:lnTo>
                    <a:pt x="123305" y="18262"/>
                  </a:lnTo>
                  <a:lnTo>
                    <a:pt x="119906" y="6585"/>
                  </a:lnTo>
                  <a:lnTo>
                    <a:pt x="115436" y="0"/>
                  </a:lnTo>
                  <a:lnTo>
                    <a:pt x="110930" y="92"/>
                  </a:lnTo>
                  <a:lnTo>
                    <a:pt x="107489" y="4887"/>
                  </a:lnTo>
                  <a:lnTo>
                    <a:pt x="104969" y="12912"/>
                  </a:lnTo>
                  <a:lnTo>
                    <a:pt x="102769" y="23448"/>
                  </a:lnTo>
                  <a:lnTo>
                    <a:pt x="100503" y="35957"/>
                  </a:lnTo>
                  <a:lnTo>
                    <a:pt x="98181" y="49956"/>
                  </a:lnTo>
                  <a:lnTo>
                    <a:pt x="96092" y="65043"/>
                  </a:lnTo>
                  <a:lnTo>
                    <a:pt x="94398" y="80903"/>
                  </a:lnTo>
                  <a:lnTo>
                    <a:pt x="93113" y="97302"/>
                  </a:lnTo>
                  <a:lnTo>
                    <a:pt x="92177" y="114073"/>
                  </a:lnTo>
                  <a:lnTo>
                    <a:pt x="91519" y="131087"/>
                  </a:lnTo>
                  <a:lnTo>
                    <a:pt x="91231" y="147937"/>
                  </a:lnTo>
                  <a:lnTo>
                    <a:pt x="91562" y="163952"/>
                  </a:lnTo>
                  <a:lnTo>
                    <a:pt x="92594" y="178849"/>
                  </a:lnTo>
                  <a:lnTo>
                    <a:pt x="94101" y="193158"/>
                  </a:lnTo>
                  <a:lnTo>
                    <a:pt x="95650" y="207987"/>
                  </a:lnTo>
                  <a:lnTo>
                    <a:pt x="96992" y="223926"/>
                  </a:lnTo>
                  <a:lnTo>
                    <a:pt x="98213" y="240736"/>
                  </a:lnTo>
                  <a:lnTo>
                    <a:pt x="99639" y="257647"/>
                  </a:lnTo>
                  <a:lnTo>
                    <a:pt x="101450" y="274169"/>
                  </a:lnTo>
                  <a:lnTo>
                    <a:pt x="103667" y="289992"/>
                  </a:lnTo>
                  <a:lnTo>
                    <a:pt x="106235" y="304837"/>
                  </a:lnTo>
                  <a:lnTo>
                    <a:pt x="109081" y="318662"/>
                  </a:lnTo>
                  <a:lnTo>
                    <a:pt x="112297" y="331436"/>
                  </a:lnTo>
                  <a:lnTo>
                    <a:pt x="116135" y="343036"/>
                  </a:lnTo>
                  <a:lnTo>
                    <a:pt x="120671" y="353503"/>
                  </a:lnTo>
                  <a:lnTo>
                    <a:pt x="125532" y="362717"/>
                  </a:lnTo>
                  <a:lnTo>
                    <a:pt x="130469" y="371221"/>
                  </a:lnTo>
                  <a:lnTo>
                    <a:pt x="135912" y="379763"/>
                  </a:lnTo>
                  <a:lnTo>
                    <a:pt x="142717" y="389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01092" y="1137077"/>
              <a:ext cx="298669" cy="400084"/>
            </a:xfrm>
            <a:custGeom>
              <a:avLst/>
              <a:gdLst/>
              <a:ahLst/>
              <a:cxnLst/>
              <a:rect l="0" t="0" r="0" b="0"/>
              <a:pathLst>
                <a:path w="298669" h="400084">
                  <a:moveTo>
                    <a:pt x="10514" y="400083"/>
                  </a:moveTo>
                  <a:lnTo>
                    <a:pt x="7647" y="391148"/>
                  </a:lnTo>
                  <a:lnTo>
                    <a:pt x="5505" y="381521"/>
                  </a:lnTo>
                  <a:lnTo>
                    <a:pt x="3902" y="370229"/>
                  </a:lnTo>
                  <a:lnTo>
                    <a:pt x="2722" y="357388"/>
                  </a:lnTo>
                  <a:lnTo>
                    <a:pt x="1873" y="343261"/>
                  </a:lnTo>
                  <a:lnTo>
                    <a:pt x="1276" y="328136"/>
                  </a:lnTo>
                  <a:lnTo>
                    <a:pt x="862" y="312274"/>
                  </a:lnTo>
                  <a:lnTo>
                    <a:pt x="578" y="295886"/>
                  </a:lnTo>
                  <a:lnTo>
                    <a:pt x="384" y="279129"/>
                  </a:lnTo>
                  <a:lnTo>
                    <a:pt x="253" y="262117"/>
                  </a:lnTo>
                  <a:lnTo>
                    <a:pt x="165" y="244931"/>
                  </a:lnTo>
                  <a:lnTo>
                    <a:pt x="106" y="227626"/>
                  </a:lnTo>
                  <a:lnTo>
                    <a:pt x="66" y="210241"/>
                  </a:lnTo>
                  <a:lnTo>
                    <a:pt x="40" y="192803"/>
                  </a:lnTo>
                  <a:lnTo>
                    <a:pt x="21" y="175333"/>
                  </a:lnTo>
                  <a:lnTo>
                    <a:pt x="9" y="158007"/>
                  </a:lnTo>
                  <a:lnTo>
                    <a:pt x="1" y="141141"/>
                  </a:lnTo>
                  <a:lnTo>
                    <a:pt x="0" y="124873"/>
                  </a:lnTo>
                  <a:lnTo>
                    <a:pt x="170" y="109338"/>
                  </a:lnTo>
                  <a:lnTo>
                    <a:pt x="816" y="94745"/>
                  </a:lnTo>
                  <a:lnTo>
                    <a:pt x="2068" y="81113"/>
                  </a:lnTo>
                  <a:lnTo>
                    <a:pt x="3893" y="68314"/>
                  </a:lnTo>
                  <a:lnTo>
                    <a:pt x="6188" y="56170"/>
                  </a:lnTo>
                  <a:lnTo>
                    <a:pt x="8857" y="44546"/>
                  </a:lnTo>
                  <a:lnTo>
                    <a:pt x="12270" y="34456"/>
                  </a:lnTo>
                  <a:lnTo>
                    <a:pt x="17087" y="28947"/>
                  </a:lnTo>
                  <a:lnTo>
                    <a:pt x="22892" y="29272"/>
                  </a:lnTo>
                  <a:lnTo>
                    <a:pt x="28832" y="33373"/>
                  </a:lnTo>
                  <a:lnTo>
                    <a:pt x="34658" y="40076"/>
                  </a:lnTo>
                  <a:lnTo>
                    <a:pt x="40154" y="49161"/>
                  </a:lnTo>
                  <a:lnTo>
                    <a:pt x="45236" y="60386"/>
                  </a:lnTo>
                  <a:lnTo>
                    <a:pt x="50089" y="73364"/>
                  </a:lnTo>
                  <a:lnTo>
                    <a:pt x="55091" y="87688"/>
                  </a:lnTo>
                  <a:lnTo>
                    <a:pt x="60448" y="102999"/>
                  </a:lnTo>
                  <a:lnTo>
                    <a:pt x="66194" y="119011"/>
                  </a:lnTo>
                  <a:lnTo>
                    <a:pt x="72282" y="135514"/>
                  </a:lnTo>
                  <a:lnTo>
                    <a:pt x="78638" y="152354"/>
                  </a:lnTo>
                  <a:lnTo>
                    <a:pt x="85196" y="169425"/>
                  </a:lnTo>
                  <a:lnTo>
                    <a:pt x="91897" y="186652"/>
                  </a:lnTo>
                  <a:lnTo>
                    <a:pt x="98700" y="203980"/>
                  </a:lnTo>
                  <a:lnTo>
                    <a:pt x="105571" y="221211"/>
                  </a:lnTo>
                  <a:lnTo>
                    <a:pt x="112491" y="238014"/>
                  </a:lnTo>
                  <a:lnTo>
                    <a:pt x="119444" y="254239"/>
                  </a:lnTo>
                  <a:lnTo>
                    <a:pt x="126418" y="269745"/>
                  </a:lnTo>
                  <a:lnTo>
                    <a:pt x="133407" y="284319"/>
                  </a:lnTo>
                  <a:lnTo>
                    <a:pt x="140406" y="297938"/>
                  </a:lnTo>
                  <a:lnTo>
                    <a:pt x="147412" y="310729"/>
                  </a:lnTo>
                  <a:lnTo>
                    <a:pt x="154422" y="322867"/>
                  </a:lnTo>
                  <a:lnTo>
                    <a:pt x="161439" y="334515"/>
                  </a:lnTo>
                  <a:lnTo>
                    <a:pt x="168627" y="345644"/>
                  </a:lnTo>
                  <a:lnTo>
                    <a:pt x="176292" y="356052"/>
                  </a:lnTo>
                  <a:lnTo>
                    <a:pt x="184567" y="365671"/>
                  </a:lnTo>
                  <a:lnTo>
                    <a:pt x="193582" y="374098"/>
                  </a:lnTo>
                  <a:lnTo>
                    <a:pt x="203546" y="380547"/>
                  </a:lnTo>
                  <a:lnTo>
                    <a:pt x="214465" y="384760"/>
                  </a:lnTo>
                  <a:lnTo>
                    <a:pt x="225882" y="386621"/>
                  </a:lnTo>
                  <a:lnTo>
                    <a:pt x="237005" y="385908"/>
                  </a:lnTo>
                  <a:lnTo>
                    <a:pt x="247402" y="382760"/>
                  </a:lnTo>
                  <a:lnTo>
                    <a:pt x="256839" y="377581"/>
                  </a:lnTo>
                  <a:lnTo>
                    <a:pt x="265105" y="370834"/>
                  </a:lnTo>
                  <a:lnTo>
                    <a:pt x="272214" y="362928"/>
                  </a:lnTo>
                  <a:lnTo>
                    <a:pt x="278173" y="354031"/>
                  </a:lnTo>
                  <a:lnTo>
                    <a:pt x="282894" y="344083"/>
                  </a:lnTo>
                  <a:lnTo>
                    <a:pt x="286450" y="333137"/>
                  </a:lnTo>
                  <a:lnTo>
                    <a:pt x="289197" y="321517"/>
                  </a:lnTo>
                  <a:lnTo>
                    <a:pt x="291666" y="309717"/>
                  </a:lnTo>
                  <a:lnTo>
                    <a:pt x="294174" y="298039"/>
                  </a:lnTo>
                  <a:lnTo>
                    <a:pt x="296522" y="286587"/>
                  </a:lnTo>
                  <a:lnTo>
                    <a:pt x="298113" y="275363"/>
                  </a:lnTo>
                  <a:lnTo>
                    <a:pt x="298668" y="264319"/>
                  </a:lnTo>
                  <a:lnTo>
                    <a:pt x="298378" y="252917"/>
                  </a:lnTo>
                  <a:lnTo>
                    <a:pt x="297720" y="240198"/>
                  </a:lnTo>
                  <a:lnTo>
                    <a:pt x="297012" y="225755"/>
                  </a:lnTo>
                  <a:lnTo>
                    <a:pt x="296232" y="210154"/>
                  </a:lnTo>
                  <a:lnTo>
                    <a:pt x="295110" y="194603"/>
                  </a:lnTo>
                  <a:lnTo>
                    <a:pt x="293502" y="179805"/>
                  </a:lnTo>
                  <a:lnTo>
                    <a:pt x="291253" y="165617"/>
                  </a:lnTo>
                  <a:lnTo>
                    <a:pt x="288133" y="151344"/>
                  </a:lnTo>
                  <a:lnTo>
                    <a:pt x="284106" y="136564"/>
                  </a:lnTo>
                  <a:lnTo>
                    <a:pt x="279453" y="121332"/>
                  </a:lnTo>
                  <a:lnTo>
                    <a:pt x="274644" y="106013"/>
                  </a:lnTo>
                  <a:lnTo>
                    <a:pt x="269969" y="90852"/>
                  </a:lnTo>
                  <a:lnTo>
                    <a:pt x="265527" y="76093"/>
                  </a:lnTo>
                  <a:lnTo>
                    <a:pt x="261318" y="62035"/>
                  </a:lnTo>
                  <a:lnTo>
                    <a:pt x="257308" y="48783"/>
                  </a:lnTo>
                  <a:lnTo>
                    <a:pt x="253602" y="36710"/>
                  </a:lnTo>
                  <a:lnTo>
                    <a:pt x="250092" y="25366"/>
                  </a:lnTo>
                  <a:lnTo>
                    <a:pt x="246466" y="13754"/>
                  </a:lnTo>
                  <a:lnTo>
                    <a:pt x="2421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61153" y="1316062"/>
              <a:ext cx="115522" cy="186181"/>
            </a:xfrm>
            <a:custGeom>
              <a:avLst/>
              <a:gdLst/>
              <a:ahLst/>
              <a:cxnLst/>
              <a:rect l="0" t="0" r="0" b="0"/>
              <a:pathLst>
                <a:path w="115522" h="186181">
                  <a:moveTo>
                    <a:pt x="18950" y="52642"/>
                  </a:moveTo>
                  <a:lnTo>
                    <a:pt x="13217" y="58644"/>
                  </a:lnTo>
                  <a:lnTo>
                    <a:pt x="8933" y="65489"/>
                  </a:lnTo>
                  <a:lnTo>
                    <a:pt x="5726" y="73881"/>
                  </a:lnTo>
                  <a:lnTo>
                    <a:pt x="3365" y="83681"/>
                  </a:lnTo>
                  <a:lnTo>
                    <a:pt x="1669" y="94644"/>
                  </a:lnTo>
                  <a:lnTo>
                    <a:pt x="483" y="106500"/>
                  </a:lnTo>
                  <a:lnTo>
                    <a:pt x="0" y="118851"/>
                  </a:lnTo>
                  <a:lnTo>
                    <a:pt x="728" y="131199"/>
                  </a:lnTo>
                  <a:lnTo>
                    <a:pt x="2852" y="143265"/>
                  </a:lnTo>
                  <a:lnTo>
                    <a:pt x="6414" y="154651"/>
                  </a:lnTo>
                  <a:lnTo>
                    <a:pt x="11480" y="164772"/>
                  </a:lnTo>
                  <a:lnTo>
                    <a:pt x="17926" y="173416"/>
                  </a:lnTo>
                  <a:lnTo>
                    <a:pt x="25509" y="180220"/>
                  </a:lnTo>
                  <a:lnTo>
                    <a:pt x="33961" y="184517"/>
                  </a:lnTo>
                  <a:lnTo>
                    <a:pt x="43040" y="186180"/>
                  </a:lnTo>
                  <a:lnTo>
                    <a:pt x="52236" y="185365"/>
                  </a:lnTo>
                  <a:lnTo>
                    <a:pt x="60796" y="182242"/>
                  </a:lnTo>
                  <a:lnTo>
                    <a:pt x="68368" y="177142"/>
                  </a:lnTo>
                  <a:lnTo>
                    <a:pt x="75112" y="170314"/>
                  </a:lnTo>
                  <a:lnTo>
                    <a:pt x="81490" y="161845"/>
                  </a:lnTo>
                  <a:lnTo>
                    <a:pt x="87817" y="151926"/>
                  </a:lnTo>
                  <a:lnTo>
                    <a:pt x="94069" y="140676"/>
                  </a:lnTo>
                  <a:lnTo>
                    <a:pt x="99975" y="128068"/>
                  </a:lnTo>
                  <a:lnTo>
                    <a:pt x="105388" y="114224"/>
                  </a:lnTo>
                  <a:lnTo>
                    <a:pt x="109990" y="99691"/>
                  </a:lnTo>
                  <a:lnTo>
                    <a:pt x="113243" y="85322"/>
                  </a:lnTo>
                  <a:lnTo>
                    <a:pt x="114985" y="71591"/>
                  </a:lnTo>
                  <a:lnTo>
                    <a:pt x="115521" y="58663"/>
                  </a:lnTo>
                  <a:lnTo>
                    <a:pt x="115498" y="45098"/>
                  </a:lnTo>
                  <a:lnTo>
                    <a:pt x="114913" y="27473"/>
                  </a:lnTo>
                  <a:lnTo>
                    <a:pt x="1137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48559" y="1355693"/>
              <a:ext cx="189514" cy="191997"/>
            </a:xfrm>
            <a:custGeom>
              <a:avLst/>
              <a:gdLst/>
              <a:ahLst/>
              <a:cxnLst/>
              <a:rect l="0" t="0" r="0" b="0"/>
              <a:pathLst>
                <a:path w="189514" h="191997">
                  <a:moveTo>
                    <a:pt x="0" y="23540"/>
                  </a:moveTo>
                  <a:lnTo>
                    <a:pt x="68" y="35342"/>
                  </a:lnTo>
                  <a:lnTo>
                    <a:pt x="708" y="47111"/>
                  </a:lnTo>
                  <a:lnTo>
                    <a:pt x="2005" y="59997"/>
                  </a:lnTo>
                  <a:lnTo>
                    <a:pt x="3864" y="73672"/>
                  </a:lnTo>
                  <a:lnTo>
                    <a:pt x="6181" y="87352"/>
                  </a:lnTo>
                  <a:lnTo>
                    <a:pt x="8826" y="100490"/>
                  </a:lnTo>
                  <a:lnTo>
                    <a:pt x="10971" y="110221"/>
                  </a:lnTo>
                  <a:lnTo>
                    <a:pt x="11814" y="112839"/>
                  </a:lnTo>
                  <a:lnTo>
                    <a:pt x="11901" y="109014"/>
                  </a:lnTo>
                  <a:lnTo>
                    <a:pt x="11702" y="100738"/>
                  </a:lnTo>
                  <a:lnTo>
                    <a:pt x="11440" y="89839"/>
                  </a:lnTo>
                  <a:lnTo>
                    <a:pt x="11200" y="77503"/>
                  </a:lnTo>
                  <a:lnTo>
                    <a:pt x="11008" y="64397"/>
                  </a:lnTo>
                  <a:lnTo>
                    <a:pt x="10863" y="50878"/>
                  </a:lnTo>
                  <a:lnTo>
                    <a:pt x="10773" y="37158"/>
                  </a:lnTo>
                  <a:lnTo>
                    <a:pt x="11218" y="24156"/>
                  </a:lnTo>
                  <a:lnTo>
                    <a:pt x="13113" y="13462"/>
                  </a:lnTo>
                  <a:lnTo>
                    <a:pt x="16833" y="5761"/>
                  </a:lnTo>
                  <a:lnTo>
                    <a:pt x="22113" y="1235"/>
                  </a:lnTo>
                  <a:lnTo>
                    <a:pt x="28339" y="0"/>
                  </a:lnTo>
                  <a:lnTo>
                    <a:pt x="35038" y="1764"/>
                  </a:lnTo>
                  <a:lnTo>
                    <a:pt x="41787" y="5979"/>
                  </a:lnTo>
                  <a:lnTo>
                    <a:pt x="48151" y="12063"/>
                  </a:lnTo>
                  <a:lnTo>
                    <a:pt x="53941" y="19516"/>
                  </a:lnTo>
                  <a:lnTo>
                    <a:pt x="59165" y="28106"/>
                  </a:lnTo>
                  <a:lnTo>
                    <a:pt x="63914" y="37848"/>
                  </a:lnTo>
                  <a:lnTo>
                    <a:pt x="68306" y="48589"/>
                  </a:lnTo>
                  <a:lnTo>
                    <a:pt x="72651" y="57711"/>
                  </a:lnTo>
                  <a:lnTo>
                    <a:pt x="76846" y="61388"/>
                  </a:lnTo>
                  <a:lnTo>
                    <a:pt x="80348" y="59531"/>
                  </a:lnTo>
                  <a:lnTo>
                    <a:pt x="83407" y="53582"/>
                  </a:lnTo>
                  <a:lnTo>
                    <a:pt x="86674" y="45369"/>
                  </a:lnTo>
                  <a:lnTo>
                    <a:pt x="90938" y="36762"/>
                  </a:lnTo>
                  <a:lnTo>
                    <a:pt x="96509" y="28793"/>
                  </a:lnTo>
                  <a:lnTo>
                    <a:pt x="103165" y="22267"/>
                  </a:lnTo>
                  <a:lnTo>
                    <a:pt x="110380" y="18067"/>
                  </a:lnTo>
                  <a:lnTo>
                    <a:pt x="117779" y="16422"/>
                  </a:lnTo>
                  <a:lnTo>
                    <a:pt x="125181" y="17058"/>
                  </a:lnTo>
                  <a:lnTo>
                    <a:pt x="132522" y="19517"/>
                  </a:lnTo>
                  <a:lnTo>
                    <a:pt x="139784" y="23349"/>
                  </a:lnTo>
                  <a:lnTo>
                    <a:pt x="146812" y="28339"/>
                  </a:lnTo>
                  <a:lnTo>
                    <a:pt x="153312" y="34501"/>
                  </a:lnTo>
                  <a:lnTo>
                    <a:pt x="159167" y="41752"/>
                  </a:lnTo>
                  <a:lnTo>
                    <a:pt x="164423" y="49907"/>
                  </a:lnTo>
                  <a:lnTo>
                    <a:pt x="169187" y="58758"/>
                  </a:lnTo>
                  <a:lnTo>
                    <a:pt x="173574" y="68126"/>
                  </a:lnTo>
                  <a:lnTo>
                    <a:pt x="177521" y="78027"/>
                  </a:lnTo>
                  <a:lnTo>
                    <a:pt x="180800" y="88659"/>
                  </a:lnTo>
                  <a:lnTo>
                    <a:pt x="183341" y="100072"/>
                  </a:lnTo>
                  <a:lnTo>
                    <a:pt x="185217" y="112178"/>
                  </a:lnTo>
                  <a:lnTo>
                    <a:pt x="186559" y="124836"/>
                  </a:lnTo>
                  <a:lnTo>
                    <a:pt x="187499" y="137890"/>
                  </a:lnTo>
                  <a:lnTo>
                    <a:pt x="188150" y="150618"/>
                  </a:lnTo>
                  <a:lnTo>
                    <a:pt x="188666" y="162989"/>
                  </a:lnTo>
                  <a:lnTo>
                    <a:pt x="189094" y="176087"/>
                  </a:lnTo>
                  <a:lnTo>
                    <a:pt x="189513" y="1919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80186" y="1189720"/>
              <a:ext cx="169653" cy="302589"/>
            </a:xfrm>
            <a:custGeom>
              <a:avLst/>
              <a:gdLst/>
              <a:ahLst/>
              <a:cxnLst/>
              <a:rect l="0" t="0" r="0" b="0"/>
              <a:pathLst>
                <a:path w="169653" h="302589">
                  <a:moveTo>
                    <a:pt x="0" y="0"/>
                  </a:moveTo>
                  <a:lnTo>
                    <a:pt x="2867" y="14602"/>
                  </a:lnTo>
                  <a:lnTo>
                    <a:pt x="5009" y="27872"/>
                  </a:lnTo>
                  <a:lnTo>
                    <a:pt x="6616" y="41078"/>
                  </a:lnTo>
                  <a:lnTo>
                    <a:pt x="7970" y="54593"/>
                  </a:lnTo>
                  <a:lnTo>
                    <a:pt x="9467" y="68750"/>
                  </a:lnTo>
                  <a:lnTo>
                    <a:pt x="11313" y="83657"/>
                  </a:lnTo>
                  <a:lnTo>
                    <a:pt x="13381" y="99248"/>
                  </a:lnTo>
                  <a:lnTo>
                    <a:pt x="15313" y="115395"/>
                  </a:lnTo>
                  <a:lnTo>
                    <a:pt x="16913" y="131955"/>
                  </a:lnTo>
                  <a:lnTo>
                    <a:pt x="18310" y="148650"/>
                  </a:lnTo>
                  <a:lnTo>
                    <a:pt x="19854" y="165084"/>
                  </a:lnTo>
                  <a:lnTo>
                    <a:pt x="21740" y="181063"/>
                  </a:lnTo>
                  <a:lnTo>
                    <a:pt x="23838" y="196571"/>
                  </a:lnTo>
                  <a:lnTo>
                    <a:pt x="25792" y="211679"/>
                  </a:lnTo>
                  <a:lnTo>
                    <a:pt x="27412" y="226381"/>
                  </a:lnTo>
                  <a:lnTo>
                    <a:pt x="28923" y="237511"/>
                  </a:lnTo>
                  <a:lnTo>
                    <a:pt x="30673" y="241280"/>
                  </a:lnTo>
                  <a:lnTo>
                    <a:pt x="32657" y="239369"/>
                  </a:lnTo>
                  <a:lnTo>
                    <a:pt x="35082" y="233970"/>
                  </a:lnTo>
                  <a:lnTo>
                    <a:pt x="38270" y="226520"/>
                  </a:lnTo>
                  <a:lnTo>
                    <a:pt x="42322" y="217877"/>
                  </a:lnTo>
                  <a:lnTo>
                    <a:pt x="47320" y="208858"/>
                  </a:lnTo>
                  <a:lnTo>
                    <a:pt x="53415" y="200358"/>
                  </a:lnTo>
                  <a:lnTo>
                    <a:pt x="60587" y="192811"/>
                  </a:lnTo>
                  <a:lnTo>
                    <a:pt x="68672" y="186579"/>
                  </a:lnTo>
                  <a:lnTo>
                    <a:pt x="77468" y="182135"/>
                  </a:lnTo>
                  <a:lnTo>
                    <a:pt x="86785" y="179557"/>
                  </a:lnTo>
                  <a:lnTo>
                    <a:pt x="96312" y="178772"/>
                  </a:lnTo>
                  <a:lnTo>
                    <a:pt x="105627" y="179749"/>
                  </a:lnTo>
                  <a:lnTo>
                    <a:pt x="114519" y="182290"/>
                  </a:lnTo>
                  <a:lnTo>
                    <a:pt x="122963" y="186095"/>
                  </a:lnTo>
                  <a:lnTo>
                    <a:pt x="131022" y="190856"/>
                  </a:lnTo>
                  <a:lnTo>
                    <a:pt x="138773" y="196317"/>
                  </a:lnTo>
                  <a:lnTo>
                    <a:pt x="146132" y="202439"/>
                  </a:lnTo>
                  <a:lnTo>
                    <a:pt x="152855" y="209380"/>
                  </a:lnTo>
                  <a:lnTo>
                    <a:pt x="158853" y="217161"/>
                  </a:lnTo>
                  <a:lnTo>
                    <a:pt x="163864" y="225674"/>
                  </a:lnTo>
                  <a:lnTo>
                    <a:pt x="167399" y="234768"/>
                  </a:lnTo>
                  <a:lnTo>
                    <a:pt x="169325" y="244289"/>
                  </a:lnTo>
                  <a:lnTo>
                    <a:pt x="169652" y="253954"/>
                  </a:lnTo>
                  <a:lnTo>
                    <a:pt x="168358" y="263362"/>
                  </a:lnTo>
                  <a:lnTo>
                    <a:pt x="165591" y="272308"/>
                  </a:lnTo>
                  <a:lnTo>
                    <a:pt x="161294" y="280450"/>
                  </a:lnTo>
                  <a:lnTo>
                    <a:pt x="155136" y="287240"/>
                  </a:lnTo>
                  <a:lnTo>
                    <a:pt x="147105" y="292508"/>
                  </a:lnTo>
                  <a:lnTo>
                    <a:pt x="137460" y="296402"/>
                  </a:lnTo>
                  <a:lnTo>
                    <a:pt x="126545" y="299189"/>
                  </a:lnTo>
                  <a:lnTo>
                    <a:pt x="114690" y="301138"/>
                  </a:lnTo>
                  <a:lnTo>
                    <a:pt x="102324" y="302314"/>
                  </a:lnTo>
                  <a:lnTo>
                    <a:pt x="89958" y="302588"/>
                  </a:lnTo>
                  <a:lnTo>
                    <a:pt x="77881" y="301966"/>
                  </a:lnTo>
                  <a:lnTo>
                    <a:pt x="66615" y="300729"/>
                  </a:lnTo>
                  <a:lnTo>
                    <a:pt x="55909" y="299233"/>
                  </a:lnTo>
                  <a:lnTo>
                    <a:pt x="44825" y="297350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80228" y="1304431"/>
              <a:ext cx="136871" cy="212542"/>
            </a:xfrm>
            <a:custGeom>
              <a:avLst/>
              <a:gdLst/>
              <a:ahLst/>
              <a:cxnLst/>
              <a:rect l="0" t="0" r="0" b="0"/>
              <a:pathLst>
                <a:path w="136871" h="212542">
                  <a:moveTo>
                    <a:pt x="0" y="95859"/>
                  </a:moveTo>
                  <a:lnTo>
                    <a:pt x="11735" y="95859"/>
                  </a:lnTo>
                  <a:lnTo>
                    <a:pt x="22864" y="95859"/>
                  </a:lnTo>
                  <a:lnTo>
                    <a:pt x="34457" y="95850"/>
                  </a:lnTo>
                  <a:lnTo>
                    <a:pt x="46445" y="95504"/>
                  </a:lnTo>
                  <a:lnTo>
                    <a:pt x="58457" y="94207"/>
                  </a:lnTo>
                  <a:lnTo>
                    <a:pt x="70255" y="91701"/>
                  </a:lnTo>
                  <a:lnTo>
                    <a:pt x="81609" y="88050"/>
                  </a:lnTo>
                  <a:lnTo>
                    <a:pt x="92230" y="83457"/>
                  </a:lnTo>
                  <a:lnTo>
                    <a:pt x="102017" y="78140"/>
                  </a:lnTo>
                  <a:lnTo>
                    <a:pt x="110401" y="72131"/>
                  </a:lnTo>
                  <a:lnTo>
                    <a:pt x="116297" y="65273"/>
                  </a:lnTo>
                  <a:lnTo>
                    <a:pt x="119332" y="57552"/>
                  </a:lnTo>
                  <a:lnTo>
                    <a:pt x="119760" y="49080"/>
                  </a:lnTo>
                  <a:lnTo>
                    <a:pt x="118078" y="40015"/>
                  </a:lnTo>
                  <a:lnTo>
                    <a:pt x="114794" y="30523"/>
                  </a:lnTo>
                  <a:lnTo>
                    <a:pt x="110017" y="21217"/>
                  </a:lnTo>
                  <a:lnTo>
                    <a:pt x="103472" y="13114"/>
                  </a:lnTo>
                  <a:lnTo>
                    <a:pt x="95153" y="6680"/>
                  </a:lnTo>
                  <a:lnTo>
                    <a:pt x="85469" y="2194"/>
                  </a:lnTo>
                  <a:lnTo>
                    <a:pt x="75052" y="0"/>
                  </a:lnTo>
                  <a:lnTo>
                    <a:pt x="64350" y="50"/>
                  </a:lnTo>
                  <a:lnTo>
                    <a:pt x="53912" y="2166"/>
                  </a:lnTo>
                  <a:lnTo>
                    <a:pt x="44442" y="6237"/>
                  </a:lnTo>
                  <a:lnTo>
                    <a:pt x="36227" y="12006"/>
                  </a:lnTo>
                  <a:lnTo>
                    <a:pt x="29204" y="19129"/>
                  </a:lnTo>
                  <a:lnTo>
                    <a:pt x="23164" y="27272"/>
                  </a:lnTo>
                  <a:lnTo>
                    <a:pt x="17878" y="36161"/>
                  </a:lnTo>
                  <a:lnTo>
                    <a:pt x="13308" y="45908"/>
                  </a:lnTo>
                  <a:lnTo>
                    <a:pt x="9601" y="56968"/>
                  </a:lnTo>
                  <a:lnTo>
                    <a:pt x="6775" y="69476"/>
                  </a:lnTo>
                  <a:lnTo>
                    <a:pt x="4875" y="82962"/>
                  </a:lnTo>
                  <a:lnTo>
                    <a:pt x="4049" y="96553"/>
                  </a:lnTo>
                  <a:lnTo>
                    <a:pt x="4273" y="109731"/>
                  </a:lnTo>
                  <a:lnTo>
                    <a:pt x="5389" y="122340"/>
                  </a:lnTo>
                  <a:lnTo>
                    <a:pt x="7202" y="134414"/>
                  </a:lnTo>
                  <a:lnTo>
                    <a:pt x="9534" y="146048"/>
                  </a:lnTo>
                  <a:lnTo>
                    <a:pt x="12403" y="157182"/>
                  </a:lnTo>
                  <a:lnTo>
                    <a:pt x="16007" y="167600"/>
                  </a:lnTo>
                  <a:lnTo>
                    <a:pt x="20399" y="177239"/>
                  </a:lnTo>
                  <a:lnTo>
                    <a:pt x="25654" y="186020"/>
                  </a:lnTo>
                  <a:lnTo>
                    <a:pt x="31938" y="193772"/>
                  </a:lnTo>
                  <a:lnTo>
                    <a:pt x="39242" y="200496"/>
                  </a:lnTo>
                  <a:lnTo>
                    <a:pt x="47419" y="206012"/>
                  </a:lnTo>
                  <a:lnTo>
                    <a:pt x="56278" y="209894"/>
                  </a:lnTo>
                  <a:lnTo>
                    <a:pt x="65643" y="212055"/>
                  </a:lnTo>
                  <a:lnTo>
                    <a:pt x="75372" y="212541"/>
                  </a:lnTo>
                  <a:lnTo>
                    <a:pt x="85355" y="211355"/>
                  </a:lnTo>
                  <a:lnTo>
                    <a:pt x="95500" y="208678"/>
                  </a:lnTo>
                  <a:lnTo>
                    <a:pt x="105296" y="205103"/>
                  </a:lnTo>
                  <a:lnTo>
                    <a:pt x="114776" y="201187"/>
                  </a:lnTo>
                  <a:lnTo>
                    <a:pt x="124769" y="196591"/>
                  </a:lnTo>
                  <a:lnTo>
                    <a:pt x="136870" y="190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59212" y="1326590"/>
              <a:ext cx="178986" cy="220147"/>
            </a:xfrm>
            <a:custGeom>
              <a:avLst/>
              <a:gdLst/>
              <a:ahLst/>
              <a:cxnLst/>
              <a:rect l="0" t="0" r="0" b="0"/>
              <a:pathLst>
                <a:path w="178986" h="220147">
                  <a:moveTo>
                    <a:pt x="0" y="105285"/>
                  </a:moveTo>
                  <a:lnTo>
                    <a:pt x="67" y="117020"/>
                  </a:lnTo>
                  <a:lnTo>
                    <a:pt x="708" y="128149"/>
                  </a:lnTo>
                  <a:lnTo>
                    <a:pt x="2004" y="139743"/>
                  </a:lnTo>
                  <a:lnTo>
                    <a:pt x="3864" y="151731"/>
                  </a:lnTo>
                  <a:lnTo>
                    <a:pt x="6180" y="163743"/>
                  </a:lnTo>
                  <a:lnTo>
                    <a:pt x="8847" y="175546"/>
                  </a:lnTo>
                  <a:lnTo>
                    <a:pt x="11771" y="187072"/>
                  </a:lnTo>
                  <a:lnTo>
                    <a:pt x="14877" y="198341"/>
                  </a:lnTo>
                  <a:lnTo>
                    <a:pt x="18097" y="209330"/>
                  </a:lnTo>
                  <a:lnTo>
                    <a:pt x="20802" y="217627"/>
                  </a:lnTo>
                  <a:lnTo>
                    <a:pt x="22057" y="220146"/>
                  </a:lnTo>
                  <a:lnTo>
                    <a:pt x="21816" y="217846"/>
                  </a:lnTo>
                  <a:lnTo>
                    <a:pt x="20461" y="212391"/>
                  </a:lnTo>
                  <a:lnTo>
                    <a:pt x="18359" y="204669"/>
                  </a:lnTo>
                  <a:lnTo>
                    <a:pt x="15769" y="194819"/>
                  </a:lnTo>
                  <a:lnTo>
                    <a:pt x="12867" y="183037"/>
                  </a:lnTo>
                  <a:lnTo>
                    <a:pt x="9927" y="169662"/>
                  </a:lnTo>
                  <a:lnTo>
                    <a:pt x="7328" y="155060"/>
                  </a:lnTo>
                  <a:lnTo>
                    <a:pt x="5250" y="139568"/>
                  </a:lnTo>
                  <a:lnTo>
                    <a:pt x="3854" y="123770"/>
                  </a:lnTo>
                  <a:lnTo>
                    <a:pt x="3365" y="108476"/>
                  </a:lnTo>
                  <a:lnTo>
                    <a:pt x="3830" y="94091"/>
                  </a:lnTo>
                  <a:lnTo>
                    <a:pt x="5616" y="80977"/>
                  </a:lnTo>
                  <a:lnTo>
                    <a:pt x="9475" y="69612"/>
                  </a:lnTo>
                  <a:lnTo>
                    <a:pt x="15626" y="60080"/>
                  </a:lnTo>
                  <a:lnTo>
                    <a:pt x="23672" y="52152"/>
                  </a:lnTo>
                  <a:lnTo>
                    <a:pt x="32899" y="45494"/>
                  </a:lnTo>
                  <a:lnTo>
                    <a:pt x="42772" y="39786"/>
                  </a:lnTo>
                  <a:lnTo>
                    <a:pt x="53145" y="34761"/>
                  </a:lnTo>
                  <a:lnTo>
                    <a:pt x="64158" y="30217"/>
                  </a:lnTo>
                  <a:lnTo>
                    <a:pt x="75854" y="26005"/>
                  </a:lnTo>
                  <a:lnTo>
                    <a:pt x="87995" y="22022"/>
                  </a:lnTo>
                  <a:lnTo>
                    <a:pt x="100152" y="18194"/>
                  </a:lnTo>
                  <a:lnTo>
                    <a:pt x="112068" y="14475"/>
                  </a:lnTo>
                  <a:lnTo>
                    <a:pt x="123609" y="10982"/>
                  </a:lnTo>
                  <a:lnTo>
                    <a:pt x="136012" y="7646"/>
                  </a:lnTo>
                  <a:lnTo>
                    <a:pt x="152599" y="4171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1878415" y="3951094"/>
            <a:ext cx="204737" cy="281428"/>
          </a:xfrm>
          <a:custGeom>
            <a:avLst/>
            <a:gdLst/>
            <a:ahLst/>
            <a:cxnLst/>
            <a:rect l="0" t="0" r="0" b="0"/>
            <a:pathLst>
              <a:path w="204737" h="281428">
                <a:moveTo>
                  <a:pt x="0" y="18215"/>
                </a:moveTo>
                <a:lnTo>
                  <a:pt x="11802" y="18215"/>
                </a:lnTo>
                <a:lnTo>
                  <a:pt x="23571" y="18215"/>
                </a:lnTo>
                <a:lnTo>
                  <a:pt x="36457" y="18211"/>
                </a:lnTo>
                <a:lnTo>
                  <a:pt x="50132" y="18037"/>
                </a:lnTo>
                <a:lnTo>
                  <a:pt x="63812" y="17389"/>
                </a:lnTo>
                <a:lnTo>
                  <a:pt x="77037" y="16140"/>
                </a:lnTo>
                <a:lnTo>
                  <a:pt x="90008" y="14487"/>
                </a:lnTo>
                <a:lnTo>
                  <a:pt x="103384" y="12840"/>
                </a:lnTo>
                <a:lnTo>
                  <a:pt x="117519" y="11428"/>
                </a:lnTo>
                <a:lnTo>
                  <a:pt x="132131" y="9989"/>
                </a:lnTo>
                <a:lnTo>
                  <a:pt x="146493" y="7885"/>
                </a:lnTo>
                <a:lnTo>
                  <a:pt x="160185" y="4823"/>
                </a:lnTo>
                <a:lnTo>
                  <a:pt x="172803" y="1631"/>
                </a:lnTo>
                <a:lnTo>
                  <a:pt x="183819" y="0"/>
                </a:lnTo>
                <a:lnTo>
                  <a:pt x="193092" y="768"/>
                </a:lnTo>
                <a:lnTo>
                  <a:pt x="200165" y="4101"/>
                </a:lnTo>
                <a:lnTo>
                  <a:pt x="204117" y="9936"/>
                </a:lnTo>
                <a:lnTo>
                  <a:pt x="204736" y="17942"/>
                </a:lnTo>
                <a:lnTo>
                  <a:pt x="202408" y="27673"/>
                </a:lnTo>
                <a:lnTo>
                  <a:pt x="197733" y="38698"/>
                </a:lnTo>
                <a:lnTo>
                  <a:pt x="191306" y="50651"/>
                </a:lnTo>
                <a:lnTo>
                  <a:pt x="183947" y="63095"/>
                </a:lnTo>
                <a:lnTo>
                  <a:pt x="176643" y="75521"/>
                </a:lnTo>
                <a:lnTo>
                  <a:pt x="169916" y="87649"/>
                </a:lnTo>
                <a:lnTo>
                  <a:pt x="163404" y="99251"/>
                </a:lnTo>
                <a:lnTo>
                  <a:pt x="156118" y="110049"/>
                </a:lnTo>
                <a:lnTo>
                  <a:pt x="147546" y="119990"/>
                </a:lnTo>
                <a:lnTo>
                  <a:pt x="137818" y="129498"/>
                </a:lnTo>
                <a:lnTo>
                  <a:pt x="127436" y="139343"/>
                </a:lnTo>
                <a:lnTo>
                  <a:pt x="116785" y="149938"/>
                </a:lnTo>
                <a:lnTo>
                  <a:pt x="106226" y="161346"/>
                </a:lnTo>
                <a:lnTo>
                  <a:pt x="96151" y="173462"/>
                </a:lnTo>
                <a:lnTo>
                  <a:pt x="86720" y="186131"/>
                </a:lnTo>
                <a:lnTo>
                  <a:pt x="78068" y="199045"/>
                </a:lnTo>
                <a:lnTo>
                  <a:pt x="70396" y="211780"/>
                </a:lnTo>
                <a:lnTo>
                  <a:pt x="63714" y="224110"/>
                </a:lnTo>
                <a:lnTo>
                  <a:pt x="57840" y="235743"/>
                </a:lnTo>
                <a:lnTo>
                  <a:pt x="51811" y="247479"/>
                </a:lnTo>
                <a:lnTo>
                  <a:pt x="43977" y="261466"/>
                </a:lnTo>
                <a:lnTo>
                  <a:pt x="31586" y="2814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1657317" y="4285164"/>
            <a:ext cx="505369" cy="73700"/>
          </a:xfrm>
          <a:custGeom>
            <a:avLst/>
            <a:gdLst/>
            <a:ahLst/>
            <a:cxnLst/>
            <a:rect l="0" t="0" r="0" b="0"/>
            <a:pathLst>
              <a:path w="505369" h="73700">
                <a:moveTo>
                  <a:pt x="505368" y="0"/>
                </a:moveTo>
                <a:lnTo>
                  <a:pt x="493633" y="2934"/>
                </a:lnTo>
                <a:lnTo>
                  <a:pt x="482504" y="5716"/>
                </a:lnTo>
                <a:lnTo>
                  <a:pt x="470901" y="8611"/>
                </a:lnTo>
                <a:lnTo>
                  <a:pt x="458567" y="11479"/>
                </a:lnTo>
                <a:lnTo>
                  <a:pt x="445258" y="13995"/>
                </a:lnTo>
                <a:lnTo>
                  <a:pt x="430958" y="16011"/>
                </a:lnTo>
                <a:lnTo>
                  <a:pt x="416126" y="17696"/>
                </a:lnTo>
                <a:lnTo>
                  <a:pt x="401561" y="19439"/>
                </a:lnTo>
                <a:lnTo>
                  <a:pt x="387683" y="21465"/>
                </a:lnTo>
                <a:lnTo>
                  <a:pt x="374078" y="23827"/>
                </a:lnTo>
                <a:lnTo>
                  <a:pt x="359731" y="26491"/>
                </a:lnTo>
                <a:lnTo>
                  <a:pt x="344125" y="29398"/>
                </a:lnTo>
                <a:lnTo>
                  <a:pt x="327709" y="32486"/>
                </a:lnTo>
                <a:lnTo>
                  <a:pt x="311596" y="35704"/>
                </a:lnTo>
                <a:lnTo>
                  <a:pt x="296404" y="39011"/>
                </a:lnTo>
                <a:lnTo>
                  <a:pt x="281610" y="42213"/>
                </a:lnTo>
                <a:lnTo>
                  <a:pt x="265865" y="44983"/>
                </a:lnTo>
                <a:lnTo>
                  <a:pt x="248473" y="47183"/>
                </a:lnTo>
                <a:lnTo>
                  <a:pt x="230029" y="48998"/>
                </a:lnTo>
                <a:lnTo>
                  <a:pt x="212008" y="50832"/>
                </a:lnTo>
                <a:lnTo>
                  <a:pt x="195242" y="52916"/>
                </a:lnTo>
                <a:lnTo>
                  <a:pt x="179407" y="55147"/>
                </a:lnTo>
                <a:lnTo>
                  <a:pt x="163421" y="57192"/>
                </a:lnTo>
                <a:lnTo>
                  <a:pt x="146645" y="58870"/>
                </a:lnTo>
                <a:lnTo>
                  <a:pt x="129412" y="60318"/>
                </a:lnTo>
                <a:lnTo>
                  <a:pt x="112735" y="61897"/>
                </a:lnTo>
                <a:lnTo>
                  <a:pt x="97173" y="63806"/>
                </a:lnTo>
                <a:lnTo>
                  <a:pt x="82636" y="65920"/>
                </a:lnTo>
                <a:lnTo>
                  <a:pt x="68660" y="67885"/>
                </a:lnTo>
                <a:lnTo>
                  <a:pt x="54909" y="69503"/>
                </a:lnTo>
                <a:lnTo>
                  <a:pt x="41814" y="70745"/>
                </a:lnTo>
                <a:lnTo>
                  <a:pt x="29208" y="71787"/>
                </a:lnTo>
                <a:lnTo>
                  <a:pt x="15976" y="72720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1845959" y="4472122"/>
            <a:ext cx="369369" cy="466570"/>
          </a:xfrm>
          <a:custGeom>
            <a:avLst/>
            <a:gdLst/>
            <a:ahLst/>
            <a:cxnLst/>
            <a:rect l="0" t="0" r="0" b="0"/>
            <a:pathLst>
              <a:path w="369369" h="466570">
                <a:moveTo>
                  <a:pt x="42985" y="34140"/>
                </a:moveTo>
                <a:lnTo>
                  <a:pt x="40051" y="42942"/>
                </a:lnTo>
                <a:lnTo>
                  <a:pt x="37269" y="51289"/>
                </a:lnTo>
                <a:lnTo>
                  <a:pt x="34364" y="59987"/>
                </a:lnTo>
                <a:lnTo>
                  <a:pt x="31151" y="69108"/>
                </a:lnTo>
                <a:lnTo>
                  <a:pt x="27338" y="78603"/>
                </a:lnTo>
                <a:lnTo>
                  <a:pt x="22835" y="88324"/>
                </a:lnTo>
                <a:lnTo>
                  <a:pt x="18207" y="95681"/>
                </a:lnTo>
                <a:lnTo>
                  <a:pt x="14816" y="97322"/>
                </a:lnTo>
                <a:lnTo>
                  <a:pt x="13448" y="93917"/>
                </a:lnTo>
                <a:lnTo>
                  <a:pt x="13764" y="86949"/>
                </a:lnTo>
                <a:lnTo>
                  <a:pt x="15389" y="77758"/>
                </a:lnTo>
                <a:lnTo>
                  <a:pt x="18223" y="67462"/>
                </a:lnTo>
                <a:lnTo>
                  <a:pt x="22130" y="56731"/>
                </a:lnTo>
                <a:lnTo>
                  <a:pt x="26907" y="46050"/>
                </a:lnTo>
                <a:lnTo>
                  <a:pt x="32348" y="35860"/>
                </a:lnTo>
                <a:lnTo>
                  <a:pt x="38283" y="26342"/>
                </a:lnTo>
                <a:lnTo>
                  <a:pt x="44898" y="17793"/>
                </a:lnTo>
                <a:lnTo>
                  <a:pt x="52704" y="10719"/>
                </a:lnTo>
                <a:lnTo>
                  <a:pt x="61876" y="5263"/>
                </a:lnTo>
                <a:lnTo>
                  <a:pt x="71967" y="1581"/>
                </a:lnTo>
                <a:lnTo>
                  <a:pt x="82127" y="0"/>
                </a:lnTo>
                <a:lnTo>
                  <a:pt x="91842" y="497"/>
                </a:lnTo>
                <a:lnTo>
                  <a:pt x="100804" y="2931"/>
                </a:lnTo>
                <a:lnTo>
                  <a:pt x="108744" y="7222"/>
                </a:lnTo>
                <a:lnTo>
                  <a:pt x="115639" y="13142"/>
                </a:lnTo>
                <a:lnTo>
                  <a:pt x="121794" y="20369"/>
                </a:lnTo>
                <a:lnTo>
                  <a:pt x="127710" y="28581"/>
                </a:lnTo>
                <a:lnTo>
                  <a:pt x="133690" y="37513"/>
                </a:lnTo>
                <a:lnTo>
                  <a:pt x="139524" y="47119"/>
                </a:lnTo>
                <a:lnTo>
                  <a:pt x="144610" y="57551"/>
                </a:lnTo>
                <a:lnTo>
                  <a:pt x="148664" y="68826"/>
                </a:lnTo>
                <a:lnTo>
                  <a:pt x="151877" y="80668"/>
                </a:lnTo>
                <a:lnTo>
                  <a:pt x="154724" y="92617"/>
                </a:lnTo>
                <a:lnTo>
                  <a:pt x="157523" y="104406"/>
                </a:lnTo>
                <a:lnTo>
                  <a:pt x="160251" y="116270"/>
                </a:lnTo>
                <a:lnTo>
                  <a:pt x="162637" y="128835"/>
                </a:lnTo>
                <a:lnTo>
                  <a:pt x="164542" y="142403"/>
                </a:lnTo>
                <a:lnTo>
                  <a:pt x="165975" y="156957"/>
                </a:lnTo>
                <a:lnTo>
                  <a:pt x="167012" y="172338"/>
                </a:lnTo>
                <a:lnTo>
                  <a:pt x="167744" y="188361"/>
                </a:lnTo>
                <a:lnTo>
                  <a:pt x="168252" y="205020"/>
                </a:lnTo>
                <a:lnTo>
                  <a:pt x="168600" y="222487"/>
                </a:lnTo>
                <a:lnTo>
                  <a:pt x="168833" y="240787"/>
                </a:lnTo>
                <a:lnTo>
                  <a:pt x="168821" y="259652"/>
                </a:lnTo>
                <a:lnTo>
                  <a:pt x="168281" y="278621"/>
                </a:lnTo>
                <a:lnTo>
                  <a:pt x="167096" y="297415"/>
                </a:lnTo>
                <a:lnTo>
                  <a:pt x="165146" y="315781"/>
                </a:lnTo>
                <a:lnTo>
                  <a:pt x="162234" y="333420"/>
                </a:lnTo>
                <a:lnTo>
                  <a:pt x="158347" y="350242"/>
                </a:lnTo>
                <a:lnTo>
                  <a:pt x="153617" y="366165"/>
                </a:lnTo>
                <a:lnTo>
                  <a:pt x="148226" y="381027"/>
                </a:lnTo>
                <a:lnTo>
                  <a:pt x="142343" y="394838"/>
                </a:lnTo>
                <a:lnTo>
                  <a:pt x="136106" y="407590"/>
                </a:lnTo>
                <a:lnTo>
                  <a:pt x="129620" y="419169"/>
                </a:lnTo>
                <a:lnTo>
                  <a:pt x="122953" y="429624"/>
                </a:lnTo>
                <a:lnTo>
                  <a:pt x="115833" y="438968"/>
                </a:lnTo>
                <a:lnTo>
                  <a:pt x="107681" y="447107"/>
                </a:lnTo>
                <a:lnTo>
                  <a:pt x="98270" y="454094"/>
                </a:lnTo>
                <a:lnTo>
                  <a:pt x="87847" y="459787"/>
                </a:lnTo>
                <a:lnTo>
                  <a:pt x="76933" y="463788"/>
                </a:lnTo>
                <a:lnTo>
                  <a:pt x="65892" y="466030"/>
                </a:lnTo>
                <a:lnTo>
                  <a:pt x="55057" y="466569"/>
                </a:lnTo>
                <a:lnTo>
                  <a:pt x="44789" y="465419"/>
                </a:lnTo>
                <a:lnTo>
                  <a:pt x="35225" y="462753"/>
                </a:lnTo>
                <a:lnTo>
                  <a:pt x="26483" y="458693"/>
                </a:lnTo>
                <a:lnTo>
                  <a:pt x="18750" y="453227"/>
                </a:lnTo>
                <a:lnTo>
                  <a:pt x="12035" y="446480"/>
                </a:lnTo>
                <a:lnTo>
                  <a:pt x="6525" y="438679"/>
                </a:lnTo>
                <a:lnTo>
                  <a:pt x="2645" y="430072"/>
                </a:lnTo>
                <a:lnTo>
                  <a:pt x="485" y="420877"/>
                </a:lnTo>
                <a:lnTo>
                  <a:pt x="0" y="411263"/>
                </a:lnTo>
                <a:lnTo>
                  <a:pt x="1187" y="401357"/>
                </a:lnTo>
                <a:lnTo>
                  <a:pt x="3878" y="391259"/>
                </a:lnTo>
                <a:lnTo>
                  <a:pt x="7954" y="381360"/>
                </a:lnTo>
                <a:lnTo>
                  <a:pt x="13430" y="372318"/>
                </a:lnTo>
                <a:lnTo>
                  <a:pt x="20186" y="364424"/>
                </a:lnTo>
                <a:lnTo>
                  <a:pt x="27991" y="357632"/>
                </a:lnTo>
                <a:lnTo>
                  <a:pt x="36600" y="351754"/>
                </a:lnTo>
                <a:lnTo>
                  <a:pt x="45798" y="346585"/>
                </a:lnTo>
                <a:lnTo>
                  <a:pt x="55413" y="342264"/>
                </a:lnTo>
                <a:lnTo>
                  <a:pt x="65320" y="339258"/>
                </a:lnTo>
                <a:lnTo>
                  <a:pt x="75428" y="337716"/>
                </a:lnTo>
                <a:lnTo>
                  <a:pt x="85674" y="337492"/>
                </a:lnTo>
                <a:lnTo>
                  <a:pt x="96012" y="338330"/>
                </a:lnTo>
                <a:lnTo>
                  <a:pt x="106413" y="339972"/>
                </a:lnTo>
                <a:lnTo>
                  <a:pt x="116856" y="342361"/>
                </a:lnTo>
                <a:lnTo>
                  <a:pt x="127327" y="345635"/>
                </a:lnTo>
                <a:lnTo>
                  <a:pt x="137822" y="349792"/>
                </a:lnTo>
                <a:lnTo>
                  <a:pt x="148498" y="354549"/>
                </a:lnTo>
                <a:lnTo>
                  <a:pt x="159658" y="359434"/>
                </a:lnTo>
                <a:lnTo>
                  <a:pt x="171428" y="364158"/>
                </a:lnTo>
                <a:lnTo>
                  <a:pt x="183775" y="368465"/>
                </a:lnTo>
                <a:lnTo>
                  <a:pt x="196595" y="372052"/>
                </a:lnTo>
                <a:lnTo>
                  <a:pt x="209776" y="374832"/>
                </a:lnTo>
                <a:lnTo>
                  <a:pt x="223220" y="376883"/>
                </a:lnTo>
                <a:lnTo>
                  <a:pt x="236852" y="378352"/>
                </a:lnTo>
                <a:lnTo>
                  <a:pt x="250609" y="379375"/>
                </a:lnTo>
                <a:lnTo>
                  <a:pt x="264287" y="379912"/>
                </a:lnTo>
                <a:lnTo>
                  <a:pt x="277551" y="379750"/>
                </a:lnTo>
                <a:lnTo>
                  <a:pt x="290251" y="378821"/>
                </a:lnTo>
                <a:lnTo>
                  <a:pt x="302407" y="377045"/>
                </a:lnTo>
                <a:lnTo>
                  <a:pt x="314110" y="374250"/>
                </a:lnTo>
                <a:lnTo>
                  <a:pt x="325453" y="370451"/>
                </a:lnTo>
                <a:lnTo>
                  <a:pt x="336075" y="366100"/>
                </a:lnTo>
                <a:lnTo>
                  <a:pt x="346207" y="361572"/>
                </a:lnTo>
                <a:lnTo>
                  <a:pt x="356741" y="356467"/>
                </a:lnTo>
                <a:lnTo>
                  <a:pt x="369368" y="34999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2415369" y="4159649"/>
            <a:ext cx="917268" cy="293972"/>
          </a:xfrm>
          <a:custGeom>
            <a:avLst/>
            <a:gdLst/>
            <a:ahLst/>
            <a:cxnLst/>
            <a:rect l="0" t="0" r="0" b="0"/>
            <a:pathLst>
              <a:path w="917268" h="293972">
                <a:moveTo>
                  <a:pt x="0" y="199214"/>
                </a:moveTo>
                <a:lnTo>
                  <a:pt x="11734" y="196347"/>
                </a:lnTo>
                <a:lnTo>
                  <a:pt x="22863" y="194206"/>
                </a:lnTo>
                <a:lnTo>
                  <a:pt x="34462" y="192603"/>
                </a:lnTo>
                <a:lnTo>
                  <a:pt x="46623" y="191422"/>
                </a:lnTo>
                <a:lnTo>
                  <a:pt x="59283" y="190573"/>
                </a:lnTo>
                <a:lnTo>
                  <a:pt x="72334" y="189971"/>
                </a:lnTo>
                <a:lnTo>
                  <a:pt x="85514" y="189384"/>
                </a:lnTo>
                <a:lnTo>
                  <a:pt x="98430" y="188452"/>
                </a:lnTo>
                <a:lnTo>
                  <a:pt x="110897" y="187010"/>
                </a:lnTo>
                <a:lnTo>
                  <a:pt x="123063" y="185226"/>
                </a:lnTo>
                <a:lnTo>
                  <a:pt x="135305" y="183490"/>
                </a:lnTo>
                <a:lnTo>
                  <a:pt x="147850" y="182027"/>
                </a:lnTo>
                <a:lnTo>
                  <a:pt x="161075" y="180895"/>
                </a:lnTo>
                <a:lnTo>
                  <a:pt x="175556" y="180060"/>
                </a:lnTo>
                <a:lnTo>
                  <a:pt x="191479" y="179460"/>
                </a:lnTo>
                <a:lnTo>
                  <a:pt x="208225" y="178870"/>
                </a:lnTo>
                <a:lnTo>
                  <a:pt x="224618" y="177935"/>
                </a:lnTo>
                <a:lnTo>
                  <a:pt x="240022" y="176490"/>
                </a:lnTo>
                <a:lnTo>
                  <a:pt x="254802" y="174703"/>
                </a:lnTo>
                <a:lnTo>
                  <a:pt x="270013" y="172965"/>
                </a:lnTo>
                <a:lnTo>
                  <a:pt x="286250" y="171498"/>
                </a:lnTo>
                <a:lnTo>
                  <a:pt x="303614" y="170191"/>
                </a:lnTo>
                <a:lnTo>
                  <a:pt x="321969" y="168708"/>
                </a:lnTo>
                <a:lnTo>
                  <a:pt x="341104" y="166862"/>
                </a:lnTo>
                <a:lnTo>
                  <a:pt x="360821" y="164793"/>
                </a:lnTo>
                <a:lnTo>
                  <a:pt x="380956" y="162857"/>
                </a:lnTo>
                <a:lnTo>
                  <a:pt x="401374" y="161257"/>
                </a:lnTo>
                <a:lnTo>
                  <a:pt x="421658" y="160031"/>
                </a:lnTo>
                <a:lnTo>
                  <a:pt x="441131" y="159133"/>
                </a:lnTo>
                <a:lnTo>
                  <a:pt x="459483" y="158490"/>
                </a:lnTo>
                <a:lnTo>
                  <a:pt x="476587" y="157871"/>
                </a:lnTo>
                <a:lnTo>
                  <a:pt x="492315" y="156916"/>
                </a:lnTo>
                <a:lnTo>
                  <a:pt x="506748" y="155454"/>
                </a:lnTo>
                <a:lnTo>
                  <a:pt x="520104" y="153486"/>
                </a:lnTo>
                <a:lnTo>
                  <a:pt x="532630" y="151094"/>
                </a:lnTo>
                <a:lnTo>
                  <a:pt x="544559" y="148374"/>
                </a:lnTo>
                <a:lnTo>
                  <a:pt x="556558" y="145412"/>
                </a:lnTo>
                <a:lnTo>
                  <a:pt x="569680" y="142279"/>
                </a:lnTo>
                <a:lnTo>
                  <a:pt x="584407" y="139030"/>
                </a:lnTo>
                <a:lnTo>
                  <a:pt x="600708" y="135867"/>
                </a:lnTo>
                <a:lnTo>
                  <a:pt x="618325" y="133122"/>
                </a:lnTo>
                <a:lnTo>
                  <a:pt x="636954" y="130940"/>
                </a:lnTo>
                <a:lnTo>
                  <a:pt x="656327" y="129136"/>
                </a:lnTo>
                <a:lnTo>
                  <a:pt x="676229" y="127310"/>
                </a:lnTo>
                <a:lnTo>
                  <a:pt x="696491" y="125227"/>
                </a:lnTo>
                <a:lnTo>
                  <a:pt x="716670" y="122826"/>
                </a:lnTo>
                <a:lnTo>
                  <a:pt x="736071" y="120135"/>
                </a:lnTo>
                <a:lnTo>
                  <a:pt x="754381" y="117215"/>
                </a:lnTo>
                <a:lnTo>
                  <a:pt x="771626" y="114288"/>
                </a:lnTo>
                <a:lnTo>
                  <a:pt x="787981" y="111709"/>
                </a:lnTo>
                <a:lnTo>
                  <a:pt x="803654" y="109641"/>
                </a:lnTo>
                <a:lnTo>
                  <a:pt x="818826" y="107916"/>
                </a:lnTo>
                <a:lnTo>
                  <a:pt x="833641" y="106143"/>
                </a:lnTo>
                <a:lnTo>
                  <a:pt x="848181" y="104091"/>
                </a:lnTo>
                <a:lnTo>
                  <a:pt x="861538" y="101519"/>
                </a:lnTo>
                <a:lnTo>
                  <a:pt x="871807" y="97386"/>
                </a:lnTo>
                <a:lnTo>
                  <a:pt x="877614" y="91544"/>
                </a:lnTo>
                <a:lnTo>
                  <a:pt x="878479" y="85686"/>
                </a:lnTo>
                <a:lnTo>
                  <a:pt x="875120" y="80363"/>
                </a:lnTo>
                <a:lnTo>
                  <a:pt x="868711" y="75228"/>
                </a:lnTo>
                <a:lnTo>
                  <a:pt x="860454" y="69540"/>
                </a:lnTo>
                <a:lnTo>
                  <a:pt x="851169" y="62934"/>
                </a:lnTo>
                <a:lnTo>
                  <a:pt x="841329" y="55714"/>
                </a:lnTo>
                <a:lnTo>
                  <a:pt x="831188" y="48635"/>
                </a:lnTo>
                <a:lnTo>
                  <a:pt x="820882" y="42133"/>
                </a:lnTo>
                <a:lnTo>
                  <a:pt x="810484" y="36143"/>
                </a:lnTo>
                <a:lnTo>
                  <a:pt x="800034" y="30287"/>
                </a:lnTo>
                <a:lnTo>
                  <a:pt x="789553" y="24313"/>
                </a:lnTo>
                <a:lnTo>
                  <a:pt x="779055" y="18132"/>
                </a:lnTo>
                <a:lnTo>
                  <a:pt x="768545" y="11742"/>
                </a:lnTo>
                <a:lnTo>
                  <a:pt x="758077" y="5233"/>
                </a:lnTo>
                <a:lnTo>
                  <a:pt x="749381" y="568"/>
                </a:lnTo>
                <a:lnTo>
                  <a:pt x="745019" y="0"/>
                </a:lnTo>
                <a:lnTo>
                  <a:pt x="744822" y="2510"/>
                </a:lnTo>
                <a:lnTo>
                  <a:pt x="747477" y="6866"/>
                </a:lnTo>
                <a:lnTo>
                  <a:pt x="752037" y="12126"/>
                </a:lnTo>
                <a:lnTo>
                  <a:pt x="758103" y="17535"/>
                </a:lnTo>
                <a:lnTo>
                  <a:pt x="765381" y="22712"/>
                </a:lnTo>
                <a:lnTo>
                  <a:pt x="773432" y="27707"/>
                </a:lnTo>
                <a:lnTo>
                  <a:pt x="781706" y="32841"/>
                </a:lnTo>
                <a:lnTo>
                  <a:pt x="789874" y="38305"/>
                </a:lnTo>
                <a:lnTo>
                  <a:pt x="797822" y="44133"/>
                </a:lnTo>
                <a:lnTo>
                  <a:pt x="805542" y="50280"/>
                </a:lnTo>
                <a:lnTo>
                  <a:pt x="813074" y="56674"/>
                </a:lnTo>
                <a:lnTo>
                  <a:pt x="820624" y="63088"/>
                </a:lnTo>
                <a:lnTo>
                  <a:pt x="828540" y="69161"/>
                </a:lnTo>
                <a:lnTo>
                  <a:pt x="836984" y="74728"/>
                </a:lnTo>
                <a:lnTo>
                  <a:pt x="845944" y="79956"/>
                </a:lnTo>
                <a:lnTo>
                  <a:pt x="855339" y="85234"/>
                </a:lnTo>
                <a:lnTo>
                  <a:pt x="865067" y="90783"/>
                </a:lnTo>
                <a:lnTo>
                  <a:pt x="875040" y="96494"/>
                </a:lnTo>
                <a:lnTo>
                  <a:pt x="885187" y="102029"/>
                </a:lnTo>
                <a:lnTo>
                  <a:pt x="895433" y="107207"/>
                </a:lnTo>
                <a:lnTo>
                  <a:pt x="904922" y="112329"/>
                </a:lnTo>
                <a:lnTo>
                  <a:pt x="912091" y="118060"/>
                </a:lnTo>
                <a:lnTo>
                  <a:pt x="916264" y="124728"/>
                </a:lnTo>
                <a:lnTo>
                  <a:pt x="917267" y="132174"/>
                </a:lnTo>
                <a:lnTo>
                  <a:pt x="914980" y="139942"/>
                </a:lnTo>
                <a:lnTo>
                  <a:pt x="909698" y="147726"/>
                </a:lnTo>
                <a:lnTo>
                  <a:pt x="901968" y="155391"/>
                </a:lnTo>
                <a:lnTo>
                  <a:pt x="892370" y="162912"/>
                </a:lnTo>
                <a:lnTo>
                  <a:pt x="881414" y="170295"/>
                </a:lnTo>
                <a:lnTo>
                  <a:pt x="869658" y="177404"/>
                </a:lnTo>
                <a:lnTo>
                  <a:pt x="857702" y="183958"/>
                </a:lnTo>
                <a:lnTo>
                  <a:pt x="845892" y="189856"/>
                </a:lnTo>
                <a:lnTo>
                  <a:pt x="834506" y="195308"/>
                </a:lnTo>
                <a:lnTo>
                  <a:pt x="823852" y="200738"/>
                </a:lnTo>
                <a:lnTo>
                  <a:pt x="814013" y="206398"/>
                </a:lnTo>
                <a:lnTo>
                  <a:pt x="804743" y="212524"/>
                </a:lnTo>
                <a:lnTo>
                  <a:pt x="795589" y="219401"/>
                </a:lnTo>
                <a:lnTo>
                  <a:pt x="786281" y="227103"/>
                </a:lnTo>
                <a:lnTo>
                  <a:pt x="776891" y="235378"/>
                </a:lnTo>
                <a:lnTo>
                  <a:pt x="767732" y="243771"/>
                </a:lnTo>
                <a:lnTo>
                  <a:pt x="758977" y="252000"/>
                </a:lnTo>
                <a:lnTo>
                  <a:pt x="750555" y="259868"/>
                </a:lnTo>
                <a:lnTo>
                  <a:pt x="741197" y="268047"/>
                </a:lnTo>
                <a:lnTo>
                  <a:pt x="727849" y="278370"/>
                </a:lnTo>
                <a:lnTo>
                  <a:pt x="705409" y="2939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3689317" y="4179878"/>
            <a:ext cx="10529" cy="347442"/>
          </a:xfrm>
          <a:custGeom>
            <a:avLst/>
            <a:gdLst/>
            <a:ahLst/>
            <a:cxnLst/>
            <a:rect l="0" t="0" r="0" b="0"/>
            <a:pathLst>
              <a:path w="10529" h="347442">
                <a:moveTo>
                  <a:pt x="10528" y="0"/>
                </a:moveTo>
                <a:lnTo>
                  <a:pt x="10528" y="11803"/>
                </a:lnTo>
                <a:lnTo>
                  <a:pt x="10528" y="23572"/>
                </a:lnTo>
                <a:lnTo>
                  <a:pt x="10528" y="36472"/>
                </a:lnTo>
                <a:lnTo>
                  <a:pt x="10528" y="50665"/>
                </a:lnTo>
                <a:lnTo>
                  <a:pt x="10528" y="66290"/>
                </a:lnTo>
                <a:lnTo>
                  <a:pt x="10528" y="83266"/>
                </a:lnTo>
                <a:lnTo>
                  <a:pt x="10528" y="101367"/>
                </a:lnTo>
                <a:lnTo>
                  <a:pt x="10528" y="120336"/>
                </a:lnTo>
                <a:lnTo>
                  <a:pt x="10528" y="139933"/>
                </a:lnTo>
                <a:lnTo>
                  <a:pt x="10528" y="159649"/>
                </a:lnTo>
                <a:lnTo>
                  <a:pt x="10528" y="178731"/>
                </a:lnTo>
                <a:lnTo>
                  <a:pt x="10524" y="196818"/>
                </a:lnTo>
                <a:lnTo>
                  <a:pt x="10351" y="213742"/>
                </a:lnTo>
                <a:lnTo>
                  <a:pt x="9702" y="229349"/>
                </a:lnTo>
                <a:lnTo>
                  <a:pt x="8454" y="243706"/>
                </a:lnTo>
                <a:lnTo>
                  <a:pt x="6801" y="257180"/>
                </a:lnTo>
                <a:lnTo>
                  <a:pt x="5153" y="270318"/>
                </a:lnTo>
                <a:lnTo>
                  <a:pt x="3750" y="283448"/>
                </a:lnTo>
                <a:lnTo>
                  <a:pt x="2655" y="296296"/>
                </a:lnTo>
                <a:lnTo>
                  <a:pt x="1727" y="309439"/>
                </a:lnTo>
                <a:lnTo>
                  <a:pt x="888" y="325157"/>
                </a:lnTo>
                <a:lnTo>
                  <a:pt x="0" y="3474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3510332" y="4074594"/>
            <a:ext cx="410613" cy="168457"/>
          </a:xfrm>
          <a:custGeom>
            <a:avLst/>
            <a:gdLst/>
            <a:ahLst/>
            <a:cxnLst/>
            <a:rect l="0" t="0" r="0" b="0"/>
            <a:pathLst>
              <a:path w="410613" h="168457">
                <a:moveTo>
                  <a:pt x="410612" y="0"/>
                </a:moveTo>
                <a:lnTo>
                  <a:pt x="398944" y="2934"/>
                </a:lnTo>
                <a:lnTo>
                  <a:pt x="388455" y="5716"/>
                </a:lnTo>
                <a:lnTo>
                  <a:pt x="378144" y="8621"/>
                </a:lnTo>
                <a:lnTo>
                  <a:pt x="367497" y="11834"/>
                </a:lnTo>
                <a:lnTo>
                  <a:pt x="355856" y="15647"/>
                </a:lnTo>
                <a:lnTo>
                  <a:pt x="342960" y="20164"/>
                </a:lnTo>
                <a:lnTo>
                  <a:pt x="328881" y="25327"/>
                </a:lnTo>
                <a:lnTo>
                  <a:pt x="313830" y="31015"/>
                </a:lnTo>
                <a:lnTo>
                  <a:pt x="298047" y="37096"/>
                </a:lnTo>
                <a:lnTo>
                  <a:pt x="282061" y="43296"/>
                </a:lnTo>
                <a:lnTo>
                  <a:pt x="266643" y="49224"/>
                </a:lnTo>
                <a:lnTo>
                  <a:pt x="252160" y="54695"/>
                </a:lnTo>
                <a:lnTo>
                  <a:pt x="238300" y="59858"/>
                </a:lnTo>
                <a:lnTo>
                  <a:pt x="224307" y="65092"/>
                </a:lnTo>
                <a:lnTo>
                  <a:pt x="209743" y="70617"/>
                </a:lnTo>
                <a:lnTo>
                  <a:pt x="194670" y="76481"/>
                </a:lnTo>
                <a:lnTo>
                  <a:pt x="179465" y="82651"/>
                </a:lnTo>
                <a:lnTo>
                  <a:pt x="164374" y="89060"/>
                </a:lnTo>
                <a:lnTo>
                  <a:pt x="149324" y="95483"/>
                </a:lnTo>
                <a:lnTo>
                  <a:pt x="134007" y="101561"/>
                </a:lnTo>
                <a:lnTo>
                  <a:pt x="118269" y="107133"/>
                </a:lnTo>
                <a:lnTo>
                  <a:pt x="102429" y="112364"/>
                </a:lnTo>
                <a:lnTo>
                  <a:pt x="87168" y="117643"/>
                </a:lnTo>
                <a:lnTo>
                  <a:pt x="72833" y="123198"/>
                </a:lnTo>
                <a:lnTo>
                  <a:pt x="59596" y="129083"/>
                </a:lnTo>
                <a:lnTo>
                  <a:pt x="47625" y="135266"/>
                </a:lnTo>
                <a:lnTo>
                  <a:pt x="36880" y="141680"/>
                </a:lnTo>
                <a:lnTo>
                  <a:pt x="27464" y="147959"/>
                </a:lnTo>
                <a:lnTo>
                  <a:pt x="18798" y="154075"/>
                </a:lnTo>
                <a:lnTo>
                  <a:pt x="10115" y="160564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3510332" y="4485205"/>
            <a:ext cx="357970" cy="126343"/>
          </a:xfrm>
          <a:custGeom>
            <a:avLst/>
            <a:gdLst/>
            <a:ahLst/>
            <a:cxnLst/>
            <a:rect l="0" t="0" r="0" b="0"/>
            <a:pathLst>
              <a:path w="357970" h="126343">
                <a:moveTo>
                  <a:pt x="357969" y="0"/>
                </a:moveTo>
                <a:lnTo>
                  <a:pt x="352034" y="5801"/>
                </a:lnTo>
                <a:lnTo>
                  <a:pt x="345830" y="10725"/>
                </a:lnTo>
                <a:lnTo>
                  <a:pt x="338734" y="15228"/>
                </a:lnTo>
                <a:lnTo>
                  <a:pt x="330794" y="19448"/>
                </a:lnTo>
                <a:lnTo>
                  <a:pt x="322147" y="23462"/>
                </a:lnTo>
                <a:lnTo>
                  <a:pt x="312948" y="27324"/>
                </a:lnTo>
                <a:lnTo>
                  <a:pt x="303176" y="31076"/>
                </a:lnTo>
                <a:lnTo>
                  <a:pt x="292638" y="34751"/>
                </a:lnTo>
                <a:lnTo>
                  <a:pt x="281297" y="38373"/>
                </a:lnTo>
                <a:lnTo>
                  <a:pt x="269410" y="41959"/>
                </a:lnTo>
                <a:lnTo>
                  <a:pt x="257432" y="45520"/>
                </a:lnTo>
                <a:lnTo>
                  <a:pt x="245630" y="49063"/>
                </a:lnTo>
                <a:lnTo>
                  <a:pt x="233927" y="52596"/>
                </a:lnTo>
                <a:lnTo>
                  <a:pt x="222002" y="56121"/>
                </a:lnTo>
                <a:lnTo>
                  <a:pt x="209686" y="59641"/>
                </a:lnTo>
                <a:lnTo>
                  <a:pt x="197127" y="63158"/>
                </a:lnTo>
                <a:lnTo>
                  <a:pt x="184689" y="66671"/>
                </a:lnTo>
                <a:lnTo>
                  <a:pt x="172569" y="70189"/>
                </a:lnTo>
                <a:lnTo>
                  <a:pt x="160481" y="73874"/>
                </a:lnTo>
                <a:lnTo>
                  <a:pt x="147766" y="78033"/>
                </a:lnTo>
                <a:lnTo>
                  <a:pt x="134102" y="82792"/>
                </a:lnTo>
                <a:lnTo>
                  <a:pt x="119653" y="87955"/>
                </a:lnTo>
                <a:lnTo>
                  <a:pt x="104875" y="93112"/>
                </a:lnTo>
                <a:lnTo>
                  <a:pt x="90085" y="98024"/>
                </a:lnTo>
                <a:lnTo>
                  <a:pt x="75577" y="102627"/>
                </a:lnTo>
                <a:lnTo>
                  <a:pt x="61689" y="106945"/>
                </a:lnTo>
                <a:lnTo>
                  <a:pt x="48551" y="111028"/>
                </a:lnTo>
                <a:lnTo>
                  <a:pt x="36555" y="114783"/>
                </a:lnTo>
                <a:lnTo>
                  <a:pt x="25271" y="118332"/>
                </a:lnTo>
                <a:lnTo>
                  <a:pt x="13707" y="121988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3856661" y="4381241"/>
            <a:ext cx="249891" cy="156607"/>
          </a:xfrm>
          <a:custGeom>
            <a:avLst/>
            <a:gdLst/>
            <a:ahLst/>
            <a:cxnLst/>
            <a:rect l="0" t="0" r="0" b="0"/>
            <a:pathLst>
              <a:path w="249891" h="156607">
                <a:moveTo>
                  <a:pt x="11640" y="61850"/>
                </a:moveTo>
                <a:lnTo>
                  <a:pt x="11640" y="76452"/>
                </a:lnTo>
                <a:lnTo>
                  <a:pt x="11640" y="89723"/>
                </a:lnTo>
                <a:lnTo>
                  <a:pt x="11631" y="102897"/>
                </a:lnTo>
                <a:lnTo>
                  <a:pt x="11266" y="115198"/>
                </a:lnTo>
                <a:lnTo>
                  <a:pt x="9283" y="124664"/>
                </a:lnTo>
                <a:lnTo>
                  <a:pt x="5661" y="129699"/>
                </a:lnTo>
                <a:lnTo>
                  <a:pt x="2458" y="129513"/>
                </a:lnTo>
                <a:lnTo>
                  <a:pt x="552" y="124645"/>
                </a:lnTo>
                <a:lnTo>
                  <a:pt x="0" y="116249"/>
                </a:lnTo>
                <a:lnTo>
                  <a:pt x="582" y="105595"/>
                </a:lnTo>
                <a:lnTo>
                  <a:pt x="2032" y="93594"/>
                </a:lnTo>
                <a:lnTo>
                  <a:pt x="4116" y="80966"/>
                </a:lnTo>
                <a:lnTo>
                  <a:pt x="6649" y="68342"/>
                </a:lnTo>
                <a:lnTo>
                  <a:pt x="9499" y="56042"/>
                </a:lnTo>
                <a:lnTo>
                  <a:pt x="12733" y="44307"/>
                </a:lnTo>
                <a:lnTo>
                  <a:pt x="16589" y="33411"/>
                </a:lnTo>
                <a:lnTo>
                  <a:pt x="21158" y="23423"/>
                </a:lnTo>
                <a:lnTo>
                  <a:pt x="26703" y="14730"/>
                </a:lnTo>
                <a:lnTo>
                  <a:pt x="33714" y="8093"/>
                </a:lnTo>
                <a:lnTo>
                  <a:pt x="42316" y="3745"/>
                </a:lnTo>
                <a:lnTo>
                  <a:pt x="52008" y="1622"/>
                </a:lnTo>
                <a:lnTo>
                  <a:pt x="61891" y="1626"/>
                </a:lnTo>
                <a:lnTo>
                  <a:pt x="71418" y="3483"/>
                </a:lnTo>
                <a:lnTo>
                  <a:pt x="80251" y="6982"/>
                </a:lnTo>
                <a:lnTo>
                  <a:pt x="88104" y="12062"/>
                </a:lnTo>
                <a:lnTo>
                  <a:pt x="94937" y="18549"/>
                </a:lnTo>
                <a:lnTo>
                  <a:pt x="100880" y="26172"/>
                </a:lnTo>
                <a:lnTo>
                  <a:pt x="106121" y="34658"/>
                </a:lnTo>
                <a:lnTo>
                  <a:pt x="110826" y="43698"/>
                </a:lnTo>
                <a:lnTo>
                  <a:pt x="114659" y="50460"/>
                </a:lnTo>
                <a:lnTo>
                  <a:pt x="117302" y="51698"/>
                </a:lnTo>
                <a:lnTo>
                  <a:pt x="119383" y="48628"/>
                </a:lnTo>
                <a:lnTo>
                  <a:pt x="121609" y="42975"/>
                </a:lnTo>
                <a:lnTo>
                  <a:pt x="124532" y="36085"/>
                </a:lnTo>
                <a:lnTo>
                  <a:pt x="128341" y="28733"/>
                </a:lnTo>
                <a:lnTo>
                  <a:pt x="133144" y="21444"/>
                </a:lnTo>
                <a:lnTo>
                  <a:pt x="139094" y="14670"/>
                </a:lnTo>
                <a:lnTo>
                  <a:pt x="146160" y="8595"/>
                </a:lnTo>
                <a:lnTo>
                  <a:pt x="154171" y="3678"/>
                </a:lnTo>
                <a:lnTo>
                  <a:pt x="162916" y="726"/>
                </a:lnTo>
                <a:lnTo>
                  <a:pt x="172198" y="0"/>
                </a:lnTo>
                <a:lnTo>
                  <a:pt x="181701" y="1291"/>
                </a:lnTo>
                <a:lnTo>
                  <a:pt x="191000" y="4207"/>
                </a:lnTo>
                <a:lnTo>
                  <a:pt x="199876" y="8355"/>
                </a:lnTo>
                <a:lnTo>
                  <a:pt x="208140" y="13560"/>
                </a:lnTo>
                <a:lnTo>
                  <a:pt x="215545" y="19869"/>
                </a:lnTo>
                <a:lnTo>
                  <a:pt x="222045" y="27219"/>
                </a:lnTo>
                <a:lnTo>
                  <a:pt x="227749" y="35440"/>
                </a:lnTo>
                <a:lnTo>
                  <a:pt x="232823" y="44336"/>
                </a:lnTo>
                <a:lnTo>
                  <a:pt x="237421" y="53734"/>
                </a:lnTo>
                <a:lnTo>
                  <a:pt x="241511" y="63655"/>
                </a:lnTo>
                <a:lnTo>
                  <a:pt x="244886" y="74300"/>
                </a:lnTo>
                <a:lnTo>
                  <a:pt x="247487" y="85713"/>
                </a:lnTo>
                <a:lnTo>
                  <a:pt x="249209" y="97581"/>
                </a:lnTo>
                <a:lnTo>
                  <a:pt x="249890" y="110696"/>
                </a:lnTo>
                <a:lnTo>
                  <a:pt x="248472" y="128445"/>
                </a:lnTo>
                <a:lnTo>
                  <a:pt x="243267" y="15660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4153968" y="4303886"/>
            <a:ext cx="160385" cy="408894"/>
          </a:xfrm>
          <a:custGeom>
            <a:avLst/>
            <a:gdLst/>
            <a:ahLst/>
            <a:cxnLst/>
            <a:rect l="0" t="0" r="0" b="0"/>
            <a:pathLst>
              <a:path w="160385" h="408894">
                <a:moveTo>
                  <a:pt x="9131" y="160262"/>
                </a:moveTo>
                <a:lnTo>
                  <a:pt x="11998" y="169130"/>
                </a:lnTo>
                <a:lnTo>
                  <a:pt x="14140" y="178117"/>
                </a:lnTo>
                <a:lnTo>
                  <a:pt x="15743" y="188113"/>
                </a:lnTo>
                <a:lnTo>
                  <a:pt x="16923" y="199093"/>
                </a:lnTo>
                <a:lnTo>
                  <a:pt x="17772" y="210905"/>
                </a:lnTo>
                <a:lnTo>
                  <a:pt x="18374" y="223368"/>
                </a:lnTo>
                <a:lnTo>
                  <a:pt x="18961" y="236478"/>
                </a:lnTo>
                <a:lnTo>
                  <a:pt x="19894" y="250408"/>
                </a:lnTo>
                <a:lnTo>
                  <a:pt x="21340" y="265178"/>
                </a:lnTo>
                <a:lnTo>
                  <a:pt x="23297" y="280519"/>
                </a:lnTo>
                <a:lnTo>
                  <a:pt x="25681" y="295970"/>
                </a:lnTo>
                <a:lnTo>
                  <a:pt x="28392" y="311252"/>
                </a:lnTo>
                <a:lnTo>
                  <a:pt x="31177" y="326275"/>
                </a:lnTo>
                <a:lnTo>
                  <a:pt x="33660" y="341051"/>
                </a:lnTo>
                <a:lnTo>
                  <a:pt x="35663" y="355614"/>
                </a:lnTo>
                <a:lnTo>
                  <a:pt x="37345" y="369852"/>
                </a:lnTo>
                <a:lnTo>
                  <a:pt x="39089" y="383500"/>
                </a:lnTo>
                <a:lnTo>
                  <a:pt x="41094" y="396387"/>
                </a:lnTo>
                <a:lnTo>
                  <a:pt x="42620" y="405959"/>
                </a:lnTo>
                <a:lnTo>
                  <a:pt x="42911" y="408893"/>
                </a:lnTo>
                <a:lnTo>
                  <a:pt x="42620" y="406084"/>
                </a:lnTo>
                <a:lnTo>
                  <a:pt x="42025" y="399319"/>
                </a:lnTo>
                <a:lnTo>
                  <a:pt x="40986" y="389985"/>
                </a:lnTo>
                <a:lnTo>
                  <a:pt x="39423" y="378999"/>
                </a:lnTo>
                <a:lnTo>
                  <a:pt x="37535" y="366785"/>
                </a:lnTo>
                <a:lnTo>
                  <a:pt x="35718" y="353409"/>
                </a:lnTo>
                <a:lnTo>
                  <a:pt x="34191" y="338990"/>
                </a:lnTo>
                <a:lnTo>
                  <a:pt x="32843" y="324042"/>
                </a:lnTo>
                <a:lnTo>
                  <a:pt x="31330" y="309382"/>
                </a:lnTo>
                <a:lnTo>
                  <a:pt x="29460" y="295432"/>
                </a:lnTo>
                <a:lnTo>
                  <a:pt x="27204" y="281775"/>
                </a:lnTo>
                <a:lnTo>
                  <a:pt x="24610" y="267391"/>
                </a:lnTo>
                <a:lnTo>
                  <a:pt x="21751" y="251754"/>
                </a:lnTo>
                <a:lnTo>
                  <a:pt x="18695" y="235147"/>
                </a:lnTo>
                <a:lnTo>
                  <a:pt x="15498" y="218374"/>
                </a:lnTo>
                <a:lnTo>
                  <a:pt x="12205" y="201935"/>
                </a:lnTo>
                <a:lnTo>
                  <a:pt x="9013" y="185828"/>
                </a:lnTo>
                <a:lnTo>
                  <a:pt x="6249" y="169727"/>
                </a:lnTo>
                <a:lnTo>
                  <a:pt x="4059" y="153423"/>
                </a:lnTo>
                <a:lnTo>
                  <a:pt x="2419" y="137017"/>
                </a:lnTo>
                <a:lnTo>
                  <a:pt x="1235" y="120836"/>
                </a:lnTo>
                <a:lnTo>
                  <a:pt x="406" y="105060"/>
                </a:lnTo>
                <a:lnTo>
                  <a:pt x="0" y="89872"/>
                </a:lnTo>
                <a:lnTo>
                  <a:pt x="253" y="75518"/>
                </a:lnTo>
                <a:lnTo>
                  <a:pt x="1241" y="62055"/>
                </a:lnTo>
                <a:lnTo>
                  <a:pt x="3057" y="49540"/>
                </a:lnTo>
                <a:lnTo>
                  <a:pt x="5879" y="38120"/>
                </a:lnTo>
                <a:lnTo>
                  <a:pt x="9715" y="27778"/>
                </a:lnTo>
                <a:lnTo>
                  <a:pt x="14749" y="18678"/>
                </a:lnTo>
                <a:lnTo>
                  <a:pt x="21410" y="11236"/>
                </a:lnTo>
                <a:lnTo>
                  <a:pt x="29777" y="5536"/>
                </a:lnTo>
                <a:lnTo>
                  <a:pt x="39480" y="1690"/>
                </a:lnTo>
                <a:lnTo>
                  <a:pt x="49902" y="0"/>
                </a:lnTo>
                <a:lnTo>
                  <a:pt x="60608" y="419"/>
                </a:lnTo>
                <a:lnTo>
                  <a:pt x="71218" y="2630"/>
                </a:lnTo>
                <a:lnTo>
                  <a:pt x="81335" y="6241"/>
                </a:lnTo>
                <a:lnTo>
                  <a:pt x="90805" y="10891"/>
                </a:lnTo>
                <a:lnTo>
                  <a:pt x="99825" y="16451"/>
                </a:lnTo>
                <a:lnTo>
                  <a:pt x="108809" y="23005"/>
                </a:lnTo>
                <a:lnTo>
                  <a:pt x="117999" y="30523"/>
                </a:lnTo>
                <a:lnTo>
                  <a:pt x="127140" y="38859"/>
                </a:lnTo>
                <a:lnTo>
                  <a:pt x="135599" y="47833"/>
                </a:lnTo>
                <a:lnTo>
                  <a:pt x="143062" y="57283"/>
                </a:lnTo>
                <a:lnTo>
                  <a:pt x="149377" y="67240"/>
                </a:lnTo>
                <a:lnTo>
                  <a:pt x="154396" y="77909"/>
                </a:lnTo>
                <a:lnTo>
                  <a:pt x="158161" y="89337"/>
                </a:lnTo>
                <a:lnTo>
                  <a:pt x="160384" y="101113"/>
                </a:lnTo>
                <a:lnTo>
                  <a:pt x="160378" y="112485"/>
                </a:lnTo>
                <a:lnTo>
                  <a:pt x="157966" y="123054"/>
                </a:lnTo>
                <a:lnTo>
                  <a:pt x="153415" y="132607"/>
                </a:lnTo>
                <a:lnTo>
                  <a:pt x="147156" y="140951"/>
                </a:lnTo>
                <a:lnTo>
                  <a:pt x="139615" y="148118"/>
                </a:lnTo>
                <a:lnTo>
                  <a:pt x="131147" y="154286"/>
                </a:lnTo>
                <a:lnTo>
                  <a:pt x="122028" y="159679"/>
                </a:lnTo>
                <a:lnTo>
                  <a:pt x="112451" y="164495"/>
                </a:lnTo>
                <a:lnTo>
                  <a:pt x="102395" y="168733"/>
                </a:lnTo>
                <a:lnTo>
                  <a:pt x="91653" y="172208"/>
                </a:lnTo>
                <a:lnTo>
                  <a:pt x="80177" y="174880"/>
                </a:lnTo>
                <a:lnTo>
                  <a:pt x="68463" y="176848"/>
                </a:lnTo>
                <a:lnTo>
                  <a:pt x="56212" y="178466"/>
                </a:lnTo>
                <a:lnTo>
                  <a:pt x="41230" y="179875"/>
                </a:lnTo>
                <a:lnTo>
                  <a:pt x="19660" y="1813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4384198" y="4284538"/>
            <a:ext cx="157928" cy="189802"/>
          </a:xfrm>
          <a:custGeom>
            <a:avLst/>
            <a:gdLst/>
            <a:ahLst/>
            <a:cxnLst/>
            <a:rect l="0" t="0" r="0" b="0"/>
            <a:pathLst>
              <a:path w="157928" h="189802">
                <a:moveTo>
                  <a:pt x="0" y="116439"/>
                </a:moveTo>
                <a:lnTo>
                  <a:pt x="2934" y="128107"/>
                </a:lnTo>
                <a:lnTo>
                  <a:pt x="5716" y="138596"/>
                </a:lnTo>
                <a:lnTo>
                  <a:pt x="8616" y="148897"/>
                </a:lnTo>
                <a:lnTo>
                  <a:pt x="11655" y="159199"/>
                </a:lnTo>
                <a:lnTo>
                  <a:pt x="14821" y="169543"/>
                </a:lnTo>
                <a:lnTo>
                  <a:pt x="18068" y="179861"/>
                </a:lnTo>
                <a:lnTo>
                  <a:pt x="20787" y="187660"/>
                </a:lnTo>
                <a:lnTo>
                  <a:pt x="22050" y="189801"/>
                </a:lnTo>
                <a:lnTo>
                  <a:pt x="21812" y="187255"/>
                </a:lnTo>
                <a:lnTo>
                  <a:pt x="20459" y="181662"/>
                </a:lnTo>
                <a:lnTo>
                  <a:pt x="18358" y="174198"/>
                </a:lnTo>
                <a:lnTo>
                  <a:pt x="15768" y="165594"/>
                </a:lnTo>
                <a:lnTo>
                  <a:pt x="12866" y="156283"/>
                </a:lnTo>
                <a:lnTo>
                  <a:pt x="9927" y="146366"/>
                </a:lnTo>
                <a:lnTo>
                  <a:pt x="7327" y="135698"/>
                </a:lnTo>
                <a:lnTo>
                  <a:pt x="5249" y="124247"/>
                </a:lnTo>
                <a:lnTo>
                  <a:pt x="3853" y="112110"/>
                </a:lnTo>
                <a:lnTo>
                  <a:pt x="3365" y="99428"/>
                </a:lnTo>
                <a:lnTo>
                  <a:pt x="3820" y="86343"/>
                </a:lnTo>
                <a:lnTo>
                  <a:pt x="5261" y="73132"/>
                </a:lnTo>
                <a:lnTo>
                  <a:pt x="7823" y="60189"/>
                </a:lnTo>
                <a:lnTo>
                  <a:pt x="11482" y="47716"/>
                </a:lnTo>
                <a:lnTo>
                  <a:pt x="16395" y="36054"/>
                </a:lnTo>
                <a:lnTo>
                  <a:pt x="22974" y="25746"/>
                </a:lnTo>
                <a:lnTo>
                  <a:pt x="31290" y="16973"/>
                </a:lnTo>
                <a:lnTo>
                  <a:pt x="41129" y="9911"/>
                </a:lnTo>
                <a:lnTo>
                  <a:pt x="52175" y="4909"/>
                </a:lnTo>
                <a:lnTo>
                  <a:pt x="64122" y="1947"/>
                </a:lnTo>
                <a:lnTo>
                  <a:pt x="76719" y="566"/>
                </a:lnTo>
                <a:lnTo>
                  <a:pt x="89773" y="77"/>
                </a:lnTo>
                <a:lnTo>
                  <a:pt x="103125" y="0"/>
                </a:lnTo>
                <a:lnTo>
                  <a:pt x="116069" y="79"/>
                </a:lnTo>
                <a:lnTo>
                  <a:pt x="128616" y="205"/>
                </a:lnTo>
                <a:lnTo>
                  <a:pt x="141865" y="381"/>
                </a:lnTo>
                <a:lnTo>
                  <a:pt x="157927" y="6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4522254" y="4327278"/>
            <a:ext cx="168169" cy="151660"/>
          </a:xfrm>
          <a:custGeom>
            <a:avLst/>
            <a:gdLst/>
            <a:ahLst/>
            <a:cxnLst/>
            <a:rect l="0" t="0" r="0" b="0"/>
            <a:pathLst>
              <a:path w="168169" h="151660">
                <a:moveTo>
                  <a:pt x="104099" y="0"/>
                </a:moveTo>
                <a:lnTo>
                  <a:pt x="95298" y="3001"/>
                </a:lnTo>
                <a:lnTo>
                  <a:pt x="86951" y="6423"/>
                </a:lnTo>
                <a:lnTo>
                  <a:pt x="78257" y="10620"/>
                </a:lnTo>
                <a:lnTo>
                  <a:pt x="69308" y="15519"/>
                </a:lnTo>
                <a:lnTo>
                  <a:pt x="60462" y="21001"/>
                </a:lnTo>
                <a:lnTo>
                  <a:pt x="51924" y="26931"/>
                </a:lnTo>
                <a:lnTo>
                  <a:pt x="43735" y="33193"/>
                </a:lnTo>
                <a:lnTo>
                  <a:pt x="35858" y="39691"/>
                </a:lnTo>
                <a:lnTo>
                  <a:pt x="28232" y="46360"/>
                </a:lnTo>
                <a:lnTo>
                  <a:pt x="20959" y="53311"/>
                </a:lnTo>
                <a:lnTo>
                  <a:pt x="14294" y="60817"/>
                </a:lnTo>
                <a:lnTo>
                  <a:pt x="8341" y="68980"/>
                </a:lnTo>
                <a:lnTo>
                  <a:pt x="3530" y="77752"/>
                </a:lnTo>
                <a:lnTo>
                  <a:pt x="661" y="87018"/>
                </a:lnTo>
                <a:lnTo>
                  <a:pt x="0" y="96656"/>
                </a:lnTo>
                <a:lnTo>
                  <a:pt x="1507" y="106399"/>
                </a:lnTo>
                <a:lnTo>
                  <a:pt x="5102" y="115859"/>
                </a:lnTo>
                <a:lnTo>
                  <a:pt x="10525" y="124840"/>
                </a:lnTo>
                <a:lnTo>
                  <a:pt x="17570" y="133004"/>
                </a:lnTo>
                <a:lnTo>
                  <a:pt x="26185" y="139810"/>
                </a:lnTo>
                <a:lnTo>
                  <a:pt x="36193" y="145084"/>
                </a:lnTo>
                <a:lnTo>
                  <a:pt x="47164" y="148812"/>
                </a:lnTo>
                <a:lnTo>
                  <a:pt x="58519" y="150956"/>
                </a:lnTo>
                <a:lnTo>
                  <a:pt x="69895" y="151659"/>
                </a:lnTo>
                <a:lnTo>
                  <a:pt x="81143" y="151184"/>
                </a:lnTo>
                <a:lnTo>
                  <a:pt x="92228" y="149812"/>
                </a:lnTo>
                <a:lnTo>
                  <a:pt x="103162" y="147778"/>
                </a:lnTo>
                <a:lnTo>
                  <a:pt x="113810" y="145111"/>
                </a:lnTo>
                <a:lnTo>
                  <a:pt x="123894" y="141643"/>
                </a:lnTo>
                <a:lnTo>
                  <a:pt x="133306" y="137343"/>
                </a:lnTo>
                <a:lnTo>
                  <a:pt x="141932" y="132150"/>
                </a:lnTo>
                <a:lnTo>
                  <a:pt x="149581" y="125907"/>
                </a:lnTo>
                <a:lnTo>
                  <a:pt x="156236" y="118630"/>
                </a:lnTo>
                <a:lnTo>
                  <a:pt x="161704" y="110472"/>
                </a:lnTo>
                <a:lnTo>
                  <a:pt x="165555" y="101624"/>
                </a:lnTo>
                <a:lnTo>
                  <a:pt x="167695" y="92267"/>
                </a:lnTo>
                <a:lnTo>
                  <a:pt x="168168" y="82545"/>
                </a:lnTo>
                <a:lnTo>
                  <a:pt x="166972" y="72565"/>
                </a:lnTo>
                <a:lnTo>
                  <a:pt x="164285" y="62418"/>
                </a:lnTo>
                <a:lnTo>
                  <a:pt x="160502" y="52421"/>
                </a:lnTo>
                <a:lnTo>
                  <a:pt x="155682" y="42042"/>
                </a:lnTo>
                <a:lnTo>
                  <a:pt x="148285" y="29251"/>
                </a:lnTo>
                <a:lnTo>
                  <a:pt x="135684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4731638" y="4318922"/>
            <a:ext cx="148161" cy="368645"/>
          </a:xfrm>
          <a:custGeom>
            <a:avLst/>
            <a:gdLst/>
            <a:ahLst/>
            <a:cxnLst/>
            <a:rect l="0" t="0" r="0" b="0"/>
            <a:pathLst>
              <a:path w="148161" h="368645">
                <a:moveTo>
                  <a:pt x="0" y="155755"/>
                </a:moveTo>
                <a:lnTo>
                  <a:pt x="5868" y="167423"/>
                </a:lnTo>
                <a:lnTo>
                  <a:pt x="11432" y="177912"/>
                </a:lnTo>
                <a:lnTo>
                  <a:pt x="17227" y="188213"/>
                </a:lnTo>
                <a:lnTo>
                  <a:pt x="23135" y="198515"/>
                </a:lnTo>
                <a:lnTo>
                  <a:pt x="28816" y="208858"/>
                </a:lnTo>
                <a:lnTo>
                  <a:pt x="34095" y="219253"/>
                </a:lnTo>
                <a:lnTo>
                  <a:pt x="39118" y="229854"/>
                </a:lnTo>
                <a:lnTo>
                  <a:pt x="44253" y="240960"/>
                </a:lnTo>
                <a:lnTo>
                  <a:pt x="49703" y="252697"/>
                </a:lnTo>
                <a:lnTo>
                  <a:pt x="55347" y="265191"/>
                </a:lnTo>
                <a:lnTo>
                  <a:pt x="60836" y="278642"/>
                </a:lnTo>
                <a:lnTo>
                  <a:pt x="65974" y="293060"/>
                </a:lnTo>
                <a:lnTo>
                  <a:pt x="70729" y="308149"/>
                </a:lnTo>
                <a:lnTo>
                  <a:pt x="75149" y="323423"/>
                </a:lnTo>
                <a:lnTo>
                  <a:pt x="79293" y="338556"/>
                </a:lnTo>
                <a:lnTo>
                  <a:pt x="82720" y="352458"/>
                </a:lnTo>
                <a:lnTo>
                  <a:pt x="84041" y="363166"/>
                </a:lnTo>
                <a:lnTo>
                  <a:pt x="82318" y="368644"/>
                </a:lnTo>
                <a:lnTo>
                  <a:pt x="78641" y="368297"/>
                </a:lnTo>
                <a:lnTo>
                  <a:pt x="74628" y="364075"/>
                </a:lnTo>
                <a:lnTo>
                  <a:pt x="70745" y="357131"/>
                </a:lnTo>
                <a:lnTo>
                  <a:pt x="67006" y="348153"/>
                </a:lnTo>
                <a:lnTo>
                  <a:pt x="63364" y="337832"/>
                </a:lnTo>
                <a:lnTo>
                  <a:pt x="59777" y="326893"/>
                </a:lnTo>
                <a:lnTo>
                  <a:pt x="56223" y="315781"/>
                </a:lnTo>
                <a:lnTo>
                  <a:pt x="52686" y="304536"/>
                </a:lnTo>
                <a:lnTo>
                  <a:pt x="49161" y="292918"/>
                </a:lnTo>
                <a:lnTo>
                  <a:pt x="45641" y="280798"/>
                </a:lnTo>
                <a:lnTo>
                  <a:pt x="42125" y="268028"/>
                </a:lnTo>
                <a:lnTo>
                  <a:pt x="38612" y="254383"/>
                </a:lnTo>
                <a:lnTo>
                  <a:pt x="35100" y="239827"/>
                </a:lnTo>
                <a:lnTo>
                  <a:pt x="31589" y="224473"/>
                </a:lnTo>
                <a:lnTo>
                  <a:pt x="28078" y="208488"/>
                </a:lnTo>
                <a:lnTo>
                  <a:pt x="24568" y="192037"/>
                </a:lnTo>
                <a:lnTo>
                  <a:pt x="21058" y="175414"/>
                </a:lnTo>
                <a:lnTo>
                  <a:pt x="17548" y="159028"/>
                </a:lnTo>
                <a:lnTo>
                  <a:pt x="14043" y="143082"/>
                </a:lnTo>
                <a:lnTo>
                  <a:pt x="10706" y="127595"/>
                </a:lnTo>
                <a:lnTo>
                  <a:pt x="7845" y="112502"/>
                </a:lnTo>
                <a:lnTo>
                  <a:pt x="5594" y="97721"/>
                </a:lnTo>
                <a:lnTo>
                  <a:pt x="4083" y="83337"/>
                </a:lnTo>
                <a:lnTo>
                  <a:pt x="3518" y="69589"/>
                </a:lnTo>
                <a:lnTo>
                  <a:pt x="3922" y="56565"/>
                </a:lnTo>
                <a:lnTo>
                  <a:pt x="5329" y="44361"/>
                </a:lnTo>
                <a:lnTo>
                  <a:pt x="7869" y="33156"/>
                </a:lnTo>
                <a:lnTo>
                  <a:pt x="11507" y="22967"/>
                </a:lnTo>
                <a:lnTo>
                  <a:pt x="16238" y="14141"/>
                </a:lnTo>
                <a:lnTo>
                  <a:pt x="22161" y="7415"/>
                </a:lnTo>
                <a:lnTo>
                  <a:pt x="29225" y="3004"/>
                </a:lnTo>
                <a:lnTo>
                  <a:pt x="37408" y="670"/>
                </a:lnTo>
                <a:lnTo>
                  <a:pt x="46804" y="0"/>
                </a:lnTo>
                <a:lnTo>
                  <a:pt x="57338" y="591"/>
                </a:lnTo>
                <a:lnTo>
                  <a:pt x="68495" y="2426"/>
                </a:lnTo>
                <a:lnTo>
                  <a:pt x="79444" y="5851"/>
                </a:lnTo>
                <a:lnTo>
                  <a:pt x="89730" y="10929"/>
                </a:lnTo>
                <a:lnTo>
                  <a:pt x="99261" y="17455"/>
                </a:lnTo>
                <a:lnTo>
                  <a:pt x="108123" y="25132"/>
                </a:lnTo>
                <a:lnTo>
                  <a:pt x="116450" y="33667"/>
                </a:lnTo>
                <a:lnTo>
                  <a:pt x="124212" y="42821"/>
                </a:lnTo>
                <a:lnTo>
                  <a:pt x="131214" y="52411"/>
                </a:lnTo>
                <a:lnTo>
                  <a:pt x="137402" y="62303"/>
                </a:lnTo>
                <a:lnTo>
                  <a:pt x="142542" y="72402"/>
                </a:lnTo>
                <a:lnTo>
                  <a:pt x="146164" y="82641"/>
                </a:lnTo>
                <a:lnTo>
                  <a:pt x="148140" y="92972"/>
                </a:lnTo>
                <a:lnTo>
                  <a:pt x="148160" y="103197"/>
                </a:lnTo>
                <a:lnTo>
                  <a:pt x="145596" y="112990"/>
                </a:lnTo>
                <a:lnTo>
                  <a:pt x="140349" y="122198"/>
                </a:lnTo>
                <a:lnTo>
                  <a:pt x="132758" y="130516"/>
                </a:lnTo>
                <a:lnTo>
                  <a:pt x="123312" y="137426"/>
                </a:lnTo>
                <a:lnTo>
                  <a:pt x="112491" y="142770"/>
                </a:lnTo>
                <a:lnTo>
                  <a:pt x="100906" y="146524"/>
                </a:lnTo>
                <a:lnTo>
                  <a:pt x="87956" y="148880"/>
                </a:lnTo>
                <a:lnTo>
                  <a:pt x="70276" y="148926"/>
                </a:lnTo>
                <a:lnTo>
                  <a:pt x="42114" y="1452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4857980" y="4315605"/>
            <a:ext cx="200042" cy="168355"/>
          </a:xfrm>
          <a:custGeom>
            <a:avLst/>
            <a:gdLst/>
            <a:ahLst/>
            <a:cxnLst/>
            <a:rect l="0" t="0" r="0" b="0"/>
            <a:pathLst>
              <a:path w="200042" h="168355">
                <a:moveTo>
                  <a:pt x="0" y="95900"/>
                </a:moveTo>
                <a:lnTo>
                  <a:pt x="11668" y="95834"/>
                </a:lnTo>
                <a:lnTo>
                  <a:pt x="22157" y="95193"/>
                </a:lnTo>
                <a:lnTo>
                  <a:pt x="32462" y="93897"/>
                </a:lnTo>
                <a:lnTo>
                  <a:pt x="42937" y="92037"/>
                </a:lnTo>
                <a:lnTo>
                  <a:pt x="53929" y="89721"/>
                </a:lnTo>
                <a:lnTo>
                  <a:pt x="65567" y="87054"/>
                </a:lnTo>
                <a:lnTo>
                  <a:pt x="77648" y="84131"/>
                </a:lnTo>
                <a:lnTo>
                  <a:pt x="89755" y="81024"/>
                </a:lnTo>
                <a:lnTo>
                  <a:pt x="101637" y="77788"/>
                </a:lnTo>
                <a:lnTo>
                  <a:pt x="113225" y="74464"/>
                </a:lnTo>
                <a:lnTo>
                  <a:pt x="124538" y="71079"/>
                </a:lnTo>
                <a:lnTo>
                  <a:pt x="135621" y="67645"/>
                </a:lnTo>
                <a:lnTo>
                  <a:pt x="146198" y="63847"/>
                </a:lnTo>
                <a:lnTo>
                  <a:pt x="155703" y="59079"/>
                </a:lnTo>
                <a:lnTo>
                  <a:pt x="163897" y="53092"/>
                </a:lnTo>
                <a:lnTo>
                  <a:pt x="170383" y="46121"/>
                </a:lnTo>
                <a:lnTo>
                  <a:pt x="174459" y="38678"/>
                </a:lnTo>
                <a:lnTo>
                  <a:pt x="175969" y="31122"/>
                </a:lnTo>
                <a:lnTo>
                  <a:pt x="175050" y="23779"/>
                </a:lnTo>
                <a:lnTo>
                  <a:pt x="171858" y="17009"/>
                </a:lnTo>
                <a:lnTo>
                  <a:pt x="166714" y="10952"/>
                </a:lnTo>
                <a:lnTo>
                  <a:pt x="160027" y="5887"/>
                </a:lnTo>
                <a:lnTo>
                  <a:pt x="152185" y="2308"/>
                </a:lnTo>
                <a:lnTo>
                  <a:pt x="143510" y="350"/>
                </a:lnTo>
                <a:lnTo>
                  <a:pt x="134248" y="0"/>
                </a:lnTo>
                <a:lnTo>
                  <a:pt x="124579" y="1278"/>
                </a:lnTo>
                <a:lnTo>
                  <a:pt x="114640" y="4029"/>
                </a:lnTo>
                <a:lnTo>
                  <a:pt x="104848" y="8146"/>
                </a:lnTo>
                <a:lnTo>
                  <a:pt x="95878" y="13649"/>
                </a:lnTo>
                <a:lnTo>
                  <a:pt x="88037" y="20428"/>
                </a:lnTo>
                <a:lnTo>
                  <a:pt x="81449" y="28418"/>
                </a:lnTo>
                <a:lnTo>
                  <a:pt x="76240" y="37683"/>
                </a:lnTo>
                <a:lnTo>
                  <a:pt x="72334" y="48135"/>
                </a:lnTo>
                <a:lnTo>
                  <a:pt x="69676" y="59407"/>
                </a:lnTo>
                <a:lnTo>
                  <a:pt x="68325" y="70965"/>
                </a:lnTo>
                <a:lnTo>
                  <a:pt x="68194" y="82473"/>
                </a:lnTo>
                <a:lnTo>
                  <a:pt x="69239" y="93639"/>
                </a:lnTo>
                <a:lnTo>
                  <a:pt x="71534" y="104137"/>
                </a:lnTo>
                <a:lnTo>
                  <a:pt x="75009" y="113864"/>
                </a:lnTo>
                <a:lnTo>
                  <a:pt x="79630" y="122886"/>
                </a:lnTo>
                <a:lnTo>
                  <a:pt x="85480" y="131341"/>
                </a:lnTo>
                <a:lnTo>
                  <a:pt x="92489" y="139362"/>
                </a:lnTo>
                <a:lnTo>
                  <a:pt x="100467" y="146904"/>
                </a:lnTo>
                <a:lnTo>
                  <a:pt x="109193" y="153750"/>
                </a:lnTo>
                <a:lnTo>
                  <a:pt x="118468" y="159825"/>
                </a:lnTo>
                <a:lnTo>
                  <a:pt x="128136" y="164718"/>
                </a:lnTo>
                <a:lnTo>
                  <a:pt x="138078" y="167643"/>
                </a:lnTo>
                <a:lnTo>
                  <a:pt x="148200" y="168354"/>
                </a:lnTo>
                <a:lnTo>
                  <a:pt x="158181" y="167377"/>
                </a:lnTo>
                <a:lnTo>
                  <a:pt x="168548" y="165643"/>
                </a:lnTo>
                <a:lnTo>
                  <a:pt x="181329" y="162999"/>
                </a:lnTo>
                <a:lnTo>
                  <a:pt x="200041" y="1590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5117841" y="4298512"/>
            <a:ext cx="171808" cy="167010"/>
          </a:xfrm>
          <a:custGeom>
            <a:avLst/>
            <a:gdLst/>
            <a:ahLst/>
            <a:cxnLst/>
            <a:rect l="0" t="0" r="0" b="0"/>
            <a:pathLst>
              <a:path w="171808" h="167010">
                <a:moveTo>
                  <a:pt x="3351" y="91937"/>
                </a:moveTo>
                <a:lnTo>
                  <a:pt x="3418" y="103605"/>
                </a:lnTo>
                <a:lnTo>
                  <a:pt x="4058" y="114094"/>
                </a:lnTo>
                <a:lnTo>
                  <a:pt x="5355" y="124400"/>
                </a:lnTo>
                <a:lnTo>
                  <a:pt x="7215" y="134874"/>
                </a:lnTo>
                <a:lnTo>
                  <a:pt x="9531" y="145866"/>
                </a:lnTo>
                <a:lnTo>
                  <a:pt x="12176" y="157407"/>
                </a:lnTo>
                <a:lnTo>
                  <a:pt x="14322" y="165872"/>
                </a:lnTo>
                <a:lnTo>
                  <a:pt x="15164" y="167009"/>
                </a:lnTo>
                <a:lnTo>
                  <a:pt x="15247" y="162559"/>
                </a:lnTo>
                <a:lnTo>
                  <a:pt x="14876" y="154751"/>
                </a:lnTo>
                <a:lnTo>
                  <a:pt x="13965" y="145224"/>
                </a:lnTo>
                <a:lnTo>
                  <a:pt x="12471" y="134922"/>
                </a:lnTo>
                <a:lnTo>
                  <a:pt x="10453" y="124151"/>
                </a:lnTo>
                <a:lnTo>
                  <a:pt x="8013" y="112815"/>
                </a:lnTo>
                <a:lnTo>
                  <a:pt x="5262" y="100876"/>
                </a:lnTo>
                <a:lnTo>
                  <a:pt x="2616" y="88560"/>
                </a:lnTo>
                <a:lnTo>
                  <a:pt x="758" y="76279"/>
                </a:lnTo>
                <a:lnTo>
                  <a:pt x="0" y="64277"/>
                </a:lnTo>
                <a:lnTo>
                  <a:pt x="477" y="52775"/>
                </a:lnTo>
                <a:lnTo>
                  <a:pt x="2318" y="42049"/>
                </a:lnTo>
                <a:lnTo>
                  <a:pt x="5457" y="32180"/>
                </a:lnTo>
                <a:lnTo>
                  <a:pt x="10005" y="23400"/>
                </a:lnTo>
                <a:lnTo>
                  <a:pt x="16331" y="16173"/>
                </a:lnTo>
                <a:lnTo>
                  <a:pt x="24474" y="10608"/>
                </a:lnTo>
                <a:lnTo>
                  <a:pt x="34195" y="6514"/>
                </a:lnTo>
                <a:lnTo>
                  <a:pt x="45161" y="3592"/>
                </a:lnTo>
                <a:lnTo>
                  <a:pt x="57050" y="1552"/>
                </a:lnTo>
                <a:lnTo>
                  <a:pt x="69438" y="315"/>
                </a:lnTo>
                <a:lnTo>
                  <a:pt x="81819" y="0"/>
                </a:lnTo>
                <a:lnTo>
                  <a:pt x="93921" y="596"/>
                </a:lnTo>
                <a:lnTo>
                  <a:pt x="105797" y="1815"/>
                </a:lnTo>
                <a:lnTo>
                  <a:pt x="119213" y="3296"/>
                </a:lnTo>
                <a:lnTo>
                  <a:pt x="138697" y="5168"/>
                </a:lnTo>
                <a:lnTo>
                  <a:pt x="171807" y="770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5539449" y="4011423"/>
            <a:ext cx="234511" cy="579068"/>
          </a:xfrm>
          <a:custGeom>
            <a:avLst/>
            <a:gdLst/>
            <a:ahLst/>
            <a:cxnLst/>
            <a:rect l="0" t="0" r="0" b="0"/>
            <a:pathLst>
              <a:path w="234511" h="579068">
                <a:moveTo>
                  <a:pt x="87111" y="579067"/>
                </a:moveTo>
                <a:lnTo>
                  <a:pt x="84245" y="567332"/>
                </a:lnTo>
                <a:lnTo>
                  <a:pt x="82102" y="556204"/>
                </a:lnTo>
                <a:lnTo>
                  <a:pt x="80495" y="544609"/>
                </a:lnTo>
                <a:lnTo>
                  <a:pt x="79142" y="532621"/>
                </a:lnTo>
                <a:lnTo>
                  <a:pt x="77645" y="520609"/>
                </a:lnTo>
                <a:lnTo>
                  <a:pt x="75795" y="508793"/>
                </a:lnTo>
                <a:lnTo>
                  <a:pt x="73555" y="496748"/>
                </a:lnTo>
                <a:lnTo>
                  <a:pt x="70974" y="483535"/>
                </a:lnTo>
                <a:lnTo>
                  <a:pt x="68129" y="468715"/>
                </a:lnTo>
                <a:lnTo>
                  <a:pt x="65253" y="452338"/>
                </a:lnTo>
                <a:lnTo>
                  <a:pt x="62708" y="434663"/>
                </a:lnTo>
                <a:lnTo>
                  <a:pt x="60664" y="416004"/>
                </a:lnTo>
                <a:lnTo>
                  <a:pt x="58953" y="397120"/>
                </a:lnTo>
                <a:lnTo>
                  <a:pt x="57191" y="379143"/>
                </a:lnTo>
                <a:lnTo>
                  <a:pt x="55150" y="362616"/>
                </a:lnTo>
                <a:lnTo>
                  <a:pt x="52778" y="347558"/>
                </a:lnTo>
                <a:lnTo>
                  <a:pt x="50107" y="333743"/>
                </a:lnTo>
                <a:lnTo>
                  <a:pt x="47195" y="320877"/>
                </a:lnTo>
                <a:lnTo>
                  <a:pt x="44104" y="308215"/>
                </a:lnTo>
                <a:lnTo>
                  <a:pt x="40883" y="294633"/>
                </a:lnTo>
                <a:lnTo>
                  <a:pt x="37570" y="279603"/>
                </a:lnTo>
                <a:lnTo>
                  <a:pt x="34194" y="263605"/>
                </a:lnTo>
                <a:lnTo>
                  <a:pt x="30775" y="247787"/>
                </a:lnTo>
                <a:lnTo>
                  <a:pt x="27327" y="232810"/>
                </a:lnTo>
                <a:lnTo>
                  <a:pt x="23858" y="218502"/>
                </a:lnTo>
                <a:lnTo>
                  <a:pt x="20375" y="204149"/>
                </a:lnTo>
                <a:lnTo>
                  <a:pt x="16889" y="189314"/>
                </a:lnTo>
                <a:lnTo>
                  <a:pt x="13565" y="174047"/>
                </a:lnTo>
                <a:lnTo>
                  <a:pt x="10712" y="158703"/>
                </a:lnTo>
                <a:lnTo>
                  <a:pt x="8456" y="143522"/>
                </a:lnTo>
                <a:lnTo>
                  <a:pt x="6603" y="128579"/>
                </a:lnTo>
                <a:lnTo>
                  <a:pt x="4745" y="113866"/>
                </a:lnTo>
                <a:lnTo>
                  <a:pt x="2653" y="99351"/>
                </a:lnTo>
                <a:lnTo>
                  <a:pt x="755" y="85317"/>
                </a:lnTo>
                <a:lnTo>
                  <a:pt x="0" y="72340"/>
                </a:lnTo>
                <a:lnTo>
                  <a:pt x="833" y="60651"/>
                </a:lnTo>
                <a:lnTo>
                  <a:pt x="3378" y="50327"/>
                </a:lnTo>
                <a:lnTo>
                  <a:pt x="7687" y="41455"/>
                </a:lnTo>
                <a:lnTo>
                  <a:pt x="13599" y="33937"/>
                </a:lnTo>
                <a:lnTo>
                  <a:pt x="21145" y="27700"/>
                </a:lnTo>
                <a:lnTo>
                  <a:pt x="30630" y="22794"/>
                </a:lnTo>
                <a:lnTo>
                  <a:pt x="42044" y="19118"/>
                </a:lnTo>
                <a:lnTo>
                  <a:pt x="55113" y="16460"/>
                </a:lnTo>
                <a:lnTo>
                  <a:pt x="69480" y="14585"/>
                </a:lnTo>
                <a:lnTo>
                  <a:pt x="84801" y="13278"/>
                </a:lnTo>
                <a:lnTo>
                  <a:pt x="100476" y="12212"/>
                </a:lnTo>
                <a:lnTo>
                  <a:pt x="115686" y="10955"/>
                </a:lnTo>
                <a:lnTo>
                  <a:pt x="130026" y="9295"/>
                </a:lnTo>
                <a:lnTo>
                  <a:pt x="143619" y="7365"/>
                </a:lnTo>
                <a:lnTo>
                  <a:pt x="156902" y="5531"/>
                </a:lnTo>
                <a:lnTo>
                  <a:pt x="170162" y="4003"/>
                </a:lnTo>
                <a:lnTo>
                  <a:pt x="183112" y="2823"/>
                </a:lnTo>
                <a:lnTo>
                  <a:pt x="196343" y="1830"/>
                </a:lnTo>
                <a:lnTo>
                  <a:pt x="212141" y="939"/>
                </a:lnTo>
                <a:lnTo>
                  <a:pt x="23451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5573917" y="4327278"/>
            <a:ext cx="168457" cy="52644"/>
          </a:xfrm>
          <a:custGeom>
            <a:avLst/>
            <a:gdLst/>
            <a:ahLst/>
            <a:cxnLst/>
            <a:rect l="0" t="0" r="0" b="0"/>
            <a:pathLst>
              <a:path w="168457" h="52644">
                <a:moveTo>
                  <a:pt x="168456" y="0"/>
                </a:moveTo>
                <a:lnTo>
                  <a:pt x="162522" y="5800"/>
                </a:lnTo>
                <a:lnTo>
                  <a:pt x="156317" y="10725"/>
                </a:lnTo>
                <a:lnTo>
                  <a:pt x="149216" y="15228"/>
                </a:lnTo>
                <a:lnTo>
                  <a:pt x="141103" y="19448"/>
                </a:lnTo>
                <a:lnTo>
                  <a:pt x="131809" y="23462"/>
                </a:lnTo>
                <a:lnTo>
                  <a:pt x="121361" y="27318"/>
                </a:lnTo>
                <a:lnTo>
                  <a:pt x="109936" y="30899"/>
                </a:lnTo>
                <a:lnTo>
                  <a:pt x="97749" y="33926"/>
                </a:lnTo>
                <a:lnTo>
                  <a:pt x="85005" y="36299"/>
                </a:lnTo>
                <a:lnTo>
                  <a:pt x="72026" y="38233"/>
                </a:lnTo>
                <a:lnTo>
                  <a:pt x="59241" y="40145"/>
                </a:lnTo>
                <a:lnTo>
                  <a:pt x="46880" y="42281"/>
                </a:lnTo>
                <a:lnTo>
                  <a:pt x="35422" y="44558"/>
                </a:lnTo>
                <a:lnTo>
                  <a:pt x="24565" y="46872"/>
                </a:lnTo>
                <a:lnTo>
                  <a:pt x="13358" y="49433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5752902" y="4285164"/>
            <a:ext cx="115814" cy="270153"/>
          </a:xfrm>
          <a:custGeom>
            <a:avLst/>
            <a:gdLst/>
            <a:ahLst/>
            <a:cxnLst/>
            <a:rect l="0" t="0" r="0" b="0"/>
            <a:pathLst>
              <a:path w="115814" h="270153">
                <a:moveTo>
                  <a:pt x="0" y="147399"/>
                </a:moveTo>
                <a:lnTo>
                  <a:pt x="2934" y="156200"/>
                </a:lnTo>
                <a:lnTo>
                  <a:pt x="5716" y="164547"/>
                </a:lnTo>
                <a:lnTo>
                  <a:pt x="8619" y="173246"/>
                </a:lnTo>
                <a:lnTo>
                  <a:pt x="11833" y="182367"/>
                </a:lnTo>
                <a:lnTo>
                  <a:pt x="15646" y="191861"/>
                </a:lnTo>
                <a:lnTo>
                  <a:pt x="20159" y="201653"/>
                </a:lnTo>
                <a:lnTo>
                  <a:pt x="25150" y="211667"/>
                </a:lnTo>
                <a:lnTo>
                  <a:pt x="30190" y="221841"/>
                </a:lnTo>
                <a:lnTo>
                  <a:pt x="35026" y="232123"/>
                </a:lnTo>
                <a:lnTo>
                  <a:pt x="39745" y="242315"/>
                </a:lnTo>
                <a:lnTo>
                  <a:pt x="44674" y="252084"/>
                </a:lnTo>
                <a:lnTo>
                  <a:pt x="49943" y="261235"/>
                </a:lnTo>
                <a:lnTo>
                  <a:pt x="53908" y="268026"/>
                </a:lnTo>
                <a:lnTo>
                  <a:pt x="54752" y="270152"/>
                </a:lnTo>
                <a:lnTo>
                  <a:pt x="53530" y="268112"/>
                </a:lnTo>
                <a:lnTo>
                  <a:pt x="51218" y="262971"/>
                </a:lnTo>
                <a:lnTo>
                  <a:pt x="48343" y="255420"/>
                </a:lnTo>
                <a:lnTo>
                  <a:pt x="45171" y="246009"/>
                </a:lnTo>
                <a:lnTo>
                  <a:pt x="41677" y="235212"/>
                </a:lnTo>
                <a:lnTo>
                  <a:pt x="37625" y="223412"/>
                </a:lnTo>
                <a:lnTo>
                  <a:pt x="32927" y="210909"/>
                </a:lnTo>
                <a:lnTo>
                  <a:pt x="27801" y="198084"/>
                </a:lnTo>
                <a:lnTo>
                  <a:pt x="22664" y="185397"/>
                </a:lnTo>
                <a:lnTo>
                  <a:pt x="17770" y="173076"/>
                </a:lnTo>
                <a:lnTo>
                  <a:pt x="13349" y="160835"/>
                </a:lnTo>
                <a:lnTo>
                  <a:pt x="9685" y="148010"/>
                </a:lnTo>
                <a:lnTo>
                  <a:pt x="6858" y="134273"/>
                </a:lnTo>
                <a:lnTo>
                  <a:pt x="4944" y="119943"/>
                </a:lnTo>
                <a:lnTo>
                  <a:pt x="4102" y="105777"/>
                </a:lnTo>
                <a:lnTo>
                  <a:pt x="4320" y="92214"/>
                </a:lnTo>
                <a:lnTo>
                  <a:pt x="5771" y="79516"/>
                </a:lnTo>
                <a:lnTo>
                  <a:pt x="8872" y="67913"/>
                </a:lnTo>
                <a:lnTo>
                  <a:pt x="13700" y="57415"/>
                </a:lnTo>
                <a:lnTo>
                  <a:pt x="20044" y="48026"/>
                </a:lnTo>
                <a:lnTo>
                  <a:pt x="27590" y="39851"/>
                </a:lnTo>
                <a:lnTo>
                  <a:pt x="36034" y="32828"/>
                </a:lnTo>
                <a:lnTo>
                  <a:pt x="45125" y="26770"/>
                </a:lnTo>
                <a:lnTo>
                  <a:pt x="54672" y="21457"/>
                </a:lnTo>
                <a:lnTo>
                  <a:pt x="64527" y="16699"/>
                </a:lnTo>
                <a:lnTo>
                  <a:pt x="74324" y="12488"/>
                </a:lnTo>
                <a:lnTo>
                  <a:pt x="84549" y="8582"/>
                </a:lnTo>
                <a:lnTo>
                  <a:pt x="97213" y="4633"/>
                </a:lnTo>
                <a:lnTo>
                  <a:pt x="11581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5915417" y="4357878"/>
            <a:ext cx="216512" cy="211556"/>
          </a:xfrm>
          <a:custGeom>
            <a:avLst/>
            <a:gdLst/>
            <a:ahLst/>
            <a:cxnLst/>
            <a:rect l="0" t="0" r="0" b="0"/>
            <a:pathLst>
              <a:path w="216512" h="211556">
                <a:moveTo>
                  <a:pt x="132283" y="64156"/>
                </a:moveTo>
                <a:lnTo>
                  <a:pt x="126415" y="52555"/>
                </a:lnTo>
                <a:lnTo>
                  <a:pt x="120851" y="42707"/>
                </a:lnTo>
                <a:lnTo>
                  <a:pt x="115047" y="33706"/>
                </a:lnTo>
                <a:lnTo>
                  <a:pt x="108793" y="25438"/>
                </a:lnTo>
                <a:lnTo>
                  <a:pt x="101815" y="18058"/>
                </a:lnTo>
                <a:lnTo>
                  <a:pt x="94034" y="11597"/>
                </a:lnTo>
                <a:lnTo>
                  <a:pt x="85532" y="6264"/>
                </a:lnTo>
                <a:lnTo>
                  <a:pt x="76453" y="2507"/>
                </a:lnTo>
                <a:lnTo>
                  <a:pt x="66944" y="429"/>
                </a:lnTo>
                <a:lnTo>
                  <a:pt x="57289" y="0"/>
                </a:lnTo>
                <a:lnTo>
                  <a:pt x="47888" y="1224"/>
                </a:lnTo>
                <a:lnTo>
                  <a:pt x="38943" y="3941"/>
                </a:lnTo>
                <a:lnTo>
                  <a:pt x="30632" y="8034"/>
                </a:lnTo>
                <a:lnTo>
                  <a:pt x="23197" y="13521"/>
                </a:lnTo>
                <a:lnTo>
                  <a:pt x="16681" y="20298"/>
                </a:lnTo>
                <a:lnTo>
                  <a:pt x="11136" y="28627"/>
                </a:lnTo>
                <a:lnTo>
                  <a:pt x="6701" y="39185"/>
                </a:lnTo>
                <a:lnTo>
                  <a:pt x="3350" y="52140"/>
                </a:lnTo>
                <a:lnTo>
                  <a:pt x="1082" y="67061"/>
                </a:lnTo>
                <a:lnTo>
                  <a:pt x="0" y="83211"/>
                </a:lnTo>
                <a:lnTo>
                  <a:pt x="49" y="100025"/>
                </a:lnTo>
                <a:lnTo>
                  <a:pt x="1046" y="116855"/>
                </a:lnTo>
                <a:lnTo>
                  <a:pt x="2778" y="132913"/>
                </a:lnTo>
                <a:lnTo>
                  <a:pt x="5061" y="147845"/>
                </a:lnTo>
                <a:lnTo>
                  <a:pt x="8067" y="161343"/>
                </a:lnTo>
                <a:lnTo>
                  <a:pt x="12295" y="172972"/>
                </a:lnTo>
                <a:lnTo>
                  <a:pt x="17914" y="182667"/>
                </a:lnTo>
                <a:lnTo>
                  <a:pt x="24638" y="190027"/>
                </a:lnTo>
                <a:lnTo>
                  <a:pt x="31915" y="194174"/>
                </a:lnTo>
                <a:lnTo>
                  <a:pt x="39359" y="194921"/>
                </a:lnTo>
                <a:lnTo>
                  <a:pt x="46627" y="192509"/>
                </a:lnTo>
                <a:lnTo>
                  <a:pt x="53348" y="187244"/>
                </a:lnTo>
                <a:lnTo>
                  <a:pt x="59381" y="179595"/>
                </a:lnTo>
                <a:lnTo>
                  <a:pt x="64769" y="170090"/>
                </a:lnTo>
                <a:lnTo>
                  <a:pt x="69629" y="159212"/>
                </a:lnTo>
                <a:lnTo>
                  <a:pt x="74088" y="147348"/>
                </a:lnTo>
                <a:lnTo>
                  <a:pt x="78255" y="134793"/>
                </a:lnTo>
                <a:lnTo>
                  <a:pt x="82214" y="121760"/>
                </a:lnTo>
                <a:lnTo>
                  <a:pt x="86025" y="108400"/>
                </a:lnTo>
                <a:lnTo>
                  <a:pt x="89569" y="94818"/>
                </a:lnTo>
                <a:lnTo>
                  <a:pt x="92570" y="81086"/>
                </a:lnTo>
                <a:lnTo>
                  <a:pt x="94910" y="67284"/>
                </a:lnTo>
                <a:lnTo>
                  <a:pt x="96271" y="54578"/>
                </a:lnTo>
                <a:lnTo>
                  <a:pt x="96299" y="46389"/>
                </a:lnTo>
                <a:lnTo>
                  <a:pt x="95733" y="44571"/>
                </a:lnTo>
                <a:lnTo>
                  <a:pt x="95701" y="47238"/>
                </a:lnTo>
                <a:lnTo>
                  <a:pt x="96669" y="52879"/>
                </a:lnTo>
                <a:lnTo>
                  <a:pt x="98861" y="60772"/>
                </a:lnTo>
                <a:lnTo>
                  <a:pt x="102240" y="70407"/>
                </a:lnTo>
                <a:lnTo>
                  <a:pt x="106617" y="81350"/>
                </a:lnTo>
                <a:lnTo>
                  <a:pt x="111768" y="93245"/>
                </a:lnTo>
                <a:lnTo>
                  <a:pt x="117488" y="105805"/>
                </a:lnTo>
                <a:lnTo>
                  <a:pt x="123615" y="118499"/>
                </a:lnTo>
                <a:lnTo>
                  <a:pt x="130027" y="130565"/>
                </a:lnTo>
                <a:lnTo>
                  <a:pt x="136634" y="141641"/>
                </a:lnTo>
                <a:lnTo>
                  <a:pt x="143376" y="151722"/>
                </a:lnTo>
                <a:lnTo>
                  <a:pt x="150208" y="160962"/>
                </a:lnTo>
                <a:lnTo>
                  <a:pt x="157107" y="169547"/>
                </a:lnTo>
                <a:lnTo>
                  <a:pt x="164215" y="177483"/>
                </a:lnTo>
                <a:lnTo>
                  <a:pt x="171826" y="184603"/>
                </a:lnTo>
                <a:lnTo>
                  <a:pt x="180047" y="190874"/>
                </a:lnTo>
                <a:lnTo>
                  <a:pt x="188381" y="196256"/>
                </a:lnTo>
                <a:lnTo>
                  <a:pt x="196638" y="201149"/>
                </a:lnTo>
                <a:lnTo>
                  <a:pt x="205545" y="205985"/>
                </a:lnTo>
                <a:lnTo>
                  <a:pt x="216511" y="2115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6129687" y="4346231"/>
            <a:ext cx="191755" cy="185694"/>
          </a:xfrm>
          <a:custGeom>
            <a:avLst/>
            <a:gdLst/>
            <a:ahLst/>
            <a:cxnLst/>
            <a:rect l="0" t="0" r="0" b="0"/>
            <a:pathLst>
              <a:path w="191755" h="185694">
                <a:moveTo>
                  <a:pt x="118055" y="23161"/>
                </a:moveTo>
                <a:lnTo>
                  <a:pt x="112120" y="17360"/>
                </a:lnTo>
                <a:lnTo>
                  <a:pt x="105915" y="12436"/>
                </a:lnTo>
                <a:lnTo>
                  <a:pt x="98820" y="7943"/>
                </a:lnTo>
                <a:lnTo>
                  <a:pt x="90879" y="4068"/>
                </a:lnTo>
                <a:lnTo>
                  <a:pt x="82233" y="1350"/>
                </a:lnTo>
                <a:lnTo>
                  <a:pt x="73044" y="0"/>
                </a:lnTo>
                <a:lnTo>
                  <a:pt x="63617" y="71"/>
                </a:lnTo>
                <a:lnTo>
                  <a:pt x="54375" y="1638"/>
                </a:lnTo>
                <a:lnTo>
                  <a:pt x="45540" y="4585"/>
                </a:lnTo>
                <a:lnTo>
                  <a:pt x="37305" y="8835"/>
                </a:lnTo>
                <a:lnTo>
                  <a:pt x="29920" y="14428"/>
                </a:lnTo>
                <a:lnTo>
                  <a:pt x="23435" y="21262"/>
                </a:lnTo>
                <a:lnTo>
                  <a:pt x="17740" y="29119"/>
                </a:lnTo>
                <a:lnTo>
                  <a:pt x="12673" y="37763"/>
                </a:lnTo>
                <a:lnTo>
                  <a:pt x="8084" y="46984"/>
                </a:lnTo>
                <a:lnTo>
                  <a:pt x="4170" y="56615"/>
                </a:lnTo>
                <a:lnTo>
                  <a:pt x="1444" y="66533"/>
                </a:lnTo>
                <a:lnTo>
                  <a:pt x="93" y="76648"/>
                </a:lnTo>
                <a:lnTo>
                  <a:pt x="0" y="86898"/>
                </a:lnTo>
                <a:lnTo>
                  <a:pt x="926" y="97239"/>
                </a:lnTo>
                <a:lnTo>
                  <a:pt x="2627" y="107638"/>
                </a:lnTo>
                <a:lnTo>
                  <a:pt x="5056" y="117909"/>
                </a:lnTo>
                <a:lnTo>
                  <a:pt x="8356" y="127733"/>
                </a:lnTo>
                <a:lnTo>
                  <a:pt x="12545" y="136971"/>
                </a:lnTo>
                <a:lnTo>
                  <a:pt x="17832" y="145649"/>
                </a:lnTo>
                <a:lnTo>
                  <a:pt x="24669" y="153864"/>
                </a:lnTo>
                <a:lnTo>
                  <a:pt x="33163" y="161716"/>
                </a:lnTo>
                <a:lnTo>
                  <a:pt x="43123" y="168973"/>
                </a:lnTo>
                <a:lnTo>
                  <a:pt x="54250" y="175095"/>
                </a:lnTo>
                <a:lnTo>
                  <a:pt x="66248" y="179875"/>
                </a:lnTo>
                <a:lnTo>
                  <a:pt x="78709" y="183254"/>
                </a:lnTo>
                <a:lnTo>
                  <a:pt x="91139" y="185156"/>
                </a:lnTo>
                <a:lnTo>
                  <a:pt x="103273" y="185693"/>
                </a:lnTo>
                <a:lnTo>
                  <a:pt x="115045" y="185106"/>
                </a:lnTo>
                <a:lnTo>
                  <a:pt x="126491" y="183657"/>
                </a:lnTo>
                <a:lnTo>
                  <a:pt x="137666" y="181577"/>
                </a:lnTo>
                <a:lnTo>
                  <a:pt x="148373" y="179008"/>
                </a:lnTo>
                <a:lnTo>
                  <a:pt x="159316" y="175657"/>
                </a:lnTo>
                <a:lnTo>
                  <a:pt x="172575" y="170115"/>
                </a:lnTo>
                <a:lnTo>
                  <a:pt x="191754" y="16003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6355740" y="4095651"/>
            <a:ext cx="39402" cy="442198"/>
          </a:xfrm>
          <a:custGeom>
            <a:avLst/>
            <a:gdLst/>
            <a:ahLst/>
            <a:cxnLst/>
            <a:rect l="0" t="0" r="0" b="0"/>
            <a:pathLst>
              <a:path w="39402" h="442198">
                <a:moveTo>
                  <a:pt x="7815" y="0"/>
                </a:moveTo>
                <a:lnTo>
                  <a:pt x="4949" y="9003"/>
                </a:lnTo>
                <a:lnTo>
                  <a:pt x="2807" y="19269"/>
                </a:lnTo>
                <a:lnTo>
                  <a:pt x="1208" y="31862"/>
                </a:lnTo>
                <a:lnTo>
                  <a:pt x="201" y="46736"/>
                </a:lnTo>
                <a:lnTo>
                  <a:pt x="0" y="63828"/>
                </a:lnTo>
                <a:lnTo>
                  <a:pt x="651" y="82864"/>
                </a:lnTo>
                <a:lnTo>
                  <a:pt x="1889" y="103129"/>
                </a:lnTo>
                <a:lnTo>
                  <a:pt x="3254" y="123624"/>
                </a:lnTo>
                <a:lnTo>
                  <a:pt x="4467" y="143761"/>
                </a:lnTo>
                <a:lnTo>
                  <a:pt x="5602" y="163192"/>
                </a:lnTo>
                <a:lnTo>
                  <a:pt x="6970" y="181625"/>
                </a:lnTo>
                <a:lnTo>
                  <a:pt x="8738" y="199024"/>
                </a:lnTo>
                <a:lnTo>
                  <a:pt x="10756" y="215523"/>
                </a:lnTo>
                <a:lnTo>
                  <a:pt x="12657" y="231312"/>
                </a:lnTo>
                <a:lnTo>
                  <a:pt x="14238" y="246572"/>
                </a:lnTo>
                <a:lnTo>
                  <a:pt x="15621" y="261451"/>
                </a:lnTo>
                <a:lnTo>
                  <a:pt x="17157" y="276063"/>
                </a:lnTo>
                <a:lnTo>
                  <a:pt x="19037" y="290496"/>
                </a:lnTo>
                <a:lnTo>
                  <a:pt x="21131" y="304969"/>
                </a:lnTo>
                <a:lnTo>
                  <a:pt x="23083" y="319832"/>
                </a:lnTo>
                <a:lnTo>
                  <a:pt x="24698" y="335233"/>
                </a:lnTo>
                <a:lnTo>
                  <a:pt x="26104" y="350830"/>
                </a:lnTo>
                <a:lnTo>
                  <a:pt x="27655" y="365921"/>
                </a:lnTo>
                <a:lnTo>
                  <a:pt x="29546" y="380135"/>
                </a:lnTo>
                <a:lnTo>
                  <a:pt x="31656" y="393190"/>
                </a:lnTo>
                <a:lnTo>
                  <a:pt x="33840" y="406111"/>
                </a:lnTo>
                <a:lnTo>
                  <a:pt x="36294" y="421146"/>
                </a:lnTo>
                <a:lnTo>
                  <a:pt x="39401" y="4421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6195099" y="4211464"/>
            <a:ext cx="294799" cy="63172"/>
          </a:xfrm>
          <a:custGeom>
            <a:avLst/>
            <a:gdLst/>
            <a:ahLst/>
            <a:cxnLst/>
            <a:rect l="0" t="0" r="0" b="0"/>
            <a:pathLst>
              <a:path w="294799" h="63172">
                <a:moveTo>
                  <a:pt x="294798" y="63171"/>
                </a:moveTo>
                <a:lnTo>
                  <a:pt x="283130" y="57370"/>
                </a:lnTo>
                <a:lnTo>
                  <a:pt x="272641" y="52447"/>
                </a:lnTo>
                <a:lnTo>
                  <a:pt x="262340" y="47944"/>
                </a:lnTo>
                <a:lnTo>
                  <a:pt x="252038" y="43723"/>
                </a:lnTo>
                <a:lnTo>
                  <a:pt x="241694" y="39709"/>
                </a:lnTo>
                <a:lnTo>
                  <a:pt x="231296" y="35848"/>
                </a:lnTo>
                <a:lnTo>
                  <a:pt x="220522" y="32095"/>
                </a:lnTo>
                <a:lnTo>
                  <a:pt x="208767" y="28420"/>
                </a:lnTo>
                <a:lnTo>
                  <a:pt x="195790" y="24798"/>
                </a:lnTo>
                <a:lnTo>
                  <a:pt x="181990" y="21212"/>
                </a:lnTo>
                <a:lnTo>
                  <a:pt x="168187" y="17652"/>
                </a:lnTo>
                <a:lnTo>
                  <a:pt x="154859" y="14112"/>
                </a:lnTo>
                <a:lnTo>
                  <a:pt x="141810" y="10753"/>
                </a:lnTo>
                <a:lnTo>
                  <a:pt x="128376" y="7876"/>
                </a:lnTo>
                <a:lnTo>
                  <a:pt x="114194" y="5610"/>
                </a:lnTo>
                <a:lnTo>
                  <a:pt x="99380" y="3919"/>
                </a:lnTo>
                <a:lnTo>
                  <a:pt x="84350" y="2701"/>
                </a:lnTo>
                <a:lnTo>
                  <a:pt x="69396" y="1844"/>
                </a:lnTo>
                <a:lnTo>
                  <a:pt x="55036" y="1250"/>
                </a:lnTo>
                <a:lnTo>
                  <a:pt x="40574" y="778"/>
                </a:lnTo>
                <a:lnTo>
                  <a:pt x="23625" y="38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6500425" y="4348335"/>
            <a:ext cx="21058" cy="157928"/>
          </a:xfrm>
          <a:custGeom>
            <a:avLst/>
            <a:gdLst/>
            <a:ahLst/>
            <a:cxnLst/>
            <a:rect l="0" t="0" r="0" b="0"/>
            <a:pathLst>
              <a:path w="21058" h="157928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5" y="34458"/>
                </a:lnTo>
                <a:lnTo>
                  <a:pt x="178" y="46446"/>
                </a:lnTo>
                <a:lnTo>
                  <a:pt x="826" y="58458"/>
                </a:lnTo>
                <a:lnTo>
                  <a:pt x="2079" y="70261"/>
                </a:lnTo>
                <a:lnTo>
                  <a:pt x="3905" y="81787"/>
                </a:lnTo>
                <a:lnTo>
                  <a:pt x="6201" y="93055"/>
                </a:lnTo>
                <a:lnTo>
                  <a:pt x="8853" y="104106"/>
                </a:lnTo>
                <a:lnTo>
                  <a:pt x="11610" y="114727"/>
                </a:lnTo>
                <a:lnTo>
                  <a:pt x="14364" y="125601"/>
                </a:lnTo>
                <a:lnTo>
                  <a:pt x="17357" y="138803"/>
                </a:lnTo>
                <a:lnTo>
                  <a:pt x="21057" y="1579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6532011" y="4232521"/>
            <a:ext cx="31587" cy="10530"/>
          </a:xfrm>
          <a:custGeom>
            <a:avLst/>
            <a:gdLst/>
            <a:ahLst/>
            <a:cxnLst/>
            <a:rect l="0" t="0" r="0" b="0"/>
            <a:pathLst>
              <a:path w="31587" h="10530">
                <a:moveTo>
                  <a:pt x="0" y="0"/>
                </a:moveTo>
                <a:lnTo>
                  <a:pt x="9359" y="3120"/>
                </a:lnTo>
                <a:lnTo>
                  <a:pt x="16768" y="5590"/>
                </a:lnTo>
                <a:lnTo>
                  <a:pt x="31586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6618272" y="4316749"/>
            <a:ext cx="136734" cy="223469"/>
          </a:xfrm>
          <a:custGeom>
            <a:avLst/>
            <a:gdLst/>
            <a:ahLst/>
            <a:cxnLst/>
            <a:rect l="0" t="0" r="0" b="0"/>
            <a:pathLst>
              <a:path w="136734" h="223469">
                <a:moveTo>
                  <a:pt x="103252" y="0"/>
                </a:moveTo>
                <a:lnTo>
                  <a:pt x="88784" y="134"/>
                </a:lnTo>
                <a:lnTo>
                  <a:pt x="76794" y="1415"/>
                </a:lnTo>
                <a:lnTo>
                  <a:pt x="66186" y="4012"/>
                </a:lnTo>
                <a:lnTo>
                  <a:pt x="56563" y="7904"/>
                </a:lnTo>
                <a:lnTo>
                  <a:pt x="47688" y="13186"/>
                </a:lnTo>
                <a:lnTo>
                  <a:pt x="39372" y="19772"/>
                </a:lnTo>
                <a:lnTo>
                  <a:pt x="31626" y="27445"/>
                </a:lnTo>
                <a:lnTo>
                  <a:pt x="24639" y="35956"/>
                </a:lnTo>
                <a:lnTo>
                  <a:pt x="18459" y="45092"/>
                </a:lnTo>
                <a:lnTo>
                  <a:pt x="13155" y="55004"/>
                </a:lnTo>
                <a:lnTo>
                  <a:pt x="8891" y="66174"/>
                </a:lnTo>
                <a:lnTo>
                  <a:pt x="5653" y="78760"/>
                </a:lnTo>
                <a:lnTo>
                  <a:pt x="3292" y="92468"/>
                </a:lnTo>
                <a:lnTo>
                  <a:pt x="1616" y="106740"/>
                </a:lnTo>
                <a:lnTo>
                  <a:pt x="458" y="121188"/>
                </a:lnTo>
                <a:lnTo>
                  <a:pt x="0" y="135465"/>
                </a:lnTo>
                <a:lnTo>
                  <a:pt x="749" y="149197"/>
                </a:lnTo>
                <a:lnTo>
                  <a:pt x="2889" y="162239"/>
                </a:lnTo>
                <a:lnTo>
                  <a:pt x="6463" y="174471"/>
                </a:lnTo>
                <a:lnTo>
                  <a:pt x="11535" y="185700"/>
                </a:lnTo>
                <a:lnTo>
                  <a:pt x="17992" y="195914"/>
                </a:lnTo>
                <a:lnTo>
                  <a:pt x="25752" y="204928"/>
                </a:lnTo>
                <a:lnTo>
                  <a:pt x="34856" y="212313"/>
                </a:lnTo>
                <a:lnTo>
                  <a:pt x="45194" y="217975"/>
                </a:lnTo>
                <a:lnTo>
                  <a:pt x="56388" y="221795"/>
                </a:lnTo>
                <a:lnTo>
                  <a:pt x="67895" y="223468"/>
                </a:lnTo>
                <a:lnTo>
                  <a:pt x="79363" y="223029"/>
                </a:lnTo>
                <a:lnTo>
                  <a:pt x="90333" y="220463"/>
                </a:lnTo>
                <a:lnTo>
                  <a:pt x="100167" y="215551"/>
                </a:lnTo>
                <a:lnTo>
                  <a:pt x="108630" y="208396"/>
                </a:lnTo>
                <a:lnTo>
                  <a:pt x="115820" y="199356"/>
                </a:lnTo>
                <a:lnTo>
                  <a:pt x="121973" y="188855"/>
                </a:lnTo>
                <a:lnTo>
                  <a:pt x="127330" y="177282"/>
                </a:lnTo>
                <a:lnTo>
                  <a:pt x="131778" y="165107"/>
                </a:lnTo>
                <a:lnTo>
                  <a:pt x="134871" y="152869"/>
                </a:lnTo>
                <a:lnTo>
                  <a:pt x="136471" y="140864"/>
                </a:lnTo>
                <a:lnTo>
                  <a:pt x="136733" y="129178"/>
                </a:lnTo>
                <a:lnTo>
                  <a:pt x="135921" y="117790"/>
                </a:lnTo>
                <a:lnTo>
                  <a:pt x="134302" y="106645"/>
                </a:lnTo>
                <a:lnTo>
                  <a:pt x="132097" y="95684"/>
                </a:lnTo>
                <a:lnTo>
                  <a:pt x="129480" y="84857"/>
                </a:lnTo>
                <a:lnTo>
                  <a:pt x="126576" y="74133"/>
                </a:lnTo>
                <a:lnTo>
                  <a:pt x="123435" y="63746"/>
                </a:lnTo>
                <a:lnTo>
                  <a:pt x="119629" y="53061"/>
                </a:lnTo>
                <a:lnTo>
                  <a:pt x="113708" y="40019"/>
                </a:lnTo>
                <a:lnTo>
                  <a:pt x="103252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6763638" y="4288148"/>
            <a:ext cx="263213" cy="312872"/>
          </a:xfrm>
          <a:custGeom>
            <a:avLst/>
            <a:gdLst/>
            <a:ahLst/>
            <a:cxnLst/>
            <a:rect l="0" t="0" r="0" b="0"/>
            <a:pathLst>
              <a:path w="263213" h="312872">
                <a:moveTo>
                  <a:pt x="0" y="70716"/>
                </a:moveTo>
                <a:lnTo>
                  <a:pt x="2934" y="79651"/>
                </a:lnTo>
                <a:lnTo>
                  <a:pt x="5716" y="89278"/>
                </a:lnTo>
                <a:lnTo>
                  <a:pt x="8616" y="100570"/>
                </a:lnTo>
                <a:lnTo>
                  <a:pt x="11656" y="113410"/>
                </a:lnTo>
                <a:lnTo>
                  <a:pt x="14821" y="127538"/>
                </a:lnTo>
                <a:lnTo>
                  <a:pt x="18089" y="142659"/>
                </a:lnTo>
                <a:lnTo>
                  <a:pt x="21601" y="158347"/>
                </a:lnTo>
                <a:lnTo>
                  <a:pt x="25640" y="174087"/>
                </a:lnTo>
                <a:lnTo>
                  <a:pt x="30273" y="189500"/>
                </a:lnTo>
                <a:lnTo>
                  <a:pt x="33764" y="201317"/>
                </a:lnTo>
                <a:lnTo>
                  <a:pt x="34245" y="205699"/>
                </a:lnTo>
                <a:lnTo>
                  <a:pt x="32795" y="204196"/>
                </a:lnTo>
                <a:lnTo>
                  <a:pt x="30520" y="198698"/>
                </a:lnTo>
                <a:lnTo>
                  <a:pt x="28217" y="190094"/>
                </a:lnTo>
                <a:lnTo>
                  <a:pt x="26255" y="179023"/>
                </a:lnTo>
                <a:lnTo>
                  <a:pt x="24561" y="166228"/>
                </a:lnTo>
                <a:lnTo>
                  <a:pt x="22791" y="152515"/>
                </a:lnTo>
                <a:lnTo>
                  <a:pt x="20746" y="138410"/>
                </a:lnTo>
                <a:lnTo>
                  <a:pt x="18706" y="124181"/>
                </a:lnTo>
                <a:lnTo>
                  <a:pt x="17320" y="109942"/>
                </a:lnTo>
                <a:lnTo>
                  <a:pt x="16905" y="95737"/>
                </a:lnTo>
                <a:lnTo>
                  <a:pt x="17458" y="81740"/>
                </a:lnTo>
                <a:lnTo>
                  <a:pt x="18827" y="68253"/>
                </a:lnTo>
                <a:lnTo>
                  <a:pt x="20836" y="55403"/>
                </a:lnTo>
                <a:lnTo>
                  <a:pt x="23813" y="43315"/>
                </a:lnTo>
                <a:lnTo>
                  <a:pt x="28546" y="32189"/>
                </a:lnTo>
                <a:lnTo>
                  <a:pt x="35320" y="22051"/>
                </a:lnTo>
                <a:lnTo>
                  <a:pt x="43802" y="13260"/>
                </a:lnTo>
                <a:lnTo>
                  <a:pt x="53328" y="6558"/>
                </a:lnTo>
                <a:lnTo>
                  <a:pt x="63402" y="2167"/>
                </a:lnTo>
                <a:lnTo>
                  <a:pt x="73740" y="15"/>
                </a:lnTo>
                <a:lnTo>
                  <a:pt x="84199" y="0"/>
                </a:lnTo>
                <a:lnTo>
                  <a:pt x="94699" y="1845"/>
                </a:lnTo>
                <a:lnTo>
                  <a:pt x="104885" y="5335"/>
                </a:lnTo>
                <a:lnTo>
                  <a:pt x="114125" y="10410"/>
                </a:lnTo>
                <a:lnTo>
                  <a:pt x="122161" y="16888"/>
                </a:lnTo>
                <a:lnTo>
                  <a:pt x="129219" y="24336"/>
                </a:lnTo>
                <a:lnTo>
                  <a:pt x="135809" y="32173"/>
                </a:lnTo>
                <a:lnTo>
                  <a:pt x="142283" y="40038"/>
                </a:lnTo>
                <a:lnTo>
                  <a:pt x="148802" y="47944"/>
                </a:lnTo>
                <a:lnTo>
                  <a:pt x="155421" y="56166"/>
                </a:lnTo>
                <a:lnTo>
                  <a:pt x="162133" y="64847"/>
                </a:lnTo>
                <a:lnTo>
                  <a:pt x="168762" y="73982"/>
                </a:lnTo>
                <a:lnTo>
                  <a:pt x="174980" y="83501"/>
                </a:lnTo>
                <a:lnTo>
                  <a:pt x="180644" y="93316"/>
                </a:lnTo>
                <a:lnTo>
                  <a:pt x="185937" y="103349"/>
                </a:lnTo>
                <a:lnTo>
                  <a:pt x="191259" y="113538"/>
                </a:lnTo>
                <a:lnTo>
                  <a:pt x="196837" y="123840"/>
                </a:lnTo>
                <a:lnTo>
                  <a:pt x="202568" y="134384"/>
                </a:lnTo>
                <a:lnTo>
                  <a:pt x="208116" y="145455"/>
                </a:lnTo>
                <a:lnTo>
                  <a:pt x="213294" y="157162"/>
                </a:lnTo>
                <a:lnTo>
                  <a:pt x="218075" y="169295"/>
                </a:lnTo>
                <a:lnTo>
                  <a:pt x="222513" y="181440"/>
                </a:lnTo>
                <a:lnTo>
                  <a:pt x="226681" y="193350"/>
                </a:lnTo>
                <a:lnTo>
                  <a:pt x="230651" y="204957"/>
                </a:lnTo>
                <a:lnTo>
                  <a:pt x="234475" y="216284"/>
                </a:lnTo>
                <a:lnTo>
                  <a:pt x="238201" y="227389"/>
                </a:lnTo>
                <a:lnTo>
                  <a:pt x="241857" y="238491"/>
                </a:lnTo>
                <a:lnTo>
                  <a:pt x="245464" y="249944"/>
                </a:lnTo>
                <a:lnTo>
                  <a:pt x="249036" y="261897"/>
                </a:lnTo>
                <a:lnTo>
                  <a:pt x="252429" y="273734"/>
                </a:lnTo>
                <a:lnTo>
                  <a:pt x="255688" y="285336"/>
                </a:lnTo>
                <a:lnTo>
                  <a:pt x="259101" y="297726"/>
                </a:lnTo>
                <a:lnTo>
                  <a:pt x="263212" y="3128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2144226" y="2063585"/>
            <a:ext cx="1344171" cy="756969"/>
            <a:chOff x="2144226" y="2063585"/>
            <a:chExt cx="1344171" cy="756969"/>
          </a:xfrm>
        </p:grpSpPr>
        <p:sp>
          <p:nvSpPr>
            <p:cNvPr id="66" name="Freeform 65"/>
            <p:cNvSpPr/>
            <p:nvPr/>
          </p:nvSpPr>
          <p:spPr>
            <a:xfrm>
              <a:off x="2144226" y="2139229"/>
              <a:ext cx="214650" cy="267139"/>
            </a:xfrm>
            <a:custGeom>
              <a:avLst/>
              <a:gdLst/>
              <a:ahLst/>
              <a:cxnLst/>
              <a:rect l="0" t="0" r="0" b="0"/>
              <a:pathLst>
                <a:path w="214650" h="267139">
                  <a:moveTo>
                    <a:pt x="77287" y="19113"/>
                  </a:moveTo>
                  <a:lnTo>
                    <a:pt x="71352" y="24913"/>
                  </a:lnTo>
                  <a:lnTo>
                    <a:pt x="65147" y="29838"/>
                  </a:lnTo>
                  <a:lnTo>
                    <a:pt x="58056" y="34345"/>
                  </a:lnTo>
                  <a:lnTo>
                    <a:pt x="50289" y="38738"/>
                  </a:lnTo>
                  <a:lnTo>
                    <a:pt x="42290" y="43400"/>
                  </a:lnTo>
                  <a:lnTo>
                    <a:pt x="34349" y="48497"/>
                  </a:lnTo>
                  <a:lnTo>
                    <a:pt x="26575" y="53383"/>
                  </a:lnTo>
                  <a:lnTo>
                    <a:pt x="18982" y="56762"/>
                  </a:lnTo>
                  <a:lnTo>
                    <a:pt x="11566" y="58007"/>
                  </a:lnTo>
                  <a:lnTo>
                    <a:pt x="5050" y="56459"/>
                  </a:lnTo>
                  <a:lnTo>
                    <a:pt x="946" y="52212"/>
                  </a:lnTo>
                  <a:lnTo>
                    <a:pt x="0" y="46830"/>
                  </a:lnTo>
                  <a:lnTo>
                    <a:pt x="2025" y="40950"/>
                  </a:lnTo>
                  <a:lnTo>
                    <a:pt x="6464" y="34759"/>
                  </a:lnTo>
                  <a:lnTo>
                    <a:pt x="12724" y="28503"/>
                  </a:lnTo>
                  <a:lnTo>
                    <a:pt x="20306" y="22548"/>
                  </a:lnTo>
                  <a:lnTo>
                    <a:pt x="28824" y="17075"/>
                  </a:lnTo>
                  <a:lnTo>
                    <a:pt x="38157" y="12253"/>
                  </a:lnTo>
                  <a:lnTo>
                    <a:pt x="48410" y="8313"/>
                  </a:lnTo>
                  <a:lnTo>
                    <a:pt x="59570" y="5295"/>
                  </a:lnTo>
                  <a:lnTo>
                    <a:pt x="71506" y="3081"/>
                  </a:lnTo>
                  <a:lnTo>
                    <a:pt x="84051" y="1505"/>
                  </a:lnTo>
                  <a:lnTo>
                    <a:pt x="97039" y="413"/>
                  </a:lnTo>
                  <a:lnTo>
                    <a:pt x="110016" y="0"/>
                  </a:lnTo>
                  <a:lnTo>
                    <a:pt x="122268" y="778"/>
                  </a:lnTo>
                  <a:lnTo>
                    <a:pt x="133459" y="2943"/>
                  </a:lnTo>
                  <a:lnTo>
                    <a:pt x="143277" y="6702"/>
                  </a:lnTo>
                  <a:lnTo>
                    <a:pt x="151275" y="12432"/>
                  </a:lnTo>
                  <a:lnTo>
                    <a:pt x="157385" y="20139"/>
                  </a:lnTo>
                  <a:lnTo>
                    <a:pt x="161522" y="29383"/>
                  </a:lnTo>
                  <a:lnTo>
                    <a:pt x="163416" y="39488"/>
                  </a:lnTo>
                  <a:lnTo>
                    <a:pt x="163137" y="49978"/>
                  </a:lnTo>
                  <a:lnTo>
                    <a:pt x="161021" y="60442"/>
                  </a:lnTo>
                  <a:lnTo>
                    <a:pt x="157475" y="70459"/>
                  </a:lnTo>
                  <a:lnTo>
                    <a:pt x="152869" y="79855"/>
                  </a:lnTo>
                  <a:lnTo>
                    <a:pt x="147339" y="88484"/>
                  </a:lnTo>
                  <a:lnTo>
                    <a:pt x="140804" y="96142"/>
                  </a:lnTo>
                  <a:lnTo>
                    <a:pt x="133330" y="102759"/>
                  </a:lnTo>
                  <a:lnTo>
                    <a:pt x="126174" y="106527"/>
                  </a:lnTo>
                  <a:lnTo>
                    <a:pt x="121991" y="106062"/>
                  </a:lnTo>
                  <a:lnTo>
                    <a:pt x="122235" y="103731"/>
                  </a:lnTo>
                  <a:lnTo>
                    <a:pt x="126443" y="101136"/>
                  </a:lnTo>
                  <a:lnTo>
                    <a:pt x="133328" y="99222"/>
                  </a:lnTo>
                  <a:lnTo>
                    <a:pt x="141415" y="98752"/>
                  </a:lnTo>
                  <a:lnTo>
                    <a:pt x="149794" y="99953"/>
                  </a:lnTo>
                  <a:lnTo>
                    <a:pt x="158222" y="102670"/>
                  </a:lnTo>
                  <a:lnTo>
                    <a:pt x="166881" y="106610"/>
                  </a:lnTo>
                  <a:lnTo>
                    <a:pt x="175889" y="111476"/>
                  </a:lnTo>
                  <a:lnTo>
                    <a:pt x="184926" y="117178"/>
                  </a:lnTo>
                  <a:lnTo>
                    <a:pt x="193323" y="123826"/>
                  </a:lnTo>
                  <a:lnTo>
                    <a:pt x="200745" y="131411"/>
                  </a:lnTo>
                  <a:lnTo>
                    <a:pt x="206866" y="139961"/>
                  </a:lnTo>
                  <a:lnTo>
                    <a:pt x="211222" y="149610"/>
                  </a:lnTo>
                  <a:lnTo>
                    <a:pt x="213739" y="160323"/>
                  </a:lnTo>
                  <a:lnTo>
                    <a:pt x="214649" y="171771"/>
                  </a:lnTo>
                  <a:lnTo>
                    <a:pt x="214288" y="183448"/>
                  </a:lnTo>
                  <a:lnTo>
                    <a:pt x="212973" y="195036"/>
                  </a:lnTo>
                  <a:lnTo>
                    <a:pt x="210806" y="206256"/>
                  </a:lnTo>
                  <a:lnTo>
                    <a:pt x="207682" y="216790"/>
                  </a:lnTo>
                  <a:lnTo>
                    <a:pt x="203616" y="226535"/>
                  </a:lnTo>
                  <a:lnTo>
                    <a:pt x="198582" y="235401"/>
                  </a:lnTo>
                  <a:lnTo>
                    <a:pt x="192447" y="243218"/>
                  </a:lnTo>
                  <a:lnTo>
                    <a:pt x="185237" y="249993"/>
                  </a:lnTo>
                  <a:lnTo>
                    <a:pt x="176954" y="255714"/>
                  </a:lnTo>
                  <a:lnTo>
                    <a:pt x="167491" y="260267"/>
                  </a:lnTo>
                  <a:lnTo>
                    <a:pt x="156907" y="263698"/>
                  </a:lnTo>
                  <a:lnTo>
                    <a:pt x="145546" y="266020"/>
                  </a:lnTo>
                  <a:lnTo>
                    <a:pt x="133928" y="267138"/>
                  </a:lnTo>
                  <a:lnTo>
                    <a:pt x="122385" y="267113"/>
                  </a:lnTo>
                  <a:lnTo>
                    <a:pt x="111297" y="266095"/>
                  </a:lnTo>
                  <a:lnTo>
                    <a:pt x="99993" y="264034"/>
                  </a:lnTo>
                  <a:lnTo>
                    <a:pt x="86366" y="259635"/>
                  </a:lnTo>
                  <a:lnTo>
                    <a:pt x="66758" y="2507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84725" y="2210984"/>
              <a:ext cx="115814" cy="84229"/>
            </a:xfrm>
            <a:custGeom>
              <a:avLst/>
              <a:gdLst/>
              <a:ahLst/>
              <a:cxnLst/>
              <a:rect l="0" t="0" r="0" b="0"/>
              <a:pathLst>
                <a:path w="115814" h="84229">
                  <a:moveTo>
                    <a:pt x="115813" y="0"/>
                  </a:moveTo>
                  <a:lnTo>
                    <a:pt x="107079" y="3001"/>
                  </a:lnTo>
                  <a:lnTo>
                    <a:pt x="99373" y="6423"/>
                  </a:lnTo>
                  <a:lnTo>
                    <a:pt x="91971" y="10619"/>
                  </a:lnTo>
                  <a:lnTo>
                    <a:pt x="84709" y="15520"/>
                  </a:lnTo>
                  <a:lnTo>
                    <a:pt x="77531" y="21001"/>
                  </a:lnTo>
                  <a:lnTo>
                    <a:pt x="70405" y="26931"/>
                  </a:lnTo>
                  <a:lnTo>
                    <a:pt x="63315" y="33193"/>
                  </a:lnTo>
                  <a:lnTo>
                    <a:pt x="56248" y="39691"/>
                  </a:lnTo>
                  <a:lnTo>
                    <a:pt x="49197" y="46351"/>
                  </a:lnTo>
                  <a:lnTo>
                    <a:pt x="42075" y="53010"/>
                  </a:lnTo>
                  <a:lnTo>
                    <a:pt x="33805" y="60172"/>
                  </a:lnTo>
                  <a:lnTo>
                    <a:pt x="21426" y="6958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05782" y="2189927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0" y="25847"/>
                  </a:lnTo>
                  <a:lnTo>
                    <a:pt x="11833" y="34968"/>
                  </a:lnTo>
                  <a:lnTo>
                    <a:pt x="15647" y="44462"/>
                  </a:lnTo>
                  <a:lnTo>
                    <a:pt x="20159" y="54245"/>
                  </a:lnTo>
                  <a:lnTo>
                    <a:pt x="25199" y="63978"/>
                  </a:lnTo>
                  <a:lnTo>
                    <a:pt x="31015" y="74143"/>
                  </a:lnTo>
                  <a:lnTo>
                    <a:pt x="39238" y="86750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87808" y="2170553"/>
              <a:ext cx="207529" cy="216706"/>
            </a:xfrm>
            <a:custGeom>
              <a:avLst/>
              <a:gdLst/>
              <a:ahLst/>
              <a:cxnLst/>
              <a:rect l="0" t="0" r="0" b="0"/>
              <a:pathLst>
                <a:path w="207529" h="216706">
                  <a:moveTo>
                    <a:pt x="18015" y="40431"/>
                  </a:moveTo>
                  <a:lnTo>
                    <a:pt x="21083" y="31697"/>
                  </a:lnTo>
                  <a:lnTo>
                    <a:pt x="25146" y="23990"/>
                  </a:lnTo>
                  <a:lnTo>
                    <a:pt x="30639" y="16602"/>
                  </a:lnTo>
                  <a:lnTo>
                    <a:pt x="37398" y="9859"/>
                  </a:lnTo>
                  <a:lnTo>
                    <a:pt x="45196" y="4625"/>
                  </a:lnTo>
                  <a:lnTo>
                    <a:pt x="53784" y="1269"/>
                  </a:lnTo>
                  <a:lnTo>
                    <a:pt x="62624" y="0"/>
                  </a:lnTo>
                  <a:lnTo>
                    <a:pt x="70933" y="1120"/>
                  </a:lnTo>
                  <a:lnTo>
                    <a:pt x="78326" y="4544"/>
                  </a:lnTo>
                  <a:lnTo>
                    <a:pt x="84777" y="9910"/>
                  </a:lnTo>
                  <a:lnTo>
                    <a:pt x="90426" y="16783"/>
                  </a:lnTo>
                  <a:lnTo>
                    <a:pt x="95444" y="24773"/>
                  </a:lnTo>
                  <a:lnTo>
                    <a:pt x="99834" y="33727"/>
                  </a:lnTo>
                  <a:lnTo>
                    <a:pt x="103418" y="43713"/>
                  </a:lnTo>
                  <a:lnTo>
                    <a:pt x="106167" y="54688"/>
                  </a:lnTo>
                  <a:lnTo>
                    <a:pt x="108185" y="66498"/>
                  </a:lnTo>
                  <a:lnTo>
                    <a:pt x="109623" y="78958"/>
                  </a:lnTo>
                  <a:lnTo>
                    <a:pt x="110619" y="91893"/>
                  </a:lnTo>
                  <a:lnTo>
                    <a:pt x="110966" y="105002"/>
                  </a:lnTo>
                  <a:lnTo>
                    <a:pt x="110142" y="117877"/>
                  </a:lnTo>
                  <a:lnTo>
                    <a:pt x="107956" y="130313"/>
                  </a:lnTo>
                  <a:lnTo>
                    <a:pt x="104522" y="142290"/>
                  </a:lnTo>
                  <a:lnTo>
                    <a:pt x="100075" y="153873"/>
                  </a:lnTo>
                  <a:lnTo>
                    <a:pt x="94860" y="165144"/>
                  </a:lnTo>
                  <a:lnTo>
                    <a:pt x="89089" y="176020"/>
                  </a:lnTo>
                  <a:lnTo>
                    <a:pt x="82924" y="186258"/>
                  </a:lnTo>
                  <a:lnTo>
                    <a:pt x="76476" y="195763"/>
                  </a:lnTo>
                  <a:lnTo>
                    <a:pt x="69504" y="204113"/>
                  </a:lnTo>
                  <a:lnTo>
                    <a:pt x="61452" y="210511"/>
                  </a:lnTo>
                  <a:lnTo>
                    <a:pt x="52113" y="214694"/>
                  </a:lnTo>
                  <a:lnTo>
                    <a:pt x="41907" y="216705"/>
                  </a:lnTo>
                  <a:lnTo>
                    <a:pt x="31671" y="216625"/>
                  </a:lnTo>
                  <a:lnTo>
                    <a:pt x="21914" y="214716"/>
                  </a:lnTo>
                  <a:lnTo>
                    <a:pt x="13263" y="211183"/>
                  </a:lnTo>
                  <a:lnTo>
                    <a:pt x="6597" y="206079"/>
                  </a:lnTo>
                  <a:lnTo>
                    <a:pt x="2202" y="199577"/>
                  </a:lnTo>
                  <a:lnTo>
                    <a:pt x="33" y="191944"/>
                  </a:lnTo>
                  <a:lnTo>
                    <a:pt x="0" y="183450"/>
                  </a:lnTo>
                  <a:lnTo>
                    <a:pt x="1829" y="174340"/>
                  </a:lnTo>
                  <a:lnTo>
                    <a:pt x="5307" y="165123"/>
                  </a:lnTo>
                  <a:lnTo>
                    <a:pt x="10373" y="156547"/>
                  </a:lnTo>
                  <a:lnTo>
                    <a:pt x="16854" y="148973"/>
                  </a:lnTo>
                  <a:lnTo>
                    <a:pt x="24643" y="142567"/>
                  </a:lnTo>
                  <a:lnTo>
                    <a:pt x="33773" y="137481"/>
                  </a:lnTo>
                  <a:lnTo>
                    <a:pt x="44133" y="133661"/>
                  </a:lnTo>
                  <a:lnTo>
                    <a:pt x="55344" y="131231"/>
                  </a:lnTo>
                  <a:lnTo>
                    <a:pt x="66861" y="130565"/>
                  </a:lnTo>
                  <a:lnTo>
                    <a:pt x="78351" y="131698"/>
                  </a:lnTo>
                  <a:lnTo>
                    <a:pt x="89844" y="134066"/>
                  </a:lnTo>
                  <a:lnTo>
                    <a:pt x="101627" y="136725"/>
                  </a:lnTo>
                  <a:lnTo>
                    <a:pt x="113847" y="139103"/>
                  </a:lnTo>
                  <a:lnTo>
                    <a:pt x="126343" y="141170"/>
                  </a:lnTo>
                  <a:lnTo>
                    <a:pt x="138739" y="143238"/>
                  </a:lnTo>
                  <a:lnTo>
                    <a:pt x="150811" y="145512"/>
                  </a:lnTo>
                  <a:lnTo>
                    <a:pt x="162258" y="147897"/>
                  </a:lnTo>
                  <a:lnTo>
                    <a:pt x="173843" y="150303"/>
                  </a:lnTo>
                  <a:lnTo>
                    <a:pt x="187700" y="152947"/>
                  </a:lnTo>
                  <a:lnTo>
                    <a:pt x="207528" y="15624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00621" y="2189927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51478" y="0"/>
                  </a:lnTo>
                  <a:lnTo>
                    <a:pt x="39899" y="0"/>
                  </a:lnTo>
                  <a:lnTo>
                    <a:pt x="2468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00621" y="2242570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72560" y="10461"/>
                  </a:lnTo>
                  <a:lnTo>
                    <a:pt x="62072" y="9821"/>
                  </a:lnTo>
                  <a:lnTo>
                    <a:pt x="51779" y="8529"/>
                  </a:lnTo>
                  <a:lnTo>
                    <a:pt x="41758" y="6833"/>
                  </a:lnTo>
                  <a:lnTo>
                    <a:pt x="31392" y="4983"/>
                  </a:lnTo>
                  <a:lnTo>
                    <a:pt x="18646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09604" y="2063585"/>
              <a:ext cx="178657" cy="263384"/>
            </a:xfrm>
            <a:custGeom>
              <a:avLst/>
              <a:gdLst/>
              <a:ahLst/>
              <a:cxnLst/>
              <a:rect l="0" t="0" r="0" b="0"/>
              <a:pathLst>
                <a:path w="178657" h="263384">
                  <a:moveTo>
                    <a:pt x="106872" y="0"/>
                  </a:moveTo>
                  <a:lnTo>
                    <a:pt x="101005" y="5868"/>
                  </a:lnTo>
                  <a:lnTo>
                    <a:pt x="95440" y="11432"/>
                  </a:lnTo>
                  <a:lnTo>
                    <a:pt x="89646" y="17236"/>
                  </a:lnTo>
                  <a:lnTo>
                    <a:pt x="83738" y="23489"/>
                  </a:lnTo>
                  <a:lnTo>
                    <a:pt x="78056" y="30467"/>
                  </a:lnTo>
                  <a:lnTo>
                    <a:pt x="72777" y="38249"/>
                  </a:lnTo>
                  <a:lnTo>
                    <a:pt x="67754" y="46750"/>
                  </a:lnTo>
                  <a:lnTo>
                    <a:pt x="62619" y="55829"/>
                  </a:lnTo>
                  <a:lnTo>
                    <a:pt x="57169" y="65343"/>
                  </a:lnTo>
                  <a:lnTo>
                    <a:pt x="51525" y="75171"/>
                  </a:lnTo>
                  <a:lnTo>
                    <a:pt x="46036" y="85220"/>
                  </a:lnTo>
                  <a:lnTo>
                    <a:pt x="40894" y="95419"/>
                  </a:lnTo>
                  <a:lnTo>
                    <a:pt x="35966" y="105555"/>
                  </a:lnTo>
                  <a:lnTo>
                    <a:pt x="30897" y="115288"/>
                  </a:lnTo>
                  <a:lnTo>
                    <a:pt x="25492" y="124473"/>
                  </a:lnTo>
                  <a:lnTo>
                    <a:pt x="19878" y="133455"/>
                  </a:lnTo>
                  <a:lnTo>
                    <a:pt x="14409" y="142939"/>
                  </a:lnTo>
                  <a:lnTo>
                    <a:pt x="9294" y="153283"/>
                  </a:lnTo>
                  <a:lnTo>
                    <a:pt x="4894" y="164352"/>
                  </a:lnTo>
                  <a:lnTo>
                    <a:pt x="1776" y="175708"/>
                  </a:lnTo>
                  <a:lnTo>
                    <a:pt x="134" y="187052"/>
                  </a:lnTo>
                  <a:lnTo>
                    <a:pt x="0" y="198262"/>
                  </a:lnTo>
                  <a:lnTo>
                    <a:pt x="1423" y="209315"/>
                  </a:lnTo>
                  <a:lnTo>
                    <a:pt x="4273" y="220219"/>
                  </a:lnTo>
                  <a:lnTo>
                    <a:pt x="8456" y="230675"/>
                  </a:lnTo>
                  <a:lnTo>
                    <a:pt x="14004" y="240098"/>
                  </a:lnTo>
                  <a:lnTo>
                    <a:pt x="20807" y="248242"/>
                  </a:lnTo>
                  <a:lnTo>
                    <a:pt x="28644" y="254863"/>
                  </a:lnTo>
                  <a:lnTo>
                    <a:pt x="37274" y="259563"/>
                  </a:lnTo>
                  <a:lnTo>
                    <a:pt x="46486" y="262314"/>
                  </a:lnTo>
                  <a:lnTo>
                    <a:pt x="56111" y="263383"/>
                  </a:lnTo>
                  <a:lnTo>
                    <a:pt x="66025" y="263127"/>
                  </a:lnTo>
                  <a:lnTo>
                    <a:pt x="76138" y="261883"/>
                  </a:lnTo>
                  <a:lnTo>
                    <a:pt x="86385" y="259764"/>
                  </a:lnTo>
                  <a:lnTo>
                    <a:pt x="96725" y="256673"/>
                  </a:lnTo>
                  <a:lnTo>
                    <a:pt x="107123" y="252633"/>
                  </a:lnTo>
                  <a:lnTo>
                    <a:pt x="117394" y="247786"/>
                  </a:lnTo>
                  <a:lnTo>
                    <a:pt x="127217" y="242309"/>
                  </a:lnTo>
                  <a:lnTo>
                    <a:pt x="136455" y="236359"/>
                  </a:lnTo>
                  <a:lnTo>
                    <a:pt x="145132" y="229906"/>
                  </a:lnTo>
                  <a:lnTo>
                    <a:pt x="153347" y="222742"/>
                  </a:lnTo>
                  <a:lnTo>
                    <a:pt x="161195" y="214811"/>
                  </a:lnTo>
                  <a:lnTo>
                    <a:pt x="168280" y="206197"/>
                  </a:lnTo>
                  <a:lnTo>
                    <a:pt x="173754" y="197036"/>
                  </a:lnTo>
                  <a:lnTo>
                    <a:pt x="177275" y="187470"/>
                  </a:lnTo>
                  <a:lnTo>
                    <a:pt x="178656" y="177775"/>
                  </a:lnTo>
                  <a:lnTo>
                    <a:pt x="177613" y="168346"/>
                  </a:lnTo>
                  <a:lnTo>
                    <a:pt x="174241" y="159391"/>
                  </a:lnTo>
                  <a:lnTo>
                    <a:pt x="168910" y="151414"/>
                  </a:lnTo>
                  <a:lnTo>
                    <a:pt x="162059" y="145266"/>
                  </a:lnTo>
                  <a:lnTo>
                    <a:pt x="154089" y="141252"/>
                  </a:lnTo>
                  <a:lnTo>
                    <a:pt x="145319" y="139353"/>
                  </a:lnTo>
                  <a:lnTo>
                    <a:pt x="135988" y="139509"/>
                  </a:lnTo>
                  <a:lnTo>
                    <a:pt x="126275" y="141464"/>
                  </a:lnTo>
                  <a:lnTo>
                    <a:pt x="116467" y="144858"/>
                  </a:lnTo>
                  <a:lnTo>
                    <a:pt x="106954" y="149336"/>
                  </a:lnTo>
                  <a:lnTo>
                    <a:pt x="97930" y="154590"/>
                  </a:lnTo>
                  <a:lnTo>
                    <a:pt x="89508" y="160085"/>
                  </a:lnTo>
                  <a:lnTo>
                    <a:pt x="80887" y="165587"/>
                  </a:lnTo>
                  <a:lnTo>
                    <a:pt x="70195" y="171574"/>
                  </a:lnTo>
                  <a:lnTo>
                    <a:pt x="54230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57915" y="2516310"/>
              <a:ext cx="165359" cy="304244"/>
            </a:xfrm>
            <a:custGeom>
              <a:avLst/>
              <a:gdLst/>
              <a:ahLst/>
              <a:cxnLst/>
              <a:rect l="0" t="0" r="0" b="0"/>
              <a:pathLst>
                <a:path w="165359" h="304244">
                  <a:moveTo>
                    <a:pt x="163639" y="0"/>
                  </a:moveTo>
                  <a:lnTo>
                    <a:pt x="157772" y="5868"/>
                  </a:lnTo>
                  <a:lnTo>
                    <a:pt x="152207" y="11432"/>
                  </a:lnTo>
                  <a:lnTo>
                    <a:pt x="146408" y="17231"/>
                  </a:lnTo>
                  <a:lnTo>
                    <a:pt x="140327" y="23312"/>
                  </a:lnTo>
                  <a:lnTo>
                    <a:pt x="133997" y="29642"/>
                  </a:lnTo>
                  <a:lnTo>
                    <a:pt x="127469" y="36175"/>
                  </a:lnTo>
                  <a:lnTo>
                    <a:pt x="120793" y="43024"/>
                  </a:lnTo>
                  <a:lnTo>
                    <a:pt x="114011" y="50455"/>
                  </a:lnTo>
                  <a:lnTo>
                    <a:pt x="107153" y="58565"/>
                  </a:lnTo>
                  <a:lnTo>
                    <a:pt x="100244" y="67300"/>
                  </a:lnTo>
                  <a:lnTo>
                    <a:pt x="93299" y="76542"/>
                  </a:lnTo>
                  <a:lnTo>
                    <a:pt x="86329" y="86167"/>
                  </a:lnTo>
                  <a:lnTo>
                    <a:pt x="79344" y="96071"/>
                  </a:lnTo>
                  <a:lnTo>
                    <a:pt x="72347" y="106172"/>
                  </a:lnTo>
                  <a:lnTo>
                    <a:pt x="65343" y="116410"/>
                  </a:lnTo>
                  <a:lnTo>
                    <a:pt x="58334" y="126743"/>
                  </a:lnTo>
                  <a:lnTo>
                    <a:pt x="51321" y="137139"/>
                  </a:lnTo>
                  <a:lnTo>
                    <a:pt x="44311" y="147579"/>
                  </a:lnTo>
                  <a:lnTo>
                    <a:pt x="37468" y="158048"/>
                  </a:lnTo>
                  <a:lnTo>
                    <a:pt x="31099" y="168536"/>
                  </a:lnTo>
                  <a:lnTo>
                    <a:pt x="25335" y="179043"/>
                  </a:lnTo>
                  <a:lnTo>
                    <a:pt x="20143" y="189726"/>
                  </a:lnTo>
                  <a:lnTo>
                    <a:pt x="15421" y="200891"/>
                  </a:lnTo>
                  <a:lnTo>
                    <a:pt x="11063" y="212665"/>
                  </a:lnTo>
                  <a:lnTo>
                    <a:pt x="7135" y="225014"/>
                  </a:lnTo>
                  <a:lnTo>
                    <a:pt x="3869" y="237836"/>
                  </a:lnTo>
                  <a:lnTo>
                    <a:pt x="1351" y="251004"/>
                  </a:lnTo>
                  <a:lnTo>
                    <a:pt x="0" y="263931"/>
                  </a:lnTo>
                  <a:lnTo>
                    <a:pt x="606" y="275618"/>
                  </a:lnTo>
                  <a:lnTo>
                    <a:pt x="3428" y="285611"/>
                  </a:lnTo>
                  <a:lnTo>
                    <a:pt x="8257" y="293639"/>
                  </a:lnTo>
                  <a:lnTo>
                    <a:pt x="14704" y="299366"/>
                  </a:lnTo>
                  <a:lnTo>
                    <a:pt x="22371" y="302840"/>
                  </a:lnTo>
                  <a:lnTo>
                    <a:pt x="30923" y="304243"/>
                  </a:lnTo>
                  <a:lnTo>
                    <a:pt x="40100" y="303688"/>
                  </a:lnTo>
                  <a:lnTo>
                    <a:pt x="49710" y="301433"/>
                  </a:lnTo>
                  <a:lnTo>
                    <a:pt x="59618" y="297822"/>
                  </a:lnTo>
                  <a:lnTo>
                    <a:pt x="69729" y="293191"/>
                  </a:lnTo>
                  <a:lnTo>
                    <a:pt x="79977" y="287822"/>
                  </a:lnTo>
                  <a:lnTo>
                    <a:pt x="90318" y="281931"/>
                  </a:lnTo>
                  <a:lnTo>
                    <a:pt x="100721" y="275678"/>
                  </a:lnTo>
                  <a:lnTo>
                    <a:pt x="111156" y="269172"/>
                  </a:lnTo>
                  <a:lnTo>
                    <a:pt x="121283" y="262329"/>
                  </a:lnTo>
                  <a:lnTo>
                    <a:pt x="130477" y="254896"/>
                  </a:lnTo>
                  <a:lnTo>
                    <a:pt x="138474" y="246780"/>
                  </a:lnTo>
                  <a:lnTo>
                    <a:pt x="145335" y="238041"/>
                  </a:lnTo>
                  <a:lnTo>
                    <a:pt x="151260" y="228795"/>
                  </a:lnTo>
                  <a:lnTo>
                    <a:pt x="156459" y="219162"/>
                  </a:lnTo>
                  <a:lnTo>
                    <a:pt x="160800" y="209083"/>
                  </a:lnTo>
                  <a:lnTo>
                    <a:pt x="163820" y="198332"/>
                  </a:lnTo>
                  <a:lnTo>
                    <a:pt x="165358" y="186858"/>
                  </a:lnTo>
                  <a:lnTo>
                    <a:pt x="165069" y="175391"/>
                  </a:lnTo>
                  <a:lnTo>
                    <a:pt x="162290" y="165292"/>
                  </a:lnTo>
                  <a:lnTo>
                    <a:pt x="156905" y="157217"/>
                  </a:lnTo>
                  <a:lnTo>
                    <a:pt x="149560" y="151477"/>
                  </a:lnTo>
                  <a:lnTo>
                    <a:pt x="141343" y="148367"/>
                  </a:lnTo>
                  <a:lnTo>
                    <a:pt x="132968" y="147761"/>
                  </a:lnTo>
                  <a:lnTo>
                    <a:pt x="124588" y="149251"/>
                  </a:lnTo>
                  <a:lnTo>
                    <a:pt x="115983" y="152362"/>
                  </a:lnTo>
                  <a:lnTo>
                    <a:pt x="107018" y="156664"/>
                  </a:lnTo>
                  <a:lnTo>
                    <a:pt x="97846" y="161818"/>
                  </a:lnTo>
                  <a:lnTo>
                    <a:pt x="88828" y="167566"/>
                  </a:lnTo>
                  <a:lnTo>
                    <a:pt x="80168" y="173716"/>
                  </a:lnTo>
                  <a:lnTo>
                    <a:pt x="72006" y="179832"/>
                  </a:lnTo>
                  <a:lnTo>
                    <a:pt x="63596" y="185828"/>
                  </a:lnTo>
                  <a:lnTo>
                    <a:pt x="53082" y="192227"/>
                  </a:lnTo>
                  <a:lnTo>
                    <a:pt x="37297" y="200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74238" y="261106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18123" y="8801"/>
                  </a:lnTo>
                  <a:lnTo>
                    <a:pt x="15341" y="17148"/>
                  </a:lnTo>
                  <a:lnTo>
                    <a:pt x="12446" y="25851"/>
                  </a:lnTo>
                  <a:lnTo>
                    <a:pt x="9578" y="35145"/>
                  </a:lnTo>
                  <a:lnTo>
                    <a:pt x="7062" y="45288"/>
                  </a:lnTo>
                  <a:lnTo>
                    <a:pt x="5051" y="56315"/>
                  </a:lnTo>
                  <a:lnTo>
                    <a:pt x="3535" y="67508"/>
                  </a:lnTo>
                  <a:lnTo>
                    <a:pt x="2274" y="78598"/>
                  </a:lnTo>
                  <a:lnTo>
                    <a:pt x="1159" y="9056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632124" y="264265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4078" y="0"/>
                  </a:lnTo>
                  <a:lnTo>
                    <a:pt x="92949" y="0"/>
                  </a:lnTo>
                  <a:lnTo>
                    <a:pt x="81356" y="4"/>
                  </a:lnTo>
                  <a:lnTo>
                    <a:pt x="69367" y="177"/>
                  </a:lnTo>
                  <a:lnTo>
                    <a:pt x="57356" y="825"/>
                  </a:lnTo>
                  <a:lnTo>
                    <a:pt x="45567" y="2074"/>
                  </a:lnTo>
                  <a:lnTo>
                    <a:pt x="34520" y="3735"/>
                  </a:lnTo>
                  <a:lnTo>
                    <a:pt x="23995" y="5562"/>
                  </a:lnTo>
                  <a:lnTo>
                    <a:pt x="13072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863751" y="2526839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1"/>
                  </a:lnTo>
                  <a:lnTo>
                    <a:pt x="2736" y="38831"/>
                  </a:lnTo>
                  <a:lnTo>
                    <a:pt x="1888" y="50643"/>
                  </a:lnTo>
                  <a:lnTo>
                    <a:pt x="1290" y="63101"/>
                  </a:lnTo>
                  <a:lnTo>
                    <a:pt x="876" y="76039"/>
                  </a:lnTo>
                  <a:lnTo>
                    <a:pt x="591" y="89320"/>
                  </a:lnTo>
                  <a:lnTo>
                    <a:pt x="398" y="102841"/>
                  </a:lnTo>
                  <a:lnTo>
                    <a:pt x="267" y="116530"/>
                  </a:lnTo>
                  <a:lnTo>
                    <a:pt x="179" y="130331"/>
                  </a:lnTo>
                  <a:lnTo>
                    <a:pt x="120" y="144206"/>
                  </a:lnTo>
                  <a:lnTo>
                    <a:pt x="80" y="158100"/>
                  </a:lnTo>
                  <a:lnTo>
                    <a:pt x="49" y="173622"/>
                  </a:lnTo>
                  <a:lnTo>
                    <a:pt x="24" y="19548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05906" y="2568953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51478" y="0"/>
                  </a:lnTo>
                  <a:lnTo>
                    <a:pt x="39899" y="0"/>
                  </a:lnTo>
                  <a:lnTo>
                    <a:pt x="2468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105906" y="2632124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83022" y="0"/>
                  </a:lnTo>
                  <a:lnTo>
                    <a:pt x="71893" y="0"/>
                  </a:lnTo>
                  <a:lnTo>
                    <a:pt x="60308" y="0"/>
                  </a:lnTo>
                  <a:lnTo>
                    <a:pt x="48592" y="0"/>
                  </a:lnTo>
                  <a:lnTo>
                    <a:pt x="36375" y="0"/>
                  </a:lnTo>
                  <a:lnTo>
                    <a:pt x="214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84891" y="2496306"/>
              <a:ext cx="203506" cy="230575"/>
            </a:xfrm>
            <a:custGeom>
              <a:avLst/>
              <a:gdLst/>
              <a:ahLst/>
              <a:cxnLst/>
              <a:rect l="0" t="0" r="0" b="0"/>
              <a:pathLst>
                <a:path w="203506" h="230575">
                  <a:moveTo>
                    <a:pt x="0" y="9476"/>
                  </a:moveTo>
                  <a:lnTo>
                    <a:pt x="8868" y="6609"/>
                  </a:lnTo>
                  <a:lnTo>
                    <a:pt x="17855" y="4467"/>
                  </a:lnTo>
                  <a:lnTo>
                    <a:pt x="27850" y="2864"/>
                  </a:lnTo>
                  <a:lnTo>
                    <a:pt x="38831" y="1683"/>
                  </a:lnTo>
                  <a:lnTo>
                    <a:pt x="50642" y="835"/>
                  </a:lnTo>
                  <a:lnTo>
                    <a:pt x="63096" y="242"/>
                  </a:lnTo>
                  <a:lnTo>
                    <a:pt x="75862" y="0"/>
                  </a:lnTo>
                  <a:lnTo>
                    <a:pt x="88494" y="365"/>
                  </a:lnTo>
                  <a:lnTo>
                    <a:pt x="100767" y="1420"/>
                  </a:lnTo>
                  <a:lnTo>
                    <a:pt x="112802" y="2942"/>
                  </a:lnTo>
                  <a:lnTo>
                    <a:pt x="124956" y="4502"/>
                  </a:lnTo>
                  <a:lnTo>
                    <a:pt x="137428" y="5841"/>
                  </a:lnTo>
                  <a:lnTo>
                    <a:pt x="150093" y="6721"/>
                  </a:lnTo>
                  <a:lnTo>
                    <a:pt x="162604" y="6854"/>
                  </a:lnTo>
                  <a:lnTo>
                    <a:pt x="174745" y="6179"/>
                  </a:lnTo>
                  <a:lnTo>
                    <a:pt x="185833" y="5465"/>
                  </a:lnTo>
                  <a:lnTo>
                    <a:pt x="194795" y="6985"/>
                  </a:lnTo>
                  <a:lnTo>
                    <a:pt x="200852" y="11630"/>
                  </a:lnTo>
                  <a:lnTo>
                    <a:pt x="203505" y="17664"/>
                  </a:lnTo>
                  <a:lnTo>
                    <a:pt x="203280" y="24209"/>
                  </a:lnTo>
                  <a:lnTo>
                    <a:pt x="201095" y="31137"/>
                  </a:lnTo>
                  <a:lnTo>
                    <a:pt x="197889" y="38648"/>
                  </a:lnTo>
                  <a:lnTo>
                    <a:pt x="194257" y="46824"/>
                  </a:lnTo>
                  <a:lnTo>
                    <a:pt x="190328" y="55607"/>
                  </a:lnTo>
                  <a:lnTo>
                    <a:pt x="185922" y="64883"/>
                  </a:lnTo>
                  <a:lnTo>
                    <a:pt x="180952" y="74533"/>
                  </a:lnTo>
                  <a:lnTo>
                    <a:pt x="175458" y="84454"/>
                  </a:lnTo>
                  <a:lnTo>
                    <a:pt x="169536" y="94567"/>
                  </a:lnTo>
                  <a:lnTo>
                    <a:pt x="163288" y="104813"/>
                  </a:lnTo>
                  <a:lnTo>
                    <a:pt x="156803" y="115150"/>
                  </a:lnTo>
                  <a:lnTo>
                    <a:pt x="150149" y="125550"/>
                  </a:lnTo>
                  <a:lnTo>
                    <a:pt x="143378" y="135997"/>
                  </a:lnTo>
                  <a:lnTo>
                    <a:pt x="136527" y="146640"/>
                  </a:lnTo>
                  <a:lnTo>
                    <a:pt x="129621" y="157778"/>
                  </a:lnTo>
                  <a:lnTo>
                    <a:pt x="122683" y="169521"/>
                  </a:lnTo>
                  <a:lnTo>
                    <a:pt x="115835" y="181413"/>
                  </a:lnTo>
                  <a:lnTo>
                    <a:pt x="108523" y="193803"/>
                  </a:lnTo>
                  <a:lnTo>
                    <a:pt x="98988" y="208897"/>
                  </a:lnTo>
                  <a:lnTo>
                    <a:pt x="84228" y="2305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379855" y="2095171"/>
            <a:ext cx="4253514" cy="536954"/>
            <a:chOff x="4379855" y="2095171"/>
            <a:chExt cx="4253514" cy="536954"/>
          </a:xfrm>
        </p:grpSpPr>
        <p:sp>
          <p:nvSpPr>
            <p:cNvPr id="81" name="Freeform 80"/>
            <p:cNvSpPr/>
            <p:nvPr/>
          </p:nvSpPr>
          <p:spPr>
            <a:xfrm>
              <a:off x="4485140" y="2442611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115814"/>
                  </a:moveTo>
                  <a:lnTo>
                    <a:pt x="0" y="104078"/>
                  </a:lnTo>
                  <a:lnTo>
                    <a:pt x="0" y="92950"/>
                  </a:lnTo>
                  <a:lnTo>
                    <a:pt x="0" y="81356"/>
                  </a:lnTo>
                  <a:lnTo>
                    <a:pt x="0" y="69236"/>
                  </a:lnTo>
                  <a:lnTo>
                    <a:pt x="0" y="55216"/>
                  </a:lnTo>
                  <a:lnTo>
                    <a:pt x="0" y="347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379855" y="2337326"/>
              <a:ext cx="242989" cy="252685"/>
            </a:xfrm>
            <a:custGeom>
              <a:avLst/>
              <a:gdLst/>
              <a:ahLst/>
              <a:cxnLst/>
              <a:rect l="0" t="0" r="0" b="0"/>
              <a:pathLst>
                <a:path w="242989" h="252685">
                  <a:moveTo>
                    <a:pt x="0" y="0"/>
                  </a:moveTo>
                  <a:lnTo>
                    <a:pt x="11735" y="134"/>
                  </a:lnTo>
                  <a:lnTo>
                    <a:pt x="22864" y="1414"/>
                  </a:lnTo>
                  <a:lnTo>
                    <a:pt x="34457" y="4003"/>
                  </a:lnTo>
                  <a:lnTo>
                    <a:pt x="46446" y="7550"/>
                  </a:lnTo>
                  <a:lnTo>
                    <a:pt x="58457" y="11534"/>
                  </a:lnTo>
                  <a:lnTo>
                    <a:pt x="70260" y="15619"/>
                  </a:lnTo>
                  <a:lnTo>
                    <a:pt x="81787" y="19813"/>
                  </a:lnTo>
                  <a:lnTo>
                    <a:pt x="93056" y="24379"/>
                  </a:lnTo>
                  <a:lnTo>
                    <a:pt x="104119" y="29447"/>
                  </a:lnTo>
                  <a:lnTo>
                    <a:pt x="115193" y="35002"/>
                  </a:lnTo>
                  <a:lnTo>
                    <a:pt x="126626" y="40963"/>
                  </a:lnTo>
                  <a:lnTo>
                    <a:pt x="138579" y="47236"/>
                  </a:lnTo>
                  <a:lnTo>
                    <a:pt x="150880" y="53737"/>
                  </a:lnTo>
                  <a:lnTo>
                    <a:pt x="163137" y="60401"/>
                  </a:lnTo>
                  <a:lnTo>
                    <a:pt x="175119" y="67178"/>
                  </a:lnTo>
                  <a:lnTo>
                    <a:pt x="186604" y="74034"/>
                  </a:lnTo>
                  <a:lnTo>
                    <a:pt x="197316" y="80942"/>
                  </a:lnTo>
                  <a:lnTo>
                    <a:pt x="207182" y="87892"/>
                  </a:lnTo>
                  <a:lnTo>
                    <a:pt x="216128" y="95034"/>
                  </a:lnTo>
                  <a:lnTo>
                    <a:pt x="223998" y="102668"/>
                  </a:lnTo>
                  <a:lnTo>
                    <a:pt x="230805" y="110918"/>
                  </a:lnTo>
                  <a:lnTo>
                    <a:pt x="236376" y="119748"/>
                  </a:lnTo>
                  <a:lnTo>
                    <a:pt x="240297" y="129054"/>
                  </a:lnTo>
                  <a:lnTo>
                    <a:pt x="242484" y="138722"/>
                  </a:lnTo>
                  <a:lnTo>
                    <a:pt x="242988" y="148655"/>
                  </a:lnTo>
                  <a:lnTo>
                    <a:pt x="241814" y="158775"/>
                  </a:lnTo>
                  <a:lnTo>
                    <a:pt x="239136" y="169022"/>
                  </a:lnTo>
                  <a:lnTo>
                    <a:pt x="235238" y="179190"/>
                  </a:lnTo>
                  <a:lnTo>
                    <a:pt x="230413" y="188944"/>
                  </a:lnTo>
                  <a:lnTo>
                    <a:pt x="224909" y="198129"/>
                  </a:lnTo>
                  <a:lnTo>
                    <a:pt x="218758" y="206603"/>
                  </a:lnTo>
                  <a:lnTo>
                    <a:pt x="211798" y="214148"/>
                  </a:lnTo>
                  <a:lnTo>
                    <a:pt x="204005" y="220742"/>
                  </a:lnTo>
                  <a:lnTo>
                    <a:pt x="195483" y="226510"/>
                  </a:lnTo>
                  <a:lnTo>
                    <a:pt x="186384" y="231626"/>
                  </a:lnTo>
                  <a:lnTo>
                    <a:pt x="176844" y="236252"/>
                  </a:lnTo>
                  <a:lnTo>
                    <a:pt x="166658" y="240361"/>
                  </a:lnTo>
                  <a:lnTo>
                    <a:pt x="155303" y="243749"/>
                  </a:lnTo>
                  <a:lnTo>
                    <a:pt x="142601" y="246363"/>
                  </a:lnTo>
                  <a:lnTo>
                    <a:pt x="129043" y="248292"/>
                  </a:lnTo>
                  <a:lnTo>
                    <a:pt x="114081" y="249879"/>
                  </a:lnTo>
                  <a:lnTo>
                    <a:pt x="94161" y="251264"/>
                  </a:lnTo>
                  <a:lnTo>
                    <a:pt x="63171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663438" y="2411562"/>
              <a:ext cx="118553" cy="176689"/>
            </a:xfrm>
            <a:custGeom>
              <a:avLst/>
              <a:gdLst/>
              <a:ahLst/>
              <a:cxnLst/>
              <a:rect l="0" t="0" r="0" b="0"/>
              <a:pathLst>
                <a:path w="118553" h="176689">
                  <a:moveTo>
                    <a:pt x="42800" y="104748"/>
                  </a:moveTo>
                  <a:lnTo>
                    <a:pt x="51601" y="98948"/>
                  </a:lnTo>
                  <a:lnTo>
                    <a:pt x="59948" y="94024"/>
                  </a:lnTo>
                  <a:lnTo>
                    <a:pt x="68642" y="89516"/>
                  </a:lnTo>
                  <a:lnTo>
                    <a:pt x="77590" y="85123"/>
                  </a:lnTo>
                  <a:lnTo>
                    <a:pt x="86437" y="80461"/>
                  </a:lnTo>
                  <a:lnTo>
                    <a:pt x="94967" y="75337"/>
                  </a:lnTo>
                  <a:lnTo>
                    <a:pt x="102809" y="69413"/>
                  </a:lnTo>
                  <a:lnTo>
                    <a:pt x="109390" y="62145"/>
                  </a:lnTo>
                  <a:lnTo>
                    <a:pt x="114500" y="53374"/>
                  </a:lnTo>
                  <a:lnTo>
                    <a:pt x="117777" y="43737"/>
                  </a:lnTo>
                  <a:lnTo>
                    <a:pt x="118552" y="34424"/>
                  </a:lnTo>
                  <a:lnTo>
                    <a:pt x="116700" y="26094"/>
                  </a:lnTo>
                  <a:lnTo>
                    <a:pt x="112541" y="18878"/>
                  </a:lnTo>
                  <a:lnTo>
                    <a:pt x="106554" y="12650"/>
                  </a:lnTo>
                  <a:lnTo>
                    <a:pt x="99194" y="7218"/>
                  </a:lnTo>
                  <a:lnTo>
                    <a:pt x="90680" y="2876"/>
                  </a:lnTo>
                  <a:lnTo>
                    <a:pt x="80997" y="380"/>
                  </a:lnTo>
                  <a:lnTo>
                    <a:pt x="70238" y="0"/>
                  </a:lnTo>
                  <a:lnTo>
                    <a:pt x="58914" y="1709"/>
                  </a:lnTo>
                  <a:lnTo>
                    <a:pt x="47846" y="5446"/>
                  </a:lnTo>
                  <a:lnTo>
                    <a:pt x="37481" y="10967"/>
                  </a:lnTo>
                  <a:lnTo>
                    <a:pt x="28065" y="18079"/>
                  </a:lnTo>
                  <a:lnTo>
                    <a:pt x="19812" y="26740"/>
                  </a:lnTo>
                  <a:lnTo>
                    <a:pt x="12717" y="36784"/>
                  </a:lnTo>
                  <a:lnTo>
                    <a:pt x="6935" y="47948"/>
                  </a:lnTo>
                  <a:lnTo>
                    <a:pt x="2865" y="59966"/>
                  </a:lnTo>
                  <a:lnTo>
                    <a:pt x="574" y="72599"/>
                  </a:lnTo>
                  <a:lnTo>
                    <a:pt x="0" y="85506"/>
                  </a:lnTo>
                  <a:lnTo>
                    <a:pt x="1126" y="98244"/>
                  </a:lnTo>
                  <a:lnTo>
                    <a:pt x="3772" y="110584"/>
                  </a:lnTo>
                  <a:lnTo>
                    <a:pt x="7648" y="122326"/>
                  </a:lnTo>
                  <a:lnTo>
                    <a:pt x="12457" y="133220"/>
                  </a:lnTo>
                  <a:lnTo>
                    <a:pt x="17952" y="143210"/>
                  </a:lnTo>
                  <a:lnTo>
                    <a:pt x="24096" y="152242"/>
                  </a:lnTo>
                  <a:lnTo>
                    <a:pt x="31052" y="160171"/>
                  </a:lnTo>
                  <a:lnTo>
                    <a:pt x="38842" y="167012"/>
                  </a:lnTo>
                  <a:lnTo>
                    <a:pt x="47362" y="172438"/>
                  </a:lnTo>
                  <a:lnTo>
                    <a:pt x="56461" y="175728"/>
                  </a:lnTo>
                  <a:lnTo>
                    <a:pt x="65981" y="176688"/>
                  </a:lnTo>
                  <a:lnTo>
                    <a:pt x="75539" y="175881"/>
                  </a:lnTo>
                  <a:lnTo>
                    <a:pt x="85569" y="174279"/>
                  </a:lnTo>
                  <a:lnTo>
                    <a:pt x="98067" y="171742"/>
                  </a:lnTo>
                  <a:lnTo>
                    <a:pt x="116500" y="16791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834692" y="2435876"/>
              <a:ext cx="113703" cy="133078"/>
            </a:xfrm>
            <a:custGeom>
              <a:avLst/>
              <a:gdLst/>
              <a:ahLst/>
              <a:cxnLst/>
              <a:rect l="0" t="0" r="0" b="0"/>
              <a:pathLst>
                <a:path w="113703" h="133078">
                  <a:moveTo>
                    <a:pt x="18945" y="69906"/>
                  </a:moveTo>
                  <a:lnTo>
                    <a:pt x="18945" y="81641"/>
                  </a:lnTo>
                  <a:lnTo>
                    <a:pt x="18945" y="92770"/>
                  </a:lnTo>
                  <a:lnTo>
                    <a:pt x="18936" y="104341"/>
                  </a:lnTo>
                  <a:lnTo>
                    <a:pt x="18571" y="115461"/>
                  </a:lnTo>
                  <a:lnTo>
                    <a:pt x="16583" y="124048"/>
                  </a:lnTo>
                  <a:lnTo>
                    <a:pt x="12789" y="128429"/>
                  </a:lnTo>
                  <a:lnTo>
                    <a:pt x="8937" y="127805"/>
                  </a:lnTo>
                  <a:lnTo>
                    <a:pt x="5778" y="122653"/>
                  </a:lnTo>
                  <a:lnTo>
                    <a:pt x="3401" y="113910"/>
                  </a:lnTo>
                  <a:lnTo>
                    <a:pt x="1686" y="102497"/>
                  </a:lnTo>
                  <a:lnTo>
                    <a:pt x="489" y="89178"/>
                  </a:lnTo>
                  <a:lnTo>
                    <a:pt x="0" y="74852"/>
                  </a:lnTo>
                  <a:lnTo>
                    <a:pt x="725" y="60550"/>
                  </a:lnTo>
                  <a:lnTo>
                    <a:pt x="2848" y="46832"/>
                  </a:lnTo>
                  <a:lnTo>
                    <a:pt x="6409" y="34166"/>
                  </a:lnTo>
                  <a:lnTo>
                    <a:pt x="11474" y="23101"/>
                  </a:lnTo>
                  <a:lnTo>
                    <a:pt x="17921" y="13783"/>
                  </a:lnTo>
                  <a:lnTo>
                    <a:pt x="25504" y="6507"/>
                  </a:lnTo>
                  <a:lnTo>
                    <a:pt x="33956" y="1884"/>
                  </a:lnTo>
                  <a:lnTo>
                    <a:pt x="43040" y="0"/>
                  </a:lnTo>
                  <a:lnTo>
                    <a:pt x="52408" y="664"/>
                  </a:lnTo>
                  <a:lnTo>
                    <a:pt x="61617" y="3684"/>
                  </a:lnTo>
                  <a:lnTo>
                    <a:pt x="70433" y="8717"/>
                  </a:lnTo>
                  <a:lnTo>
                    <a:pt x="78656" y="15498"/>
                  </a:lnTo>
                  <a:lnTo>
                    <a:pt x="86034" y="23936"/>
                  </a:lnTo>
                  <a:lnTo>
                    <a:pt x="92511" y="33830"/>
                  </a:lnTo>
                  <a:lnTo>
                    <a:pt x="98030" y="44894"/>
                  </a:lnTo>
                  <a:lnTo>
                    <a:pt x="102447" y="56844"/>
                  </a:lnTo>
                  <a:lnTo>
                    <a:pt x="105791" y="69424"/>
                  </a:lnTo>
                  <a:lnTo>
                    <a:pt x="108230" y="82031"/>
                  </a:lnTo>
                  <a:lnTo>
                    <a:pt x="110223" y="95051"/>
                  </a:lnTo>
                  <a:lnTo>
                    <a:pt x="111947" y="110742"/>
                  </a:lnTo>
                  <a:lnTo>
                    <a:pt x="113702" y="13307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06819" y="2442611"/>
              <a:ext cx="105014" cy="136701"/>
            </a:xfrm>
            <a:custGeom>
              <a:avLst/>
              <a:gdLst/>
              <a:ahLst/>
              <a:cxnLst/>
              <a:rect l="0" t="0" r="0" b="0"/>
              <a:pathLst>
                <a:path w="105014" h="136701">
                  <a:moveTo>
                    <a:pt x="67916" y="0"/>
                  </a:moveTo>
                  <a:lnTo>
                    <a:pt x="59182" y="3001"/>
                  </a:lnTo>
                  <a:lnTo>
                    <a:pt x="51476" y="6423"/>
                  </a:lnTo>
                  <a:lnTo>
                    <a:pt x="44073" y="10624"/>
                  </a:lnTo>
                  <a:lnTo>
                    <a:pt x="36812" y="15697"/>
                  </a:lnTo>
                  <a:lnTo>
                    <a:pt x="29634" y="21827"/>
                  </a:lnTo>
                  <a:lnTo>
                    <a:pt x="22518" y="29015"/>
                  </a:lnTo>
                  <a:lnTo>
                    <a:pt x="15773" y="37275"/>
                  </a:lnTo>
                  <a:lnTo>
                    <a:pt x="10003" y="46718"/>
                  </a:lnTo>
                  <a:lnTo>
                    <a:pt x="5463" y="57287"/>
                  </a:lnTo>
                  <a:lnTo>
                    <a:pt x="2246" y="68637"/>
                  </a:lnTo>
                  <a:lnTo>
                    <a:pt x="454" y="80246"/>
                  </a:lnTo>
                  <a:lnTo>
                    <a:pt x="0" y="91784"/>
                  </a:lnTo>
                  <a:lnTo>
                    <a:pt x="983" y="102800"/>
                  </a:lnTo>
                  <a:lnTo>
                    <a:pt x="3761" y="112666"/>
                  </a:lnTo>
                  <a:lnTo>
                    <a:pt x="8370" y="121139"/>
                  </a:lnTo>
                  <a:lnTo>
                    <a:pt x="14565" y="127998"/>
                  </a:lnTo>
                  <a:lnTo>
                    <a:pt x="22011" y="132864"/>
                  </a:lnTo>
                  <a:lnTo>
                    <a:pt x="30388" y="135725"/>
                  </a:lnTo>
                  <a:lnTo>
                    <a:pt x="39434" y="136700"/>
                  </a:lnTo>
                  <a:lnTo>
                    <a:pt x="48951" y="135850"/>
                  </a:lnTo>
                  <a:lnTo>
                    <a:pt x="58784" y="133389"/>
                  </a:lnTo>
                  <a:lnTo>
                    <a:pt x="68504" y="129468"/>
                  </a:lnTo>
                  <a:lnTo>
                    <a:pt x="77424" y="124097"/>
                  </a:lnTo>
                  <a:lnTo>
                    <a:pt x="85233" y="117408"/>
                  </a:lnTo>
                  <a:lnTo>
                    <a:pt x="91797" y="109477"/>
                  </a:lnTo>
                  <a:lnTo>
                    <a:pt x="96991" y="100251"/>
                  </a:lnTo>
                  <a:lnTo>
                    <a:pt x="100887" y="89827"/>
                  </a:lnTo>
                  <a:lnTo>
                    <a:pt x="103539" y="78573"/>
                  </a:lnTo>
                  <a:lnTo>
                    <a:pt x="104886" y="67026"/>
                  </a:lnTo>
                  <a:lnTo>
                    <a:pt x="105013" y="55535"/>
                  </a:lnTo>
                  <a:lnTo>
                    <a:pt x="103902" y="44681"/>
                  </a:lnTo>
                  <a:lnTo>
                    <a:pt x="101024" y="34304"/>
                  </a:lnTo>
                  <a:lnTo>
                    <a:pt x="93896" y="23495"/>
                  </a:lnTo>
                  <a:lnTo>
                    <a:pt x="78445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48435" y="2437942"/>
              <a:ext cx="200043" cy="128779"/>
            </a:xfrm>
            <a:custGeom>
              <a:avLst/>
              <a:gdLst/>
              <a:ahLst/>
              <a:cxnLst/>
              <a:rect l="0" t="0" r="0" b="0"/>
              <a:pathLst>
                <a:path w="200043" h="128779">
                  <a:moveTo>
                    <a:pt x="0" y="46783"/>
                  </a:moveTo>
                  <a:lnTo>
                    <a:pt x="2933" y="58518"/>
                  </a:lnTo>
                  <a:lnTo>
                    <a:pt x="5715" y="69647"/>
                  </a:lnTo>
                  <a:lnTo>
                    <a:pt x="8615" y="81241"/>
                  </a:lnTo>
                  <a:lnTo>
                    <a:pt x="11656" y="93229"/>
                  </a:lnTo>
                  <a:lnTo>
                    <a:pt x="14821" y="105241"/>
                  </a:lnTo>
                  <a:lnTo>
                    <a:pt x="18060" y="116972"/>
                  </a:lnTo>
                  <a:lnTo>
                    <a:pt x="20475" y="125854"/>
                  </a:lnTo>
                  <a:lnTo>
                    <a:pt x="21007" y="128778"/>
                  </a:lnTo>
                  <a:lnTo>
                    <a:pt x="20061" y="126796"/>
                  </a:lnTo>
                  <a:lnTo>
                    <a:pt x="18335" y="121439"/>
                  </a:lnTo>
                  <a:lnTo>
                    <a:pt x="16495" y="113615"/>
                  </a:lnTo>
                  <a:lnTo>
                    <a:pt x="14892" y="103959"/>
                  </a:lnTo>
                  <a:lnTo>
                    <a:pt x="13630" y="92965"/>
                  </a:lnTo>
                  <a:lnTo>
                    <a:pt x="12691" y="81019"/>
                  </a:lnTo>
                  <a:lnTo>
                    <a:pt x="12027" y="68416"/>
                  </a:lnTo>
                  <a:lnTo>
                    <a:pt x="11899" y="55690"/>
                  </a:lnTo>
                  <a:lnTo>
                    <a:pt x="12868" y="43600"/>
                  </a:lnTo>
                  <a:lnTo>
                    <a:pt x="15156" y="32520"/>
                  </a:lnTo>
                  <a:lnTo>
                    <a:pt x="18827" y="22945"/>
                  </a:lnTo>
                  <a:lnTo>
                    <a:pt x="23966" y="15642"/>
                  </a:lnTo>
                  <a:lnTo>
                    <a:pt x="30457" y="10817"/>
                  </a:lnTo>
                  <a:lnTo>
                    <a:pt x="37900" y="8526"/>
                  </a:lnTo>
                  <a:lnTo>
                    <a:pt x="45726" y="8942"/>
                  </a:lnTo>
                  <a:lnTo>
                    <a:pt x="53567" y="11890"/>
                  </a:lnTo>
                  <a:lnTo>
                    <a:pt x="60947" y="17104"/>
                  </a:lnTo>
                  <a:lnTo>
                    <a:pt x="67217" y="24406"/>
                  </a:lnTo>
                  <a:lnTo>
                    <a:pt x="72161" y="33427"/>
                  </a:lnTo>
                  <a:lnTo>
                    <a:pt x="76849" y="41296"/>
                  </a:lnTo>
                  <a:lnTo>
                    <a:pt x="82058" y="44208"/>
                  </a:lnTo>
                  <a:lnTo>
                    <a:pt x="86781" y="42393"/>
                  </a:lnTo>
                  <a:lnTo>
                    <a:pt x="90928" y="37324"/>
                  </a:lnTo>
                  <a:lnTo>
                    <a:pt x="94890" y="30377"/>
                  </a:lnTo>
                  <a:lnTo>
                    <a:pt x="99150" y="22643"/>
                  </a:lnTo>
                  <a:lnTo>
                    <a:pt x="103938" y="14753"/>
                  </a:lnTo>
                  <a:lnTo>
                    <a:pt x="109267" y="7621"/>
                  </a:lnTo>
                  <a:lnTo>
                    <a:pt x="115058" y="2552"/>
                  </a:lnTo>
                  <a:lnTo>
                    <a:pt x="121208" y="64"/>
                  </a:lnTo>
                  <a:lnTo>
                    <a:pt x="127623" y="0"/>
                  </a:lnTo>
                  <a:lnTo>
                    <a:pt x="134227" y="1923"/>
                  </a:lnTo>
                  <a:lnTo>
                    <a:pt x="140958" y="5363"/>
                  </a:lnTo>
                  <a:lnTo>
                    <a:pt x="147613" y="10075"/>
                  </a:lnTo>
                  <a:lnTo>
                    <a:pt x="153855" y="16043"/>
                  </a:lnTo>
                  <a:lnTo>
                    <a:pt x="159534" y="23160"/>
                  </a:lnTo>
                  <a:lnTo>
                    <a:pt x="164669" y="31224"/>
                  </a:lnTo>
                  <a:lnTo>
                    <a:pt x="169352" y="40013"/>
                  </a:lnTo>
                  <a:lnTo>
                    <a:pt x="173689" y="49330"/>
                  </a:lnTo>
                  <a:lnTo>
                    <a:pt x="177815" y="58951"/>
                  </a:lnTo>
                  <a:lnTo>
                    <a:pt x="182398" y="69774"/>
                  </a:lnTo>
                  <a:lnTo>
                    <a:pt x="188961" y="84983"/>
                  </a:lnTo>
                  <a:lnTo>
                    <a:pt x="200042" y="1099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390590" y="2474197"/>
              <a:ext cx="31587" cy="105285"/>
            </a:xfrm>
            <a:custGeom>
              <a:avLst/>
              <a:gdLst/>
              <a:ahLst/>
              <a:cxnLst/>
              <a:rect l="0" t="0" r="0" b="0"/>
              <a:pathLst>
                <a:path w="31587" h="105285">
                  <a:moveTo>
                    <a:pt x="0" y="0"/>
                  </a:moveTo>
                  <a:lnTo>
                    <a:pt x="2934" y="11668"/>
                  </a:lnTo>
                  <a:lnTo>
                    <a:pt x="5717" y="22157"/>
                  </a:lnTo>
                  <a:lnTo>
                    <a:pt x="8616" y="32458"/>
                  </a:lnTo>
                  <a:lnTo>
                    <a:pt x="11656" y="42760"/>
                  </a:lnTo>
                  <a:lnTo>
                    <a:pt x="14821" y="53103"/>
                  </a:lnTo>
                  <a:lnTo>
                    <a:pt x="18081" y="63479"/>
                  </a:lnTo>
                  <a:lnTo>
                    <a:pt x="21258" y="73425"/>
                  </a:lnTo>
                  <a:lnTo>
                    <a:pt x="24345" y="83018"/>
                  </a:lnTo>
                  <a:lnTo>
                    <a:pt x="27615" y="93101"/>
                  </a:lnTo>
                  <a:lnTo>
                    <a:pt x="31586" y="1052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90590" y="235838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74818" y="2418115"/>
              <a:ext cx="115815" cy="129782"/>
            </a:xfrm>
            <a:custGeom>
              <a:avLst/>
              <a:gdLst/>
              <a:ahLst/>
              <a:cxnLst/>
              <a:rect l="0" t="0" r="0" b="0"/>
              <a:pathLst>
                <a:path w="115815" h="129782">
                  <a:moveTo>
                    <a:pt x="0" y="13967"/>
                  </a:moveTo>
                  <a:lnTo>
                    <a:pt x="2934" y="22769"/>
                  </a:lnTo>
                  <a:lnTo>
                    <a:pt x="5716" y="31115"/>
                  </a:lnTo>
                  <a:lnTo>
                    <a:pt x="8616" y="39814"/>
                  </a:lnTo>
                  <a:lnTo>
                    <a:pt x="11656" y="48935"/>
                  </a:lnTo>
                  <a:lnTo>
                    <a:pt x="14821" y="58430"/>
                  </a:lnTo>
                  <a:lnTo>
                    <a:pt x="18081" y="68227"/>
                  </a:lnTo>
                  <a:lnTo>
                    <a:pt x="21246" y="78414"/>
                  </a:lnTo>
                  <a:lnTo>
                    <a:pt x="23988" y="89236"/>
                  </a:lnTo>
                  <a:lnTo>
                    <a:pt x="26140" y="100673"/>
                  </a:lnTo>
                  <a:lnTo>
                    <a:pt x="26876" y="109072"/>
                  </a:lnTo>
                  <a:lnTo>
                    <a:pt x="25896" y="110161"/>
                  </a:lnTo>
                  <a:lnTo>
                    <a:pt x="24603" y="105679"/>
                  </a:lnTo>
                  <a:lnTo>
                    <a:pt x="23538" y="97681"/>
                  </a:lnTo>
                  <a:lnTo>
                    <a:pt x="22759" y="87498"/>
                  </a:lnTo>
                  <a:lnTo>
                    <a:pt x="22213" y="75942"/>
                  </a:lnTo>
                  <a:lnTo>
                    <a:pt x="21838" y="63515"/>
                  </a:lnTo>
                  <a:lnTo>
                    <a:pt x="21583" y="50530"/>
                  </a:lnTo>
                  <a:lnTo>
                    <a:pt x="21428" y="37206"/>
                  </a:lnTo>
                  <a:lnTo>
                    <a:pt x="22003" y="24487"/>
                  </a:lnTo>
                  <a:lnTo>
                    <a:pt x="24518" y="13992"/>
                  </a:lnTo>
                  <a:lnTo>
                    <a:pt x="29470" y="6424"/>
                  </a:lnTo>
                  <a:lnTo>
                    <a:pt x="36391" y="1819"/>
                  </a:lnTo>
                  <a:lnTo>
                    <a:pt x="44257" y="0"/>
                  </a:lnTo>
                  <a:lnTo>
                    <a:pt x="52355" y="558"/>
                  </a:lnTo>
                  <a:lnTo>
                    <a:pt x="60193" y="3149"/>
                  </a:lnTo>
                  <a:lnTo>
                    <a:pt x="67363" y="7604"/>
                  </a:lnTo>
                  <a:lnTo>
                    <a:pt x="73730" y="13663"/>
                  </a:lnTo>
                  <a:lnTo>
                    <a:pt x="79358" y="20997"/>
                  </a:lnTo>
                  <a:lnTo>
                    <a:pt x="84386" y="29287"/>
                  </a:lnTo>
                  <a:lnTo>
                    <a:pt x="88962" y="38271"/>
                  </a:lnTo>
                  <a:lnTo>
                    <a:pt x="93208" y="47743"/>
                  </a:lnTo>
                  <a:lnTo>
                    <a:pt x="97221" y="57554"/>
                  </a:lnTo>
                  <a:lnTo>
                    <a:pt x="101068" y="67593"/>
                  </a:lnTo>
                  <a:lnTo>
                    <a:pt x="104649" y="77717"/>
                  </a:lnTo>
                  <a:lnTo>
                    <a:pt x="108055" y="88939"/>
                  </a:lnTo>
                  <a:lnTo>
                    <a:pt x="111587" y="104481"/>
                  </a:lnTo>
                  <a:lnTo>
                    <a:pt x="115814" y="12978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17545" y="2433553"/>
              <a:ext cx="162601" cy="121101"/>
            </a:xfrm>
            <a:custGeom>
              <a:avLst/>
              <a:gdLst/>
              <a:ahLst/>
              <a:cxnLst/>
              <a:rect l="0" t="0" r="0" b="0"/>
              <a:pathLst>
                <a:path w="162601" h="121101">
                  <a:moveTo>
                    <a:pt x="88900" y="82757"/>
                  </a:moveTo>
                  <a:lnTo>
                    <a:pt x="91700" y="73956"/>
                  </a:lnTo>
                  <a:lnTo>
                    <a:pt x="93202" y="65609"/>
                  </a:lnTo>
                  <a:lnTo>
                    <a:pt x="93504" y="56915"/>
                  </a:lnTo>
                  <a:lnTo>
                    <a:pt x="92652" y="47967"/>
                  </a:lnTo>
                  <a:lnTo>
                    <a:pt x="90536" y="39121"/>
                  </a:lnTo>
                  <a:lnTo>
                    <a:pt x="87209" y="30586"/>
                  </a:lnTo>
                  <a:lnTo>
                    <a:pt x="82701" y="22571"/>
                  </a:lnTo>
                  <a:lnTo>
                    <a:pt x="76933" y="15342"/>
                  </a:lnTo>
                  <a:lnTo>
                    <a:pt x="69987" y="8978"/>
                  </a:lnTo>
                  <a:lnTo>
                    <a:pt x="62223" y="3876"/>
                  </a:lnTo>
                  <a:lnTo>
                    <a:pt x="54173" y="804"/>
                  </a:lnTo>
                  <a:lnTo>
                    <a:pt x="46171" y="0"/>
                  </a:lnTo>
                  <a:lnTo>
                    <a:pt x="38341" y="1240"/>
                  </a:lnTo>
                  <a:lnTo>
                    <a:pt x="30704" y="4123"/>
                  </a:lnTo>
                  <a:lnTo>
                    <a:pt x="23244" y="8254"/>
                  </a:lnTo>
                  <a:lnTo>
                    <a:pt x="16250" y="13617"/>
                  </a:lnTo>
                  <a:lnTo>
                    <a:pt x="10306" y="20565"/>
                  </a:lnTo>
                  <a:lnTo>
                    <a:pt x="5645" y="29161"/>
                  </a:lnTo>
                  <a:lnTo>
                    <a:pt x="2345" y="39203"/>
                  </a:lnTo>
                  <a:lnTo>
                    <a:pt x="497" y="50393"/>
                  </a:lnTo>
                  <a:lnTo>
                    <a:pt x="0" y="62431"/>
                  </a:lnTo>
                  <a:lnTo>
                    <a:pt x="784" y="74751"/>
                  </a:lnTo>
                  <a:lnTo>
                    <a:pt x="2897" y="86555"/>
                  </a:lnTo>
                  <a:lnTo>
                    <a:pt x="6247" y="97437"/>
                  </a:lnTo>
                  <a:lnTo>
                    <a:pt x="10781" y="106876"/>
                  </a:lnTo>
                  <a:lnTo>
                    <a:pt x="16573" y="114087"/>
                  </a:lnTo>
                  <a:lnTo>
                    <a:pt x="23534" y="118850"/>
                  </a:lnTo>
                  <a:lnTo>
                    <a:pt x="31140" y="121100"/>
                  </a:lnTo>
                  <a:lnTo>
                    <a:pt x="38550" y="120656"/>
                  </a:lnTo>
                  <a:lnTo>
                    <a:pt x="45307" y="117693"/>
                  </a:lnTo>
                  <a:lnTo>
                    <a:pt x="51316" y="112640"/>
                  </a:lnTo>
                  <a:lnTo>
                    <a:pt x="56660" y="105977"/>
                  </a:lnTo>
                  <a:lnTo>
                    <a:pt x="61476" y="98133"/>
                  </a:lnTo>
                  <a:lnTo>
                    <a:pt x="65898" y="89447"/>
                  </a:lnTo>
                  <a:lnTo>
                    <a:pt x="70036" y="80173"/>
                  </a:lnTo>
                  <a:lnTo>
                    <a:pt x="73981" y="70565"/>
                  </a:lnTo>
                  <a:lnTo>
                    <a:pt x="77992" y="63261"/>
                  </a:lnTo>
                  <a:lnTo>
                    <a:pt x="81933" y="61478"/>
                  </a:lnTo>
                  <a:lnTo>
                    <a:pt x="85269" y="64251"/>
                  </a:lnTo>
                  <a:lnTo>
                    <a:pt x="88224" y="69974"/>
                  </a:lnTo>
                  <a:lnTo>
                    <a:pt x="91261" y="77344"/>
                  </a:lnTo>
                  <a:lnTo>
                    <a:pt x="94841" y="85346"/>
                  </a:lnTo>
                  <a:lnTo>
                    <a:pt x="99152" y="93414"/>
                  </a:lnTo>
                  <a:lnTo>
                    <a:pt x="104488" y="100830"/>
                  </a:lnTo>
                  <a:lnTo>
                    <a:pt x="111342" y="106619"/>
                  </a:lnTo>
                  <a:lnTo>
                    <a:pt x="119821" y="110412"/>
                  </a:lnTo>
                  <a:lnTo>
                    <a:pt x="129128" y="112504"/>
                  </a:lnTo>
                  <a:lnTo>
                    <a:pt x="138665" y="113780"/>
                  </a:lnTo>
                  <a:lnTo>
                    <a:pt x="149270" y="114347"/>
                  </a:lnTo>
                  <a:lnTo>
                    <a:pt x="162600" y="1143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90673" y="2253098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1" y="11802"/>
                  </a:lnTo>
                  <a:lnTo>
                    <a:pt x="0" y="23571"/>
                  </a:lnTo>
                  <a:lnTo>
                    <a:pt x="4" y="36466"/>
                  </a:lnTo>
                  <a:lnTo>
                    <a:pt x="177" y="50487"/>
                  </a:lnTo>
                  <a:lnTo>
                    <a:pt x="826" y="65463"/>
                  </a:lnTo>
                  <a:lnTo>
                    <a:pt x="2075" y="81186"/>
                  </a:lnTo>
                  <a:lnTo>
                    <a:pt x="3728" y="97462"/>
                  </a:lnTo>
                  <a:lnTo>
                    <a:pt x="5376" y="114134"/>
                  </a:lnTo>
                  <a:lnTo>
                    <a:pt x="6778" y="131085"/>
                  </a:lnTo>
                  <a:lnTo>
                    <a:pt x="7871" y="148227"/>
                  </a:lnTo>
                  <a:lnTo>
                    <a:pt x="8679" y="165502"/>
                  </a:lnTo>
                  <a:lnTo>
                    <a:pt x="9262" y="182857"/>
                  </a:lnTo>
                  <a:lnTo>
                    <a:pt x="9839" y="199935"/>
                  </a:lnTo>
                  <a:lnTo>
                    <a:pt x="10768" y="216104"/>
                  </a:lnTo>
                  <a:lnTo>
                    <a:pt x="12207" y="231080"/>
                  </a:lnTo>
                  <a:lnTo>
                    <a:pt x="13998" y="244667"/>
                  </a:lnTo>
                  <a:lnTo>
                    <a:pt x="15927" y="258010"/>
                  </a:lnTo>
                  <a:lnTo>
                    <a:pt x="18165" y="27339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85389" y="2358383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195900" y="0"/>
                  </a:lnTo>
                  <a:lnTo>
                    <a:pt x="181989" y="0"/>
                  </a:lnTo>
                  <a:lnTo>
                    <a:pt x="167495" y="5"/>
                  </a:lnTo>
                  <a:lnTo>
                    <a:pt x="152467" y="177"/>
                  </a:lnTo>
                  <a:lnTo>
                    <a:pt x="137290" y="826"/>
                  </a:lnTo>
                  <a:lnTo>
                    <a:pt x="122223" y="2079"/>
                  </a:lnTo>
                  <a:lnTo>
                    <a:pt x="107359" y="3904"/>
                  </a:lnTo>
                  <a:lnTo>
                    <a:pt x="92699" y="6201"/>
                  </a:lnTo>
                  <a:lnTo>
                    <a:pt x="78220" y="8852"/>
                  </a:lnTo>
                  <a:lnTo>
                    <a:pt x="64103" y="11609"/>
                  </a:lnTo>
                  <a:lnTo>
                    <a:pt x="49146" y="14364"/>
                  </a:lnTo>
                  <a:lnTo>
                    <a:pt x="29796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49610" y="2421554"/>
              <a:ext cx="113366" cy="119963"/>
            </a:xfrm>
            <a:custGeom>
              <a:avLst/>
              <a:gdLst/>
              <a:ahLst/>
              <a:cxnLst/>
              <a:rect l="0" t="0" r="0" b="0"/>
              <a:pathLst>
                <a:path w="113366" h="119963">
                  <a:moveTo>
                    <a:pt x="88462" y="0"/>
                  </a:moveTo>
                  <a:lnTo>
                    <a:pt x="76794" y="67"/>
                  </a:lnTo>
                  <a:lnTo>
                    <a:pt x="66306" y="707"/>
                  </a:lnTo>
                  <a:lnTo>
                    <a:pt x="56008" y="2008"/>
                  </a:lnTo>
                  <a:lnTo>
                    <a:pt x="45879" y="4041"/>
                  </a:lnTo>
                  <a:lnTo>
                    <a:pt x="36184" y="7005"/>
                  </a:lnTo>
                  <a:lnTo>
                    <a:pt x="27057" y="10934"/>
                  </a:lnTo>
                  <a:lnTo>
                    <a:pt x="18800" y="16029"/>
                  </a:lnTo>
                  <a:lnTo>
                    <a:pt x="11934" y="22730"/>
                  </a:lnTo>
                  <a:lnTo>
                    <a:pt x="6622" y="31123"/>
                  </a:lnTo>
                  <a:lnTo>
                    <a:pt x="2869" y="40843"/>
                  </a:lnTo>
                  <a:lnTo>
                    <a:pt x="709" y="51277"/>
                  </a:lnTo>
                  <a:lnTo>
                    <a:pt x="0" y="61991"/>
                  </a:lnTo>
                  <a:lnTo>
                    <a:pt x="640" y="72605"/>
                  </a:lnTo>
                  <a:lnTo>
                    <a:pt x="2656" y="82725"/>
                  </a:lnTo>
                  <a:lnTo>
                    <a:pt x="5944" y="92185"/>
                  </a:lnTo>
                  <a:lnTo>
                    <a:pt x="10608" y="100687"/>
                  </a:lnTo>
                  <a:lnTo>
                    <a:pt x="17019" y="107728"/>
                  </a:lnTo>
                  <a:lnTo>
                    <a:pt x="25224" y="113163"/>
                  </a:lnTo>
                  <a:lnTo>
                    <a:pt x="34988" y="117000"/>
                  </a:lnTo>
                  <a:lnTo>
                    <a:pt x="45983" y="119218"/>
                  </a:lnTo>
                  <a:lnTo>
                    <a:pt x="57883" y="119962"/>
                  </a:lnTo>
                  <a:lnTo>
                    <a:pt x="69939" y="119176"/>
                  </a:lnTo>
                  <a:lnTo>
                    <a:pt x="81033" y="116529"/>
                  </a:lnTo>
                  <a:lnTo>
                    <a:pt x="90629" y="112000"/>
                  </a:lnTo>
                  <a:lnTo>
                    <a:pt x="98560" y="105519"/>
                  </a:lnTo>
                  <a:lnTo>
                    <a:pt x="104752" y="96817"/>
                  </a:lnTo>
                  <a:lnTo>
                    <a:pt x="109353" y="85974"/>
                  </a:lnTo>
                  <a:lnTo>
                    <a:pt x="112327" y="73813"/>
                  </a:lnTo>
                  <a:lnTo>
                    <a:pt x="113365" y="61659"/>
                  </a:lnTo>
                  <a:lnTo>
                    <a:pt x="112472" y="50277"/>
                  </a:lnTo>
                  <a:lnTo>
                    <a:pt x="109757" y="40030"/>
                  </a:lnTo>
                  <a:lnTo>
                    <a:pt x="105269" y="31145"/>
                  </a:lnTo>
                  <a:lnTo>
                    <a:pt x="99228" y="23585"/>
                  </a:lnTo>
                  <a:lnTo>
                    <a:pt x="92397" y="17287"/>
                  </a:lnTo>
                  <a:lnTo>
                    <a:pt x="85330" y="11656"/>
                  </a:lnTo>
                  <a:lnTo>
                    <a:pt x="77409" y="6195"/>
                  </a:lnTo>
                  <a:lnTo>
                    <a:pt x="6740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08901" y="2356925"/>
              <a:ext cx="129214" cy="142996"/>
            </a:xfrm>
            <a:custGeom>
              <a:avLst/>
              <a:gdLst/>
              <a:ahLst/>
              <a:cxnLst/>
              <a:rect l="0" t="0" r="0" b="0"/>
              <a:pathLst>
                <a:path w="129214" h="142996">
                  <a:moveTo>
                    <a:pt x="13399" y="106743"/>
                  </a:moveTo>
                  <a:lnTo>
                    <a:pt x="16400" y="115544"/>
                  </a:lnTo>
                  <a:lnTo>
                    <a:pt x="19822" y="123891"/>
                  </a:lnTo>
                  <a:lnTo>
                    <a:pt x="23969" y="132541"/>
                  </a:lnTo>
                  <a:lnTo>
                    <a:pt x="27043" y="139833"/>
                  </a:lnTo>
                  <a:lnTo>
                    <a:pt x="27167" y="142995"/>
                  </a:lnTo>
                  <a:lnTo>
                    <a:pt x="25472" y="141811"/>
                  </a:lnTo>
                  <a:lnTo>
                    <a:pt x="22883" y="137395"/>
                  </a:lnTo>
                  <a:lnTo>
                    <a:pt x="19851" y="130828"/>
                  </a:lnTo>
                  <a:lnTo>
                    <a:pt x="16594" y="122873"/>
                  </a:lnTo>
                  <a:lnTo>
                    <a:pt x="13220" y="114024"/>
                  </a:lnTo>
                  <a:lnTo>
                    <a:pt x="9786" y="104596"/>
                  </a:lnTo>
                  <a:lnTo>
                    <a:pt x="6327" y="94792"/>
                  </a:lnTo>
                  <a:lnTo>
                    <a:pt x="3188" y="84743"/>
                  </a:lnTo>
                  <a:lnTo>
                    <a:pt x="989" y="74531"/>
                  </a:lnTo>
                  <a:lnTo>
                    <a:pt x="0" y="64217"/>
                  </a:lnTo>
                  <a:lnTo>
                    <a:pt x="319" y="54000"/>
                  </a:lnTo>
                  <a:lnTo>
                    <a:pt x="2054" y="44213"/>
                  </a:lnTo>
                  <a:lnTo>
                    <a:pt x="5117" y="35004"/>
                  </a:lnTo>
                  <a:lnTo>
                    <a:pt x="9444" y="26515"/>
                  </a:lnTo>
                  <a:lnTo>
                    <a:pt x="15089" y="18959"/>
                  </a:lnTo>
                  <a:lnTo>
                    <a:pt x="21962" y="12367"/>
                  </a:lnTo>
                  <a:lnTo>
                    <a:pt x="30016" y="6940"/>
                  </a:lnTo>
                  <a:lnTo>
                    <a:pt x="39324" y="3117"/>
                  </a:lnTo>
                  <a:lnTo>
                    <a:pt x="49804" y="986"/>
                  </a:lnTo>
                  <a:lnTo>
                    <a:pt x="61226" y="185"/>
                  </a:lnTo>
                  <a:lnTo>
                    <a:pt x="74727" y="0"/>
                  </a:lnTo>
                  <a:lnTo>
                    <a:pt x="94848" y="415"/>
                  </a:lnTo>
                  <a:lnTo>
                    <a:pt x="129213" y="145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414796" y="2341927"/>
              <a:ext cx="137960" cy="143639"/>
            </a:xfrm>
            <a:custGeom>
              <a:avLst/>
              <a:gdLst/>
              <a:ahLst/>
              <a:cxnLst/>
              <a:rect l="0" t="0" r="0" b="0"/>
              <a:pathLst>
                <a:path w="137960" h="143639">
                  <a:moveTo>
                    <a:pt x="123401" y="16456"/>
                  </a:moveTo>
                  <a:lnTo>
                    <a:pt x="117399" y="10723"/>
                  </a:lnTo>
                  <a:lnTo>
                    <a:pt x="110554" y="6438"/>
                  </a:lnTo>
                  <a:lnTo>
                    <a:pt x="102166" y="3237"/>
                  </a:lnTo>
                  <a:lnTo>
                    <a:pt x="92539" y="1048"/>
                  </a:lnTo>
                  <a:lnTo>
                    <a:pt x="82224" y="0"/>
                  </a:lnTo>
                  <a:lnTo>
                    <a:pt x="71617" y="58"/>
                  </a:lnTo>
                  <a:lnTo>
                    <a:pt x="60919" y="1055"/>
                  </a:lnTo>
                  <a:lnTo>
                    <a:pt x="50219" y="2783"/>
                  </a:lnTo>
                  <a:lnTo>
                    <a:pt x="39555" y="5061"/>
                  </a:lnTo>
                  <a:lnTo>
                    <a:pt x="29262" y="8064"/>
                  </a:lnTo>
                  <a:lnTo>
                    <a:pt x="19949" y="12289"/>
                  </a:lnTo>
                  <a:lnTo>
                    <a:pt x="11884" y="17906"/>
                  </a:lnTo>
                  <a:lnTo>
                    <a:pt x="5485" y="24628"/>
                  </a:lnTo>
                  <a:lnTo>
                    <a:pt x="1466" y="31903"/>
                  </a:lnTo>
                  <a:lnTo>
                    <a:pt x="0" y="39343"/>
                  </a:lnTo>
                  <a:lnTo>
                    <a:pt x="1118" y="46438"/>
                  </a:lnTo>
                  <a:lnTo>
                    <a:pt x="4976" y="52509"/>
                  </a:lnTo>
                  <a:lnTo>
                    <a:pt x="11381" y="57293"/>
                  </a:lnTo>
                  <a:lnTo>
                    <a:pt x="19728" y="61029"/>
                  </a:lnTo>
                  <a:lnTo>
                    <a:pt x="29223" y="64241"/>
                  </a:lnTo>
                  <a:lnTo>
                    <a:pt x="39309" y="67298"/>
                  </a:lnTo>
                  <a:lnTo>
                    <a:pt x="49839" y="70371"/>
                  </a:lnTo>
                  <a:lnTo>
                    <a:pt x="60966" y="73523"/>
                  </a:lnTo>
                  <a:lnTo>
                    <a:pt x="72741" y="76760"/>
                  </a:lnTo>
                  <a:lnTo>
                    <a:pt x="84937" y="80072"/>
                  </a:lnTo>
                  <a:lnTo>
                    <a:pt x="97132" y="83441"/>
                  </a:lnTo>
                  <a:lnTo>
                    <a:pt x="109060" y="86866"/>
                  </a:lnTo>
                  <a:lnTo>
                    <a:pt x="120002" y="90827"/>
                  </a:lnTo>
                  <a:lnTo>
                    <a:pt x="128755" y="96236"/>
                  </a:lnTo>
                  <a:lnTo>
                    <a:pt x="134841" y="103461"/>
                  </a:lnTo>
                  <a:lnTo>
                    <a:pt x="137959" y="111907"/>
                  </a:lnTo>
                  <a:lnTo>
                    <a:pt x="137638" y="120348"/>
                  </a:lnTo>
                  <a:lnTo>
                    <a:pt x="133972" y="128047"/>
                  </a:lnTo>
                  <a:lnTo>
                    <a:pt x="127310" y="134483"/>
                  </a:lnTo>
                  <a:lnTo>
                    <a:pt x="117971" y="139115"/>
                  </a:lnTo>
                  <a:lnTo>
                    <a:pt x="106415" y="141854"/>
                  </a:lnTo>
                  <a:lnTo>
                    <a:pt x="93518" y="143096"/>
                  </a:lnTo>
                  <a:lnTo>
                    <a:pt x="79014" y="143638"/>
                  </a:lnTo>
                  <a:lnTo>
                    <a:pt x="59404" y="143530"/>
                  </a:lnTo>
                  <a:lnTo>
                    <a:pt x="28644" y="142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622425" y="2105699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4" y="8678"/>
                  </a:lnTo>
                  <a:lnTo>
                    <a:pt x="177" y="21199"/>
                  </a:lnTo>
                  <a:lnTo>
                    <a:pt x="825" y="36025"/>
                  </a:lnTo>
                  <a:lnTo>
                    <a:pt x="2074" y="52533"/>
                  </a:lnTo>
                  <a:lnTo>
                    <a:pt x="3727" y="69998"/>
                  </a:lnTo>
                  <a:lnTo>
                    <a:pt x="5375" y="87479"/>
                  </a:lnTo>
                  <a:lnTo>
                    <a:pt x="6778" y="104462"/>
                  </a:lnTo>
                  <a:lnTo>
                    <a:pt x="7871" y="121133"/>
                  </a:lnTo>
                  <a:lnTo>
                    <a:pt x="8678" y="138159"/>
                  </a:lnTo>
                  <a:lnTo>
                    <a:pt x="9257" y="155914"/>
                  </a:lnTo>
                  <a:lnTo>
                    <a:pt x="9661" y="174451"/>
                  </a:lnTo>
                  <a:lnTo>
                    <a:pt x="9941" y="193667"/>
                  </a:lnTo>
                  <a:lnTo>
                    <a:pt x="10132" y="213408"/>
                  </a:lnTo>
                  <a:lnTo>
                    <a:pt x="10262" y="233209"/>
                  </a:lnTo>
                  <a:lnTo>
                    <a:pt x="10349" y="252342"/>
                  </a:lnTo>
                  <a:lnTo>
                    <a:pt x="10408" y="270465"/>
                  </a:lnTo>
                  <a:lnTo>
                    <a:pt x="10448" y="287582"/>
                  </a:lnTo>
                  <a:lnTo>
                    <a:pt x="10474" y="303850"/>
                  </a:lnTo>
                  <a:lnTo>
                    <a:pt x="10492" y="319446"/>
                  </a:lnTo>
                  <a:lnTo>
                    <a:pt x="10504" y="333938"/>
                  </a:lnTo>
                  <a:lnTo>
                    <a:pt x="10513" y="347708"/>
                  </a:lnTo>
                  <a:lnTo>
                    <a:pt x="10520" y="361973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75026" y="2266302"/>
              <a:ext cx="252685" cy="7854"/>
            </a:xfrm>
            <a:custGeom>
              <a:avLst/>
              <a:gdLst/>
              <a:ahLst/>
              <a:cxnLst/>
              <a:rect l="0" t="0" r="0" b="0"/>
              <a:pathLst>
                <a:path w="252685" h="7854">
                  <a:moveTo>
                    <a:pt x="252684" y="7853"/>
                  </a:moveTo>
                  <a:lnTo>
                    <a:pt x="240949" y="7853"/>
                  </a:lnTo>
                  <a:lnTo>
                    <a:pt x="229819" y="7853"/>
                  </a:lnTo>
                  <a:lnTo>
                    <a:pt x="218217" y="7849"/>
                  </a:lnTo>
                  <a:lnTo>
                    <a:pt x="205883" y="7676"/>
                  </a:lnTo>
                  <a:lnTo>
                    <a:pt x="192574" y="7027"/>
                  </a:lnTo>
                  <a:lnTo>
                    <a:pt x="178270" y="5778"/>
                  </a:lnTo>
                  <a:lnTo>
                    <a:pt x="163265" y="4126"/>
                  </a:lnTo>
                  <a:lnTo>
                    <a:pt x="148051" y="2478"/>
                  </a:lnTo>
                  <a:lnTo>
                    <a:pt x="132934" y="1079"/>
                  </a:lnTo>
                  <a:lnTo>
                    <a:pt x="118022" y="159"/>
                  </a:lnTo>
                  <a:lnTo>
                    <a:pt x="103324" y="0"/>
                  </a:lnTo>
                  <a:lnTo>
                    <a:pt x="88812" y="671"/>
                  </a:lnTo>
                  <a:lnTo>
                    <a:pt x="74472" y="1926"/>
                  </a:lnTo>
                  <a:lnTo>
                    <a:pt x="58596" y="3429"/>
                  </a:lnTo>
                  <a:lnTo>
                    <a:pt x="36433" y="5311"/>
                  </a:lnTo>
                  <a:lnTo>
                    <a:pt x="0" y="78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660110" y="2371915"/>
              <a:ext cx="162357" cy="123339"/>
            </a:xfrm>
            <a:custGeom>
              <a:avLst/>
              <a:gdLst/>
              <a:ahLst/>
              <a:cxnLst/>
              <a:rect l="0" t="0" r="0" b="0"/>
              <a:pathLst>
                <a:path w="162357" h="123339">
                  <a:moveTo>
                    <a:pt x="109713" y="49639"/>
                  </a:moveTo>
                  <a:lnTo>
                    <a:pt x="106713" y="40838"/>
                  </a:lnTo>
                  <a:lnTo>
                    <a:pt x="103291" y="32491"/>
                  </a:lnTo>
                  <a:lnTo>
                    <a:pt x="99085" y="23811"/>
                  </a:lnTo>
                  <a:lnTo>
                    <a:pt x="93839" y="15381"/>
                  </a:lnTo>
                  <a:lnTo>
                    <a:pt x="87061" y="8479"/>
                  </a:lnTo>
                  <a:lnTo>
                    <a:pt x="78629" y="3700"/>
                  </a:lnTo>
                  <a:lnTo>
                    <a:pt x="68889" y="988"/>
                  </a:lnTo>
                  <a:lnTo>
                    <a:pt x="58445" y="0"/>
                  </a:lnTo>
                  <a:lnTo>
                    <a:pt x="47732" y="352"/>
                  </a:lnTo>
                  <a:lnTo>
                    <a:pt x="37288" y="2179"/>
                  </a:lnTo>
                  <a:lnTo>
                    <a:pt x="27815" y="6125"/>
                  </a:lnTo>
                  <a:lnTo>
                    <a:pt x="19604" y="12367"/>
                  </a:lnTo>
                  <a:lnTo>
                    <a:pt x="12754" y="20658"/>
                  </a:lnTo>
                  <a:lnTo>
                    <a:pt x="7362" y="30589"/>
                  </a:lnTo>
                  <a:lnTo>
                    <a:pt x="3333" y="41742"/>
                  </a:lnTo>
                  <a:lnTo>
                    <a:pt x="761" y="53450"/>
                  </a:lnTo>
                  <a:lnTo>
                    <a:pt x="0" y="64835"/>
                  </a:lnTo>
                  <a:lnTo>
                    <a:pt x="1084" y="75441"/>
                  </a:lnTo>
                  <a:lnTo>
                    <a:pt x="3927" y="85034"/>
                  </a:lnTo>
                  <a:lnTo>
                    <a:pt x="8501" y="93412"/>
                  </a:lnTo>
                  <a:lnTo>
                    <a:pt x="14615" y="100590"/>
                  </a:lnTo>
                  <a:lnTo>
                    <a:pt x="21972" y="106259"/>
                  </a:lnTo>
                  <a:lnTo>
                    <a:pt x="30274" y="109720"/>
                  </a:lnTo>
                  <a:lnTo>
                    <a:pt x="39257" y="110786"/>
                  </a:lnTo>
                  <a:lnTo>
                    <a:pt x="48557" y="109553"/>
                  </a:lnTo>
                  <a:lnTo>
                    <a:pt x="57720" y="106144"/>
                  </a:lnTo>
                  <a:lnTo>
                    <a:pt x="66501" y="100846"/>
                  </a:lnTo>
                  <a:lnTo>
                    <a:pt x="74532" y="93885"/>
                  </a:lnTo>
                  <a:lnTo>
                    <a:pt x="81248" y="85326"/>
                  </a:lnTo>
                  <a:lnTo>
                    <a:pt x="86496" y="75421"/>
                  </a:lnTo>
                  <a:lnTo>
                    <a:pt x="91404" y="66903"/>
                  </a:lnTo>
                  <a:lnTo>
                    <a:pt x="96943" y="63339"/>
                  </a:lnTo>
                  <a:lnTo>
                    <a:pt x="102415" y="64195"/>
                  </a:lnTo>
                  <a:lnTo>
                    <a:pt x="107870" y="67834"/>
                  </a:lnTo>
                  <a:lnTo>
                    <a:pt x="113520" y="73192"/>
                  </a:lnTo>
                  <a:lnTo>
                    <a:pt x="119451" y="79861"/>
                  </a:lnTo>
                  <a:lnTo>
                    <a:pt x="125648" y="87568"/>
                  </a:lnTo>
                  <a:lnTo>
                    <a:pt x="131957" y="95615"/>
                  </a:lnTo>
                  <a:lnTo>
                    <a:pt x="138827" y="103677"/>
                  </a:lnTo>
                  <a:lnTo>
                    <a:pt x="147982" y="112459"/>
                  </a:lnTo>
                  <a:lnTo>
                    <a:pt x="162356" y="1233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11938" y="2368911"/>
              <a:ext cx="42115" cy="52644"/>
            </a:xfrm>
            <a:custGeom>
              <a:avLst/>
              <a:gdLst/>
              <a:ahLst/>
              <a:cxnLst/>
              <a:rect l="0" t="0" r="0" b="0"/>
              <a:pathLst>
                <a:path w="42115" h="52644">
                  <a:moveTo>
                    <a:pt x="0" y="0"/>
                  </a:moveTo>
                  <a:lnTo>
                    <a:pt x="5868" y="5935"/>
                  </a:lnTo>
                  <a:lnTo>
                    <a:pt x="11433" y="12140"/>
                  </a:lnTo>
                  <a:lnTo>
                    <a:pt x="17222" y="19222"/>
                  </a:lnTo>
                  <a:lnTo>
                    <a:pt x="22979" y="26674"/>
                  </a:lnTo>
                  <a:lnTo>
                    <a:pt x="28637" y="34183"/>
                  </a:lnTo>
                  <a:lnTo>
                    <a:pt x="34695" y="42408"/>
                  </a:lnTo>
                  <a:lnTo>
                    <a:pt x="42114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01409" y="2337326"/>
              <a:ext cx="126343" cy="294799"/>
            </a:xfrm>
            <a:custGeom>
              <a:avLst/>
              <a:gdLst/>
              <a:ahLst/>
              <a:cxnLst/>
              <a:rect l="0" t="0" r="0" b="0"/>
              <a:pathLst>
                <a:path w="126343" h="294799">
                  <a:moveTo>
                    <a:pt x="126342" y="0"/>
                  </a:moveTo>
                  <a:lnTo>
                    <a:pt x="120542" y="6002"/>
                  </a:lnTo>
                  <a:lnTo>
                    <a:pt x="115618" y="12847"/>
                  </a:lnTo>
                  <a:lnTo>
                    <a:pt x="111111" y="21239"/>
                  </a:lnTo>
                  <a:lnTo>
                    <a:pt x="106718" y="31039"/>
                  </a:lnTo>
                  <a:lnTo>
                    <a:pt x="102055" y="42002"/>
                  </a:lnTo>
                  <a:lnTo>
                    <a:pt x="96945" y="53863"/>
                  </a:lnTo>
                  <a:lnTo>
                    <a:pt x="91540" y="66386"/>
                  </a:lnTo>
                  <a:lnTo>
                    <a:pt x="86215" y="79383"/>
                  </a:lnTo>
                  <a:lnTo>
                    <a:pt x="81190" y="92707"/>
                  </a:lnTo>
                  <a:lnTo>
                    <a:pt x="76512" y="106091"/>
                  </a:lnTo>
                  <a:lnTo>
                    <a:pt x="72144" y="119157"/>
                  </a:lnTo>
                  <a:lnTo>
                    <a:pt x="68016" y="131723"/>
                  </a:lnTo>
                  <a:lnTo>
                    <a:pt x="63906" y="143789"/>
                  </a:lnTo>
                  <a:lnTo>
                    <a:pt x="59454" y="155433"/>
                  </a:lnTo>
                  <a:lnTo>
                    <a:pt x="54495" y="166754"/>
                  </a:lnTo>
                  <a:lnTo>
                    <a:pt x="49196" y="178003"/>
                  </a:lnTo>
                  <a:lnTo>
                    <a:pt x="43946" y="189556"/>
                  </a:lnTo>
                  <a:lnTo>
                    <a:pt x="38968" y="201589"/>
                  </a:lnTo>
                  <a:lnTo>
                    <a:pt x="34151" y="213943"/>
                  </a:lnTo>
                  <a:lnTo>
                    <a:pt x="29156" y="226237"/>
                  </a:lnTo>
                  <a:lnTo>
                    <a:pt x="23805" y="238237"/>
                  </a:lnTo>
                  <a:lnTo>
                    <a:pt x="18377" y="249634"/>
                  </a:lnTo>
                  <a:lnTo>
                    <a:pt x="12992" y="261179"/>
                  </a:lnTo>
                  <a:lnTo>
                    <a:pt x="7173" y="27500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17222" y="2316269"/>
              <a:ext cx="143637" cy="127518"/>
            </a:xfrm>
            <a:custGeom>
              <a:avLst/>
              <a:gdLst/>
              <a:ahLst/>
              <a:cxnLst/>
              <a:rect l="0" t="0" r="0" b="0"/>
              <a:pathLst>
                <a:path w="143637" h="127518">
                  <a:moveTo>
                    <a:pt x="136871" y="0"/>
                  </a:moveTo>
                  <a:lnTo>
                    <a:pt x="125203" y="67"/>
                  </a:lnTo>
                  <a:lnTo>
                    <a:pt x="114715" y="707"/>
                  </a:lnTo>
                  <a:lnTo>
                    <a:pt x="104413" y="2008"/>
                  </a:lnTo>
                  <a:lnTo>
                    <a:pt x="94112" y="4041"/>
                  </a:lnTo>
                  <a:lnTo>
                    <a:pt x="83767" y="7006"/>
                  </a:lnTo>
                  <a:lnTo>
                    <a:pt x="73386" y="10930"/>
                  </a:lnTo>
                  <a:lnTo>
                    <a:pt x="63304" y="15852"/>
                  </a:lnTo>
                  <a:lnTo>
                    <a:pt x="54143" y="21904"/>
                  </a:lnTo>
                  <a:lnTo>
                    <a:pt x="46189" y="29039"/>
                  </a:lnTo>
                  <a:lnTo>
                    <a:pt x="40036" y="36762"/>
                  </a:lnTo>
                  <a:lnTo>
                    <a:pt x="36716" y="44250"/>
                  </a:lnTo>
                  <a:lnTo>
                    <a:pt x="36532" y="51055"/>
                  </a:lnTo>
                  <a:lnTo>
                    <a:pt x="39326" y="56926"/>
                  </a:lnTo>
                  <a:lnTo>
                    <a:pt x="44847" y="61644"/>
                  </a:lnTo>
                  <a:lnTo>
                    <a:pt x="52669" y="65223"/>
                  </a:lnTo>
                  <a:lnTo>
                    <a:pt x="62289" y="67830"/>
                  </a:lnTo>
                  <a:lnTo>
                    <a:pt x="73245" y="69678"/>
                  </a:lnTo>
                  <a:lnTo>
                    <a:pt x="85152" y="70974"/>
                  </a:lnTo>
                  <a:lnTo>
                    <a:pt x="97395" y="72205"/>
                  </a:lnTo>
                  <a:lnTo>
                    <a:pt x="109155" y="74105"/>
                  </a:lnTo>
                  <a:lnTo>
                    <a:pt x="120010" y="77025"/>
                  </a:lnTo>
                  <a:lnTo>
                    <a:pt x="129433" y="81125"/>
                  </a:lnTo>
                  <a:lnTo>
                    <a:pt x="136634" y="86552"/>
                  </a:lnTo>
                  <a:lnTo>
                    <a:pt x="141390" y="93232"/>
                  </a:lnTo>
                  <a:lnTo>
                    <a:pt x="143636" y="100632"/>
                  </a:lnTo>
                  <a:lnTo>
                    <a:pt x="143188" y="107897"/>
                  </a:lnTo>
                  <a:lnTo>
                    <a:pt x="140220" y="114542"/>
                  </a:lnTo>
                  <a:lnTo>
                    <a:pt x="134991" y="120135"/>
                  </a:lnTo>
                  <a:lnTo>
                    <a:pt x="127680" y="124135"/>
                  </a:lnTo>
                  <a:lnTo>
                    <a:pt x="118583" y="126417"/>
                  </a:lnTo>
                  <a:lnTo>
                    <a:pt x="108071" y="127339"/>
                  </a:lnTo>
                  <a:lnTo>
                    <a:pt x="96501" y="127517"/>
                  </a:lnTo>
                  <a:lnTo>
                    <a:pt x="84170" y="127383"/>
                  </a:lnTo>
                  <a:lnTo>
                    <a:pt x="71468" y="126992"/>
                  </a:lnTo>
                  <a:lnTo>
                    <a:pt x="58868" y="126133"/>
                  </a:lnTo>
                  <a:lnTo>
                    <a:pt x="46629" y="124711"/>
                  </a:lnTo>
                  <a:lnTo>
                    <a:pt x="35254" y="122918"/>
                  </a:lnTo>
                  <a:lnTo>
                    <a:pt x="24463" y="120980"/>
                  </a:lnTo>
                  <a:lnTo>
                    <a:pt x="13308" y="11872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13115" y="2168870"/>
              <a:ext cx="9477" cy="263213"/>
            </a:xfrm>
            <a:custGeom>
              <a:avLst/>
              <a:gdLst/>
              <a:ahLst/>
              <a:cxnLst/>
              <a:rect l="0" t="0" r="0" b="0"/>
              <a:pathLst>
                <a:path w="9477" h="263213">
                  <a:moveTo>
                    <a:pt x="9476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66"/>
                  </a:lnTo>
                  <a:lnTo>
                    <a:pt x="1682" y="50487"/>
                  </a:lnTo>
                  <a:lnTo>
                    <a:pt x="834" y="65464"/>
                  </a:lnTo>
                  <a:lnTo>
                    <a:pt x="241" y="81181"/>
                  </a:lnTo>
                  <a:lnTo>
                    <a:pt x="0" y="97284"/>
                  </a:lnTo>
                  <a:lnTo>
                    <a:pt x="365" y="113308"/>
                  </a:lnTo>
                  <a:lnTo>
                    <a:pt x="1420" y="129006"/>
                  </a:lnTo>
                  <a:lnTo>
                    <a:pt x="2940" y="144323"/>
                  </a:lnTo>
                  <a:lnTo>
                    <a:pt x="4502" y="159301"/>
                  </a:lnTo>
                  <a:lnTo>
                    <a:pt x="5845" y="174004"/>
                  </a:lnTo>
                  <a:lnTo>
                    <a:pt x="6901" y="188474"/>
                  </a:lnTo>
                  <a:lnTo>
                    <a:pt x="7797" y="204452"/>
                  </a:lnTo>
                  <a:lnTo>
                    <a:pt x="8611" y="226698"/>
                  </a:lnTo>
                  <a:lnTo>
                    <a:pt x="9476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275192" y="2295212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209364" y="0"/>
                  </a:lnTo>
                  <a:lnTo>
                    <a:pt x="198235" y="0"/>
                  </a:lnTo>
                  <a:lnTo>
                    <a:pt x="186636" y="0"/>
                  </a:lnTo>
                  <a:lnTo>
                    <a:pt x="174474" y="0"/>
                  </a:lnTo>
                  <a:lnTo>
                    <a:pt x="161815" y="0"/>
                  </a:lnTo>
                  <a:lnTo>
                    <a:pt x="148758" y="0"/>
                  </a:lnTo>
                  <a:lnTo>
                    <a:pt x="135406" y="0"/>
                  </a:lnTo>
                  <a:lnTo>
                    <a:pt x="121840" y="0"/>
                  </a:lnTo>
                  <a:lnTo>
                    <a:pt x="108122" y="0"/>
                  </a:lnTo>
                  <a:lnTo>
                    <a:pt x="94129" y="0"/>
                  </a:lnTo>
                  <a:lnTo>
                    <a:pt x="79590" y="0"/>
                  </a:lnTo>
                  <a:lnTo>
                    <a:pt x="64422" y="0"/>
                  </a:lnTo>
                  <a:lnTo>
                    <a:pt x="49432" y="0"/>
                  </a:lnTo>
                  <a:lnTo>
                    <a:pt x="34758" y="0"/>
                  </a:lnTo>
                  <a:lnTo>
                    <a:pt x="191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485761" y="2095171"/>
              <a:ext cx="255316" cy="294799"/>
            </a:xfrm>
            <a:custGeom>
              <a:avLst/>
              <a:gdLst/>
              <a:ahLst/>
              <a:cxnLst/>
              <a:rect l="0" t="0" r="0" b="0"/>
              <a:pathLst>
                <a:path w="255316" h="294799">
                  <a:moveTo>
                    <a:pt x="0" y="0"/>
                  </a:moveTo>
                  <a:lnTo>
                    <a:pt x="0" y="14601"/>
                  </a:lnTo>
                  <a:lnTo>
                    <a:pt x="0" y="27873"/>
                  </a:lnTo>
                  <a:lnTo>
                    <a:pt x="4" y="41078"/>
                  </a:lnTo>
                  <a:lnTo>
                    <a:pt x="177" y="54593"/>
                  </a:lnTo>
                  <a:lnTo>
                    <a:pt x="826" y="68750"/>
                  </a:lnTo>
                  <a:lnTo>
                    <a:pt x="2074" y="83652"/>
                  </a:lnTo>
                  <a:lnTo>
                    <a:pt x="3728" y="99071"/>
                  </a:lnTo>
                  <a:lnTo>
                    <a:pt x="5375" y="114569"/>
                  </a:lnTo>
                  <a:lnTo>
                    <a:pt x="6778" y="129880"/>
                  </a:lnTo>
                  <a:lnTo>
                    <a:pt x="7871" y="144922"/>
                  </a:lnTo>
                  <a:lnTo>
                    <a:pt x="8679" y="159709"/>
                  </a:lnTo>
                  <a:lnTo>
                    <a:pt x="9258" y="174285"/>
                  </a:lnTo>
                  <a:lnTo>
                    <a:pt x="9663" y="188700"/>
                  </a:lnTo>
                  <a:lnTo>
                    <a:pt x="9942" y="203000"/>
                  </a:lnTo>
                  <a:lnTo>
                    <a:pt x="10133" y="217217"/>
                  </a:lnTo>
                  <a:lnTo>
                    <a:pt x="10262" y="231376"/>
                  </a:lnTo>
                  <a:lnTo>
                    <a:pt x="10351" y="245497"/>
                  </a:lnTo>
                  <a:lnTo>
                    <a:pt x="10382" y="259492"/>
                  </a:lnTo>
                  <a:lnTo>
                    <a:pt x="9398" y="269926"/>
                  </a:lnTo>
                  <a:lnTo>
                    <a:pt x="7024" y="272645"/>
                  </a:lnTo>
                  <a:lnTo>
                    <a:pt x="4821" y="269225"/>
                  </a:lnTo>
                  <a:lnTo>
                    <a:pt x="3393" y="261850"/>
                  </a:lnTo>
                  <a:lnTo>
                    <a:pt x="2957" y="252020"/>
                  </a:lnTo>
                  <a:lnTo>
                    <a:pt x="3495" y="240674"/>
                  </a:lnTo>
                  <a:lnTo>
                    <a:pt x="5018" y="228709"/>
                  </a:lnTo>
                  <a:lnTo>
                    <a:pt x="7648" y="217088"/>
                  </a:lnTo>
                  <a:lnTo>
                    <a:pt x="11353" y="206302"/>
                  </a:lnTo>
                  <a:lnTo>
                    <a:pt x="16132" y="196914"/>
                  </a:lnTo>
                  <a:lnTo>
                    <a:pt x="22090" y="189731"/>
                  </a:lnTo>
                  <a:lnTo>
                    <a:pt x="29167" y="184988"/>
                  </a:lnTo>
                  <a:lnTo>
                    <a:pt x="37022" y="182920"/>
                  </a:lnTo>
                  <a:lnTo>
                    <a:pt x="45131" y="184018"/>
                  </a:lnTo>
                  <a:lnTo>
                    <a:pt x="53174" y="188227"/>
                  </a:lnTo>
                  <a:lnTo>
                    <a:pt x="61031" y="194763"/>
                  </a:lnTo>
                  <a:lnTo>
                    <a:pt x="68687" y="202426"/>
                  </a:lnTo>
                  <a:lnTo>
                    <a:pt x="76165" y="210425"/>
                  </a:lnTo>
                  <a:lnTo>
                    <a:pt x="83339" y="218552"/>
                  </a:lnTo>
                  <a:lnTo>
                    <a:pt x="89938" y="226986"/>
                  </a:lnTo>
                  <a:lnTo>
                    <a:pt x="95856" y="235845"/>
                  </a:lnTo>
                  <a:lnTo>
                    <a:pt x="100984" y="245286"/>
                  </a:lnTo>
                  <a:lnTo>
                    <a:pt x="105129" y="255550"/>
                  </a:lnTo>
                  <a:lnTo>
                    <a:pt x="108270" y="266589"/>
                  </a:lnTo>
                  <a:lnTo>
                    <a:pt x="109904" y="274856"/>
                  </a:lnTo>
                  <a:lnTo>
                    <a:pt x="110122" y="276360"/>
                  </a:lnTo>
                  <a:lnTo>
                    <a:pt x="110438" y="272984"/>
                  </a:lnTo>
                  <a:lnTo>
                    <a:pt x="111576" y="266898"/>
                  </a:lnTo>
                  <a:lnTo>
                    <a:pt x="113856" y="259610"/>
                  </a:lnTo>
                  <a:lnTo>
                    <a:pt x="117293" y="251944"/>
                  </a:lnTo>
                  <a:lnTo>
                    <a:pt x="122045" y="244591"/>
                  </a:lnTo>
                  <a:lnTo>
                    <a:pt x="128509" y="238293"/>
                  </a:lnTo>
                  <a:lnTo>
                    <a:pt x="136741" y="233342"/>
                  </a:lnTo>
                  <a:lnTo>
                    <a:pt x="146352" y="229821"/>
                  </a:lnTo>
                  <a:lnTo>
                    <a:pt x="156712" y="227812"/>
                  </a:lnTo>
                  <a:lnTo>
                    <a:pt x="167381" y="227188"/>
                  </a:lnTo>
                  <a:lnTo>
                    <a:pt x="178135" y="227374"/>
                  </a:lnTo>
                  <a:lnTo>
                    <a:pt x="188881" y="227488"/>
                  </a:lnTo>
                  <a:lnTo>
                    <a:pt x="199583" y="227031"/>
                  </a:lnTo>
                  <a:lnTo>
                    <a:pt x="210074" y="225718"/>
                  </a:lnTo>
                  <a:lnTo>
                    <a:pt x="220053" y="223307"/>
                  </a:lnTo>
                  <a:lnTo>
                    <a:pt x="229389" y="219782"/>
                  </a:lnTo>
                  <a:lnTo>
                    <a:pt x="237795" y="214974"/>
                  </a:lnTo>
                  <a:lnTo>
                    <a:pt x="244763" y="208474"/>
                  </a:lnTo>
                  <a:lnTo>
                    <a:pt x="250142" y="200222"/>
                  </a:lnTo>
                  <a:lnTo>
                    <a:pt x="253772" y="190767"/>
                  </a:lnTo>
                  <a:lnTo>
                    <a:pt x="255315" y="181046"/>
                  </a:lnTo>
                  <a:lnTo>
                    <a:pt x="254795" y="171628"/>
                  </a:lnTo>
                  <a:lnTo>
                    <a:pt x="252344" y="162868"/>
                  </a:lnTo>
                  <a:lnTo>
                    <a:pt x="248040" y="155064"/>
                  </a:lnTo>
                  <a:lnTo>
                    <a:pt x="242107" y="148273"/>
                  </a:lnTo>
                  <a:lnTo>
                    <a:pt x="234703" y="142698"/>
                  </a:lnTo>
                  <a:lnTo>
                    <a:pt x="225839" y="138768"/>
                  </a:lnTo>
                  <a:lnTo>
                    <a:pt x="215660" y="136566"/>
                  </a:lnTo>
                  <a:lnTo>
                    <a:pt x="204573" y="135881"/>
                  </a:lnTo>
                  <a:lnTo>
                    <a:pt x="193140" y="136400"/>
                  </a:lnTo>
                  <a:lnTo>
                    <a:pt x="181715" y="137825"/>
                  </a:lnTo>
                  <a:lnTo>
                    <a:pt x="170605" y="140067"/>
                  </a:lnTo>
                  <a:lnTo>
                    <a:pt x="160144" y="143241"/>
                  </a:lnTo>
                  <a:lnTo>
                    <a:pt x="150448" y="147341"/>
                  </a:lnTo>
                  <a:lnTo>
                    <a:pt x="141614" y="152398"/>
                  </a:lnTo>
                  <a:lnTo>
                    <a:pt x="133819" y="158549"/>
                  </a:lnTo>
                  <a:lnTo>
                    <a:pt x="127059" y="165769"/>
                  </a:lnTo>
                  <a:lnTo>
                    <a:pt x="121348" y="174059"/>
                  </a:lnTo>
                  <a:lnTo>
                    <a:pt x="116802" y="183526"/>
                  </a:lnTo>
                  <a:lnTo>
                    <a:pt x="113375" y="194114"/>
                  </a:lnTo>
                  <a:lnTo>
                    <a:pt x="111055" y="205477"/>
                  </a:lnTo>
                  <a:lnTo>
                    <a:pt x="109941" y="217096"/>
                  </a:lnTo>
                  <a:lnTo>
                    <a:pt x="109976" y="228640"/>
                  </a:lnTo>
                  <a:lnTo>
                    <a:pt x="111304" y="239661"/>
                  </a:lnTo>
                  <a:lnTo>
                    <a:pt x="114323" y="249529"/>
                  </a:lnTo>
                  <a:lnTo>
                    <a:pt x="119097" y="258015"/>
                  </a:lnTo>
                  <a:lnTo>
                    <a:pt x="125403" y="265220"/>
                  </a:lnTo>
                  <a:lnTo>
                    <a:pt x="132924" y="271383"/>
                  </a:lnTo>
                  <a:lnTo>
                    <a:pt x="141356" y="276752"/>
                  </a:lnTo>
                  <a:lnTo>
                    <a:pt x="150610" y="281378"/>
                  </a:lnTo>
                  <a:lnTo>
                    <a:pt x="160799" y="285121"/>
                  </a:lnTo>
                  <a:lnTo>
                    <a:pt x="171901" y="287977"/>
                  </a:lnTo>
                  <a:lnTo>
                    <a:pt x="183559" y="290071"/>
                  </a:lnTo>
                  <a:lnTo>
                    <a:pt x="196508" y="291786"/>
                  </a:lnTo>
                  <a:lnTo>
                    <a:pt x="214124" y="293276"/>
                  </a:lnTo>
                  <a:lnTo>
                    <a:pt x="242156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906901" y="2216909"/>
              <a:ext cx="142965" cy="151955"/>
            </a:xfrm>
            <a:custGeom>
              <a:avLst/>
              <a:gdLst/>
              <a:ahLst/>
              <a:cxnLst/>
              <a:rect l="0" t="0" r="0" b="0"/>
              <a:pathLst>
                <a:path w="142965" h="151955">
                  <a:moveTo>
                    <a:pt x="126342" y="4604"/>
                  </a:moveTo>
                  <a:lnTo>
                    <a:pt x="117540" y="1804"/>
                  </a:lnTo>
                  <a:lnTo>
                    <a:pt x="109194" y="302"/>
                  </a:lnTo>
                  <a:lnTo>
                    <a:pt x="100495" y="0"/>
                  </a:lnTo>
                  <a:lnTo>
                    <a:pt x="91375" y="852"/>
                  </a:lnTo>
                  <a:lnTo>
                    <a:pt x="81879" y="2968"/>
                  </a:lnTo>
                  <a:lnTo>
                    <a:pt x="72097" y="6295"/>
                  </a:lnTo>
                  <a:lnTo>
                    <a:pt x="62428" y="10803"/>
                  </a:lnTo>
                  <a:lnTo>
                    <a:pt x="53551" y="16571"/>
                  </a:lnTo>
                  <a:lnTo>
                    <a:pt x="45781" y="23522"/>
                  </a:lnTo>
                  <a:lnTo>
                    <a:pt x="39413" y="31459"/>
                  </a:lnTo>
                  <a:lnTo>
                    <a:pt x="34885" y="40156"/>
                  </a:lnTo>
                  <a:lnTo>
                    <a:pt x="32258" y="49403"/>
                  </a:lnTo>
                  <a:lnTo>
                    <a:pt x="31613" y="58712"/>
                  </a:lnTo>
                  <a:lnTo>
                    <a:pt x="33218" y="67349"/>
                  </a:lnTo>
                  <a:lnTo>
                    <a:pt x="37003" y="74969"/>
                  </a:lnTo>
                  <a:lnTo>
                    <a:pt x="42796" y="81574"/>
                  </a:lnTo>
                  <a:lnTo>
                    <a:pt x="50497" y="87327"/>
                  </a:lnTo>
                  <a:lnTo>
                    <a:pt x="59858" y="92417"/>
                  </a:lnTo>
                  <a:lnTo>
                    <a:pt x="70549" y="96854"/>
                  </a:lnTo>
                  <a:lnTo>
                    <a:pt x="82240" y="100471"/>
                  </a:lnTo>
                  <a:lnTo>
                    <a:pt x="94643" y="103255"/>
                  </a:lnTo>
                  <a:lnTo>
                    <a:pt x="107054" y="105805"/>
                  </a:lnTo>
                  <a:lnTo>
                    <a:pt x="118393" y="109197"/>
                  </a:lnTo>
                  <a:lnTo>
                    <a:pt x="128148" y="113964"/>
                  </a:lnTo>
                  <a:lnTo>
                    <a:pt x="135849" y="119965"/>
                  </a:lnTo>
                  <a:lnTo>
                    <a:pt x="140822" y="126682"/>
                  </a:lnTo>
                  <a:lnTo>
                    <a:pt x="142964" y="133705"/>
                  </a:lnTo>
                  <a:lnTo>
                    <a:pt x="142148" y="140334"/>
                  </a:lnTo>
                  <a:lnTo>
                    <a:pt x="137970" y="145553"/>
                  </a:lnTo>
                  <a:lnTo>
                    <a:pt x="130537" y="148942"/>
                  </a:lnTo>
                  <a:lnTo>
                    <a:pt x="120515" y="150756"/>
                  </a:lnTo>
                  <a:lnTo>
                    <a:pt x="108826" y="151606"/>
                  </a:lnTo>
                  <a:lnTo>
                    <a:pt x="96162" y="151954"/>
                  </a:lnTo>
                  <a:lnTo>
                    <a:pt x="83106" y="151734"/>
                  </a:lnTo>
                  <a:lnTo>
                    <a:pt x="70202" y="150465"/>
                  </a:lnTo>
                  <a:lnTo>
                    <a:pt x="57723" y="147953"/>
                  </a:lnTo>
                  <a:lnTo>
                    <a:pt x="45974" y="144407"/>
                  </a:lnTo>
                  <a:lnTo>
                    <a:pt x="34136" y="139829"/>
                  </a:lnTo>
                  <a:lnTo>
                    <a:pt x="20059" y="132696"/>
                  </a:lnTo>
                  <a:lnTo>
                    <a:pt x="0" y="1204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092146" y="2191376"/>
              <a:ext cx="455299" cy="230179"/>
            </a:xfrm>
            <a:custGeom>
              <a:avLst/>
              <a:gdLst/>
              <a:ahLst/>
              <a:cxnLst/>
              <a:rect l="0" t="0" r="0" b="0"/>
              <a:pathLst>
                <a:path w="455299" h="230179">
                  <a:moveTo>
                    <a:pt x="109554" y="167007"/>
                  </a:moveTo>
                  <a:lnTo>
                    <a:pt x="109487" y="155339"/>
                  </a:lnTo>
                  <a:lnTo>
                    <a:pt x="108847" y="144850"/>
                  </a:lnTo>
                  <a:lnTo>
                    <a:pt x="107545" y="134549"/>
                  </a:lnTo>
                  <a:lnTo>
                    <a:pt x="105512" y="124247"/>
                  </a:lnTo>
                  <a:lnTo>
                    <a:pt x="102548" y="113903"/>
                  </a:lnTo>
                  <a:lnTo>
                    <a:pt x="98624" y="103523"/>
                  </a:lnTo>
                  <a:lnTo>
                    <a:pt x="93701" y="93440"/>
                  </a:lnTo>
                  <a:lnTo>
                    <a:pt x="87650" y="84279"/>
                  </a:lnTo>
                  <a:lnTo>
                    <a:pt x="80505" y="76315"/>
                  </a:lnTo>
                  <a:lnTo>
                    <a:pt x="72437" y="69816"/>
                  </a:lnTo>
                  <a:lnTo>
                    <a:pt x="63652" y="65200"/>
                  </a:lnTo>
                  <a:lnTo>
                    <a:pt x="54341" y="62510"/>
                  </a:lnTo>
                  <a:lnTo>
                    <a:pt x="44820" y="61653"/>
                  </a:lnTo>
                  <a:lnTo>
                    <a:pt x="35507" y="62581"/>
                  </a:lnTo>
                  <a:lnTo>
                    <a:pt x="26626" y="65105"/>
                  </a:lnTo>
                  <a:lnTo>
                    <a:pt x="18528" y="69406"/>
                  </a:lnTo>
                  <a:lnTo>
                    <a:pt x="11767" y="76098"/>
                  </a:lnTo>
                  <a:lnTo>
                    <a:pt x="6523" y="85301"/>
                  </a:lnTo>
                  <a:lnTo>
                    <a:pt x="2815" y="96548"/>
                  </a:lnTo>
                  <a:lnTo>
                    <a:pt x="684" y="109077"/>
                  </a:lnTo>
                  <a:lnTo>
                    <a:pt x="0" y="122303"/>
                  </a:lnTo>
                  <a:lnTo>
                    <a:pt x="826" y="135401"/>
                  </a:lnTo>
                  <a:lnTo>
                    <a:pt x="3500" y="147268"/>
                  </a:lnTo>
                  <a:lnTo>
                    <a:pt x="8037" y="157410"/>
                  </a:lnTo>
                  <a:lnTo>
                    <a:pt x="14185" y="165385"/>
                  </a:lnTo>
                  <a:lnTo>
                    <a:pt x="21598" y="170550"/>
                  </a:lnTo>
                  <a:lnTo>
                    <a:pt x="29944" y="172834"/>
                  </a:lnTo>
                  <a:lnTo>
                    <a:pt x="38630" y="172454"/>
                  </a:lnTo>
                  <a:lnTo>
                    <a:pt x="46841" y="169633"/>
                  </a:lnTo>
                  <a:lnTo>
                    <a:pt x="54166" y="164738"/>
                  </a:lnTo>
                  <a:lnTo>
                    <a:pt x="60403" y="158049"/>
                  </a:lnTo>
                  <a:lnTo>
                    <a:pt x="65377" y="149675"/>
                  </a:lnTo>
                  <a:lnTo>
                    <a:pt x="69144" y="139920"/>
                  </a:lnTo>
                  <a:lnTo>
                    <a:pt x="72424" y="132407"/>
                  </a:lnTo>
                  <a:lnTo>
                    <a:pt x="76040" y="130947"/>
                  </a:lnTo>
                  <a:lnTo>
                    <a:pt x="80052" y="133513"/>
                  </a:lnTo>
                  <a:lnTo>
                    <a:pt x="84583" y="138200"/>
                  </a:lnTo>
                  <a:lnTo>
                    <a:pt x="89675" y="143983"/>
                  </a:lnTo>
                  <a:lnTo>
                    <a:pt x="95275" y="150316"/>
                  </a:lnTo>
                  <a:lnTo>
                    <a:pt x="101447" y="156277"/>
                  </a:lnTo>
                  <a:lnTo>
                    <a:pt x="108400" y="160496"/>
                  </a:lnTo>
                  <a:lnTo>
                    <a:pt x="116170" y="162379"/>
                  </a:lnTo>
                  <a:lnTo>
                    <a:pt x="124332" y="161853"/>
                  </a:lnTo>
                  <a:lnTo>
                    <a:pt x="132121" y="158996"/>
                  </a:lnTo>
                  <a:lnTo>
                    <a:pt x="139139" y="154160"/>
                  </a:lnTo>
                  <a:lnTo>
                    <a:pt x="145474" y="149469"/>
                  </a:lnTo>
                  <a:lnTo>
                    <a:pt x="150902" y="148054"/>
                  </a:lnTo>
                  <a:lnTo>
                    <a:pt x="154972" y="150433"/>
                  </a:lnTo>
                  <a:lnTo>
                    <a:pt x="158204" y="155671"/>
                  </a:lnTo>
                  <a:lnTo>
                    <a:pt x="161111" y="162719"/>
                  </a:lnTo>
                  <a:lnTo>
                    <a:pt x="163206" y="168032"/>
                  </a:lnTo>
                  <a:lnTo>
                    <a:pt x="163875" y="167756"/>
                  </a:lnTo>
                  <a:lnTo>
                    <a:pt x="163816" y="162904"/>
                  </a:lnTo>
                  <a:lnTo>
                    <a:pt x="163521" y="154957"/>
                  </a:lnTo>
                  <a:lnTo>
                    <a:pt x="163200" y="144959"/>
                  </a:lnTo>
                  <a:lnTo>
                    <a:pt x="162929" y="133603"/>
                  </a:lnTo>
                  <a:lnTo>
                    <a:pt x="162888" y="121346"/>
                  </a:lnTo>
                  <a:lnTo>
                    <a:pt x="163379" y="108493"/>
                  </a:lnTo>
                  <a:lnTo>
                    <a:pt x="164529" y="95267"/>
                  </a:lnTo>
                  <a:lnTo>
                    <a:pt x="166621" y="82618"/>
                  </a:lnTo>
                  <a:lnTo>
                    <a:pt x="170161" y="72171"/>
                  </a:lnTo>
                  <a:lnTo>
                    <a:pt x="175278" y="64642"/>
                  </a:lnTo>
                  <a:lnTo>
                    <a:pt x="181476" y="60232"/>
                  </a:lnTo>
                  <a:lnTo>
                    <a:pt x="187861" y="59077"/>
                  </a:lnTo>
                  <a:lnTo>
                    <a:pt x="193889" y="60894"/>
                  </a:lnTo>
                  <a:lnTo>
                    <a:pt x="199390" y="65145"/>
                  </a:lnTo>
                  <a:lnTo>
                    <a:pt x="204384" y="71253"/>
                  </a:lnTo>
                  <a:lnTo>
                    <a:pt x="208968" y="78718"/>
                  </a:lnTo>
                  <a:lnTo>
                    <a:pt x="213401" y="87146"/>
                  </a:lnTo>
                  <a:lnTo>
                    <a:pt x="218079" y="96247"/>
                  </a:lnTo>
                  <a:lnTo>
                    <a:pt x="223186" y="105734"/>
                  </a:lnTo>
                  <a:lnTo>
                    <a:pt x="228365" y="112837"/>
                  </a:lnTo>
                  <a:lnTo>
                    <a:pt x="232783" y="114340"/>
                  </a:lnTo>
                  <a:lnTo>
                    <a:pt x="236213" y="111435"/>
                  </a:lnTo>
                  <a:lnTo>
                    <a:pt x="239117" y="105708"/>
                  </a:lnTo>
                  <a:lnTo>
                    <a:pt x="241898" y="98225"/>
                  </a:lnTo>
                  <a:lnTo>
                    <a:pt x="244764" y="89665"/>
                  </a:lnTo>
                  <a:lnTo>
                    <a:pt x="248266" y="81087"/>
                  </a:lnTo>
                  <a:lnTo>
                    <a:pt x="253326" y="73972"/>
                  </a:lnTo>
                  <a:lnTo>
                    <a:pt x="260298" y="69003"/>
                  </a:lnTo>
                  <a:lnTo>
                    <a:pt x="268565" y="66474"/>
                  </a:lnTo>
                  <a:lnTo>
                    <a:pt x="276881" y="66662"/>
                  </a:lnTo>
                  <a:lnTo>
                    <a:pt x="284508" y="69418"/>
                  </a:lnTo>
                  <a:lnTo>
                    <a:pt x="291405" y="74316"/>
                  </a:lnTo>
                  <a:lnTo>
                    <a:pt x="297942" y="80866"/>
                  </a:lnTo>
                  <a:lnTo>
                    <a:pt x="304401" y="88640"/>
                  </a:lnTo>
                  <a:lnTo>
                    <a:pt x="310585" y="97617"/>
                  </a:lnTo>
                  <a:lnTo>
                    <a:pt x="315919" y="108150"/>
                  </a:lnTo>
                  <a:lnTo>
                    <a:pt x="320142" y="120306"/>
                  </a:lnTo>
                  <a:lnTo>
                    <a:pt x="323303" y="133723"/>
                  </a:lnTo>
                  <a:lnTo>
                    <a:pt x="325583" y="147800"/>
                  </a:lnTo>
                  <a:lnTo>
                    <a:pt x="327195" y="162029"/>
                  </a:lnTo>
                  <a:lnTo>
                    <a:pt x="328558" y="172964"/>
                  </a:lnTo>
                  <a:lnTo>
                    <a:pt x="330112" y="176670"/>
                  </a:lnTo>
                  <a:lnTo>
                    <a:pt x="331950" y="174747"/>
                  </a:lnTo>
                  <a:lnTo>
                    <a:pt x="334284" y="169517"/>
                  </a:lnTo>
                  <a:lnTo>
                    <a:pt x="337417" y="162717"/>
                  </a:lnTo>
                  <a:lnTo>
                    <a:pt x="341439" y="155325"/>
                  </a:lnTo>
                  <a:lnTo>
                    <a:pt x="346416" y="147960"/>
                  </a:lnTo>
                  <a:lnTo>
                    <a:pt x="352502" y="141109"/>
                  </a:lnTo>
                  <a:lnTo>
                    <a:pt x="359666" y="134952"/>
                  </a:lnTo>
                  <a:lnTo>
                    <a:pt x="367746" y="129296"/>
                  </a:lnTo>
                  <a:lnTo>
                    <a:pt x="376539" y="123716"/>
                  </a:lnTo>
                  <a:lnTo>
                    <a:pt x="385855" y="117952"/>
                  </a:lnTo>
                  <a:lnTo>
                    <a:pt x="395380" y="111923"/>
                  </a:lnTo>
                  <a:lnTo>
                    <a:pt x="404694" y="105642"/>
                  </a:lnTo>
                  <a:lnTo>
                    <a:pt x="413585" y="99153"/>
                  </a:lnTo>
                  <a:lnTo>
                    <a:pt x="422031" y="92507"/>
                  </a:lnTo>
                  <a:lnTo>
                    <a:pt x="430088" y="85746"/>
                  </a:lnTo>
                  <a:lnTo>
                    <a:pt x="437830" y="78899"/>
                  </a:lnTo>
                  <a:lnTo>
                    <a:pt x="444844" y="71827"/>
                  </a:lnTo>
                  <a:lnTo>
                    <a:pt x="450271" y="64240"/>
                  </a:lnTo>
                  <a:lnTo>
                    <a:pt x="453766" y="56027"/>
                  </a:lnTo>
                  <a:lnTo>
                    <a:pt x="455298" y="47392"/>
                  </a:lnTo>
                  <a:lnTo>
                    <a:pt x="454890" y="38750"/>
                  </a:lnTo>
                  <a:lnTo>
                    <a:pt x="452757" y="30349"/>
                  </a:lnTo>
                  <a:lnTo>
                    <a:pt x="449072" y="22421"/>
                  </a:lnTo>
                  <a:lnTo>
                    <a:pt x="443867" y="15250"/>
                  </a:lnTo>
                  <a:lnTo>
                    <a:pt x="437300" y="8924"/>
                  </a:lnTo>
                  <a:lnTo>
                    <a:pt x="429792" y="3848"/>
                  </a:lnTo>
                  <a:lnTo>
                    <a:pt x="421916" y="793"/>
                  </a:lnTo>
                  <a:lnTo>
                    <a:pt x="414030" y="0"/>
                  </a:lnTo>
                  <a:lnTo>
                    <a:pt x="406278" y="1247"/>
                  </a:lnTo>
                  <a:lnTo>
                    <a:pt x="398693" y="4135"/>
                  </a:lnTo>
                  <a:lnTo>
                    <a:pt x="391263" y="8269"/>
                  </a:lnTo>
                  <a:lnTo>
                    <a:pt x="384120" y="13634"/>
                  </a:lnTo>
                  <a:lnTo>
                    <a:pt x="377542" y="20583"/>
                  </a:lnTo>
                  <a:lnTo>
                    <a:pt x="371635" y="29176"/>
                  </a:lnTo>
                  <a:lnTo>
                    <a:pt x="366344" y="39046"/>
                  </a:lnTo>
                  <a:lnTo>
                    <a:pt x="361555" y="49588"/>
                  </a:lnTo>
                  <a:lnTo>
                    <a:pt x="357156" y="60382"/>
                  </a:lnTo>
                  <a:lnTo>
                    <a:pt x="353372" y="71222"/>
                  </a:lnTo>
                  <a:lnTo>
                    <a:pt x="350734" y="82027"/>
                  </a:lnTo>
                  <a:lnTo>
                    <a:pt x="349442" y="92782"/>
                  </a:lnTo>
                  <a:lnTo>
                    <a:pt x="349388" y="103818"/>
                  </a:lnTo>
                  <a:lnTo>
                    <a:pt x="350340" y="115760"/>
                  </a:lnTo>
                  <a:lnTo>
                    <a:pt x="352058" y="128867"/>
                  </a:lnTo>
                  <a:lnTo>
                    <a:pt x="354499" y="142757"/>
                  </a:lnTo>
                  <a:lnTo>
                    <a:pt x="357808" y="156620"/>
                  </a:lnTo>
                  <a:lnTo>
                    <a:pt x="361999" y="169972"/>
                  </a:lnTo>
                  <a:lnTo>
                    <a:pt x="367115" y="182358"/>
                  </a:lnTo>
                  <a:lnTo>
                    <a:pt x="373307" y="193218"/>
                  </a:lnTo>
                  <a:lnTo>
                    <a:pt x="380545" y="202399"/>
                  </a:lnTo>
                  <a:lnTo>
                    <a:pt x="388596" y="209940"/>
                  </a:lnTo>
                  <a:lnTo>
                    <a:pt x="398114" y="216614"/>
                  </a:lnTo>
                  <a:lnTo>
                    <a:pt x="412167" y="223006"/>
                  </a:lnTo>
                  <a:lnTo>
                    <a:pt x="435937" y="2301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622839" y="240049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Freeform 108"/>
          <p:cNvSpPr/>
          <p:nvPr/>
        </p:nvSpPr>
        <p:spPr>
          <a:xfrm>
            <a:off x="3212918" y="2354190"/>
            <a:ext cx="407158" cy="402436"/>
          </a:xfrm>
          <a:custGeom>
            <a:avLst/>
            <a:gdLst/>
            <a:ahLst/>
            <a:cxnLst/>
            <a:rect l="0" t="0" r="0" b="0"/>
            <a:pathLst>
              <a:path w="407158" h="402436">
                <a:moveTo>
                  <a:pt x="177258" y="4193"/>
                </a:moveTo>
                <a:lnTo>
                  <a:pt x="168457" y="7194"/>
                </a:lnTo>
                <a:lnTo>
                  <a:pt x="160110" y="10616"/>
                </a:lnTo>
                <a:lnTo>
                  <a:pt x="151411" y="14812"/>
                </a:lnTo>
                <a:lnTo>
                  <a:pt x="142291" y="19712"/>
                </a:lnTo>
                <a:lnTo>
                  <a:pt x="132795" y="25194"/>
                </a:lnTo>
                <a:lnTo>
                  <a:pt x="123008" y="31124"/>
                </a:lnTo>
                <a:lnTo>
                  <a:pt x="113166" y="37386"/>
                </a:lnTo>
                <a:lnTo>
                  <a:pt x="103641" y="43884"/>
                </a:lnTo>
                <a:lnTo>
                  <a:pt x="94608" y="50549"/>
                </a:lnTo>
                <a:lnTo>
                  <a:pt x="86069" y="57327"/>
                </a:lnTo>
                <a:lnTo>
                  <a:pt x="77948" y="64184"/>
                </a:lnTo>
                <a:lnTo>
                  <a:pt x="70155" y="71099"/>
                </a:lnTo>
                <a:lnTo>
                  <a:pt x="62767" y="78218"/>
                </a:lnTo>
                <a:lnTo>
                  <a:pt x="56025" y="85836"/>
                </a:lnTo>
                <a:lnTo>
                  <a:pt x="50002" y="94075"/>
                </a:lnTo>
                <a:lnTo>
                  <a:pt x="44464" y="102898"/>
                </a:lnTo>
                <a:lnTo>
                  <a:pt x="38978" y="112199"/>
                </a:lnTo>
                <a:lnTo>
                  <a:pt x="33289" y="121869"/>
                </a:lnTo>
                <a:lnTo>
                  <a:pt x="27483" y="131972"/>
                </a:lnTo>
                <a:lnTo>
                  <a:pt x="21886" y="142740"/>
                </a:lnTo>
                <a:lnTo>
                  <a:pt x="16680" y="154243"/>
                </a:lnTo>
                <a:lnTo>
                  <a:pt x="12048" y="166409"/>
                </a:lnTo>
                <a:lnTo>
                  <a:pt x="8243" y="179107"/>
                </a:lnTo>
                <a:lnTo>
                  <a:pt x="5318" y="192207"/>
                </a:lnTo>
                <a:lnTo>
                  <a:pt x="3168" y="205596"/>
                </a:lnTo>
                <a:lnTo>
                  <a:pt x="1634" y="219191"/>
                </a:lnTo>
                <a:lnTo>
                  <a:pt x="567" y="232923"/>
                </a:lnTo>
                <a:lnTo>
                  <a:pt x="0" y="246585"/>
                </a:lnTo>
                <a:lnTo>
                  <a:pt x="144" y="259838"/>
                </a:lnTo>
                <a:lnTo>
                  <a:pt x="1055" y="272531"/>
                </a:lnTo>
                <a:lnTo>
                  <a:pt x="2649" y="284682"/>
                </a:lnTo>
                <a:lnTo>
                  <a:pt x="4790" y="296382"/>
                </a:lnTo>
                <a:lnTo>
                  <a:pt x="7346" y="307732"/>
                </a:lnTo>
                <a:lnTo>
                  <a:pt x="10367" y="318661"/>
                </a:lnTo>
                <a:lnTo>
                  <a:pt x="14073" y="328934"/>
                </a:lnTo>
                <a:lnTo>
                  <a:pt x="18533" y="338476"/>
                </a:lnTo>
                <a:lnTo>
                  <a:pt x="23834" y="347360"/>
                </a:lnTo>
                <a:lnTo>
                  <a:pt x="30149" y="355713"/>
                </a:lnTo>
                <a:lnTo>
                  <a:pt x="37474" y="363663"/>
                </a:lnTo>
                <a:lnTo>
                  <a:pt x="45665" y="371155"/>
                </a:lnTo>
                <a:lnTo>
                  <a:pt x="54534" y="377968"/>
                </a:lnTo>
                <a:lnTo>
                  <a:pt x="63910" y="384029"/>
                </a:lnTo>
                <a:lnTo>
                  <a:pt x="73815" y="389253"/>
                </a:lnTo>
                <a:lnTo>
                  <a:pt x="84449" y="393463"/>
                </a:lnTo>
                <a:lnTo>
                  <a:pt x="95862" y="396664"/>
                </a:lnTo>
                <a:lnTo>
                  <a:pt x="107968" y="399001"/>
                </a:lnTo>
                <a:lnTo>
                  <a:pt x="120626" y="400660"/>
                </a:lnTo>
                <a:lnTo>
                  <a:pt x="133694" y="401812"/>
                </a:lnTo>
                <a:lnTo>
                  <a:pt x="146893" y="402435"/>
                </a:lnTo>
                <a:lnTo>
                  <a:pt x="159827" y="402329"/>
                </a:lnTo>
                <a:lnTo>
                  <a:pt x="172307" y="401444"/>
                </a:lnTo>
                <a:lnTo>
                  <a:pt x="184484" y="399867"/>
                </a:lnTo>
                <a:lnTo>
                  <a:pt x="196733" y="397737"/>
                </a:lnTo>
                <a:lnTo>
                  <a:pt x="209270" y="395188"/>
                </a:lnTo>
                <a:lnTo>
                  <a:pt x="221979" y="392172"/>
                </a:lnTo>
                <a:lnTo>
                  <a:pt x="234518" y="388470"/>
                </a:lnTo>
                <a:lnTo>
                  <a:pt x="246697" y="384020"/>
                </a:lnTo>
                <a:lnTo>
                  <a:pt x="258486" y="379067"/>
                </a:lnTo>
                <a:lnTo>
                  <a:pt x="269935" y="374050"/>
                </a:lnTo>
                <a:lnTo>
                  <a:pt x="281113" y="369227"/>
                </a:lnTo>
                <a:lnTo>
                  <a:pt x="291925" y="364515"/>
                </a:lnTo>
                <a:lnTo>
                  <a:pt x="302118" y="359592"/>
                </a:lnTo>
                <a:lnTo>
                  <a:pt x="311607" y="354274"/>
                </a:lnTo>
                <a:lnTo>
                  <a:pt x="320456" y="348380"/>
                </a:lnTo>
                <a:lnTo>
                  <a:pt x="328785" y="341659"/>
                </a:lnTo>
                <a:lnTo>
                  <a:pt x="336719" y="334058"/>
                </a:lnTo>
                <a:lnTo>
                  <a:pt x="344201" y="325680"/>
                </a:lnTo>
                <a:lnTo>
                  <a:pt x="351006" y="316686"/>
                </a:lnTo>
                <a:lnTo>
                  <a:pt x="357071" y="307230"/>
                </a:lnTo>
                <a:lnTo>
                  <a:pt x="362637" y="297440"/>
                </a:lnTo>
                <a:lnTo>
                  <a:pt x="368142" y="287417"/>
                </a:lnTo>
                <a:lnTo>
                  <a:pt x="373844" y="277227"/>
                </a:lnTo>
                <a:lnTo>
                  <a:pt x="379658" y="266757"/>
                </a:lnTo>
                <a:lnTo>
                  <a:pt x="385261" y="255736"/>
                </a:lnTo>
                <a:lnTo>
                  <a:pt x="390471" y="244059"/>
                </a:lnTo>
                <a:lnTo>
                  <a:pt x="395105" y="231775"/>
                </a:lnTo>
                <a:lnTo>
                  <a:pt x="398911" y="218996"/>
                </a:lnTo>
                <a:lnTo>
                  <a:pt x="401838" y="205843"/>
                </a:lnTo>
                <a:lnTo>
                  <a:pt x="403989" y="192417"/>
                </a:lnTo>
                <a:lnTo>
                  <a:pt x="405523" y="178798"/>
                </a:lnTo>
                <a:lnTo>
                  <a:pt x="406590" y="165050"/>
                </a:lnTo>
                <a:lnTo>
                  <a:pt x="407157" y="151377"/>
                </a:lnTo>
                <a:lnTo>
                  <a:pt x="407014" y="138117"/>
                </a:lnTo>
                <a:lnTo>
                  <a:pt x="406099" y="125419"/>
                </a:lnTo>
                <a:lnTo>
                  <a:pt x="404332" y="113265"/>
                </a:lnTo>
                <a:lnTo>
                  <a:pt x="401542" y="101563"/>
                </a:lnTo>
                <a:lnTo>
                  <a:pt x="397737" y="90206"/>
                </a:lnTo>
                <a:lnTo>
                  <a:pt x="393064" y="79104"/>
                </a:lnTo>
                <a:lnTo>
                  <a:pt x="387710" y="68182"/>
                </a:lnTo>
                <a:lnTo>
                  <a:pt x="381847" y="57391"/>
                </a:lnTo>
                <a:lnTo>
                  <a:pt x="375453" y="46854"/>
                </a:lnTo>
                <a:lnTo>
                  <a:pt x="368330" y="36852"/>
                </a:lnTo>
                <a:lnTo>
                  <a:pt x="360417" y="27504"/>
                </a:lnTo>
                <a:lnTo>
                  <a:pt x="351477" y="19092"/>
                </a:lnTo>
                <a:lnTo>
                  <a:pt x="341032" y="12119"/>
                </a:lnTo>
                <a:lnTo>
                  <a:pt x="328972" y="6733"/>
                </a:lnTo>
                <a:lnTo>
                  <a:pt x="315804" y="2931"/>
                </a:lnTo>
                <a:lnTo>
                  <a:pt x="302435" y="737"/>
                </a:lnTo>
                <a:lnTo>
                  <a:pt x="289405" y="0"/>
                </a:lnTo>
                <a:lnTo>
                  <a:pt x="276727" y="452"/>
                </a:lnTo>
                <a:lnTo>
                  <a:pt x="264074" y="1810"/>
                </a:lnTo>
                <a:lnTo>
                  <a:pt x="251231" y="3834"/>
                </a:lnTo>
                <a:lnTo>
                  <a:pt x="238130" y="6494"/>
                </a:lnTo>
                <a:lnTo>
                  <a:pt x="224789" y="9958"/>
                </a:lnTo>
                <a:lnTo>
                  <a:pt x="211259" y="14250"/>
                </a:lnTo>
                <a:lnTo>
                  <a:pt x="197917" y="19269"/>
                </a:lnTo>
                <a:lnTo>
                  <a:pt x="185419" y="24862"/>
                </a:lnTo>
                <a:lnTo>
                  <a:pt x="174062" y="30876"/>
                </a:lnTo>
                <a:lnTo>
                  <a:pt x="164102" y="36886"/>
                </a:lnTo>
                <a:lnTo>
                  <a:pt x="154944" y="42791"/>
                </a:lnTo>
                <a:lnTo>
                  <a:pt x="145788" y="49108"/>
                </a:lnTo>
                <a:lnTo>
                  <a:pt x="135144" y="56836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/>
          <p:cNvGrpSpPr/>
          <p:nvPr/>
        </p:nvGrpSpPr>
        <p:grpSpPr>
          <a:xfrm>
            <a:off x="9107150" y="1884601"/>
            <a:ext cx="263213" cy="590397"/>
            <a:chOff x="9107150" y="1884601"/>
            <a:chExt cx="263213" cy="590397"/>
          </a:xfrm>
        </p:grpSpPr>
        <p:sp>
          <p:nvSpPr>
            <p:cNvPr id="110" name="Freeform 109"/>
            <p:cNvSpPr/>
            <p:nvPr/>
          </p:nvSpPr>
          <p:spPr>
            <a:xfrm>
              <a:off x="9170321" y="1884601"/>
              <a:ext cx="156224" cy="178985"/>
            </a:xfrm>
            <a:custGeom>
              <a:avLst/>
              <a:gdLst/>
              <a:ahLst/>
              <a:cxnLst/>
              <a:rect l="0" t="0" r="0" b="0"/>
              <a:pathLst>
                <a:path w="156224" h="178985">
                  <a:moveTo>
                    <a:pt x="0" y="0"/>
                  </a:moveTo>
                  <a:lnTo>
                    <a:pt x="11736" y="2866"/>
                  </a:lnTo>
                  <a:lnTo>
                    <a:pt x="22865" y="5008"/>
                  </a:lnTo>
                  <a:lnTo>
                    <a:pt x="34458" y="6616"/>
                  </a:lnTo>
                  <a:lnTo>
                    <a:pt x="46447" y="7969"/>
                  </a:lnTo>
                  <a:lnTo>
                    <a:pt x="58458" y="9466"/>
                  </a:lnTo>
                  <a:lnTo>
                    <a:pt x="70260" y="11308"/>
                  </a:lnTo>
                  <a:lnTo>
                    <a:pt x="81787" y="13202"/>
                  </a:lnTo>
                  <a:lnTo>
                    <a:pt x="93055" y="14486"/>
                  </a:lnTo>
                  <a:lnTo>
                    <a:pt x="104115" y="14838"/>
                  </a:lnTo>
                  <a:lnTo>
                    <a:pt x="115016" y="14582"/>
                  </a:lnTo>
                  <a:lnTo>
                    <a:pt x="125802" y="14478"/>
                  </a:lnTo>
                  <a:lnTo>
                    <a:pt x="136486" y="14989"/>
                  </a:lnTo>
                  <a:lnTo>
                    <a:pt x="146365" y="17045"/>
                  </a:lnTo>
                  <a:lnTo>
                    <a:pt x="153275" y="22104"/>
                  </a:lnTo>
                  <a:lnTo>
                    <a:pt x="156112" y="29690"/>
                  </a:lnTo>
                  <a:lnTo>
                    <a:pt x="156223" y="38113"/>
                  </a:lnTo>
                  <a:lnTo>
                    <a:pt x="154620" y="46755"/>
                  </a:lnTo>
                  <a:lnTo>
                    <a:pt x="151676" y="55277"/>
                  </a:lnTo>
                  <a:lnTo>
                    <a:pt x="147632" y="63529"/>
                  </a:lnTo>
                  <a:lnTo>
                    <a:pt x="142563" y="71657"/>
                  </a:lnTo>
                  <a:lnTo>
                    <a:pt x="136379" y="80007"/>
                  </a:lnTo>
                  <a:lnTo>
                    <a:pt x="129137" y="88763"/>
                  </a:lnTo>
                  <a:lnTo>
                    <a:pt x="121166" y="97945"/>
                  </a:lnTo>
                  <a:lnTo>
                    <a:pt x="112973" y="107492"/>
                  </a:lnTo>
                  <a:lnTo>
                    <a:pt x="104873" y="117320"/>
                  </a:lnTo>
                  <a:lnTo>
                    <a:pt x="96976" y="127192"/>
                  </a:lnTo>
                  <a:lnTo>
                    <a:pt x="89294" y="136739"/>
                  </a:lnTo>
                  <a:lnTo>
                    <a:pt x="81799" y="145779"/>
                  </a:lnTo>
                  <a:lnTo>
                    <a:pt x="74558" y="154010"/>
                  </a:lnTo>
                  <a:lnTo>
                    <a:pt x="66935" y="161737"/>
                  </a:lnTo>
                  <a:lnTo>
                    <a:pt x="57136" y="169637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107150" y="2119490"/>
              <a:ext cx="242157" cy="17796"/>
            </a:xfrm>
            <a:custGeom>
              <a:avLst/>
              <a:gdLst/>
              <a:ahLst/>
              <a:cxnLst/>
              <a:rect l="0" t="0" r="0" b="0"/>
              <a:pathLst>
                <a:path w="242157" h="17796">
                  <a:moveTo>
                    <a:pt x="242156" y="17795"/>
                  </a:moveTo>
                  <a:lnTo>
                    <a:pt x="230421" y="17727"/>
                  </a:lnTo>
                  <a:lnTo>
                    <a:pt x="219291" y="17087"/>
                  </a:lnTo>
                  <a:lnTo>
                    <a:pt x="207693" y="15791"/>
                  </a:lnTo>
                  <a:lnTo>
                    <a:pt x="195532" y="13931"/>
                  </a:lnTo>
                  <a:lnTo>
                    <a:pt x="182872" y="11615"/>
                  </a:lnTo>
                  <a:lnTo>
                    <a:pt x="169812" y="8953"/>
                  </a:lnTo>
                  <a:lnTo>
                    <a:pt x="156287" y="6202"/>
                  </a:lnTo>
                  <a:lnTo>
                    <a:pt x="142074" y="3743"/>
                  </a:lnTo>
                  <a:lnTo>
                    <a:pt x="127110" y="1765"/>
                  </a:lnTo>
                  <a:lnTo>
                    <a:pt x="111638" y="440"/>
                  </a:lnTo>
                  <a:lnTo>
                    <a:pt x="96100" y="0"/>
                  </a:lnTo>
                  <a:lnTo>
                    <a:pt x="80767" y="480"/>
                  </a:lnTo>
                  <a:lnTo>
                    <a:pt x="65940" y="1605"/>
                  </a:lnTo>
                  <a:lnTo>
                    <a:pt x="50361" y="3006"/>
                  </a:lnTo>
                  <a:lnTo>
                    <a:pt x="30431" y="4804"/>
                  </a:lnTo>
                  <a:lnTo>
                    <a:pt x="0" y="72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149267" y="2201962"/>
              <a:ext cx="221096" cy="273036"/>
            </a:xfrm>
            <a:custGeom>
              <a:avLst/>
              <a:gdLst/>
              <a:ahLst/>
              <a:cxnLst/>
              <a:rect l="0" t="0" r="0" b="0"/>
              <a:pathLst>
                <a:path w="221096" h="273036">
                  <a:moveTo>
                    <a:pt x="21054" y="40608"/>
                  </a:moveTo>
                  <a:lnTo>
                    <a:pt x="24055" y="31873"/>
                  </a:lnTo>
                  <a:lnTo>
                    <a:pt x="27477" y="24167"/>
                  </a:lnTo>
                  <a:lnTo>
                    <a:pt x="31678" y="16778"/>
                  </a:lnTo>
                  <a:lnTo>
                    <a:pt x="36751" y="10036"/>
                  </a:lnTo>
                  <a:lnTo>
                    <a:pt x="42881" y="4802"/>
                  </a:lnTo>
                  <a:lnTo>
                    <a:pt x="50060" y="1441"/>
                  </a:lnTo>
                  <a:lnTo>
                    <a:pt x="57974" y="0"/>
                  </a:lnTo>
                  <a:lnTo>
                    <a:pt x="66121" y="471"/>
                  </a:lnTo>
                  <a:lnTo>
                    <a:pt x="74183" y="2646"/>
                  </a:lnTo>
                  <a:lnTo>
                    <a:pt x="81882" y="6359"/>
                  </a:lnTo>
                  <a:lnTo>
                    <a:pt x="88898" y="11584"/>
                  </a:lnTo>
                  <a:lnTo>
                    <a:pt x="95133" y="18167"/>
                  </a:lnTo>
                  <a:lnTo>
                    <a:pt x="100659" y="25855"/>
                  </a:lnTo>
                  <a:lnTo>
                    <a:pt x="105611" y="34385"/>
                  </a:lnTo>
                  <a:lnTo>
                    <a:pt x="110128" y="43533"/>
                  </a:lnTo>
                  <a:lnTo>
                    <a:pt x="114163" y="53286"/>
                  </a:lnTo>
                  <a:lnTo>
                    <a:pt x="117503" y="63818"/>
                  </a:lnTo>
                  <a:lnTo>
                    <a:pt x="120079" y="75159"/>
                  </a:lnTo>
                  <a:lnTo>
                    <a:pt x="121809" y="87046"/>
                  </a:lnTo>
                  <a:lnTo>
                    <a:pt x="122522" y="99025"/>
                  </a:lnTo>
                  <a:lnTo>
                    <a:pt x="122225" y="110828"/>
                  </a:lnTo>
                  <a:lnTo>
                    <a:pt x="121232" y="122534"/>
                  </a:lnTo>
                  <a:lnTo>
                    <a:pt x="120033" y="134459"/>
                  </a:lnTo>
                  <a:lnTo>
                    <a:pt x="118931" y="146775"/>
                  </a:lnTo>
                  <a:lnTo>
                    <a:pt x="117871" y="159334"/>
                  </a:lnTo>
                  <a:lnTo>
                    <a:pt x="116553" y="171773"/>
                  </a:lnTo>
                  <a:lnTo>
                    <a:pt x="114810" y="183879"/>
                  </a:lnTo>
                  <a:lnTo>
                    <a:pt x="112469" y="195450"/>
                  </a:lnTo>
                  <a:lnTo>
                    <a:pt x="109288" y="206220"/>
                  </a:lnTo>
                  <a:lnTo>
                    <a:pt x="105215" y="216129"/>
                  </a:lnTo>
                  <a:lnTo>
                    <a:pt x="100359" y="225274"/>
                  </a:lnTo>
                  <a:lnTo>
                    <a:pt x="94883" y="233811"/>
                  </a:lnTo>
                  <a:lnTo>
                    <a:pt x="88938" y="241886"/>
                  </a:lnTo>
                  <a:lnTo>
                    <a:pt x="82488" y="249465"/>
                  </a:lnTo>
                  <a:lnTo>
                    <a:pt x="75329" y="256335"/>
                  </a:lnTo>
                  <a:lnTo>
                    <a:pt x="67402" y="262431"/>
                  </a:lnTo>
                  <a:lnTo>
                    <a:pt x="58790" y="267508"/>
                  </a:lnTo>
                  <a:lnTo>
                    <a:pt x="49631" y="271088"/>
                  </a:lnTo>
                  <a:lnTo>
                    <a:pt x="40069" y="273035"/>
                  </a:lnTo>
                  <a:lnTo>
                    <a:pt x="30548" y="273035"/>
                  </a:lnTo>
                  <a:lnTo>
                    <a:pt x="21769" y="270458"/>
                  </a:lnTo>
                  <a:lnTo>
                    <a:pt x="14063" y="265207"/>
                  </a:lnTo>
                  <a:lnTo>
                    <a:pt x="7739" y="257783"/>
                  </a:lnTo>
                  <a:lnTo>
                    <a:pt x="3239" y="248982"/>
                  </a:lnTo>
                  <a:lnTo>
                    <a:pt x="632" y="239406"/>
                  </a:lnTo>
                  <a:lnTo>
                    <a:pt x="0" y="229575"/>
                  </a:lnTo>
                  <a:lnTo>
                    <a:pt x="1613" y="219990"/>
                  </a:lnTo>
                  <a:lnTo>
                    <a:pt x="5403" y="210898"/>
                  </a:lnTo>
                  <a:lnTo>
                    <a:pt x="11200" y="202812"/>
                  </a:lnTo>
                  <a:lnTo>
                    <a:pt x="18901" y="196585"/>
                  </a:lnTo>
                  <a:lnTo>
                    <a:pt x="28261" y="192509"/>
                  </a:lnTo>
                  <a:lnTo>
                    <a:pt x="38781" y="190398"/>
                  </a:lnTo>
                  <a:lnTo>
                    <a:pt x="49824" y="189877"/>
                  </a:lnTo>
                  <a:lnTo>
                    <a:pt x="60993" y="190560"/>
                  </a:lnTo>
                  <a:lnTo>
                    <a:pt x="72270" y="192116"/>
                  </a:lnTo>
                  <a:lnTo>
                    <a:pt x="83906" y="194289"/>
                  </a:lnTo>
                  <a:lnTo>
                    <a:pt x="96033" y="196895"/>
                  </a:lnTo>
                  <a:lnTo>
                    <a:pt x="108634" y="199963"/>
                  </a:lnTo>
                  <a:lnTo>
                    <a:pt x="121634" y="203708"/>
                  </a:lnTo>
                  <a:lnTo>
                    <a:pt x="134936" y="208189"/>
                  </a:lnTo>
                  <a:lnTo>
                    <a:pt x="148292" y="213165"/>
                  </a:lnTo>
                  <a:lnTo>
                    <a:pt x="161333" y="218198"/>
                  </a:lnTo>
                  <a:lnTo>
                    <a:pt x="173867" y="223023"/>
                  </a:lnTo>
                  <a:lnTo>
                    <a:pt x="185440" y="227412"/>
                  </a:lnTo>
                  <a:lnTo>
                    <a:pt x="196388" y="231521"/>
                  </a:lnTo>
                  <a:lnTo>
                    <a:pt x="207668" y="235709"/>
                  </a:lnTo>
                  <a:lnTo>
                    <a:pt x="221095" y="2406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1674031" y="5132749"/>
            <a:ext cx="1462003" cy="594171"/>
            <a:chOff x="1674031" y="5132749"/>
            <a:chExt cx="1462003" cy="594171"/>
          </a:xfrm>
        </p:grpSpPr>
        <p:sp>
          <p:nvSpPr>
            <p:cNvPr id="114" name="Freeform 113"/>
            <p:cNvSpPr/>
            <p:nvPr/>
          </p:nvSpPr>
          <p:spPr>
            <a:xfrm>
              <a:off x="1674031" y="5380062"/>
              <a:ext cx="184878" cy="284270"/>
            </a:xfrm>
            <a:custGeom>
              <a:avLst/>
              <a:gdLst/>
              <a:ahLst/>
              <a:cxnLst/>
              <a:rect l="0" t="0" r="0" b="0"/>
              <a:pathLst>
                <a:path w="184878" h="284270">
                  <a:moveTo>
                    <a:pt x="31585" y="0"/>
                  </a:moveTo>
                  <a:lnTo>
                    <a:pt x="40453" y="2866"/>
                  </a:lnTo>
                  <a:lnTo>
                    <a:pt x="49440" y="5009"/>
                  </a:lnTo>
                  <a:lnTo>
                    <a:pt x="59435" y="6612"/>
                  </a:lnTo>
                  <a:lnTo>
                    <a:pt x="70416" y="7792"/>
                  </a:lnTo>
                  <a:lnTo>
                    <a:pt x="82228" y="8641"/>
                  </a:lnTo>
                  <a:lnTo>
                    <a:pt x="94686" y="9238"/>
                  </a:lnTo>
                  <a:lnTo>
                    <a:pt x="107624" y="9652"/>
                  </a:lnTo>
                  <a:lnTo>
                    <a:pt x="120905" y="9937"/>
                  </a:lnTo>
                  <a:lnTo>
                    <a:pt x="134413" y="10144"/>
                  </a:lnTo>
                  <a:lnTo>
                    <a:pt x="147583" y="10794"/>
                  </a:lnTo>
                  <a:lnTo>
                    <a:pt x="159440" y="12827"/>
                  </a:lnTo>
                  <a:lnTo>
                    <a:pt x="169546" y="16646"/>
                  </a:lnTo>
                  <a:lnTo>
                    <a:pt x="177482" y="22161"/>
                  </a:lnTo>
                  <a:lnTo>
                    <a:pt x="182614" y="29078"/>
                  </a:lnTo>
                  <a:lnTo>
                    <a:pt x="184877" y="37059"/>
                  </a:lnTo>
                  <a:lnTo>
                    <a:pt x="184651" y="45654"/>
                  </a:lnTo>
                  <a:lnTo>
                    <a:pt x="182465" y="54326"/>
                  </a:lnTo>
                  <a:lnTo>
                    <a:pt x="178814" y="62785"/>
                  </a:lnTo>
                  <a:lnTo>
                    <a:pt x="173944" y="71106"/>
                  </a:lnTo>
                  <a:lnTo>
                    <a:pt x="167862" y="79612"/>
                  </a:lnTo>
                  <a:lnTo>
                    <a:pt x="160669" y="88486"/>
                  </a:lnTo>
                  <a:lnTo>
                    <a:pt x="152723" y="97754"/>
                  </a:lnTo>
                  <a:lnTo>
                    <a:pt x="144544" y="107361"/>
                  </a:lnTo>
                  <a:lnTo>
                    <a:pt x="136445" y="117241"/>
                  </a:lnTo>
                  <a:lnTo>
                    <a:pt x="128380" y="127487"/>
                  </a:lnTo>
                  <a:lnTo>
                    <a:pt x="120052" y="138351"/>
                  </a:lnTo>
                  <a:lnTo>
                    <a:pt x="111304" y="149914"/>
                  </a:lnTo>
                  <a:lnTo>
                    <a:pt x="102293" y="161951"/>
                  </a:lnTo>
                  <a:lnTo>
                    <a:pt x="93390" y="174030"/>
                  </a:lnTo>
                  <a:lnTo>
                    <a:pt x="84806" y="185890"/>
                  </a:lnTo>
                  <a:lnTo>
                    <a:pt x="76584" y="197295"/>
                  </a:lnTo>
                  <a:lnTo>
                    <a:pt x="68682" y="207954"/>
                  </a:lnTo>
                  <a:lnTo>
                    <a:pt x="61035" y="217793"/>
                  </a:lnTo>
                  <a:lnTo>
                    <a:pt x="53577" y="227060"/>
                  </a:lnTo>
                  <a:lnTo>
                    <a:pt x="46256" y="236211"/>
                  </a:lnTo>
                  <a:lnTo>
                    <a:pt x="39035" y="245508"/>
                  </a:lnTo>
                  <a:lnTo>
                    <a:pt x="31996" y="254585"/>
                  </a:lnTo>
                  <a:lnTo>
                    <a:pt x="24535" y="263431"/>
                  </a:lnTo>
                  <a:lnTo>
                    <a:pt x="14877" y="27282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926715" y="5548518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7540" y="2934"/>
                  </a:lnTo>
                  <a:lnTo>
                    <a:pt x="109194" y="5716"/>
                  </a:lnTo>
                  <a:lnTo>
                    <a:pt x="100490" y="8611"/>
                  </a:lnTo>
                  <a:lnTo>
                    <a:pt x="91197" y="11478"/>
                  </a:lnTo>
                  <a:lnTo>
                    <a:pt x="81053" y="13995"/>
                  </a:lnTo>
                  <a:lnTo>
                    <a:pt x="70017" y="16010"/>
                  </a:lnTo>
                  <a:lnTo>
                    <a:pt x="58421" y="17728"/>
                  </a:lnTo>
                  <a:lnTo>
                    <a:pt x="45528" y="19891"/>
                  </a:lnTo>
                  <a:lnTo>
                    <a:pt x="27969" y="23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979357" y="5432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000414" y="564327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160117" y="5350628"/>
              <a:ext cx="198267" cy="376292"/>
            </a:xfrm>
            <a:custGeom>
              <a:avLst/>
              <a:gdLst/>
              <a:ahLst/>
              <a:cxnLst/>
              <a:rect l="0" t="0" r="0" b="0"/>
              <a:pathLst>
                <a:path w="198267" h="376292">
                  <a:moveTo>
                    <a:pt x="8753" y="39962"/>
                  </a:moveTo>
                  <a:lnTo>
                    <a:pt x="3138" y="44992"/>
                  </a:lnTo>
                  <a:lnTo>
                    <a:pt x="198" y="43891"/>
                  </a:lnTo>
                  <a:lnTo>
                    <a:pt x="0" y="38937"/>
                  </a:lnTo>
                  <a:lnTo>
                    <a:pt x="1968" y="32086"/>
                  </a:lnTo>
                  <a:lnTo>
                    <a:pt x="5677" y="24414"/>
                  </a:lnTo>
                  <a:lnTo>
                    <a:pt x="10970" y="16909"/>
                  </a:lnTo>
                  <a:lnTo>
                    <a:pt x="17628" y="10083"/>
                  </a:lnTo>
                  <a:lnTo>
                    <a:pt x="25215" y="4530"/>
                  </a:lnTo>
                  <a:lnTo>
                    <a:pt x="33153" y="1084"/>
                  </a:lnTo>
                  <a:lnTo>
                    <a:pt x="41081" y="0"/>
                  </a:lnTo>
                  <a:lnTo>
                    <a:pt x="48692" y="1204"/>
                  </a:lnTo>
                  <a:lnTo>
                    <a:pt x="55651" y="4588"/>
                  </a:lnTo>
                  <a:lnTo>
                    <a:pt x="61853" y="9860"/>
                  </a:lnTo>
                  <a:lnTo>
                    <a:pt x="67526" y="16633"/>
                  </a:lnTo>
                  <a:lnTo>
                    <a:pt x="73111" y="24532"/>
                  </a:lnTo>
                  <a:lnTo>
                    <a:pt x="78866" y="33250"/>
                  </a:lnTo>
                  <a:lnTo>
                    <a:pt x="84547" y="42711"/>
                  </a:lnTo>
                  <a:lnTo>
                    <a:pt x="89530" y="53045"/>
                  </a:lnTo>
                  <a:lnTo>
                    <a:pt x="93515" y="64253"/>
                  </a:lnTo>
                  <a:lnTo>
                    <a:pt x="96682" y="76052"/>
                  </a:lnTo>
                  <a:lnTo>
                    <a:pt x="99497" y="87971"/>
                  </a:lnTo>
                  <a:lnTo>
                    <a:pt x="102276" y="99740"/>
                  </a:lnTo>
                  <a:lnTo>
                    <a:pt x="104990" y="111591"/>
                  </a:lnTo>
                  <a:lnTo>
                    <a:pt x="107367" y="124147"/>
                  </a:lnTo>
                  <a:lnTo>
                    <a:pt x="109266" y="137704"/>
                  </a:lnTo>
                  <a:lnTo>
                    <a:pt x="110694" y="152081"/>
                  </a:lnTo>
                  <a:lnTo>
                    <a:pt x="111729" y="166811"/>
                  </a:lnTo>
                  <a:lnTo>
                    <a:pt x="112454" y="181569"/>
                  </a:lnTo>
                  <a:lnTo>
                    <a:pt x="112788" y="196056"/>
                  </a:lnTo>
                  <a:lnTo>
                    <a:pt x="112488" y="209929"/>
                  </a:lnTo>
                  <a:lnTo>
                    <a:pt x="111471" y="223072"/>
                  </a:lnTo>
                  <a:lnTo>
                    <a:pt x="109806" y="235539"/>
                  </a:lnTo>
                  <a:lnTo>
                    <a:pt x="107618" y="247459"/>
                  </a:lnTo>
                  <a:lnTo>
                    <a:pt x="105034" y="258968"/>
                  </a:lnTo>
                  <a:lnTo>
                    <a:pt x="102164" y="270345"/>
                  </a:lnTo>
                  <a:lnTo>
                    <a:pt x="99092" y="281984"/>
                  </a:lnTo>
                  <a:lnTo>
                    <a:pt x="95876" y="294076"/>
                  </a:lnTo>
                  <a:lnTo>
                    <a:pt x="92394" y="306469"/>
                  </a:lnTo>
                  <a:lnTo>
                    <a:pt x="88372" y="318789"/>
                  </a:lnTo>
                  <a:lnTo>
                    <a:pt x="83695" y="330807"/>
                  </a:lnTo>
                  <a:lnTo>
                    <a:pt x="78248" y="342147"/>
                  </a:lnTo>
                  <a:lnTo>
                    <a:pt x="71834" y="352230"/>
                  </a:lnTo>
                  <a:lnTo>
                    <a:pt x="64443" y="360849"/>
                  </a:lnTo>
                  <a:lnTo>
                    <a:pt x="56208" y="367805"/>
                  </a:lnTo>
                  <a:lnTo>
                    <a:pt x="47310" y="372736"/>
                  </a:lnTo>
                  <a:lnTo>
                    <a:pt x="37932" y="375632"/>
                  </a:lnTo>
                  <a:lnTo>
                    <a:pt x="28705" y="376291"/>
                  </a:lnTo>
                  <a:lnTo>
                    <a:pt x="20655" y="374163"/>
                  </a:lnTo>
                  <a:lnTo>
                    <a:pt x="14253" y="369213"/>
                  </a:lnTo>
                  <a:lnTo>
                    <a:pt x="9618" y="361823"/>
                  </a:lnTo>
                  <a:lnTo>
                    <a:pt x="6792" y="352513"/>
                  </a:lnTo>
                  <a:lnTo>
                    <a:pt x="5600" y="341783"/>
                  </a:lnTo>
                  <a:lnTo>
                    <a:pt x="5898" y="330362"/>
                  </a:lnTo>
                  <a:lnTo>
                    <a:pt x="7677" y="319170"/>
                  </a:lnTo>
                  <a:lnTo>
                    <a:pt x="10798" y="308694"/>
                  </a:lnTo>
                  <a:lnTo>
                    <a:pt x="15178" y="299189"/>
                  </a:lnTo>
                  <a:lnTo>
                    <a:pt x="20866" y="290869"/>
                  </a:lnTo>
                  <a:lnTo>
                    <a:pt x="27766" y="283726"/>
                  </a:lnTo>
                  <a:lnTo>
                    <a:pt x="35670" y="277910"/>
                  </a:lnTo>
                  <a:lnTo>
                    <a:pt x="44346" y="273817"/>
                  </a:lnTo>
                  <a:lnTo>
                    <a:pt x="53588" y="271506"/>
                  </a:lnTo>
                  <a:lnTo>
                    <a:pt x="63234" y="270749"/>
                  </a:lnTo>
                  <a:lnTo>
                    <a:pt x="73162" y="271219"/>
                  </a:lnTo>
                  <a:lnTo>
                    <a:pt x="83284" y="272606"/>
                  </a:lnTo>
                  <a:lnTo>
                    <a:pt x="93538" y="274653"/>
                  </a:lnTo>
                  <a:lnTo>
                    <a:pt x="103882" y="277164"/>
                  </a:lnTo>
                  <a:lnTo>
                    <a:pt x="114287" y="279987"/>
                  </a:lnTo>
                  <a:lnTo>
                    <a:pt x="124733" y="282694"/>
                  </a:lnTo>
                  <a:lnTo>
                    <a:pt x="135206" y="284599"/>
                  </a:lnTo>
                  <a:lnTo>
                    <a:pt x="145688" y="285391"/>
                  </a:lnTo>
                  <a:lnTo>
                    <a:pt x="155912" y="284876"/>
                  </a:lnTo>
                  <a:lnTo>
                    <a:pt x="166469" y="282535"/>
                  </a:lnTo>
                  <a:lnTo>
                    <a:pt x="179405" y="275927"/>
                  </a:lnTo>
                  <a:lnTo>
                    <a:pt x="198266" y="2610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474197" y="541164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5359" y="2934"/>
                  </a:lnTo>
                  <a:lnTo>
                    <a:pt x="66372" y="5716"/>
                  </a:lnTo>
                  <a:lnTo>
                    <a:pt x="56391" y="8611"/>
                  </a:lnTo>
                  <a:lnTo>
                    <a:pt x="45858" y="11490"/>
                  </a:lnTo>
                  <a:lnTo>
                    <a:pt x="34619" y="14319"/>
                  </a:lnTo>
                  <a:lnTo>
                    <a:pt x="20567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442611" y="550640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93550" y="10529"/>
                  </a:lnTo>
                  <a:lnTo>
                    <a:pt x="82421" y="10529"/>
                  </a:lnTo>
                  <a:lnTo>
                    <a:pt x="70832" y="10525"/>
                  </a:lnTo>
                  <a:lnTo>
                    <a:pt x="58914" y="10323"/>
                  </a:lnTo>
                  <a:lnTo>
                    <a:pt x="45796" y="9421"/>
                  </a:lnTo>
                  <a:lnTo>
                    <a:pt x="28083" y="66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758466" y="5258961"/>
              <a:ext cx="218456" cy="334045"/>
            </a:xfrm>
            <a:custGeom>
              <a:avLst/>
              <a:gdLst/>
              <a:ahLst/>
              <a:cxnLst/>
              <a:rect l="0" t="0" r="0" b="0"/>
              <a:pathLst>
                <a:path w="218456" h="334045">
                  <a:moveTo>
                    <a:pt x="52642" y="5287"/>
                  </a:moveTo>
                  <a:lnTo>
                    <a:pt x="46775" y="11155"/>
                  </a:lnTo>
                  <a:lnTo>
                    <a:pt x="41210" y="16719"/>
                  </a:lnTo>
                  <a:lnTo>
                    <a:pt x="35411" y="22519"/>
                  </a:lnTo>
                  <a:lnTo>
                    <a:pt x="29331" y="28599"/>
                  </a:lnTo>
                  <a:lnTo>
                    <a:pt x="23001" y="34930"/>
                  </a:lnTo>
                  <a:lnTo>
                    <a:pt x="16482" y="41411"/>
                  </a:lnTo>
                  <a:lnTo>
                    <a:pt x="10177" y="46366"/>
                  </a:lnTo>
                  <a:lnTo>
                    <a:pt x="5226" y="47344"/>
                  </a:lnTo>
                  <a:lnTo>
                    <a:pt x="2656" y="44600"/>
                  </a:lnTo>
                  <a:lnTo>
                    <a:pt x="2507" y="39565"/>
                  </a:lnTo>
                  <a:lnTo>
                    <a:pt x="4376" y="33366"/>
                  </a:lnTo>
                  <a:lnTo>
                    <a:pt x="7948" y="26793"/>
                  </a:lnTo>
                  <a:lnTo>
                    <a:pt x="13112" y="20467"/>
                  </a:lnTo>
                  <a:lnTo>
                    <a:pt x="19676" y="14668"/>
                  </a:lnTo>
                  <a:lnTo>
                    <a:pt x="27529" y="9587"/>
                  </a:lnTo>
                  <a:lnTo>
                    <a:pt x="36706" y="5456"/>
                  </a:lnTo>
                  <a:lnTo>
                    <a:pt x="47096" y="2310"/>
                  </a:lnTo>
                  <a:lnTo>
                    <a:pt x="58158" y="346"/>
                  </a:lnTo>
                  <a:lnTo>
                    <a:pt x="69043" y="0"/>
                  </a:lnTo>
                  <a:lnTo>
                    <a:pt x="79286" y="1360"/>
                  </a:lnTo>
                  <a:lnTo>
                    <a:pt x="88788" y="4220"/>
                  </a:lnTo>
                  <a:lnTo>
                    <a:pt x="97632" y="8275"/>
                  </a:lnTo>
                  <a:lnTo>
                    <a:pt x="105941" y="13230"/>
                  </a:lnTo>
                  <a:lnTo>
                    <a:pt x="113522" y="19166"/>
                  </a:lnTo>
                  <a:lnTo>
                    <a:pt x="119870" y="26506"/>
                  </a:lnTo>
                  <a:lnTo>
                    <a:pt x="124801" y="35365"/>
                  </a:lnTo>
                  <a:lnTo>
                    <a:pt x="128113" y="45415"/>
                  </a:lnTo>
                  <a:lnTo>
                    <a:pt x="129438" y="56078"/>
                  </a:lnTo>
                  <a:lnTo>
                    <a:pt x="128770" y="66949"/>
                  </a:lnTo>
                  <a:lnTo>
                    <a:pt x="126389" y="77671"/>
                  </a:lnTo>
                  <a:lnTo>
                    <a:pt x="122666" y="87864"/>
                  </a:lnTo>
                  <a:lnTo>
                    <a:pt x="117940" y="97377"/>
                  </a:lnTo>
                  <a:lnTo>
                    <a:pt x="112329" y="106085"/>
                  </a:lnTo>
                  <a:lnTo>
                    <a:pt x="105740" y="113796"/>
                  </a:lnTo>
                  <a:lnTo>
                    <a:pt x="98282" y="120489"/>
                  </a:lnTo>
                  <a:lnTo>
                    <a:pt x="93005" y="125778"/>
                  </a:lnTo>
                  <a:lnTo>
                    <a:pt x="93496" y="129098"/>
                  </a:lnTo>
                  <a:lnTo>
                    <a:pt x="98537" y="130792"/>
                  </a:lnTo>
                  <a:lnTo>
                    <a:pt x="106608" y="131532"/>
                  </a:lnTo>
                  <a:lnTo>
                    <a:pt x="116683" y="131801"/>
                  </a:lnTo>
                  <a:lnTo>
                    <a:pt x="128076" y="131871"/>
                  </a:lnTo>
                  <a:lnTo>
                    <a:pt x="140015" y="132198"/>
                  </a:lnTo>
                  <a:lnTo>
                    <a:pt x="151588" y="133453"/>
                  </a:lnTo>
                  <a:lnTo>
                    <a:pt x="162342" y="135920"/>
                  </a:lnTo>
                  <a:lnTo>
                    <a:pt x="172211" y="139708"/>
                  </a:lnTo>
                  <a:lnTo>
                    <a:pt x="181310" y="144922"/>
                  </a:lnTo>
                  <a:lnTo>
                    <a:pt x="189797" y="151472"/>
                  </a:lnTo>
                  <a:lnTo>
                    <a:pt x="197500" y="159293"/>
                  </a:lnTo>
                  <a:lnTo>
                    <a:pt x="203930" y="168436"/>
                  </a:lnTo>
                  <a:lnTo>
                    <a:pt x="208925" y="178807"/>
                  </a:lnTo>
                  <a:lnTo>
                    <a:pt x="212620" y="190193"/>
                  </a:lnTo>
                  <a:lnTo>
                    <a:pt x="215267" y="202359"/>
                  </a:lnTo>
                  <a:lnTo>
                    <a:pt x="217117" y="215093"/>
                  </a:lnTo>
                  <a:lnTo>
                    <a:pt x="218226" y="228066"/>
                  </a:lnTo>
                  <a:lnTo>
                    <a:pt x="218455" y="240849"/>
                  </a:lnTo>
                  <a:lnTo>
                    <a:pt x="217792" y="253218"/>
                  </a:lnTo>
                  <a:lnTo>
                    <a:pt x="216196" y="264981"/>
                  </a:lnTo>
                  <a:lnTo>
                    <a:pt x="213522" y="275888"/>
                  </a:lnTo>
                  <a:lnTo>
                    <a:pt x="209790" y="285887"/>
                  </a:lnTo>
                  <a:lnTo>
                    <a:pt x="204995" y="294925"/>
                  </a:lnTo>
                  <a:lnTo>
                    <a:pt x="199028" y="302858"/>
                  </a:lnTo>
                  <a:lnTo>
                    <a:pt x="191939" y="309715"/>
                  </a:lnTo>
                  <a:lnTo>
                    <a:pt x="183908" y="315661"/>
                  </a:lnTo>
                  <a:lnTo>
                    <a:pt x="175148" y="320897"/>
                  </a:lnTo>
                  <a:lnTo>
                    <a:pt x="165848" y="325600"/>
                  </a:lnTo>
                  <a:lnTo>
                    <a:pt x="156165" y="329590"/>
                  </a:lnTo>
                  <a:lnTo>
                    <a:pt x="146212" y="332366"/>
                  </a:lnTo>
                  <a:lnTo>
                    <a:pt x="136068" y="333756"/>
                  </a:lnTo>
                  <a:lnTo>
                    <a:pt x="125630" y="334044"/>
                  </a:lnTo>
                  <a:lnTo>
                    <a:pt x="114630" y="333782"/>
                  </a:lnTo>
                  <a:lnTo>
                    <a:pt x="102967" y="333349"/>
                  </a:lnTo>
                  <a:lnTo>
                    <a:pt x="90692" y="332925"/>
                  </a:lnTo>
                  <a:lnTo>
                    <a:pt x="77920" y="332575"/>
                  </a:lnTo>
                  <a:lnTo>
                    <a:pt x="64785" y="332307"/>
                  </a:lnTo>
                  <a:lnTo>
                    <a:pt x="51804" y="332111"/>
                  </a:lnTo>
                  <a:lnTo>
                    <a:pt x="38491" y="331951"/>
                  </a:lnTo>
                  <a:lnTo>
                    <a:pt x="22562" y="331812"/>
                  </a:lnTo>
                  <a:lnTo>
                    <a:pt x="0" y="3316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646177" y="5132749"/>
              <a:ext cx="489857" cy="586940"/>
            </a:xfrm>
            <a:custGeom>
              <a:avLst/>
              <a:gdLst/>
              <a:ahLst/>
              <a:cxnLst/>
              <a:rect l="0" t="0" r="0" b="0"/>
              <a:pathLst>
                <a:path w="489857" h="586940">
                  <a:moveTo>
                    <a:pt x="228102" y="26214"/>
                  </a:moveTo>
                  <a:lnTo>
                    <a:pt x="216434" y="23414"/>
                  </a:lnTo>
                  <a:lnTo>
                    <a:pt x="205945" y="21913"/>
                  </a:lnTo>
                  <a:lnTo>
                    <a:pt x="195644" y="21606"/>
                  </a:lnTo>
                  <a:lnTo>
                    <a:pt x="185342" y="22286"/>
                  </a:lnTo>
                  <a:lnTo>
                    <a:pt x="174999" y="23754"/>
                  </a:lnTo>
                  <a:lnTo>
                    <a:pt x="164609" y="25827"/>
                  </a:lnTo>
                  <a:lnTo>
                    <a:pt x="154181" y="28509"/>
                  </a:lnTo>
                  <a:lnTo>
                    <a:pt x="143723" y="31980"/>
                  </a:lnTo>
                  <a:lnTo>
                    <a:pt x="133248" y="36276"/>
                  </a:lnTo>
                  <a:lnTo>
                    <a:pt x="122926" y="41294"/>
                  </a:lnTo>
                  <a:lnTo>
                    <a:pt x="113068" y="46887"/>
                  </a:lnTo>
                  <a:lnTo>
                    <a:pt x="103808" y="52909"/>
                  </a:lnTo>
                  <a:lnTo>
                    <a:pt x="95115" y="59241"/>
                  </a:lnTo>
                  <a:lnTo>
                    <a:pt x="86890" y="65790"/>
                  </a:lnTo>
                  <a:lnTo>
                    <a:pt x="79027" y="72495"/>
                  </a:lnTo>
                  <a:lnTo>
                    <a:pt x="71593" y="79472"/>
                  </a:lnTo>
                  <a:lnTo>
                    <a:pt x="64819" y="86994"/>
                  </a:lnTo>
                  <a:lnTo>
                    <a:pt x="58779" y="95174"/>
                  </a:lnTo>
                  <a:lnTo>
                    <a:pt x="53400" y="104127"/>
                  </a:lnTo>
                  <a:lnTo>
                    <a:pt x="48553" y="114047"/>
                  </a:lnTo>
                  <a:lnTo>
                    <a:pt x="44107" y="124942"/>
                  </a:lnTo>
                  <a:lnTo>
                    <a:pt x="39950" y="136512"/>
                  </a:lnTo>
                  <a:lnTo>
                    <a:pt x="35998" y="148271"/>
                  </a:lnTo>
                  <a:lnTo>
                    <a:pt x="32188" y="159919"/>
                  </a:lnTo>
                  <a:lnTo>
                    <a:pt x="28475" y="171347"/>
                  </a:lnTo>
                  <a:lnTo>
                    <a:pt x="24829" y="182554"/>
                  </a:lnTo>
                  <a:lnTo>
                    <a:pt x="21227" y="193574"/>
                  </a:lnTo>
                  <a:lnTo>
                    <a:pt x="17657" y="204449"/>
                  </a:lnTo>
                  <a:lnTo>
                    <a:pt x="14106" y="215219"/>
                  </a:lnTo>
                  <a:lnTo>
                    <a:pt x="10573" y="225916"/>
                  </a:lnTo>
                  <a:lnTo>
                    <a:pt x="7218" y="236730"/>
                  </a:lnTo>
                  <a:lnTo>
                    <a:pt x="4345" y="247983"/>
                  </a:lnTo>
                  <a:lnTo>
                    <a:pt x="2085" y="259812"/>
                  </a:lnTo>
                  <a:lnTo>
                    <a:pt x="568" y="272028"/>
                  </a:lnTo>
                  <a:lnTo>
                    <a:pt x="0" y="284227"/>
                  </a:lnTo>
                  <a:lnTo>
                    <a:pt x="393" y="296178"/>
                  </a:lnTo>
                  <a:lnTo>
                    <a:pt x="1453" y="307983"/>
                  </a:lnTo>
                  <a:lnTo>
                    <a:pt x="2695" y="319974"/>
                  </a:lnTo>
                  <a:lnTo>
                    <a:pt x="3826" y="332335"/>
                  </a:lnTo>
                  <a:lnTo>
                    <a:pt x="4905" y="344924"/>
                  </a:lnTo>
                  <a:lnTo>
                    <a:pt x="6235" y="357382"/>
                  </a:lnTo>
                  <a:lnTo>
                    <a:pt x="7982" y="369506"/>
                  </a:lnTo>
                  <a:lnTo>
                    <a:pt x="10156" y="381258"/>
                  </a:lnTo>
                  <a:lnTo>
                    <a:pt x="12694" y="392682"/>
                  </a:lnTo>
                  <a:lnTo>
                    <a:pt x="15521" y="403848"/>
                  </a:lnTo>
                  <a:lnTo>
                    <a:pt x="18724" y="414822"/>
                  </a:lnTo>
                  <a:lnTo>
                    <a:pt x="22554" y="425656"/>
                  </a:lnTo>
                  <a:lnTo>
                    <a:pt x="27092" y="436389"/>
                  </a:lnTo>
                  <a:lnTo>
                    <a:pt x="32275" y="446887"/>
                  </a:lnTo>
                  <a:lnTo>
                    <a:pt x="37979" y="456862"/>
                  </a:lnTo>
                  <a:lnTo>
                    <a:pt x="44076" y="466206"/>
                  </a:lnTo>
                  <a:lnTo>
                    <a:pt x="50458" y="475125"/>
                  </a:lnTo>
                  <a:lnTo>
                    <a:pt x="57041" y="484035"/>
                  </a:lnTo>
                  <a:lnTo>
                    <a:pt x="63768" y="493171"/>
                  </a:lnTo>
                  <a:lnTo>
                    <a:pt x="70760" y="502274"/>
                  </a:lnTo>
                  <a:lnTo>
                    <a:pt x="78293" y="510706"/>
                  </a:lnTo>
                  <a:lnTo>
                    <a:pt x="86475" y="518160"/>
                  </a:lnTo>
                  <a:lnTo>
                    <a:pt x="95258" y="524809"/>
                  </a:lnTo>
                  <a:lnTo>
                    <a:pt x="104534" y="531116"/>
                  </a:lnTo>
                  <a:lnTo>
                    <a:pt x="114182" y="537392"/>
                  </a:lnTo>
                  <a:lnTo>
                    <a:pt x="124101" y="543608"/>
                  </a:lnTo>
                  <a:lnTo>
                    <a:pt x="134212" y="549489"/>
                  </a:lnTo>
                  <a:lnTo>
                    <a:pt x="144457" y="554893"/>
                  </a:lnTo>
                  <a:lnTo>
                    <a:pt x="154794" y="559829"/>
                  </a:lnTo>
                  <a:lnTo>
                    <a:pt x="165193" y="564371"/>
                  </a:lnTo>
                  <a:lnTo>
                    <a:pt x="175640" y="568610"/>
                  </a:lnTo>
                  <a:lnTo>
                    <a:pt x="186283" y="572626"/>
                  </a:lnTo>
                  <a:lnTo>
                    <a:pt x="197421" y="576482"/>
                  </a:lnTo>
                  <a:lnTo>
                    <a:pt x="209176" y="580219"/>
                  </a:lnTo>
                  <a:lnTo>
                    <a:pt x="221513" y="583543"/>
                  </a:lnTo>
                  <a:lnTo>
                    <a:pt x="234327" y="585863"/>
                  </a:lnTo>
                  <a:lnTo>
                    <a:pt x="247499" y="586939"/>
                  </a:lnTo>
                  <a:lnTo>
                    <a:pt x="260768" y="586846"/>
                  </a:lnTo>
                  <a:lnTo>
                    <a:pt x="273749" y="585795"/>
                  </a:lnTo>
                  <a:lnTo>
                    <a:pt x="286256" y="584015"/>
                  </a:lnTo>
                  <a:lnTo>
                    <a:pt x="298281" y="581702"/>
                  </a:lnTo>
                  <a:lnTo>
                    <a:pt x="309895" y="579012"/>
                  </a:lnTo>
                  <a:lnTo>
                    <a:pt x="321192" y="576056"/>
                  </a:lnTo>
                  <a:lnTo>
                    <a:pt x="332255" y="572750"/>
                  </a:lnTo>
                  <a:lnTo>
                    <a:pt x="343150" y="568846"/>
                  </a:lnTo>
                  <a:lnTo>
                    <a:pt x="353924" y="564254"/>
                  </a:lnTo>
                  <a:lnTo>
                    <a:pt x="364449" y="559033"/>
                  </a:lnTo>
                  <a:lnTo>
                    <a:pt x="374444" y="553304"/>
                  </a:lnTo>
                  <a:lnTo>
                    <a:pt x="383795" y="547189"/>
                  </a:lnTo>
                  <a:lnTo>
                    <a:pt x="392550" y="540795"/>
                  </a:lnTo>
                  <a:lnTo>
                    <a:pt x="400816" y="534205"/>
                  </a:lnTo>
                  <a:lnTo>
                    <a:pt x="408712" y="527471"/>
                  </a:lnTo>
                  <a:lnTo>
                    <a:pt x="416337" y="520476"/>
                  </a:lnTo>
                  <a:lnTo>
                    <a:pt x="423772" y="512941"/>
                  </a:lnTo>
                  <a:lnTo>
                    <a:pt x="431068" y="504758"/>
                  </a:lnTo>
                  <a:lnTo>
                    <a:pt x="438106" y="495973"/>
                  </a:lnTo>
                  <a:lnTo>
                    <a:pt x="444605" y="486697"/>
                  </a:lnTo>
                  <a:lnTo>
                    <a:pt x="450457" y="477048"/>
                  </a:lnTo>
                  <a:lnTo>
                    <a:pt x="455708" y="467129"/>
                  </a:lnTo>
                  <a:lnTo>
                    <a:pt x="460469" y="457017"/>
                  </a:lnTo>
                  <a:lnTo>
                    <a:pt x="464858" y="446768"/>
                  </a:lnTo>
                  <a:lnTo>
                    <a:pt x="468976" y="436258"/>
                  </a:lnTo>
                  <a:lnTo>
                    <a:pt x="472902" y="425210"/>
                  </a:lnTo>
                  <a:lnTo>
                    <a:pt x="476690" y="413510"/>
                  </a:lnTo>
                  <a:lnTo>
                    <a:pt x="480218" y="401041"/>
                  </a:lnTo>
                  <a:lnTo>
                    <a:pt x="483209" y="387607"/>
                  </a:lnTo>
                  <a:lnTo>
                    <a:pt x="485551" y="373195"/>
                  </a:lnTo>
                  <a:lnTo>
                    <a:pt x="487293" y="357941"/>
                  </a:lnTo>
                  <a:lnTo>
                    <a:pt x="488545" y="342023"/>
                  </a:lnTo>
                  <a:lnTo>
                    <a:pt x="489420" y="325620"/>
                  </a:lnTo>
                  <a:lnTo>
                    <a:pt x="489856" y="309202"/>
                  </a:lnTo>
                  <a:lnTo>
                    <a:pt x="489624" y="293485"/>
                  </a:lnTo>
                  <a:lnTo>
                    <a:pt x="488659" y="278801"/>
                  </a:lnTo>
                  <a:lnTo>
                    <a:pt x="487197" y="264976"/>
                  </a:lnTo>
                  <a:lnTo>
                    <a:pt x="485678" y="251537"/>
                  </a:lnTo>
                  <a:lnTo>
                    <a:pt x="484357" y="238163"/>
                  </a:lnTo>
                  <a:lnTo>
                    <a:pt x="483149" y="224874"/>
                  </a:lnTo>
                  <a:lnTo>
                    <a:pt x="481732" y="211937"/>
                  </a:lnTo>
                  <a:lnTo>
                    <a:pt x="479926" y="199487"/>
                  </a:lnTo>
                  <a:lnTo>
                    <a:pt x="477714" y="187515"/>
                  </a:lnTo>
                  <a:lnTo>
                    <a:pt x="475149" y="175943"/>
                  </a:lnTo>
                  <a:lnTo>
                    <a:pt x="472305" y="164682"/>
                  </a:lnTo>
                  <a:lnTo>
                    <a:pt x="469090" y="153815"/>
                  </a:lnTo>
                  <a:lnTo>
                    <a:pt x="465253" y="143585"/>
                  </a:lnTo>
                  <a:lnTo>
                    <a:pt x="460713" y="134065"/>
                  </a:lnTo>
                  <a:lnTo>
                    <a:pt x="455699" y="125028"/>
                  </a:lnTo>
                  <a:lnTo>
                    <a:pt x="450641" y="116039"/>
                  </a:lnTo>
                  <a:lnTo>
                    <a:pt x="445792" y="106844"/>
                  </a:lnTo>
                  <a:lnTo>
                    <a:pt x="441062" y="97532"/>
                  </a:lnTo>
                  <a:lnTo>
                    <a:pt x="436126" y="88428"/>
                  </a:lnTo>
                  <a:lnTo>
                    <a:pt x="430801" y="79708"/>
                  </a:lnTo>
                  <a:lnTo>
                    <a:pt x="424902" y="71396"/>
                  </a:lnTo>
                  <a:lnTo>
                    <a:pt x="418177" y="63433"/>
                  </a:lnTo>
                  <a:lnTo>
                    <a:pt x="410573" y="55750"/>
                  </a:lnTo>
                  <a:lnTo>
                    <a:pt x="402194" y="48438"/>
                  </a:lnTo>
                  <a:lnTo>
                    <a:pt x="393198" y="41747"/>
                  </a:lnTo>
                  <a:lnTo>
                    <a:pt x="383741" y="35759"/>
                  </a:lnTo>
                  <a:lnTo>
                    <a:pt x="373952" y="30244"/>
                  </a:lnTo>
                  <a:lnTo>
                    <a:pt x="363928" y="24774"/>
                  </a:lnTo>
                  <a:lnTo>
                    <a:pt x="353733" y="19099"/>
                  </a:lnTo>
                  <a:lnTo>
                    <a:pt x="343090" y="13474"/>
                  </a:lnTo>
                  <a:lnTo>
                    <a:pt x="331420" y="8529"/>
                  </a:lnTo>
                  <a:lnTo>
                    <a:pt x="318495" y="4579"/>
                  </a:lnTo>
                  <a:lnTo>
                    <a:pt x="304558" y="1775"/>
                  </a:lnTo>
                  <a:lnTo>
                    <a:pt x="290132" y="268"/>
                  </a:lnTo>
                  <a:lnTo>
                    <a:pt x="275571" y="0"/>
                  </a:lnTo>
                  <a:lnTo>
                    <a:pt x="260879" y="769"/>
                  </a:lnTo>
                  <a:lnTo>
                    <a:pt x="245804" y="2341"/>
                  </a:lnTo>
                  <a:lnTo>
                    <a:pt x="230233" y="4507"/>
                  </a:lnTo>
                  <a:lnTo>
                    <a:pt x="214676" y="7264"/>
                  </a:lnTo>
                  <a:lnTo>
                    <a:pt x="200136" y="10792"/>
                  </a:lnTo>
                  <a:lnTo>
                    <a:pt x="187102" y="15119"/>
                  </a:lnTo>
                  <a:lnTo>
                    <a:pt x="175661" y="19841"/>
                  </a:lnTo>
                  <a:lnTo>
                    <a:pt x="164529" y="24667"/>
                  </a:lnTo>
                  <a:lnTo>
                    <a:pt x="151616" y="30022"/>
                  </a:lnTo>
                  <a:lnTo>
                    <a:pt x="133346" y="367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3376244" y="5327419"/>
            <a:ext cx="1645850" cy="421892"/>
            <a:chOff x="3376244" y="5327419"/>
            <a:chExt cx="1645850" cy="421892"/>
          </a:xfrm>
        </p:grpSpPr>
        <p:sp>
          <p:nvSpPr>
            <p:cNvPr id="124" name="Freeform 123"/>
            <p:cNvSpPr/>
            <p:nvPr/>
          </p:nvSpPr>
          <p:spPr>
            <a:xfrm>
              <a:off x="3376244" y="5548518"/>
              <a:ext cx="171860" cy="155328"/>
            </a:xfrm>
            <a:custGeom>
              <a:avLst/>
              <a:gdLst/>
              <a:ahLst/>
              <a:cxnLst/>
              <a:rect l="0" t="0" r="0" b="0"/>
              <a:pathLst>
                <a:path w="171860" h="155328">
                  <a:moveTo>
                    <a:pt x="13932" y="0"/>
                  </a:moveTo>
                  <a:lnTo>
                    <a:pt x="10998" y="8801"/>
                  </a:lnTo>
                  <a:lnTo>
                    <a:pt x="8216" y="17148"/>
                  </a:lnTo>
                  <a:lnTo>
                    <a:pt x="5325" y="25847"/>
                  </a:lnTo>
                  <a:lnTo>
                    <a:pt x="2631" y="34967"/>
                  </a:lnTo>
                  <a:lnTo>
                    <a:pt x="763" y="44462"/>
                  </a:lnTo>
                  <a:lnTo>
                    <a:pt x="0" y="54259"/>
                  </a:lnTo>
                  <a:lnTo>
                    <a:pt x="140" y="64445"/>
                  </a:lnTo>
                  <a:lnTo>
                    <a:pt x="694" y="75268"/>
                  </a:lnTo>
                  <a:lnTo>
                    <a:pt x="1333" y="86798"/>
                  </a:lnTo>
                  <a:lnTo>
                    <a:pt x="2235" y="98643"/>
                  </a:lnTo>
                  <a:lnTo>
                    <a:pt x="3972" y="110061"/>
                  </a:lnTo>
                  <a:lnTo>
                    <a:pt x="6818" y="120633"/>
                  </a:lnTo>
                  <a:lnTo>
                    <a:pt x="11139" y="129202"/>
                  </a:lnTo>
                  <a:lnTo>
                    <a:pt x="17060" y="132995"/>
                  </a:lnTo>
                  <a:lnTo>
                    <a:pt x="23345" y="131246"/>
                  </a:lnTo>
                  <a:lnTo>
                    <a:pt x="28820" y="126188"/>
                  </a:lnTo>
                  <a:lnTo>
                    <a:pt x="33492" y="119224"/>
                  </a:lnTo>
                  <a:lnTo>
                    <a:pt x="37653" y="111060"/>
                  </a:lnTo>
                  <a:lnTo>
                    <a:pt x="41536" y="102143"/>
                  </a:lnTo>
                  <a:lnTo>
                    <a:pt x="45758" y="93941"/>
                  </a:lnTo>
                  <a:lnTo>
                    <a:pt x="50974" y="89796"/>
                  </a:lnTo>
                  <a:lnTo>
                    <a:pt x="56508" y="91042"/>
                  </a:lnTo>
                  <a:lnTo>
                    <a:pt x="61427" y="95699"/>
                  </a:lnTo>
                  <a:lnTo>
                    <a:pt x="65735" y="102390"/>
                  </a:lnTo>
                  <a:lnTo>
                    <a:pt x="69661" y="110374"/>
                  </a:lnTo>
                  <a:lnTo>
                    <a:pt x="73391" y="119199"/>
                  </a:lnTo>
                  <a:lnTo>
                    <a:pt x="77352" y="128251"/>
                  </a:lnTo>
                  <a:lnTo>
                    <a:pt x="82211" y="136729"/>
                  </a:lnTo>
                  <a:lnTo>
                    <a:pt x="88249" y="144234"/>
                  </a:lnTo>
                  <a:lnTo>
                    <a:pt x="95249" y="150257"/>
                  </a:lnTo>
                  <a:lnTo>
                    <a:pt x="102710" y="154024"/>
                  </a:lnTo>
                  <a:lnTo>
                    <a:pt x="110282" y="155327"/>
                  </a:lnTo>
                  <a:lnTo>
                    <a:pt x="117804" y="154271"/>
                  </a:lnTo>
                  <a:lnTo>
                    <a:pt x="125227" y="150986"/>
                  </a:lnTo>
                  <a:lnTo>
                    <a:pt x="132544" y="145776"/>
                  </a:lnTo>
                  <a:lnTo>
                    <a:pt x="139610" y="138875"/>
                  </a:lnTo>
                  <a:lnTo>
                    <a:pt x="146135" y="130357"/>
                  </a:lnTo>
                  <a:lnTo>
                    <a:pt x="152003" y="120411"/>
                  </a:lnTo>
                  <a:lnTo>
                    <a:pt x="157096" y="109311"/>
                  </a:lnTo>
                  <a:lnTo>
                    <a:pt x="161220" y="97337"/>
                  </a:lnTo>
                  <a:lnTo>
                    <a:pt x="164364" y="84745"/>
                  </a:lnTo>
                  <a:lnTo>
                    <a:pt x="166666" y="72330"/>
                  </a:lnTo>
                  <a:lnTo>
                    <a:pt x="168552" y="60203"/>
                  </a:lnTo>
                  <a:lnTo>
                    <a:pt x="170189" y="47304"/>
                  </a:lnTo>
                  <a:lnTo>
                    <a:pt x="171859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606662" y="5611689"/>
              <a:ext cx="4613" cy="115814"/>
            </a:xfrm>
            <a:custGeom>
              <a:avLst/>
              <a:gdLst/>
              <a:ahLst/>
              <a:cxnLst/>
              <a:rect l="0" t="0" r="0" b="0"/>
              <a:pathLst>
                <a:path w="4613" h="115814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2" y="56320"/>
                  </a:lnTo>
                  <a:lnTo>
                    <a:pt x="2827" y="67713"/>
                  </a:lnTo>
                  <a:lnTo>
                    <a:pt x="3429" y="79706"/>
                  </a:lnTo>
                  <a:lnTo>
                    <a:pt x="3993" y="94466"/>
                  </a:lnTo>
                  <a:lnTo>
                    <a:pt x="4612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611274" y="547481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727088" y="540111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10461" y="14669"/>
                  </a:lnTo>
                  <a:lnTo>
                    <a:pt x="9821" y="28580"/>
                  </a:lnTo>
                  <a:lnTo>
                    <a:pt x="8529" y="43082"/>
                  </a:lnTo>
                  <a:lnTo>
                    <a:pt x="6842" y="58457"/>
                  </a:lnTo>
                  <a:lnTo>
                    <a:pt x="5174" y="74930"/>
                  </a:lnTo>
                  <a:lnTo>
                    <a:pt x="3766" y="92489"/>
                  </a:lnTo>
                  <a:lnTo>
                    <a:pt x="2840" y="110486"/>
                  </a:lnTo>
                  <a:lnTo>
                    <a:pt x="2678" y="127795"/>
                  </a:lnTo>
                  <a:lnTo>
                    <a:pt x="3343" y="143844"/>
                  </a:lnTo>
                  <a:lnTo>
                    <a:pt x="4417" y="158905"/>
                  </a:lnTo>
                  <a:lnTo>
                    <a:pt x="5137" y="173780"/>
                  </a:lnTo>
                  <a:lnTo>
                    <a:pt x="5100" y="188971"/>
                  </a:lnTo>
                  <a:lnTo>
                    <a:pt x="4410" y="204481"/>
                  </a:lnTo>
                  <a:lnTo>
                    <a:pt x="3482" y="219988"/>
                  </a:lnTo>
                  <a:lnTo>
                    <a:pt x="2598" y="235271"/>
                  </a:lnTo>
                  <a:lnTo>
                    <a:pt x="1869" y="250051"/>
                  </a:lnTo>
                  <a:lnTo>
                    <a:pt x="1234" y="265585"/>
                  </a:lnTo>
                  <a:lnTo>
                    <a:pt x="643" y="28547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663917" y="554851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6" y="4"/>
                  </a:lnTo>
                  <a:lnTo>
                    <a:pt x="100775" y="177"/>
                  </a:lnTo>
                  <a:lnTo>
                    <a:pt x="88115" y="825"/>
                  </a:lnTo>
                  <a:lnTo>
                    <a:pt x="75068" y="2074"/>
                  </a:lnTo>
                  <a:lnTo>
                    <a:pt x="61957" y="3736"/>
                  </a:lnTo>
                  <a:lnTo>
                    <a:pt x="47802" y="5562"/>
                  </a:lnTo>
                  <a:lnTo>
                    <a:pt x="29128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821844" y="5369533"/>
              <a:ext cx="136872" cy="357970"/>
            </a:xfrm>
            <a:custGeom>
              <a:avLst/>
              <a:gdLst/>
              <a:ahLst/>
              <a:cxnLst/>
              <a:rect l="0" t="0" r="0" b="0"/>
              <a:pathLst>
                <a:path w="136872" h="357970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67"/>
                  </a:lnTo>
                  <a:lnTo>
                    <a:pt x="178" y="50488"/>
                  </a:lnTo>
                  <a:lnTo>
                    <a:pt x="826" y="65464"/>
                  </a:lnTo>
                  <a:lnTo>
                    <a:pt x="2074" y="81182"/>
                  </a:lnTo>
                  <a:lnTo>
                    <a:pt x="3727" y="97285"/>
                  </a:lnTo>
                  <a:lnTo>
                    <a:pt x="5375" y="113309"/>
                  </a:lnTo>
                  <a:lnTo>
                    <a:pt x="6778" y="129010"/>
                  </a:lnTo>
                  <a:lnTo>
                    <a:pt x="7871" y="144500"/>
                  </a:lnTo>
                  <a:lnTo>
                    <a:pt x="8679" y="160127"/>
                  </a:lnTo>
                  <a:lnTo>
                    <a:pt x="9257" y="176084"/>
                  </a:lnTo>
                  <a:lnTo>
                    <a:pt x="9662" y="192242"/>
                  </a:lnTo>
                  <a:lnTo>
                    <a:pt x="9942" y="208251"/>
                  </a:lnTo>
                  <a:lnTo>
                    <a:pt x="10132" y="223917"/>
                  </a:lnTo>
                  <a:lnTo>
                    <a:pt x="10263" y="239369"/>
                  </a:lnTo>
                  <a:lnTo>
                    <a:pt x="10350" y="254964"/>
                  </a:lnTo>
                  <a:lnTo>
                    <a:pt x="10409" y="270897"/>
                  </a:lnTo>
                  <a:lnTo>
                    <a:pt x="10448" y="287039"/>
                  </a:lnTo>
                  <a:lnTo>
                    <a:pt x="10475" y="303035"/>
                  </a:lnTo>
                  <a:lnTo>
                    <a:pt x="10469" y="318596"/>
                  </a:lnTo>
                  <a:lnTo>
                    <a:pt x="9629" y="330505"/>
                  </a:lnTo>
                  <a:lnTo>
                    <a:pt x="7881" y="334946"/>
                  </a:lnTo>
                  <a:lnTo>
                    <a:pt x="6908" y="333482"/>
                  </a:lnTo>
                  <a:lnTo>
                    <a:pt x="6952" y="328178"/>
                  </a:lnTo>
                  <a:lnTo>
                    <a:pt x="7512" y="320233"/>
                  </a:lnTo>
                  <a:lnTo>
                    <a:pt x="8201" y="310420"/>
                  </a:lnTo>
                  <a:lnTo>
                    <a:pt x="9163" y="299453"/>
                  </a:lnTo>
                  <a:lnTo>
                    <a:pt x="10952" y="288039"/>
                  </a:lnTo>
                  <a:lnTo>
                    <a:pt x="13823" y="276592"/>
                  </a:lnTo>
                  <a:lnTo>
                    <a:pt x="17568" y="265281"/>
                  </a:lnTo>
                  <a:lnTo>
                    <a:pt x="21701" y="254146"/>
                  </a:lnTo>
                  <a:lnTo>
                    <a:pt x="25899" y="243181"/>
                  </a:lnTo>
                  <a:lnTo>
                    <a:pt x="30345" y="232680"/>
                  </a:lnTo>
                  <a:lnTo>
                    <a:pt x="35614" y="223226"/>
                  </a:lnTo>
                  <a:lnTo>
                    <a:pt x="41974" y="215064"/>
                  </a:lnTo>
                  <a:lnTo>
                    <a:pt x="49381" y="208600"/>
                  </a:lnTo>
                  <a:lnTo>
                    <a:pt x="57656" y="204538"/>
                  </a:lnTo>
                  <a:lnTo>
                    <a:pt x="66592" y="203038"/>
                  </a:lnTo>
                  <a:lnTo>
                    <a:pt x="75847" y="203964"/>
                  </a:lnTo>
                  <a:lnTo>
                    <a:pt x="84973" y="207160"/>
                  </a:lnTo>
                  <a:lnTo>
                    <a:pt x="93730" y="212315"/>
                  </a:lnTo>
                  <a:lnTo>
                    <a:pt x="101913" y="219350"/>
                  </a:lnTo>
                  <a:lnTo>
                    <a:pt x="109262" y="228490"/>
                  </a:lnTo>
                  <a:lnTo>
                    <a:pt x="115719" y="239668"/>
                  </a:lnTo>
                  <a:lnTo>
                    <a:pt x="121226" y="252408"/>
                  </a:lnTo>
                  <a:lnTo>
                    <a:pt x="125635" y="266023"/>
                  </a:lnTo>
                  <a:lnTo>
                    <a:pt x="128973" y="280021"/>
                  </a:lnTo>
                  <a:lnTo>
                    <a:pt x="131408" y="293932"/>
                  </a:lnTo>
                  <a:lnTo>
                    <a:pt x="133397" y="308787"/>
                  </a:lnTo>
                  <a:lnTo>
                    <a:pt x="135118" y="328120"/>
                  </a:lnTo>
                  <a:lnTo>
                    <a:pt x="136871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74569" y="5327419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7" y="67099"/>
                  </a:lnTo>
                  <a:lnTo>
                    <a:pt x="2075" y="79513"/>
                  </a:lnTo>
                  <a:lnTo>
                    <a:pt x="3727" y="91972"/>
                  </a:lnTo>
                  <a:lnTo>
                    <a:pt x="5375" y="105470"/>
                  </a:lnTo>
                  <a:lnTo>
                    <a:pt x="6779" y="120482"/>
                  </a:lnTo>
                  <a:lnTo>
                    <a:pt x="7872" y="136990"/>
                  </a:lnTo>
                  <a:lnTo>
                    <a:pt x="8680" y="154754"/>
                  </a:lnTo>
                  <a:lnTo>
                    <a:pt x="9257" y="173486"/>
                  </a:lnTo>
                  <a:lnTo>
                    <a:pt x="9662" y="192929"/>
                  </a:lnTo>
                  <a:lnTo>
                    <a:pt x="9942" y="212878"/>
                  </a:lnTo>
                  <a:lnTo>
                    <a:pt x="10133" y="233172"/>
                  </a:lnTo>
                  <a:lnTo>
                    <a:pt x="10263" y="253373"/>
                  </a:lnTo>
                  <a:lnTo>
                    <a:pt x="10351" y="272789"/>
                  </a:lnTo>
                  <a:lnTo>
                    <a:pt x="10409" y="291100"/>
                  </a:lnTo>
                  <a:lnTo>
                    <a:pt x="10449" y="308119"/>
                  </a:lnTo>
                  <a:lnTo>
                    <a:pt x="10480" y="325496"/>
                  </a:lnTo>
                  <a:lnTo>
                    <a:pt x="10505" y="346992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611482" y="5390590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4"/>
                  </a:lnTo>
                  <a:lnTo>
                    <a:pt x="0" y="54771"/>
                  </a:lnTo>
                  <a:lnTo>
                    <a:pt x="0" y="69577"/>
                  </a:lnTo>
                  <a:lnTo>
                    <a:pt x="0" y="85736"/>
                  </a:lnTo>
                  <a:lnTo>
                    <a:pt x="0" y="103154"/>
                  </a:lnTo>
                  <a:lnTo>
                    <a:pt x="0" y="121596"/>
                  </a:lnTo>
                  <a:lnTo>
                    <a:pt x="0" y="140816"/>
                  </a:lnTo>
                  <a:lnTo>
                    <a:pt x="0" y="160603"/>
                  </a:lnTo>
                  <a:lnTo>
                    <a:pt x="0" y="180790"/>
                  </a:lnTo>
                  <a:lnTo>
                    <a:pt x="0" y="201247"/>
                  </a:lnTo>
                  <a:lnTo>
                    <a:pt x="0" y="221558"/>
                  </a:lnTo>
                  <a:lnTo>
                    <a:pt x="0" y="241050"/>
                  </a:lnTo>
                  <a:lnTo>
                    <a:pt x="0" y="259415"/>
                  </a:lnTo>
                  <a:lnTo>
                    <a:pt x="0" y="276670"/>
                  </a:lnTo>
                  <a:lnTo>
                    <a:pt x="0" y="294976"/>
                  </a:lnTo>
                  <a:lnTo>
                    <a:pt x="0" y="31929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661691" y="5551896"/>
              <a:ext cx="93606" cy="197415"/>
            </a:xfrm>
            <a:custGeom>
              <a:avLst/>
              <a:gdLst/>
              <a:ahLst/>
              <a:cxnLst/>
              <a:rect l="0" t="0" r="0" b="0"/>
              <a:pathLst>
                <a:path w="93606" h="197415">
                  <a:moveTo>
                    <a:pt x="2433" y="70321"/>
                  </a:moveTo>
                  <a:lnTo>
                    <a:pt x="14168" y="70254"/>
                  </a:lnTo>
                  <a:lnTo>
                    <a:pt x="25297" y="69614"/>
                  </a:lnTo>
                  <a:lnTo>
                    <a:pt x="36886" y="68313"/>
                  </a:lnTo>
                  <a:lnTo>
                    <a:pt x="48702" y="66280"/>
                  </a:lnTo>
                  <a:lnTo>
                    <a:pt x="60066" y="63315"/>
                  </a:lnTo>
                  <a:lnTo>
                    <a:pt x="70601" y="59387"/>
                  </a:lnTo>
                  <a:lnTo>
                    <a:pt x="79783" y="54292"/>
                  </a:lnTo>
                  <a:lnTo>
                    <a:pt x="86810" y="47592"/>
                  </a:lnTo>
                  <a:lnTo>
                    <a:pt x="91445" y="39208"/>
                  </a:lnTo>
                  <a:lnTo>
                    <a:pt x="93605" y="29833"/>
                  </a:lnTo>
                  <a:lnTo>
                    <a:pt x="93100" y="20696"/>
                  </a:lnTo>
                  <a:lnTo>
                    <a:pt x="90096" y="12498"/>
                  </a:lnTo>
                  <a:lnTo>
                    <a:pt x="85015" y="5879"/>
                  </a:lnTo>
                  <a:lnTo>
                    <a:pt x="78333" y="1650"/>
                  </a:lnTo>
                  <a:lnTo>
                    <a:pt x="70481" y="0"/>
                  </a:lnTo>
                  <a:lnTo>
                    <a:pt x="61959" y="639"/>
                  </a:lnTo>
                  <a:lnTo>
                    <a:pt x="53328" y="3104"/>
                  </a:lnTo>
                  <a:lnTo>
                    <a:pt x="44903" y="6942"/>
                  </a:lnTo>
                  <a:lnTo>
                    <a:pt x="36943" y="11937"/>
                  </a:lnTo>
                  <a:lnTo>
                    <a:pt x="29742" y="18103"/>
                  </a:lnTo>
                  <a:lnTo>
                    <a:pt x="23380" y="25356"/>
                  </a:lnTo>
                  <a:lnTo>
                    <a:pt x="17767" y="33513"/>
                  </a:lnTo>
                  <a:lnTo>
                    <a:pt x="12754" y="42366"/>
                  </a:lnTo>
                  <a:lnTo>
                    <a:pt x="8202" y="51730"/>
                  </a:lnTo>
                  <a:lnTo>
                    <a:pt x="4312" y="61459"/>
                  </a:lnTo>
                  <a:lnTo>
                    <a:pt x="1603" y="71444"/>
                  </a:lnTo>
                  <a:lnTo>
                    <a:pt x="258" y="81608"/>
                  </a:lnTo>
                  <a:lnTo>
                    <a:pt x="0" y="92061"/>
                  </a:lnTo>
                  <a:lnTo>
                    <a:pt x="282" y="103071"/>
                  </a:lnTo>
                  <a:lnTo>
                    <a:pt x="737" y="114736"/>
                  </a:lnTo>
                  <a:lnTo>
                    <a:pt x="1516" y="126842"/>
                  </a:lnTo>
                  <a:lnTo>
                    <a:pt x="3170" y="138968"/>
                  </a:lnTo>
                  <a:lnTo>
                    <a:pt x="5952" y="150857"/>
                  </a:lnTo>
                  <a:lnTo>
                    <a:pt x="9975" y="162110"/>
                  </a:lnTo>
                  <a:lnTo>
                    <a:pt x="15356" y="172135"/>
                  </a:lnTo>
                  <a:lnTo>
                    <a:pt x="22019" y="180716"/>
                  </a:lnTo>
                  <a:lnTo>
                    <a:pt x="29748" y="187646"/>
                  </a:lnTo>
                  <a:lnTo>
                    <a:pt x="38300" y="192560"/>
                  </a:lnTo>
                  <a:lnTo>
                    <a:pt x="47440" y="195463"/>
                  </a:lnTo>
                  <a:lnTo>
                    <a:pt x="56543" y="196801"/>
                  </a:lnTo>
                  <a:lnTo>
                    <a:pt x="65472" y="197414"/>
                  </a:lnTo>
                  <a:lnTo>
                    <a:pt x="75008" y="197355"/>
                  </a:lnTo>
                  <a:lnTo>
                    <a:pt x="86661" y="1966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814874" y="5392223"/>
              <a:ext cx="91406" cy="335280"/>
            </a:xfrm>
            <a:custGeom>
              <a:avLst/>
              <a:gdLst/>
              <a:ahLst/>
              <a:cxnLst/>
              <a:rect l="0" t="0" r="0" b="0"/>
              <a:pathLst>
                <a:path w="91406" h="335280">
                  <a:moveTo>
                    <a:pt x="17706" y="335279"/>
                  </a:moveTo>
                  <a:lnTo>
                    <a:pt x="20573" y="323544"/>
                  </a:lnTo>
                  <a:lnTo>
                    <a:pt x="22715" y="312416"/>
                  </a:lnTo>
                  <a:lnTo>
                    <a:pt x="24313" y="300822"/>
                  </a:lnTo>
                  <a:lnTo>
                    <a:pt x="25321" y="288834"/>
                  </a:lnTo>
                  <a:lnTo>
                    <a:pt x="25522" y="276822"/>
                  </a:lnTo>
                  <a:lnTo>
                    <a:pt x="24866" y="265009"/>
                  </a:lnTo>
                  <a:lnTo>
                    <a:pt x="23455" y="253137"/>
                  </a:lnTo>
                  <a:lnTo>
                    <a:pt x="21442" y="240572"/>
                  </a:lnTo>
                  <a:lnTo>
                    <a:pt x="18983" y="227006"/>
                  </a:lnTo>
                  <a:lnTo>
                    <a:pt x="16369" y="212455"/>
                  </a:lnTo>
                  <a:lnTo>
                    <a:pt x="14002" y="197076"/>
                  </a:lnTo>
                  <a:lnTo>
                    <a:pt x="12075" y="181064"/>
                  </a:lnTo>
                  <a:lnTo>
                    <a:pt x="10445" y="164752"/>
                  </a:lnTo>
                  <a:lnTo>
                    <a:pt x="8735" y="148582"/>
                  </a:lnTo>
                  <a:lnTo>
                    <a:pt x="6735" y="132785"/>
                  </a:lnTo>
                  <a:lnTo>
                    <a:pt x="4560" y="117399"/>
                  </a:lnTo>
                  <a:lnTo>
                    <a:pt x="2552" y="102374"/>
                  </a:lnTo>
                  <a:lnTo>
                    <a:pt x="914" y="87644"/>
                  </a:lnTo>
                  <a:lnTo>
                    <a:pt x="0" y="73463"/>
                  </a:lnTo>
                  <a:lnTo>
                    <a:pt x="377" y="60385"/>
                  </a:lnTo>
                  <a:lnTo>
                    <a:pt x="2231" y="48623"/>
                  </a:lnTo>
                  <a:lnTo>
                    <a:pt x="5426" y="38081"/>
                  </a:lnTo>
                  <a:lnTo>
                    <a:pt x="9706" y="28531"/>
                  </a:lnTo>
                  <a:lnTo>
                    <a:pt x="14809" y="19748"/>
                  </a:lnTo>
                  <a:lnTo>
                    <a:pt x="20673" y="12017"/>
                  </a:lnTo>
                  <a:lnTo>
                    <a:pt x="27433" y="6102"/>
                  </a:lnTo>
                  <a:lnTo>
                    <a:pt x="35085" y="2270"/>
                  </a:lnTo>
                  <a:lnTo>
                    <a:pt x="43429" y="370"/>
                  </a:lnTo>
                  <a:lnTo>
                    <a:pt x="53183" y="0"/>
                  </a:lnTo>
                  <a:lnTo>
                    <a:pt x="67436" y="2245"/>
                  </a:lnTo>
                  <a:lnTo>
                    <a:pt x="91405" y="8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779938" y="5548518"/>
              <a:ext cx="84228" cy="10529"/>
            </a:xfrm>
            <a:custGeom>
              <a:avLst/>
              <a:gdLst/>
              <a:ahLst/>
              <a:cxnLst/>
              <a:rect l="0" t="0" r="0" b="0"/>
              <a:pathLst>
                <a:path w="84228" h="10529">
                  <a:moveTo>
                    <a:pt x="84227" y="0"/>
                  </a:moveTo>
                  <a:lnTo>
                    <a:pt x="75359" y="2867"/>
                  </a:lnTo>
                  <a:lnTo>
                    <a:pt x="66372" y="5009"/>
                  </a:lnTo>
                  <a:lnTo>
                    <a:pt x="56390" y="6611"/>
                  </a:lnTo>
                  <a:lnTo>
                    <a:pt x="45858" y="7795"/>
                  </a:lnTo>
                  <a:lnTo>
                    <a:pt x="34619" y="8773"/>
                  </a:lnTo>
                  <a:lnTo>
                    <a:pt x="20567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959325" y="5443233"/>
              <a:ext cx="10126" cy="294799"/>
            </a:xfrm>
            <a:custGeom>
              <a:avLst/>
              <a:gdLst/>
              <a:ahLst/>
              <a:cxnLst/>
              <a:rect l="0" t="0" r="0" b="0"/>
              <a:pathLst>
                <a:path w="10126" h="294799">
                  <a:moveTo>
                    <a:pt x="10125" y="0"/>
                  </a:moveTo>
                  <a:lnTo>
                    <a:pt x="7259" y="11735"/>
                  </a:lnTo>
                  <a:lnTo>
                    <a:pt x="5116" y="22864"/>
                  </a:lnTo>
                  <a:lnTo>
                    <a:pt x="3513" y="34462"/>
                  </a:lnTo>
                  <a:lnTo>
                    <a:pt x="2333" y="46623"/>
                  </a:lnTo>
                  <a:lnTo>
                    <a:pt x="1484" y="59283"/>
                  </a:lnTo>
                  <a:lnTo>
                    <a:pt x="887" y="72340"/>
                  </a:lnTo>
                  <a:lnTo>
                    <a:pt x="473" y="85692"/>
                  </a:lnTo>
                  <a:lnTo>
                    <a:pt x="188" y="99256"/>
                  </a:lnTo>
                  <a:lnTo>
                    <a:pt x="0" y="112972"/>
                  </a:lnTo>
                  <a:lnTo>
                    <a:pt x="42" y="126791"/>
                  </a:lnTo>
                  <a:lnTo>
                    <a:pt x="602" y="140681"/>
                  </a:lnTo>
                  <a:lnTo>
                    <a:pt x="1791" y="154624"/>
                  </a:lnTo>
                  <a:lnTo>
                    <a:pt x="3404" y="168768"/>
                  </a:lnTo>
                  <a:lnTo>
                    <a:pt x="5026" y="183410"/>
                  </a:lnTo>
                  <a:lnTo>
                    <a:pt x="6411" y="198662"/>
                  </a:lnTo>
                  <a:lnTo>
                    <a:pt x="7495" y="214304"/>
                  </a:lnTo>
                  <a:lnTo>
                    <a:pt x="8413" y="231719"/>
                  </a:lnTo>
                  <a:lnTo>
                    <a:pt x="9244" y="255793"/>
                  </a:lnTo>
                  <a:lnTo>
                    <a:pt x="1012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95751" y="5561760"/>
              <a:ext cx="126343" cy="7816"/>
            </a:xfrm>
            <a:custGeom>
              <a:avLst/>
              <a:gdLst/>
              <a:ahLst/>
              <a:cxnLst/>
              <a:rect l="0" t="0" r="0" b="0"/>
              <a:pathLst>
                <a:path w="126343" h="7816">
                  <a:moveTo>
                    <a:pt x="126342" y="7815"/>
                  </a:moveTo>
                  <a:lnTo>
                    <a:pt x="117474" y="4949"/>
                  </a:lnTo>
                  <a:lnTo>
                    <a:pt x="108487" y="2806"/>
                  </a:lnTo>
                  <a:lnTo>
                    <a:pt x="98496" y="1208"/>
                  </a:lnTo>
                  <a:lnTo>
                    <a:pt x="87687" y="200"/>
                  </a:lnTo>
                  <a:lnTo>
                    <a:pt x="76525" y="0"/>
                  </a:lnTo>
                  <a:lnTo>
                    <a:pt x="65324" y="651"/>
                  </a:lnTo>
                  <a:lnTo>
                    <a:pt x="54289" y="1897"/>
                  </a:lnTo>
                  <a:lnTo>
                    <a:pt x="42291" y="3394"/>
                  </a:lnTo>
                  <a:lnTo>
                    <a:pt x="26047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4116642" y="5043150"/>
            <a:ext cx="5432706" cy="873866"/>
            <a:chOff x="4116642" y="5043150"/>
            <a:chExt cx="5432706" cy="873866"/>
          </a:xfrm>
        </p:grpSpPr>
        <p:sp>
          <p:nvSpPr>
            <p:cNvPr id="138" name="Freeform 137"/>
            <p:cNvSpPr/>
            <p:nvPr/>
          </p:nvSpPr>
          <p:spPr>
            <a:xfrm>
              <a:off x="4116642" y="5172078"/>
              <a:ext cx="376096" cy="587710"/>
            </a:xfrm>
            <a:custGeom>
              <a:avLst/>
              <a:gdLst/>
              <a:ahLst/>
              <a:cxnLst/>
              <a:rect l="0" t="0" r="0" b="0"/>
              <a:pathLst>
                <a:path w="376096" h="587710">
                  <a:moveTo>
                    <a:pt x="63171" y="176399"/>
                  </a:moveTo>
                  <a:lnTo>
                    <a:pt x="60170" y="185200"/>
                  </a:lnTo>
                  <a:lnTo>
                    <a:pt x="56748" y="193546"/>
                  </a:lnTo>
                  <a:lnTo>
                    <a:pt x="52556" y="202245"/>
                  </a:lnTo>
                  <a:lnTo>
                    <a:pt x="47829" y="211366"/>
                  </a:lnTo>
                  <a:lnTo>
                    <a:pt x="42995" y="220861"/>
                  </a:lnTo>
                  <a:lnTo>
                    <a:pt x="38319" y="230662"/>
                  </a:lnTo>
                  <a:lnTo>
                    <a:pt x="33882" y="241022"/>
                  </a:lnTo>
                  <a:lnTo>
                    <a:pt x="29680" y="252492"/>
                  </a:lnTo>
                  <a:lnTo>
                    <a:pt x="25672" y="265276"/>
                  </a:lnTo>
                  <a:lnTo>
                    <a:pt x="21812" y="278946"/>
                  </a:lnTo>
                  <a:lnTo>
                    <a:pt x="18060" y="292660"/>
                  </a:lnTo>
                  <a:lnTo>
                    <a:pt x="14388" y="305929"/>
                  </a:lnTo>
                  <a:lnTo>
                    <a:pt x="10939" y="318938"/>
                  </a:lnTo>
                  <a:lnTo>
                    <a:pt x="8001" y="332346"/>
                  </a:lnTo>
                  <a:lnTo>
                    <a:pt x="5693" y="346509"/>
                  </a:lnTo>
                  <a:lnTo>
                    <a:pt x="3975" y="361311"/>
                  </a:lnTo>
                  <a:lnTo>
                    <a:pt x="2738" y="376334"/>
                  </a:lnTo>
                  <a:lnTo>
                    <a:pt x="1874" y="391292"/>
                  </a:lnTo>
                  <a:lnTo>
                    <a:pt x="1445" y="405914"/>
                  </a:lnTo>
                  <a:lnTo>
                    <a:pt x="1681" y="419879"/>
                  </a:lnTo>
                  <a:lnTo>
                    <a:pt x="2655" y="433082"/>
                  </a:lnTo>
                  <a:lnTo>
                    <a:pt x="4291" y="445591"/>
                  </a:lnTo>
                  <a:lnTo>
                    <a:pt x="6460" y="457538"/>
                  </a:lnTo>
                  <a:lnTo>
                    <a:pt x="9030" y="469063"/>
                  </a:lnTo>
                  <a:lnTo>
                    <a:pt x="11891" y="480279"/>
                  </a:lnTo>
                  <a:lnTo>
                    <a:pt x="14957" y="491278"/>
                  </a:lnTo>
                  <a:lnTo>
                    <a:pt x="18171" y="502121"/>
                  </a:lnTo>
                  <a:lnTo>
                    <a:pt x="21649" y="512693"/>
                  </a:lnTo>
                  <a:lnTo>
                    <a:pt x="25670" y="522718"/>
                  </a:lnTo>
                  <a:lnTo>
                    <a:pt x="30345" y="532087"/>
                  </a:lnTo>
                  <a:lnTo>
                    <a:pt x="35792" y="540682"/>
                  </a:lnTo>
                  <a:lnTo>
                    <a:pt x="42205" y="548309"/>
                  </a:lnTo>
                  <a:lnTo>
                    <a:pt x="49596" y="554958"/>
                  </a:lnTo>
                  <a:lnTo>
                    <a:pt x="57831" y="560762"/>
                  </a:lnTo>
                  <a:lnTo>
                    <a:pt x="66730" y="565903"/>
                  </a:lnTo>
                  <a:lnTo>
                    <a:pt x="76125" y="570550"/>
                  </a:lnTo>
                  <a:lnTo>
                    <a:pt x="86044" y="574843"/>
                  </a:lnTo>
                  <a:lnTo>
                    <a:pt x="96686" y="578886"/>
                  </a:lnTo>
                  <a:lnTo>
                    <a:pt x="108101" y="582744"/>
                  </a:lnTo>
                  <a:lnTo>
                    <a:pt x="120038" y="585980"/>
                  </a:lnTo>
                  <a:lnTo>
                    <a:pt x="132050" y="587709"/>
                  </a:lnTo>
                  <a:lnTo>
                    <a:pt x="143871" y="587574"/>
                  </a:lnTo>
                  <a:lnTo>
                    <a:pt x="155419" y="585853"/>
                  </a:lnTo>
                  <a:lnTo>
                    <a:pt x="166706" y="583171"/>
                  </a:lnTo>
                  <a:lnTo>
                    <a:pt x="177779" y="579994"/>
                  </a:lnTo>
                  <a:lnTo>
                    <a:pt x="188691" y="576424"/>
                  </a:lnTo>
                  <a:lnTo>
                    <a:pt x="199484" y="572283"/>
                  </a:lnTo>
                  <a:lnTo>
                    <a:pt x="210190" y="567498"/>
                  </a:lnTo>
                  <a:lnTo>
                    <a:pt x="220668" y="561964"/>
                  </a:lnTo>
                  <a:lnTo>
                    <a:pt x="230632" y="555485"/>
                  </a:lnTo>
                  <a:lnTo>
                    <a:pt x="239963" y="548052"/>
                  </a:lnTo>
                  <a:lnTo>
                    <a:pt x="248703" y="539957"/>
                  </a:lnTo>
                  <a:lnTo>
                    <a:pt x="256961" y="531684"/>
                  </a:lnTo>
                  <a:lnTo>
                    <a:pt x="264845" y="523520"/>
                  </a:lnTo>
                  <a:lnTo>
                    <a:pt x="272294" y="515244"/>
                  </a:lnTo>
                  <a:lnTo>
                    <a:pt x="279077" y="506242"/>
                  </a:lnTo>
                  <a:lnTo>
                    <a:pt x="285128" y="496230"/>
                  </a:lnTo>
                  <a:lnTo>
                    <a:pt x="290684" y="485556"/>
                  </a:lnTo>
                  <a:lnTo>
                    <a:pt x="296182" y="474997"/>
                  </a:lnTo>
                  <a:lnTo>
                    <a:pt x="301880" y="465001"/>
                  </a:lnTo>
                  <a:lnTo>
                    <a:pt x="307691" y="455511"/>
                  </a:lnTo>
                  <a:lnTo>
                    <a:pt x="313293" y="446151"/>
                  </a:lnTo>
                  <a:lnTo>
                    <a:pt x="318506" y="436671"/>
                  </a:lnTo>
                  <a:lnTo>
                    <a:pt x="323312" y="426982"/>
                  </a:lnTo>
                  <a:lnTo>
                    <a:pt x="327766" y="417084"/>
                  </a:lnTo>
                  <a:lnTo>
                    <a:pt x="331945" y="407011"/>
                  </a:lnTo>
                  <a:lnTo>
                    <a:pt x="335921" y="396804"/>
                  </a:lnTo>
                  <a:lnTo>
                    <a:pt x="339751" y="386498"/>
                  </a:lnTo>
                  <a:lnTo>
                    <a:pt x="343479" y="376118"/>
                  </a:lnTo>
                  <a:lnTo>
                    <a:pt x="347137" y="365520"/>
                  </a:lnTo>
                  <a:lnTo>
                    <a:pt x="350747" y="354414"/>
                  </a:lnTo>
                  <a:lnTo>
                    <a:pt x="354319" y="342675"/>
                  </a:lnTo>
                  <a:lnTo>
                    <a:pt x="357701" y="330179"/>
                  </a:lnTo>
                  <a:lnTo>
                    <a:pt x="360592" y="316728"/>
                  </a:lnTo>
                  <a:lnTo>
                    <a:pt x="362873" y="302314"/>
                  </a:lnTo>
                  <a:lnTo>
                    <a:pt x="364744" y="287396"/>
                  </a:lnTo>
                  <a:lnTo>
                    <a:pt x="366614" y="272770"/>
                  </a:lnTo>
                  <a:lnTo>
                    <a:pt x="368722" y="258857"/>
                  </a:lnTo>
                  <a:lnTo>
                    <a:pt x="370970" y="245568"/>
                  </a:lnTo>
                  <a:lnTo>
                    <a:pt x="373026" y="232498"/>
                  </a:lnTo>
                  <a:lnTo>
                    <a:pt x="374701" y="219375"/>
                  </a:lnTo>
                  <a:lnTo>
                    <a:pt x="375809" y="206254"/>
                  </a:lnTo>
                  <a:lnTo>
                    <a:pt x="376095" y="193432"/>
                  </a:lnTo>
                  <a:lnTo>
                    <a:pt x="375504" y="181059"/>
                  </a:lnTo>
                  <a:lnTo>
                    <a:pt x="374140" y="169139"/>
                  </a:lnTo>
                  <a:lnTo>
                    <a:pt x="372162" y="157601"/>
                  </a:lnTo>
                  <a:lnTo>
                    <a:pt x="369717" y="146359"/>
                  </a:lnTo>
                  <a:lnTo>
                    <a:pt x="366773" y="135335"/>
                  </a:lnTo>
                  <a:lnTo>
                    <a:pt x="363119" y="124465"/>
                  </a:lnTo>
                  <a:lnTo>
                    <a:pt x="358698" y="113705"/>
                  </a:lnTo>
                  <a:lnTo>
                    <a:pt x="353595" y="103020"/>
                  </a:lnTo>
                  <a:lnTo>
                    <a:pt x="347944" y="92385"/>
                  </a:lnTo>
                  <a:lnTo>
                    <a:pt x="341882" y="81791"/>
                  </a:lnTo>
                  <a:lnTo>
                    <a:pt x="335525" y="71387"/>
                  </a:lnTo>
                  <a:lnTo>
                    <a:pt x="328957" y="61475"/>
                  </a:lnTo>
                  <a:lnTo>
                    <a:pt x="322240" y="52179"/>
                  </a:lnTo>
                  <a:lnTo>
                    <a:pt x="315255" y="43462"/>
                  </a:lnTo>
                  <a:lnTo>
                    <a:pt x="307728" y="35220"/>
                  </a:lnTo>
                  <a:lnTo>
                    <a:pt x="299545" y="27349"/>
                  </a:lnTo>
                  <a:lnTo>
                    <a:pt x="290590" y="20081"/>
                  </a:lnTo>
                  <a:lnTo>
                    <a:pt x="280668" y="13951"/>
                  </a:lnTo>
                  <a:lnTo>
                    <a:pt x="269768" y="9161"/>
                  </a:lnTo>
                  <a:lnTo>
                    <a:pt x="258024" y="5606"/>
                  </a:lnTo>
                  <a:lnTo>
                    <a:pt x="245616" y="3054"/>
                  </a:lnTo>
                  <a:lnTo>
                    <a:pt x="232720" y="1266"/>
                  </a:lnTo>
                  <a:lnTo>
                    <a:pt x="219638" y="200"/>
                  </a:lnTo>
                  <a:lnTo>
                    <a:pt x="206782" y="0"/>
                  </a:lnTo>
                  <a:lnTo>
                    <a:pt x="194364" y="681"/>
                  </a:lnTo>
                  <a:lnTo>
                    <a:pt x="182569" y="2290"/>
                  </a:lnTo>
                  <a:lnTo>
                    <a:pt x="171640" y="4973"/>
                  </a:lnTo>
                  <a:lnTo>
                    <a:pt x="161618" y="8706"/>
                  </a:lnTo>
                  <a:lnTo>
                    <a:pt x="152224" y="13332"/>
                  </a:lnTo>
                  <a:lnTo>
                    <a:pt x="142989" y="18654"/>
                  </a:lnTo>
                  <a:lnTo>
                    <a:pt x="133625" y="24495"/>
                  </a:lnTo>
                  <a:lnTo>
                    <a:pt x="124198" y="30874"/>
                  </a:lnTo>
                  <a:lnTo>
                    <a:pt x="115015" y="37988"/>
                  </a:lnTo>
                  <a:lnTo>
                    <a:pt x="106243" y="45884"/>
                  </a:lnTo>
                  <a:lnTo>
                    <a:pt x="97895" y="54475"/>
                  </a:lnTo>
                  <a:lnTo>
                    <a:pt x="89909" y="63621"/>
                  </a:lnTo>
                  <a:lnTo>
                    <a:pt x="82205" y="73177"/>
                  </a:lnTo>
                  <a:lnTo>
                    <a:pt x="74710" y="82865"/>
                  </a:lnTo>
                  <a:lnTo>
                    <a:pt x="67364" y="92289"/>
                  </a:lnTo>
                  <a:lnTo>
                    <a:pt x="60122" y="101264"/>
                  </a:lnTo>
                  <a:lnTo>
                    <a:pt x="52952" y="110104"/>
                  </a:lnTo>
                  <a:lnTo>
                    <a:pt x="45831" y="119491"/>
                  </a:lnTo>
                  <a:lnTo>
                    <a:pt x="38748" y="129772"/>
                  </a:lnTo>
                  <a:lnTo>
                    <a:pt x="31855" y="140797"/>
                  </a:lnTo>
                  <a:lnTo>
                    <a:pt x="25454" y="152123"/>
                  </a:lnTo>
                  <a:lnTo>
                    <a:pt x="19673" y="163434"/>
                  </a:lnTo>
                  <a:lnTo>
                    <a:pt x="14623" y="174151"/>
                  </a:lnTo>
                  <a:lnTo>
                    <a:pt x="9989" y="184415"/>
                  </a:lnTo>
                  <a:lnTo>
                    <a:pt x="5366" y="195122"/>
                  </a:lnTo>
                  <a:lnTo>
                    <a:pt x="0" y="207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127378" y="5769616"/>
              <a:ext cx="47217" cy="126343"/>
            </a:xfrm>
            <a:custGeom>
              <a:avLst/>
              <a:gdLst/>
              <a:ahLst/>
              <a:cxnLst/>
              <a:rect l="0" t="0" r="0" b="0"/>
              <a:pathLst>
                <a:path w="47217" h="126343">
                  <a:moveTo>
                    <a:pt x="31585" y="0"/>
                  </a:moveTo>
                  <a:lnTo>
                    <a:pt x="37319" y="6002"/>
                  </a:lnTo>
                  <a:lnTo>
                    <a:pt x="41603" y="12847"/>
                  </a:lnTo>
                  <a:lnTo>
                    <a:pt x="44800" y="21234"/>
                  </a:lnTo>
                  <a:lnTo>
                    <a:pt x="46815" y="30861"/>
                  </a:lnTo>
                  <a:lnTo>
                    <a:pt x="47216" y="41176"/>
                  </a:lnTo>
                  <a:lnTo>
                    <a:pt x="45905" y="51779"/>
                  </a:lnTo>
                  <a:lnTo>
                    <a:pt x="43082" y="62304"/>
                  </a:lnTo>
                  <a:lnTo>
                    <a:pt x="39057" y="72356"/>
                  </a:lnTo>
                  <a:lnTo>
                    <a:pt x="34137" y="81771"/>
                  </a:lnTo>
                  <a:lnTo>
                    <a:pt x="28684" y="90468"/>
                  </a:lnTo>
                  <a:lnTo>
                    <a:pt x="22478" y="99311"/>
                  </a:lnTo>
                  <a:lnTo>
                    <a:pt x="13862" y="11019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346239" y="5355778"/>
              <a:ext cx="159986" cy="421086"/>
            </a:xfrm>
            <a:custGeom>
              <a:avLst/>
              <a:gdLst/>
              <a:ahLst/>
              <a:cxnLst/>
              <a:rect l="0" t="0" r="0" b="0"/>
              <a:pathLst>
                <a:path w="159986" h="421086">
                  <a:moveTo>
                    <a:pt x="107522" y="266439"/>
                  </a:moveTo>
                  <a:lnTo>
                    <a:pt x="104388" y="257839"/>
                  </a:lnTo>
                  <a:lnTo>
                    <a:pt x="99685" y="251413"/>
                  </a:lnTo>
                  <a:lnTo>
                    <a:pt x="92904" y="246613"/>
                  </a:lnTo>
                  <a:lnTo>
                    <a:pt x="84631" y="243417"/>
                  </a:lnTo>
                  <a:lnTo>
                    <a:pt x="75813" y="242168"/>
                  </a:lnTo>
                  <a:lnTo>
                    <a:pt x="67056" y="242886"/>
                  </a:lnTo>
                  <a:lnTo>
                    <a:pt x="58598" y="245467"/>
                  </a:lnTo>
                  <a:lnTo>
                    <a:pt x="50479" y="249856"/>
                  </a:lnTo>
                  <a:lnTo>
                    <a:pt x="42660" y="255842"/>
                  </a:lnTo>
                  <a:lnTo>
                    <a:pt x="35244" y="263111"/>
                  </a:lnTo>
                  <a:lnTo>
                    <a:pt x="28474" y="271352"/>
                  </a:lnTo>
                  <a:lnTo>
                    <a:pt x="22436" y="280298"/>
                  </a:lnTo>
                  <a:lnTo>
                    <a:pt x="17056" y="289744"/>
                  </a:lnTo>
                  <a:lnTo>
                    <a:pt x="12207" y="299536"/>
                  </a:lnTo>
                  <a:lnTo>
                    <a:pt x="7768" y="309572"/>
                  </a:lnTo>
                  <a:lnTo>
                    <a:pt x="3956" y="319939"/>
                  </a:lnTo>
                  <a:lnTo>
                    <a:pt x="1299" y="330890"/>
                  </a:lnTo>
                  <a:lnTo>
                    <a:pt x="0" y="342517"/>
                  </a:lnTo>
                  <a:lnTo>
                    <a:pt x="110" y="354598"/>
                  </a:lnTo>
                  <a:lnTo>
                    <a:pt x="1705" y="366707"/>
                  </a:lnTo>
                  <a:lnTo>
                    <a:pt x="4673" y="378584"/>
                  </a:lnTo>
                  <a:lnTo>
                    <a:pt x="8938" y="389829"/>
                  </a:lnTo>
                  <a:lnTo>
                    <a:pt x="14540" y="399849"/>
                  </a:lnTo>
                  <a:lnTo>
                    <a:pt x="21376" y="408422"/>
                  </a:lnTo>
                  <a:lnTo>
                    <a:pt x="29065" y="415177"/>
                  </a:lnTo>
                  <a:lnTo>
                    <a:pt x="37064" y="419441"/>
                  </a:lnTo>
                  <a:lnTo>
                    <a:pt x="45034" y="421085"/>
                  </a:lnTo>
                  <a:lnTo>
                    <a:pt x="52841" y="420427"/>
                  </a:lnTo>
                  <a:lnTo>
                    <a:pt x="60463" y="417943"/>
                  </a:lnTo>
                  <a:lnTo>
                    <a:pt x="67919" y="414089"/>
                  </a:lnTo>
                  <a:lnTo>
                    <a:pt x="75078" y="409082"/>
                  </a:lnTo>
                  <a:lnTo>
                    <a:pt x="81666" y="402906"/>
                  </a:lnTo>
                  <a:lnTo>
                    <a:pt x="87582" y="395646"/>
                  </a:lnTo>
                  <a:lnTo>
                    <a:pt x="92878" y="387486"/>
                  </a:lnTo>
                  <a:lnTo>
                    <a:pt x="97670" y="378630"/>
                  </a:lnTo>
                  <a:lnTo>
                    <a:pt x="102079" y="369254"/>
                  </a:lnTo>
                  <a:lnTo>
                    <a:pt x="106212" y="359178"/>
                  </a:lnTo>
                  <a:lnTo>
                    <a:pt x="110148" y="347896"/>
                  </a:lnTo>
                  <a:lnTo>
                    <a:pt x="113947" y="335234"/>
                  </a:lnTo>
                  <a:lnTo>
                    <a:pt x="117651" y="321475"/>
                  </a:lnTo>
                  <a:lnTo>
                    <a:pt x="121293" y="307168"/>
                  </a:lnTo>
                  <a:lnTo>
                    <a:pt x="124892" y="292693"/>
                  </a:lnTo>
                  <a:lnTo>
                    <a:pt x="128460" y="278228"/>
                  </a:lnTo>
                  <a:lnTo>
                    <a:pt x="132009" y="263837"/>
                  </a:lnTo>
                  <a:lnTo>
                    <a:pt x="135545" y="249530"/>
                  </a:lnTo>
                  <a:lnTo>
                    <a:pt x="139072" y="235295"/>
                  </a:lnTo>
                  <a:lnTo>
                    <a:pt x="142593" y="221118"/>
                  </a:lnTo>
                  <a:lnTo>
                    <a:pt x="146106" y="206984"/>
                  </a:lnTo>
                  <a:lnTo>
                    <a:pt x="149448" y="192879"/>
                  </a:lnTo>
                  <a:lnTo>
                    <a:pt x="152313" y="178796"/>
                  </a:lnTo>
                  <a:lnTo>
                    <a:pt x="154572" y="164727"/>
                  </a:lnTo>
                  <a:lnTo>
                    <a:pt x="156257" y="150668"/>
                  </a:lnTo>
                  <a:lnTo>
                    <a:pt x="157471" y="136616"/>
                  </a:lnTo>
                  <a:lnTo>
                    <a:pt x="158325" y="122564"/>
                  </a:lnTo>
                  <a:lnTo>
                    <a:pt x="158917" y="108347"/>
                  </a:lnTo>
                  <a:lnTo>
                    <a:pt x="159323" y="93657"/>
                  </a:lnTo>
                  <a:lnTo>
                    <a:pt x="159598" y="78367"/>
                  </a:lnTo>
                  <a:lnTo>
                    <a:pt x="159784" y="62674"/>
                  </a:lnTo>
                  <a:lnTo>
                    <a:pt x="159910" y="46987"/>
                  </a:lnTo>
                  <a:lnTo>
                    <a:pt x="159985" y="31573"/>
                  </a:lnTo>
                  <a:lnTo>
                    <a:pt x="159677" y="17481"/>
                  </a:lnTo>
                  <a:lnTo>
                    <a:pt x="157728" y="6626"/>
                  </a:lnTo>
                  <a:lnTo>
                    <a:pt x="153961" y="532"/>
                  </a:lnTo>
                  <a:lnTo>
                    <a:pt x="150127" y="0"/>
                  </a:lnTo>
                  <a:lnTo>
                    <a:pt x="146975" y="4411"/>
                  </a:lnTo>
                  <a:lnTo>
                    <a:pt x="144431" y="12517"/>
                  </a:lnTo>
                  <a:lnTo>
                    <a:pt x="142072" y="22989"/>
                  </a:lnTo>
                  <a:lnTo>
                    <a:pt x="139620" y="34882"/>
                  </a:lnTo>
                  <a:lnTo>
                    <a:pt x="137135" y="47780"/>
                  </a:lnTo>
                  <a:lnTo>
                    <a:pt x="134916" y="61652"/>
                  </a:lnTo>
                  <a:lnTo>
                    <a:pt x="133121" y="76431"/>
                  </a:lnTo>
                  <a:lnTo>
                    <a:pt x="131594" y="91968"/>
                  </a:lnTo>
                  <a:lnTo>
                    <a:pt x="129962" y="108092"/>
                  </a:lnTo>
                  <a:lnTo>
                    <a:pt x="128016" y="124654"/>
                  </a:lnTo>
                  <a:lnTo>
                    <a:pt x="125879" y="141694"/>
                  </a:lnTo>
                  <a:lnTo>
                    <a:pt x="123898" y="159427"/>
                  </a:lnTo>
                  <a:lnTo>
                    <a:pt x="122269" y="177904"/>
                  </a:lnTo>
                  <a:lnTo>
                    <a:pt x="121023" y="196720"/>
                  </a:lnTo>
                  <a:lnTo>
                    <a:pt x="120111" y="215125"/>
                  </a:lnTo>
                  <a:lnTo>
                    <a:pt x="119463" y="232726"/>
                  </a:lnTo>
                  <a:lnTo>
                    <a:pt x="119012" y="249477"/>
                  </a:lnTo>
                  <a:lnTo>
                    <a:pt x="118702" y="265494"/>
                  </a:lnTo>
                  <a:lnTo>
                    <a:pt x="118494" y="280935"/>
                  </a:lnTo>
                  <a:lnTo>
                    <a:pt x="118523" y="295950"/>
                  </a:lnTo>
                  <a:lnTo>
                    <a:pt x="119074" y="310660"/>
                  </a:lnTo>
                  <a:lnTo>
                    <a:pt x="120257" y="325142"/>
                  </a:lnTo>
                  <a:lnTo>
                    <a:pt x="121874" y="339050"/>
                  </a:lnTo>
                  <a:lnTo>
                    <a:pt x="123667" y="353094"/>
                  </a:lnTo>
                  <a:lnTo>
                    <a:pt x="125794" y="369629"/>
                  </a:lnTo>
                  <a:lnTo>
                    <a:pt x="128579" y="3927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506404" y="5579908"/>
              <a:ext cx="126343" cy="183935"/>
            </a:xfrm>
            <a:custGeom>
              <a:avLst/>
              <a:gdLst/>
              <a:ahLst/>
              <a:cxnLst/>
              <a:rect l="0" t="0" r="0" b="0"/>
              <a:pathLst>
                <a:path w="126343" h="183935">
                  <a:moveTo>
                    <a:pt x="0" y="126537"/>
                  </a:moveTo>
                  <a:lnTo>
                    <a:pt x="5934" y="120737"/>
                  </a:lnTo>
                  <a:lnTo>
                    <a:pt x="12139" y="115813"/>
                  </a:lnTo>
                  <a:lnTo>
                    <a:pt x="19235" y="111310"/>
                  </a:lnTo>
                  <a:lnTo>
                    <a:pt x="27175" y="107089"/>
                  </a:lnTo>
                  <a:lnTo>
                    <a:pt x="35822" y="103076"/>
                  </a:lnTo>
                  <a:lnTo>
                    <a:pt x="45011" y="99210"/>
                  </a:lnTo>
                  <a:lnTo>
                    <a:pt x="54438" y="95284"/>
                  </a:lnTo>
                  <a:lnTo>
                    <a:pt x="63680" y="90960"/>
                  </a:lnTo>
                  <a:lnTo>
                    <a:pt x="72515" y="86081"/>
                  </a:lnTo>
                  <a:lnTo>
                    <a:pt x="80749" y="80497"/>
                  </a:lnTo>
                  <a:lnTo>
                    <a:pt x="88135" y="73991"/>
                  </a:lnTo>
                  <a:lnTo>
                    <a:pt x="94610" y="66538"/>
                  </a:lnTo>
                  <a:lnTo>
                    <a:pt x="99959" y="58261"/>
                  </a:lnTo>
                  <a:lnTo>
                    <a:pt x="103731" y="49335"/>
                  </a:lnTo>
                  <a:lnTo>
                    <a:pt x="105813" y="39935"/>
                  </a:lnTo>
                  <a:lnTo>
                    <a:pt x="106077" y="30522"/>
                  </a:lnTo>
                  <a:lnTo>
                    <a:pt x="104208" y="21816"/>
                  </a:lnTo>
                  <a:lnTo>
                    <a:pt x="100248" y="14160"/>
                  </a:lnTo>
                  <a:lnTo>
                    <a:pt x="94504" y="7869"/>
                  </a:lnTo>
                  <a:lnTo>
                    <a:pt x="87370" y="3392"/>
                  </a:lnTo>
                  <a:lnTo>
                    <a:pt x="79210" y="795"/>
                  </a:lnTo>
                  <a:lnTo>
                    <a:pt x="70480" y="0"/>
                  </a:lnTo>
                  <a:lnTo>
                    <a:pt x="61708" y="971"/>
                  </a:lnTo>
                  <a:lnTo>
                    <a:pt x="53188" y="3513"/>
                  </a:lnTo>
                  <a:lnTo>
                    <a:pt x="45165" y="7487"/>
                  </a:lnTo>
                  <a:lnTo>
                    <a:pt x="37922" y="12895"/>
                  </a:lnTo>
                  <a:lnTo>
                    <a:pt x="31531" y="19605"/>
                  </a:lnTo>
                  <a:lnTo>
                    <a:pt x="25900" y="27379"/>
                  </a:lnTo>
                  <a:lnTo>
                    <a:pt x="20875" y="35967"/>
                  </a:lnTo>
                  <a:lnTo>
                    <a:pt x="16310" y="45155"/>
                  </a:lnTo>
                  <a:lnTo>
                    <a:pt x="12241" y="54934"/>
                  </a:lnTo>
                  <a:lnTo>
                    <a:pt x="8880" y="65484"/>
                  </a:lnTo>
                  <a:lnTo>
                    <a:pt x="6294" y="76837"/>
                  </a:lnTo>
                  <a:lnTo>
                    <a:pt x="4726" y="88732"/>
                  </a:lnTo>
                  <a:lnTo>
                    <a:pt x="4655" y="100716"/>
                  </a:lnTo>
                  <a:lnTo>
                    <a:pt x="6205" y="112514"/>
                  </a:lnTo>
                  <a:lnTo>
                    <a:pt x="9195" y="123876"/>
                  </a:lnTo>
                  <a:lnTo>
                    <a:pt x="13337" y="134506"/>
                  </a:lnTo>
                  <a:lnTo>
                    <a:pt x="18347" y="144316"/>
                  </a:lnTo>
                  <a:lnTo>
                    <a:pt x="24150" y="153226"/>
                  </a:lnTo>
                  <a:lnTo>
                    <a:pt x="30867" y="161071"/>
                  </a:lnTo>
                  <a:lnTo>
                    <a:pt x="38500" y="167866"/>
                  </a:lnTo>
                  <a:lnTo>
                    <a:pt x="47082" y="173600"/>
                  </a:lnTo>
                  <a:lnTo>
                    <a:pt x="56753" y="178162"/>
                  </a:lnTo>
                  <a:lnTo>
                    <a:pt x="67471" y="181594"/>
                  </a:lnTo>
                  <a:lnTo>
                    <a:pt x="78657" y="183694"/>
                  </a:lnTo>
                  <a:lnTo>
                    <a:pt x="90487" y="183934"/>
                  </a:lnTo>
                  <a:lnTo>
                    <a:pt x="105117" y="180102"/>
                  </a:lnTo>
                  <a:lnTo>
                    <a:pt x="126342" y="168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675271" y="5559570"/>
              <a:ext cx="125932" cy="207156"/>
            </a:xfrm>
            <a:custGeom>
              <a:avLst/>
              <a:gdLst/>
              <a:ahLst/>
              <a:cxnLst/>
              <a:rect l="0" t="0" r="0" b="0"/>
              <a:pathLst>
                <a:path w="125932" h="207156">
                  <a:moveTo>
                    <a:pt x="10118" y="104761"/>
                  </a:moveTo>
                  <a:lnTo>
                    <a:pt x="10118" y="116563"/>
                  </a:lnTo>
                  <a:lnTo>
                    <a:pt x="10118" y="128332"/>
                  </a:lnTo>
                  <a:lnTo>
                    <a:pt x="10118" y="141223"/>
                  </a:lnTo>
                  <a:lnTo>
                    <a:pt x="10118" y="155071"/>
                  </a:lnTo>
                  <a:lnTo>
                    <a:pt x="10118" y="169399"/>
                  </a:lnTo>
                  <a:lnTo>
                    <a:pt x="10105" y="183838"/>
                  </a:lnTo>
                  <a:lnTo>
                    <a:pt x="9649" y="197116"/>
                  </a:lnTo>
                  <a:lnTo>
                    <a:pt x="8094" y="205623"/>
                  </a:lnTo>
                  <a:lnTo>
                    <a:pt x="5890" y="207155"/>
                  </a:lnTo>
                  <a:lnTo>
                    <a:pt x="3980" y="203466"/>
                  </a:lnTo>
                  <a:lnTo>
                    <a:pt x="2579" y="196140"/>
                  </a:lnTo>
                  <a:lnTo>
                    <a:pt x="1606" y="186035"/>
                  </a:lnTo>
                  <a:lnTo>
                    <a:pt x="944" y="173800"/>
                  </a:lnTo>
                  <a:lnTo>
                    <a:pt x="496" y="160142"/>
                  </a:lnTo>
                  <a:lnTo>
                    <a:pt x="196" y="145811"/>
                  </a:lnTo>
                  <a:lnTo>
                    <a:pt x="0" y="131273"/>
                  </a:lnTo>
                  <a:lnTo>
                    <a:pt x="37" y="116744"/>
                  </a:lnTo>
                  <a:lnTo>
                    <a:pt x="595" y="102299"/>
                  </a:lnTo>
                  <a:lnTo>
                    <a:pt x="1789" y="87955"/>
                  </a:lnTo>
                  <a:lnTo>
                    <a:pt x="3574" y="73864"/>
                  </a:lnTo>
                  <a:lnTo>
                    <a:pt x="5844" y="60313"/>
                  </a:lnTo>
                  <a:lnTo>
                    <a:pt x="8491" y="47425"/>
                  </a:lnTo>
                  <a:lnTo>
                    <a:pt x="11743" y="35482"/>
                  </a:lnTo>
                  <a:lnTo>
                    <a:pt x="16136" y="24984"/>
                  </a:lnTo>
                  <a:lnTo>
                    <a:pt x="21871" y="16083"/>
                  </a:lnTo>
                  <a:lnTo>
                    <a:pt x="28842" y="8935"/>
                  </a:lnTo>
                  <a:lnTo>
                    <a:pt x="36817" y="3876"/>
                  </a:lnTo>
                  <a:lnTo>
                    <a:pt x="45543" y="889"/>
                  </a:lnTo>
                  <a:lnTo>
                    <a:pt x="54486" y="0"/>
                  </a:lnTo>
                  <a:lnTo>
                    <a:pt x="62869" y="1440"/>
                  </a:lnTo>
                  <a:lnTo>
                    <a:pt x="70320" y="5110"/>
                  </a:lnTo>
                  <a:lnTo>
                    <a:pt x="76980" y="10658"/>
                  </a:lnTo>
                  <a:lnTo>
                    <a:pt x="83301" y="17660"/>
                  </a:lnTo>
                  <a:lnTo>
                    <a:pt x="89586" y="25740"/>
                  </a:lnTo>
                  <a:lnTo>
                    <a:pt x="95639" y="34756"/>
                  </a:lnTo>
                  <a:lnTo>
                    <a:pt x="100880" y="44784"/>
                  </a:lnTo>
                  <a:lnTo>
                    <a:pt x="105041" y="55788"/>
                  </a:lnTo>
                  <a:lnTo>
                    <a:pt x="108328" y="67618"/>
                  </a:lnTo>
                  <a:lnTo>
                    <a:pt x="111224" y="80091"/>
                  </a:lnTo>
                  <a:lnTo>
                    <a:pt x="114057" y="93034"/>
                  </a:lnTo>
                  <a:lnTo>
                    <a:pt x="116820" y="106284"/>
                  </a:lnTo>
                  <a:lnTo>
                    <a:pt x="119520" y="121294"/>
                  </a:lnTo>
                  <a:lnTo>
                    <a:pt x="122404" y="142735"/>
                  </a:lnTo>
                  <a:lnTo>
                    <a:pt x="125931" y="1784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848693" y="5580103"/>
              <a:ext cx="98278" cy="207128"/>
            </a:xfrm>
            <a:custGeom>
              <a:avLst/>
              <a:gdLst/>
              <a:ahLst/>
              <a:cxnLst/>
              <a:rect l="0" t="0" r="0" b="0"/>
              <a:pathLst>
                <a:path w="98278" h="207128">
                  <a:moveTo>
                    <a:pt x="57794" y="0"/>
                  </a:moveTo>
                  <a:lnTo>
                    <a:pt x="49127" y="5935"/>
                  </a:lnTo>
                  <a:lnTo>
                    <a:pt x="42061" y="12140"/>
                  </a:lnTo>
                  <a:lnTo>
                    <a:pt x="35950" y="19240"/>
                  </a:lnTo>
                  <a:lnTo>
                    <a:pt x="30376" y="27353"/>
                  </a:lnTo>
                  <a:lnTo>
                    <a:pt x="24865" y="36647"/>
                  </a:lnTo>
                  <a:lnTo>
                    <a:pt x="19162" y="47096"/>
                  </a:lnTo>
                  <a:lnTo>
                    <a:pt x="13516" y="58521"/>
                  </a:lnTo>
                  <a:lnTo>
                    <a:pt x="8556" y="70707"/>
                  </a:lnTo>
                  <a:lnTo>
                    <a:pt x="4595" y="83456"/>
                  </a:lnTo>
                  <a:lnTo>
                    <a:pt x="1784" y="96608"/>
                  </a:lnTo>
                  <a:lnTo>
                    <a:pt x="272" y="110042"/>
                  </a:lnTo>
                  <a:lnTo>
                    <a:pt x="0" y="123666"/>
                  </a:lnTo>
                  <a:lnTo>
                    <a:pt x="767" y="137255"/>
                  </a:lnTo>
                  <a:lnTo>
                    <a:pt x="2337" y="150459"/>
                  </a:lnTo>
                  <a:lnTo>
                    <a:pt x="4507" y="163110"/>
                  </a:lnTo>
                  <a:lnTo>
                    <a:pt x="7437" y="174894"/>
                  </a:lnTo>
                  <a:lnTo>
                    <a:pt x="11612" y="185283"/>
                  </a:lnTo>
                  <a:lnTo>
                    <a:pt x="17201" y="194107"/>
                  </a:lnTo>
                  <a:lnTo>
                    <a:pt x="24074" y="201032"/>
                  </a:lnTo>
                  <a:lnTo>
                    <a:pt x="31983" y="205411"/>
                  </a:lnTo>
                  <a:lnTo>
                    <a:pt x="40665" y="207127"/>
                  </a:lnTo>
                  <a:lnTo>
                    <a:pt x="49579" y="206349"/>
                  </a:lnTo>
                  <a:lnTo>
                    <a:pt x="57943" y="203251"/>
                  </a:lnTo>
                  <a:lnTo>
                    <a:pt x="65375" y="198171"/>
                  </a:lnTo>
                  <a:lnTo>
                    <a:pt x="71854" y="191527"/>
                  </a:lnTo>
                  <a:lnTo>
                    <a:pt x="77521" y="183713"/>
                  </a:lnTo>
                  <a:lnTo>
                    <a:pt x="82553" y="175053"/>
                  </a:lnTo>
                  <a:lnTo>
                    <a:pt x="86951" y="165631"/>
                  </a:lnTo>
                  <a:lnTo>
                    <a:pt x="90542" y="155323"/>
                  </a:lnTo>
                  <a:lnTo>
                    <a:pt x="93295" y="144127"/>
                  </a:lnTo>
                  <a:lnTo>
                    <a:pt x="95315" y="132167"/>
                  </a:lnTo>
                  <a:lnTo>
                    <a:pt x="96755" y="119607"/>
                  </a:lnTo>
                  <a:lnTo>
                    <a:pt x="97756" y="106604"/>
                  </a:lnTo>
                  <a:lnTo>
                    <a:pt x="98277" y="93449"/>
                  </a:lnTo>
                  <a:lnTo>
                    <a:pt x="98102" y="80544"/>
                  </a:lnTo>
                  <a:lnTo>
                    <a:pt x="97165" y="68092"/>
                  </a:lnTo>
                  <a:lnTo>
                    <a:pt x="95384" y="56273"/>
                  </a:lnTo>
                  <a:lnTo>
                    <a:pt x="92585" y="45329"/>
                  </a:lnTo>
                  <a:lnTo>
                    <a:pt x="88783" y="35310"/>
                  </a:lnTo>
                  <a:lnTo>
                    <a:pt x="84431" y="26399"/>
                  </a:lnTo>
                  <a:lnTo>
                    <a:pt x="79901" y="18134"/>
                  </a:lnTo>
                  <a:lnTo>
                    <a:pt x="74795" y="9786"/>
                  </a:lnTo>
                  <a:lnTo>
                    <a:pt x="683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980186" y="5575295"/>
              <a:ext cx="157929" cy="173265"/>
            </a:xfrm>
            <a:custGeom>
              <a:avLst/>
              <a:gdLst/>
              <a:ahLst/>
              <a:cxnLst/>
              <a:rect l="0" t="0" r="0" b="0"/>
              <a:pathLst>
                <a:path w="157929" h="173265">
                  <a:moveTo>
                    <a:pt x="0" y="25865"/>
                  </a:moveTo>
                  <a:lnTo>
                    <a:pt x="2934" y="37668"/>
                  </a:lnTo>
                  <a:lnTo>
                    <a:pt x="5716" y="49437"/>
                  </a:lnTo>
                  <a:lnTo>
                    <a:pt x="8611" y="62327"/>
                  </a:lnTo>
                  <a:lnTo>
                    <a:pt x="11479" y="76175"/>
                  </a:lnTo>
                  <a:lnTo>
                    <a:pt x="13996" y="90504"/>
                  </a:lnTo>
                  <a:lnTo>
                    <a:pt x="15996" y="104943"/>
                  </a:lnTo>
                  <a:lnTo>
                    <a:pt x="17107" y="118225"/>
                  </a:lnTo>
                  <a:lnTo>
                    <a:pt x="16611" y="126905"/>
                  </a:lnTo>
                  <a:lnTo>
                    <a:pt x="14627" y="129085"/>
                  </a:lnTo>
                  <a:lnTo>
                    <a:pt x="12015" y="126646"/>
                  </a:lnTo>
                  <a:lnTo>
                    <a:pt x="9287" y="120971"/>
                  </a:lnTo>
                  <a:lnTo>
                    <a:pt x="6860" y="112514"/>
                  </a:lnTo>
                  <a:lnTo>
                    <a:pt x="4916" y="101682"/>
                  </a:lnTo>
                  <a:lnTo>
                    <a:pt x="3620" y="89117"/>
                  </a:lnTo>
                  <a:lnTo>
                    <a:pt x="3204" y="75594"/>
                  </a:lnTo>
                  <a:lnTo>
                    <a:pt x="3715" y="61648"/>
                  </a:lnTo>
                  <a:lnTo>
                    <a:pt x="5365" y="48042"/>
                  </a:lnTo>
                  <a:lnTo>
                    <a:pt x="8599" y="35822"/>
                  </a:lnTo>
                  <a:lnTo>
                    <a:pt x="13513" y="25438"/>
                  </a:lnTo>
                  <a:lnTo>
                    <a:pt x="19745" y="17298"/>
                  </a:lnTo>
                  <a:lnTo>
                    <a:pt x="26683" y="12022"/>
                  </a:lnTo>
                  <a:lnTo>
                    <a:pt x="33901" y="9663"/>
                  </a:lnTo>
                  <a:lnTo>
                    <a:pt x="41185" y="9992"/>
                  </a:lnTo>
                  <a:lnTo>
                    <a:pt x="48448" y="12780"/>
                  </a:lnTo>
                  <a:lnTo>
                    <a:pt x="55653" y="17652"/>
                  </a:lnTo>
                  <a:lnTo>
                    <a:pt x="62474" y="24324"/>
                  </a:lnTo>
                  <a:lnTo>
                    <a:pt x="68302" y="32689"/>
                  </a:lnTo>
                  <a:lnTo>
                    <a:pt x="72873" y="42456"/>
                  </a:lnTo>
                  <a:lnTo>
                    <a:pt x="75717" y="50645"/>
                  </a:lnTo>
                  <a:lnTo>
                    <a:pt x="76941" y="53210"/>
                  </a:lnTo>
                  <a:lnTo>
                    <a:pt x="77917" y="50367"/>
                  </a:lnTo>
                  <a:lnTo>
                    <a:pt x="79273" y="43813"/>
                  </a:lnTo>
                  <a:lnTo>
                    <a:pt x="81129" y="35176"/>
                  </a:lnTo>
                  <a:lnTo>
                    <a:pt x="83445" y="25506"/>
                  </a:lnTo>
                  <a:lnTo>
                    <a:pt x="86618" y="16011"/>
                  </a:lnTo>
                  <a:lnTo>
                    <a:pt x="91477" y="8195"/>
                  </a:lnTo>
                  <a:lnTo>
                    <a:pt x="98323" y="2719"/>
                  </a:lnTo>
                  <a:lnTo>
                    <a:pt x="106512" y="0"/>
                  </a:lnTo>
                  <a:lnTo>
                    <a:pt x="114778" y="583"/>
                  </a:lnTo>
                  <a:lnTo>
                    <a:pt x="122368" y="4418"/>
                  </a:lnTo>
                  <a:lnTo>
                    <a:pt x="129071" y="11023"/>
                  </a:lnTo>
                  <a:lnTo>
                    <a:pt x="134947" y="19789"/>
                  </a:lnTo>
                  <a:lnTo>
                    <a:pt x="140148" y="30161"/>
                  </a:lnTo>
                  <a:lnTo>
                    <a:pt x="144674" y="41847"/>
                  </a:lnTo>
                  <a:lnTo>
                    <a:pt x="148356" y="54811"/>
                  </a:lnTo>
                  <a:lnTo>
                    <a:pt x="151175" y="68931"/>
                  </a:lnTo>
                  <a:lnTo>
                    <a:pt x="153240" y="83835"/>
                  </a:lnTo>
                  <a:lnTo>
                    <a:pt x="154710" y="98993"/>
                  </a:lnTo>
                  <a:lnTo>
                    <a:pt x="155738" y="114060"/>
                  </a:lnTo>
                  <a:lnTo>
                    <a:pt x="156447" y="128313"/>
                  </a:lnTo>
                  <a:lnTo>
                    <a:pt x="157007" y="141956"/>
                  </a:lnTo>
                  <a:lnTo>
                    <a:pt x="157473" y="156181"/>
                  </a:lnTo>
                  <a:lnTo>
                    <a:pt x="157928" y="173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222342" y="56853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367629" y="5537989"/>
              <a:ext cx="145995" cy="171764"/>
            </a:xfrm>
            <a:custGeom>
              <a:avLst/>
              <a:gdLst/>
              <a:ahLst/>
              <a:cxnLst/>
              <a:rect l="0" t="0" r="0" b="0"/>
              <a:pathLst>
                <a:path w="145995" h="171764">
                  <a:moveTo>
                    <a:pt x="96868" y="0"/>
                  </a:moveTo>
                  <a:lnTo>
                    <a:pt x="85133" y="67"/>
                  </a:lnTo>
                  <a:lnTo>
                    <a:pt x="74004" y="708"/>
                  </a:lnTo>
                  <a:lnTo>
                    <a:pt x="62415" y="2009"/>
                  </a:lnTo>
                  <a:lnTo>
                    <a:pt x="50599" y="4041"/>
                  </a:lnTo>
                  <a:lnTo>
                    <a:pt x="39236" y="7006"/>
                  </a:lnTo>
                  <a:lnTo>
                    <a:pt x="28696" y="10935"/>
                  </a:lnTo>
                  <a:lnTo>
                    <a:pt x="19341" y="16030"/>
                  </a:lnTo>
                  <a:lnTo>
                    <a:pt x="11665" y="22730"/>
                  </a:lnTo>
                  <a:lnTo>
                    <a:pt x="5778" y="31119"/>
                  </a:lnTo>
                  <a:lnTo>
                    <a:pt x="1792" y="40666"/>
                  </a:lnTo>
                  <a:lnTo>
                    <a:pt x="0" y="50452"/>
                  </a:lnTo>
                  <a:lnTo>
                    <a:pt x="358" y="59908"/>
                  </a:lnTo>
                  <a:lnTo>
                    <a:pt x="2866" y="68524"/>
                  </a:lnTo>
                  <a:lnTo>
                    <a:pt x="7739" y="75699"/>
                  </a:lnTo>
                  <a:lnTo>
                    <a:pt x="14869" y="81258"/>
                  </a:lnTo>
                  <a:lnTo>
                    <a:pt x="23891" y="85363"/>
                  </a:lnTo>
                  <a:lnTo>
                    <a:pt x="34380" y="88298"/>
                  </a:lnTo>
                  <a:lnTo>
                    <a:pt x="45945" y="90360"/>
                  </a:lnTo>
                  <a:lnTo>
                    <a:pt x="58114" y="91952"/>
                  </a:lnTo>
                  <a:lnTo>
                    <a:pt x="70349" y="93571"/>
                  </a:lnTo>
                  <a:lnTo>
                    <a:pt x="82347" y="95488"/>
                  </a:lnTo>
                  <a:lnTo>
                    <a:pt x="93859" y="97932"/>
                  </a:lnTo>
                  <a:lnTo>
                    <a:pt x="104598" y="101176"/>
                  </a:lnTo>
                  <a:lnTo>
                    <a:pt x="114484" y="105291"/>
                  </a:lnTo>
                  <a:lnTo>
                    <a:pt x="123446" y="110342"/>
                  </a:lnTo>
                  <a:lnTo>
                    <a:pt x="131328" y="116482"/>
                  </a:lnTo>
                  <a:lnTo>
                    <a:pt x="138133" y="123677"/>
                  </a:lnTo>
                  <a:lnTo>
                    <a:pt x="143365" y="131439"/>
                  </a:lnTo>
                  <a:lnTo>
                    <a:pt x="145994" y="138954"/>
                  </a:lnTo>
                  <a:lnTo>
                    <a:pt x="145678" y="145776"/>
                  </a:lnTo>
                  <a:lnTo>
                    <a:pt x="142531" y="151659"/>
                  </a:lnTo>
                  <a:lnTo>
                    <a:pt x="136765" y="156385"/>
                  </a:lnTo>
                  <a:lnTo>
                    <a:pt x="128780" y="159974"/>
                  </a:lnTo>
                  <a:lnTo>
                    <a:pt x="119219" y="162757"/>
                  </a:lnTo>
                  <a:lnTo>
                    <a:pt x="108834" y="165256"/>
                  </a:lnTo>
                  <a:lnTo>
                    <a:pt x="98125" y="167789"/>
                  </a:lnTo>
                  <a:lnTo>
                    <a:pt x="87402" y="170136"/>
                  </a:lnTo>
                  <a:lnTo>
                    <a:pt x="75642" y="171763"/>
                  </a:lnTo>
                  <a:lnTo>
                    <a:pt x="59579" y="171700"/>
                  </a:lnTo>
                  <a:lnTo>
                    <a:pt x="3369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548725" y="5316891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67" y="14535"/>
                  </a:lnTo>
                  <a:lnTo>
                    <a:pt x="708" y="27165"/>
                  </a:lnTo>
                  <a:lnTo>
                    <a:pt x="1999" y="39079"/>
                  </a:lnTo>
                  <a:lnTo>
                    <a:pt x="3686" y="50907"/>
                  </a:lnTo>
                  <a:lnTo>
                    <a:pt x="5354" y="63396"/>
                  </a:lnTo>
                  <a:lnTo>
                    <a:pt x="6768" y="76894"/>
                  </a:lnTo>
                  <a:lnTo>
                    <a:pt x="7866" y="91561"/>
                  </a:lnTo>
                  <a:lnTo>
                    <a:pt x="8676" y="107544"/>
                  </a:lnTo>
                  <a:lnTo>
                    <a:pt x="9255" y="124782"/>
                  </a:lnTo>
                  <a:lnTo>
                    <a:pt x="9661" y="143071"/>
                  </a:lnTo>
                  <a:lnTo>
                    <a:pt x="9941" y="162170"/>
                  </a:lnTo>
                  <a:lnTo>
                    <a:pt x="10132" y="181862"/>
                  </a:lnTo>
                  <a:lnTo>
                    <a:pt x="10262" y="201812"/>
                  </a:lnTo>
                  <a:lnTo>
                    <a:pt x="10349" y="221584"/>
                  </a:lnTo>
                  <a:lnTo>
                    <a:pt x="10408" y="240958"/>
                  </a:lnTo>
                  <a:lnTo>
                    <a:pt x="10448" y="259899"/>
                  </a:lnTo>
                  <a:lnTo>
                    <a:pt x="10474" y="278463"/>
                  </a:lnTo>
                  <a:lnTo>
                    <a:pt x="10492" y="296716"/>
                  </a:lnTo>
                  <a:lnTo>
                    <a:pt x="10504" y="314166"/>
                  </a:lnTo>
                  <a:lnTo>
                    <a:pt x="10514" y="331594"/>
                  </a:lnTo>
                  <a:lnTo>
                    <a:pt x="10521" y="351650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453969" y="5485347"/>
              <a:ext cx="210570" cy="10529"/>
            </a:xfrm>
            <a:custGeom>
              <a:avLst/>
              <a:gdLst/>
              <a:ahLst/>
              <a:cxnLst/>
              <a:rect l="0" t="0" r="0" b="0"/>
              <a:pathLst>
                <a:path w="210570" h="10529">
                  <a:moveTo>
                    <a:pt x="210569" y="10528"/>
                  </a:moveTo>
                  <a:lnTo>
                    <a:pt x="201700" y="7662"/>
                  </a:lnTo>
                  <a:lnTo>
                    <a:pt x="192713" y="5519"/>
                  </a:lnTo>
                  <a:lnTo>
                    <a:pt x="182718" y="3916"/>
                  </a:lnTo>
                  <a:lnTo>
                    <a:pt x="171738" y="2736"/>
                  </a:lnTo>
                  <a:lnTo>
                    <a:pt x="159927" y="1887"/>
                  </a:lnTo>
                  <a:lnTo>
                    <a:pt x="147463" y="1290"/>
                  </a:lnTo>
                  <a:lnTo>
                    <a:pt x="134353" y="875"/>
                  </a:lnTo>
                  <a:lnTo>
                    <a:pt x="120425" y="591"/>
                  </a:lnTo>
                  <a:lnTo>
                    <a:pt x="105653" y="398"/>
                  </a:lnTo>
                  <a:lnTo>
                    <a:pt x="90312" y="267"/>
                  </a:lnTo>
                  <a:lnTo>
                    <a:pt x="74863" y="179"/>
                  </a:lnTo>
                  <a:lnTo>
                    <a:pt x="59599" y="120"/>
                  </a:lnTo>
                  <a:lnTo>
                    <a:pt x="45215" y="80"/>
                  </a:lnTo>
                  <a:lnTo>
                    <a:pt x="31470" y="49"/>
                  </a:lnTo>
                  <a:lnTo>
                    <a:pt x="17162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604785" y="5589475"/>
              <a:ext cx="175568" cy="135635"/>
            </a:xfrm>
            <a:custGeom>
              <a:avLst/>
              <a:gdLst/>
              <a:ahLst/>
              <a:cxnLst/>
              <a:rect l="0" t="0" r="0" b="0"/>
              <a:pathLst>
                <a:path w="175568" h="135635">
                  <a:moveTo>
                    <a:pt x="101868" y="32742"/>
                  </a:moveTo>
                  <a:lnTo>
                    <a:pt x="98800" y="24075"/>
                  </a:lnTo>
                  <a:lnTo>
                    <a:pt x="94737" y="17009"/>
                  </a:lnTo>
                  <a:lnTo>
                    <a:pt x="89239" y="10912"/>
                  </a:lnTo>
                  <a:lnTo>
                    <a:pt x="82307" y="5857"/>
                  </a:lnTo>
                  <a:lnTo>
                    <a:pt x="73861" y="2291"/>
                  </a:lnTo>
                  <a:lnTo>
                    <a:pt x="64020" y="343"/>
                  </a:lnTo>
                  <a:lnTo>
                    <a:pt x="53354" y="0"/>
                  </a:lnTo>
                  <a:lnTo>
                    <a:pt x="42749" y="1282"/>
                  </a:lnTo>
                  <a:lnTo>
                    <a:pt x="32709" y="4040"/>
                  </a:lnTo>
                  <a:lnTo>
                    <a:pt x="23684" y="8332"/>
                  </a:lnTo>
                  <a:lnTo>
                    <a:pt x="16228" y="14486"/>
                  </a:lnTo>
                  <a:lnTo>
                    <a:pt x="10478" y="22513"/>
                  </a:lnTo>
                  <a:lnTo>
                    <a:pt x="6244" y="32157"/>
                  </a:lnTo>
                  <a:lnTo>
                    <a:pt x="3220" y="43070"/>
                  </a:lnTo>
                  <a:lnTo>
                    <a:pt x="1114" y="54921"/>
                  </a:lnTo>
                  <a:lnTo>
                    <a:pt x="0" y="67113"/>
                  </a:lnTo>
                  <a:lnTo>
                    <a:pt x="299" y="78830"/>
                  </a:lnTo>
                  <a:lnTo>
                    <a:pt x="2129" y="89667"/>
                  </a:lnTo>
                  <a:lnTo>
                    <a:pt x="5323" y="99586"/>
                  </a:lnTo>
                  <a:lnTo>
                    <a:pt x="9608" y="108717"/>
                  </a:lnTo>
                  <a:lnTo>
                    <a:pt x="14724" y="117217"/>
                  </a:lnTo>
                  <a:lnTo>
                    <a:pt x="20767" y="124758"/>
                  </a:lnTo>
                  <a:lnTo>
                    <a:pt x="28180" y="130548"/>
                  </a:lnTo>
                  <a:lnTo>
                    <a:pt x="37083" y="134281"/>
                  </a:lnTo>
                  <a:lnTo>
                    <a:pt x="46994" y="135634"/>
                  </a:lnTo>
                  <a:lnTo>
                    <a:pt x="57030" y="134042"/>
                  </a:lnTo>
                  <a:lnTo>
                    <a:pt x="66669" y="129483"/>
                  </a:lnTo>
                  <a:lnTo>
                    <a:pt x="75748" y="122371"/>
                  </a:lnTo>
                  <a:lnTo>
                    <a:pt x="84298" y="113254"/>
                  </a:lnTo>
                  <a:lnTo>
                    <a:pt x="92408" y="102648"/>
                  </a:lnTo>
                  <a:lnTo>
                    <a:pt x="99854" y="90972"/>
                  </a:lnTo>
                  <a:lnTo>
                    <a:pt x="106111" y="78546"/>
                  </a:lnTo>
                  <a:lnTo>
                    <a:pt x="111005" y="65631"/>
                  </a:lnTo>
                  <a:lnTo>
                    <a:pt x="115221" y="53544"/>
                  </a:lnTo>
                  <a:lnTo>
                    <a:pt x="119860" y="45801"/>
                  </a:lnTo>
                  <a:lnTo>
                    <a:pt x="124755" y="44284"/>
                  </a:lnTo>
                  <a:lnTo>
                    <a:pt x="129203" y="47127"/>
                  </a:lnTo>
                  <a:lnTo>
                    <a:pt x="133365" y="52532"/>
                  </a:lnTo>
                  <a:lnTo>
                    <a:pt x="137737" y="59192"/>
                  </a:lnTo>
                  <a:lnTo>
                    <a:pt x="142577" y="66349"/>
                  </a:lnTo>
                  <a:lnTo>
                    <a:pt x="147811" y="73345"/>
                  </a:lnTo>
                  <a:lnTo>
                    <a:pt x="153765" y="80124"/>
                  </a:lnTo>
                  <a:lnTo>
                    <a:pt x="162084" y="87270"/>
                  </a:lnTo>
                  <a:lnTo>
                    <a:pt x="175567" y="959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780352" y="5559046"/>
              <a:ext cx="52644" cy="94758"/>
            </a:xfrm>
            <a:custGeom>
              <a:avLst/>
              <a:gdLst/>
              <a:ahLst/>
              <a:cxnLst/>
              <a:rect l="0" t="0" r="0" b="0"/>
              <a:pathLst>
                <a:path w="52644" h="94758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20" y="25847"/>
                  </a:lnTo>
                  <a:lnTo>
                    <a:pt x="15520" y="34968"/>
                  </a:lnTo>
                  <a:lnTo>
                    <a:pt x="21001" y="44463"/>
                  </a:lnTo>
                  <a:lnTo>
                    <a:pt x="26923" y="54241"/>
                  </a:lnTo>
                  <a:lnTo>
                    <a:pt x="32862" y="63772"/>
                  </a:lnTo>
                  <a:lnTo>
                    <a:pt x="38707" y="73036"/>
                  </a:lnTo>
                  <a:lnTo>
                    <a:pt x="44971" y="82844"/>
                  </a:lnTo>
                  <a:lnTo>
                    <a:pt x="52643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769823" y="5516933"/>
              <a:ext cx="147400" cy="400083"/>
            </a:xfrm>
            <a:custGeom>
              <a:avLst/>
              <a:gdLst/>
              <a:ahLst/>
              <a:cxnLst/>
              <a:rect l="0" t="0" r="0" b="0"/>
              <a:pathLst>
                <a:path w="147400" h="400083">
                  <a:moveTo>
                    <a:pt x="147399" y="0"/>
                  </a:moveTo>
                  <a:lnTo>
                    <a:pt x="141532" y="6001"/>
                  </a:lnTo>
                  <a:lnTo>
                    <a:pt x="135967" y="12846"/>
                  </a:lnTo>
                  <a:lnTo>
                    <a:pt x="130168" y="21233"/>
                  </a:lnTo>
                  <a:lnTo>
                    <a:pt x="124087" y="30861"/>
                  </a:lnTo>
                  <a:lnTo>
                    <a:pt x="117757" y="41176"/>
                  </a:lnTo>
                  <a:lnTo>
                    <a:pt x="111229" y="51792"/>
                  </a:lnTo>
                  <a:lnTo>
                    <a:pt x="104554" y="62836"/>
                  </a:lnTo>
                  <a:lnTo>
                    <a:pt x="97771" y="74833"/>
                  </a:lnTo>
                  <a:lnTo>
                    <a:pt x="90918" y="88012"/>
                  </a:lnTo>
                  <a:lnTo>
                    <a:pt x="84181" y="102301"/>
                  </a:lnTo>
                  <a:lnTo>
                    <a:pt x="77886" y="117504"/>
                  </a:lnTo>
                  <a:lnTo>
                    <a:pt x="72170" y="133392"/>
                  </a:lnTo>
                  <a:lnTo>
                    <a:pt x="67010" y="149452"/>
                  </a:lnTo>
                  <a:lnTo>
                    <a:pt x="62308" y="164920"/>
                  </a:lnTo>
                  <a:lnTo>
                    <a:pt x="57961" y="179430"/>
                  </a:lnTo>
                  <a:lnTo>
                    <a:pt x="53870" y="192966"/>
                  </a:lnTo>
                  <a:lnTo>
                    <a:pt x="49963" y="205678"/>
                  </a:lnTo>
                  <a:lnTo>
                    <a:pt x="46182" y="217765"/>
                  </a:lnTo>
                  <a:lnTo>
                    <a:pt x="42489" y="229885"/>
                  </a:lnTo>
                  <a:lnTo>
                    <a:pt x="38855" y="243095"/>
                  </a:lnTo>
                  <a:lnTo>
                    <a:pt x="35263" y="257876"/>
                  </a:lnTo>
                  <a:lnTo>
                    <a:pt x="31698" y="273876"/>
                  </a:lnTo>
                  <a:lnTo>
                    <a:pt x="28151" y="290226"/>
                  </a:lnTo>
                  <a:lnTo>
                    <a:pt x="24617" y="306365"/>
                  </a:lnTo>
                  <a:lnTo>
                    <a:pt x="21091" y="321928"/>
                  </a:lnTo>
                  <a:lnTo>
                    <a:pt x="17571" y="336598"/>
                  </a:lnTo>
                  <a:lnTo>
                    <a:pt x="14059" y="350296"/>
                  </a:lnTo>
                  <a:lnTo>
                    <a:pt x="10704" y="362686"/>
                  </a:lnTo>
                  <a:lnTo>
                    <a:pt x="7475" y="374286"/>
                  </a:lnTo>
                  <a:lnTo>
                    <a:pt x="4089" y="386113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926735" y="5537989"/>
              <a:ext cx="127001" cy="210571"/>
            </a:xfrm>
            <a:custGeom>
              <a:avLst/>
              <a:gdLst/>
              <a:ahLst/>
              <a:cxnLst/>
              <a:rect l="0" t="0" r="0" b="0"/>
              <a:pathLst>
                <a:path w="127001" h="210571">
                  <a:moveTo>
                    <a:pt x="106301" y="0"/>
                  </a:moveTo>
                  <a:lnTo>
                    <a:pt x="97500" y="3001"/>
                  </a:lnTo>
                  <a:lnTo>
                    <a:pt x="89153" y="6424"/>
                  </a:lnTo>
                  <a:lnTo>
                    <a:pt x="80454" y="10615"/>
                  </a:lnTo>
                  <a:lnTo>
                    <a:pt x="71333" y="15342"/>
                  </a:lnTo>
                  <a:lnTo>
                    <a:pt x="61838" y="20176"/>
                  </a:lnTo>
                  <a:lnTo>
                    <a:pt x="52051" y="24857"/>
                  </a:lnTo>
                  <a:lnTo>
                    <a:pt x="42210" y="29467"/>
                  </a:lnTo>
                  <a:lnTo>
                    <a:pt x="32685" y="34317"/>
                  </a:lnTo>
                  <a:lnTo>
                    <a:pt x="23660" y="39588"/>
                  </a:lnTo>
                  <a:lnTo>
                    <a:pt x="15467" y="45619"/>
                  </a:lnTo>
                  <a:lnTo>
                    <a:pt x="8642" y="52964"/>
                  </a:lnTo>
                  <a:lnTo>
                    <a:pt x="3364" y="61780"/>
                  </a:lnTo>
                  <a:lnTo>
                    <a:pt x="0" y="71112"/>
                  </a:lnTo>
                  <a:lnTo>
                    <a:pt x="100" y="79289"/>
                  </a:lnTo>
                  <a:lnTo>
                    <a:pt x="4167" y="85223"/>
                  </a:lnTo>
                  <a:lnTo>
                    <a:pt x="10459" y="88435"/>
                  </a:lnTo>
                  <a:lnTo>
                    <a:pt x="18055" y="89450"/>
                  </a:lnTo>
                  <a:lnTo>
                    <a:pt x="26704" y="89102"/>
                  </a:lnTo>
                  <a:lnTo>
                    <a:pt x="36456" y="88212"/>
                  </a:lnTo>
                  <a:lnTo>
                    <a:pt x="47254" y="87261"/>
                  </a:lnTo>
                  <a:lnTo>
                    <a:pt x="58766" y="86610"/>
                  </a:lnTo>
                  <a:lnTo>
                    <a:pt x="70489" y="86616"/>
                  </a:lnTo>
                  <a:lnTo>
                    <a:pt x="82105" y="87403"/>
                  </a:lnTo>
                  <a:lnTo>
                    <a:pt x="93176" y="89234"/>
                  </a:lnTo>
                  <a:lnTo>
                    <a:pt x="103078" y="92589"/>
                  </a:lnTo>
                  <a:lnTo>
                    <a:pt x="111577" y="97587"/>
                  </a:lnTo>
                  <a:lnTo>
                    <a:pt x="118452" y="104045"/>
                  </a:lnTo>
                  <a:lnTo>
                    <a:pt x="123329" y="111667"/>
                  </a:lnTo>
                  <a:lnTo>
                    <a:pt x="126194" y="120157"/>
                  </a:lnTo>
                  <a:lnTo>
                    <a:pt x="127000" y="129110"/>
                  </a:lnTo>
                  <a:lnTo>
                    <a:pt x="125505" y="138031"/>
                  </a:lnTo>
                  <a:lnTo>
                    <a:pt x="121798" y="146655"/>
                  </a:lnTo>
                  <a:lnTo>
                    <a:pt x="116225" y="154919"/>
                  </a:lnTo>
                  <a:lnTo>
                    <a:pt x="109207" y="162855"/>
                  </a:lnTo>
                  <a:lnTo>
                    <a:pt x="101111" y="170524"/>
                  </a:lnTo>
                  <a:lnTo>
                    <a:pt x="91915" y="177829"/>
                  </a:lnTo>
                  <a:lnTo>
                    <a:pt x="81234" y="184515"/>
                  </a:lnTo>
                  <a:lnTo>
                    <a:pt x="68991" y="190492"/>
                  </a:lnTo>
                  <a:lnTo>
                    <a:pt x="55944" y="195676"/>
                  </a:lnTo>
                  <a:lnTo>
                    <a:pt x="42123" y="200414"/>
                  </a:lnTo>
                  <a:lnTo>
                    <a:pt x="25196" y="205122"/>
                  </a:lnTo>
                  <a:lnTo>
                    <a:pt x="101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348891" y="5369533"/>
              <a:ext cx="10529" cy="315857"/>
            </a:xfrm>
            <a:custGeom>
              <a:avLst/>
              <a:gdLst/>
              <a:ahLst/>
              <a:cxnLst/>
              <a:rect l="0" t="0" r="0" b="0"/>
              <a:pathLst>
                <a:path w="10529" h="315857">
                  <a:moveTo>
                    <a:pt x="10528" y="0"/>
                  </a:moveTo>
                  <a:lnTo>
                    <a:pt x="10528" y="14602"/>
                  </a:lnTo>
                  <a:lnTo>
                    <a:pt x="10528" y="27873"/>
                  </a:lnTo>
                  <a:lnTo>
                    <a:pt x="10528" y="41074"/>
                  </a:lnTo>
                  <a:lnTo>
                    <a:pt x="10528" y="54416"/>
                  </a:lnTo>
                  <a:lnTo>
                    <a:pt x="10528" y="67925"/>
                  </a:lnTo>
                  <a:lnTo>
                    <a:pt x="10524" y="81574"/>
                  </a:lnTo>
                  <a:lnTo>
                    <a:pt x="10351" y="95167"/>
                  </a:lnTo>
                  <a:lnTo>
                    <a:pt x="9703" y="108369"/>
                  </a:lnTo>
                  <a:lnTo>
                    <a:pt x="8454" y="121033"/>
                  </a:lnTo>
                  <a:lnTo>
                    <a:pt x="6802" y="133503"/>
                  </a:lnTo>
                  <a:lnTo>
                    <a:pt x="5153" y="146481"/>
                  </a:lnTo>
                  <a:lnTo>
                    <a:pt x="3751" y="160325"/>
                  </a:lnTo>
                  <a:lnTo>
                    <a:pt x="2657" y="174896"/>
                  </a:lnTo>
                  <a:lnTo>
                    <a:pt x="1850" y="189756"/>
                  </a:lnTo>
                  <a:lnTo>
                    <a:pt x="1272" y="204606"/>
                  </a:lnTo>
                  <a:lnTo>
                    <a:pt x="868" y="219324"/>
                  </a:lnTo>
                  <a:lnTo>
                    <a:pt x="587" y="233885"/>
                  </a:lnTo>
                  <a:lnTo>
                    <a:pt x="396" y="248293"/>
                  </a:lnTo>
                  <a:lnTo>
                    <a:pt x="267" y="262164"/>
                  </a:lnTo>
                  <a:lnTo>
                    <a:pt x="165" y="276185"/>
                  </a:lnTo>
                  <a:lnTo>
                    <a:pt x="81" y="292708"/>
                  </a:lnTo>
                  <a:lnTo>
                    <a:pt x="0" y="3158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275192" y="5506404"/>
              <a:ext cx="168456" cy="42115"/>
            </a:xfrm>
            <a:custGeom>
              <a:avLst/>
              <a:gdLst/>
              <a:ahLst/>
              <a:cxnLst/>
              <a:rect l="0" t="0" r="0" b="0"/>
              <a:pathLst>
                <a:path w="168456" h="42115">
                  <a:moveTo>
                    <a:pt x="168455" y="0"/>
                  </a:moveTo>
                  <a:lnTo>
                    <a:pt x="156787" y="67"/>
                  </a:lnTo>
                  <a:lnTo>
                    <a:pt x="146299" y="707"/>
                  </a:lnTo>
                  <a:lnTo>
                    <a:pt x="135998" y="2003"/>
                  </a:lnTo>
                  <a:lnTo>
                    <a:pt x="125696" y="3863"/>
                  </a:lnTo>
                  <a:lnTo>
                    <a:pt x="115353" y="6180"/>
                  </a:lnTo>
                  <a:lnTo>
                    <a:pt x="104959" y="8846"/>
                  </a:lnTo>
                  <a:lnTo>
                    <a:pt x="94358" y="11770"/>
                  </a:lnTo>
                  <a:lnTo>
                    <a:pt x="83251" y="14877"/>
                  </a:lnTo>
                  <a:lnTo>
                    <a:pt x="71527" y="18113"/>
                  </a:lnTo>
                  <a:lnTo>
                    <a:pt x="59448" y="21477"/>
                  </a:lnTo>
                  <a:lnTo>
                    <a:pt x="46171" y="25458"/>
                  </a:lnTo>
                  <a:lnTo>
                    <a:pt x="28289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443647" y="5316891"/>
              <a:ext cx="242157" cy="327187"/>
            </a:xfrm>
            <a:custGeom>
              <a:avLst/>
              <a:gdLst/>
              <a:ahLst/>
              <a:cxnLst/>
              <a:rect l="0" t="0" r="0" b="0"/>
              <a:pathLst>
                <a:path w="242157" h="32718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7" y="58280"/>
                  </a:lnTo>
                  <a:lnTo>
                    <a:pt x="826" y="74104"/>
                  </a:lnTo>
                  <a:lnTo>
                    <a:pt x="2076" y="90420"/>
                  </a:lnTo>
                  <a:lnTo>
                    <a:pt x="3727" y="106937"/>
                  </a:lnTo>
                  <a:lnTo>
                    <a:pt x="5376" y="123245"/>
                  </a:lnTo>
                  <a:lnTo>
                    <a:pt x="6778" y="139135"/>
                  </a:lnTo>
                  <a:lnTo>
                    <a:pt x="7871" y="154584"/>
                  </a:lnTo>
                  <a:lnTo>
                    <a:pt x="8679" y="169651"/>
                  </a:lnTo>
                  <a:lnTo>
                    <a:pt x="9258" y="184417"/>
                  </a:lnTo>
                  <a:lnTo>
                    <a:pt x="9663" y="198963"/>
                  </a:lnTo>
                  <a:lnTo>
                    <a:pt x="9943" y="213350"/>
                  </a:lnTo>
                  <a:lnTo>
                    <a:pt x="10133" y="227528"/>
                  </a:lnTo>
                  <a:lnTo>
                    <a:pt x="10271" y="238093"/>
                  </a:lnTo>
                  <a:lnTo>
                    <a:pt x="10374" y="240912"/>
                  </a:lnTo>
                  <a:lnTo>
                    <a:pt x="10445" y="237560"/>
                  </a:lnTo>
                  <a:lnTo>
                    <a:pt x="10656" y="230394"/>
                  </a:lnTo>
                  <a:lnTo>
                    <a:pt x="11326" y="221232"/>
                  </a:lnTo>
                  <a:lnTo>
                    <a:pt x="12600" y="211152"/>
                  </a:lnTo>
                  <a:lnTo>
                    <a:pt x="14779" y="201018"/>
                  </a:lnTo>
                  <a:lnTo>
                    <a:pt x="18376" y="191698"/>
                  </a:lnTo>
                  <a:lnTo>
                    <a:pt x="23536" y="183575"/>
                  </a:lnTo>
                  <a:lnTo>
                    <a:pt x="29934" y="177279"/>
                  </a:lnTo>
                  <a:lnTo>
                    <a:pt x="36985" y="173850"/>
                  </a:lnTo>
                  <a:lnTo>
                    <a:pt x="44273" y="173585"/>
                  </a:lnTo>
                  <a:lnTo>
                    <a:pt x="51434" y="176321"/>
                  </a:lnTo>
                  <a:lnTo>
                    <a:pt x="58082" y="181802"/>
                  </a:lnTo>
                  <a:lnTo>
                    <a:pt x="64066" y="189597"/>
                  </a:lnTo>
                  <a:lnTo>
                    <a:pt x="69423" y="199197"/>
                  </a:lnTo>
                  <a:lnTo>
                    <a:pt x="74262" y="210141"/>
                  </a:lnTo>
                  <a:lnTo>
                    <a:pt x="78701" y="222048"/>
                  </a:lnTo>
                  <a:lnTo>
                    <a:pt x="82686" y="234632"/>
                  </a:lnTo>
                  <a:lnTo>
                    <a:pt x="85990" y="247684"/>
                  </a:lnTo>
                  <a:lnTo>
                    <a:pt x="88561" y="260968"/>
                  </a:lnTo>
                  <a:lnTo>
                    <a:pt x="90945" y="271231"/>
                  </a:lnTo>
                  <a:lnTo>
                    <a:pt x="93872" y="274864"/>
                  </a:lnTo>
                  <a:lnTo>
                    <a:pt x="97448" y="273713"/>
                  </a:lnTo>
                  <a:lnTo>
                    <a:pt x="101895" y="270023"/>
                  </a:lnTo>
                  <a:lnTo>
                    <a:pt x="107490" y="265356"/>
                  </a:lnTo>
                  <a:lnTo>
                    <a:pt x="114261" y="260526"/>
                  </a:lnTo>
                  <a:lnTo>
                    <a:pt x="122212" y="256025"/>
                  </a:lnTo>
                  <a:lnTo>
                    <a:pt x="131434" y="252247"/>
                  </a:lnTo>
                  <a:lnTo>
                    <a:pt x="141843" y="249300"/>
                  </a:lnTo>
                  <a:lnTo>
                    <a:pt x="152913" y="246782"/>
                  </a:lnTo>
                  <a:lnTo>
                    <a:pt x="163801" y="243930"/>
                  </a:lnTo>
                  <a:lnTo>
                    <a:pt x="174039" y="240329"/>
                  </a:lnTo>
                  <a:lnTo>
                    <a:pt x="183370" y="235751"/>
                  </a:lnTo>
                  <a:lnTo>
                    <a:pt x="191565" y="229996"/>
                  </a:lnTo>
                  <a:lnTo>
                    <a:pt x="198625" y="223076"/>
                  </a:lnTo>
                  <a:lnTo>
                    <a:pt x="204553" y="215004"/>
                  </a:lnTo>
                  <a:lnTo>
                    <a:pt x="209252" y="205692"/>
                  </a:lnTo>
                  <a:lnTo>
                    <a:pt x="212781" y="195217"/>
                  </a:lnTo>
                  <a:lnTo>
                    <a:pt x="214999" y="184100"/>
                  </a:lnTo>
                  <a:lnTo>
                    <a:pt x="215516" y="173180"/>
                  </a:lnTo>
                  <a:lnTo>
                    <a:pt x="214265" y="162918"/>
                  </a:lnTo>
                  <a:lnTo>
                    <a:pt x="211307" y="153573"/>
                  </a:lnTo>
                  <a:lnTo>
                    <a:pt x="206655" y="145368"/>
                  </a:lnTo>
                  <a:lnTo>
                    <a:pt x="200489" y="138310"/>
                  </a:lnTo>
                  <a:lnTo>
                    <a:pt x="193096" y="132723"/>
                  </a:lnTo>
                  <a:lnTo>
                    <a:pt x="184771" y="129317"/>
                  </a:lnTo>
                  <a:lnTo>
                    <a:pt x="175773" y="128289"/>
                  </a:lnTo>
                  <a:lnTo>
                    <a:pt x="166462" y="129547"/>
                  </a:lnTo>
                  <a:lnTo>
                    <a:pt x="157293" y="132974"/>
                  </a:lnTo>
                  <a:lnTo>
                    <a:pt x="148508" y="138282"/>
                  </a:lnTo>
                  <a:lnTo>
                    <a:pt x="140473" y="145252"/>
                  </a:lnTo>
                  <a:lnTo>
                    <a:pt x="133756" y="153816"/>
                  </a:lnTo>
                  <a:lnTo>
                    <a:pt x="128535" y="163798"/>
                  </a:lnTo>
                  <a:lnTo>
                    <a:pt x="124673" y="175092"/>
                  </a:lnTo>
                  <a:lnTo>
                    <a:pt x="121908" y="187729"/>
                  </a:lnTo>
                  <a:lnTo>
                    <a:pt x="119973" y="201592"/>
                  </a:lnTo>
                  <a:lnTo>
                    <a:pt x="118807" y="216138"/>
                  </a:lnTo>
                  <a:lnTo>
                    <a:pt x="118539" y="230515"/>
                  </a:lnTo>
                  <a:lnTo>
                    <a:pt x="119171" y="244256"/>
                  </a:lnTo>
                  <a:lnTo>
                    <a:pt x="120576" y="257261"/>
                  </a:lnTo>
                  <a:lnTo>
                    <a:pt x="122589" y="269608"/>
                  </a:lnTo>
                  <a:lnTo>
                    <a:pt x="125065" y="281423"/>
                  </a:lnTo>
                  <a:lnTo>
                    <a:pt x="128200" y="292512"/>
                  </a:lnTo>
                  <a:lnTo>
                    <a:pt x="132516" y="302368"/>
                  </a:lnTo>
                  <a:lnTo>
                    <a:pt x="138204" y="310806"/>
                  </a:lnTo>
                  <a:lnTo>
                    <a:pt x="145313" y="317627"/>
                  </a:lnTo>
                  <a:lnTo>
                    <a:pt x="153914" y="322461"/>
                  </a:lnTo>
                  <a:lnTo>
                    <a:pt x="163883" y="325307"/>
                  </a:lnTo>
                  <a:lnTo>
                    <a:pt x="174944" y="326606"/>
                  </a:lnTo>
                  <a:lnTo>
                    <a:pt x="188156" y="327186"/>
                  </a:lnTo>
                  <a:lnTo>
                    <a:pt x="208033" y="327101"/>
                  </a:lnTo>
                  <a:lnTo>
                    <a:pt x="24215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825368" y="5458362"/>
              <a:ext cx="121524" cy="166138"/>
            </a:xfrm>
            <a:custGeom>
              <a:avLst/>
              <a:gdLst/>
              <a:ahLst/>
              <a:cxnLst/>
              <a:rect l="0" t="0" r="0" b="0"/>
              <a:pathLst>
                <a:path w="121524" h="166138">
                  <a:moveTo>
                    <a:pt x="102590" y="16456"/>
                  </a:moveTo>
                  <a:lnTo>
                    <a:pt x="96588" y="10723"/>
                  </a:lnTo>
                  <a:lnTo>
                    <a:pt x="89744" y="6439"/>
                  </a:lnTo>
                  <a:lnTo>
                    <a:pt x="81356" y="3238"/>
                  </a:lnTo>
                  <a:lnTo>
                    <a:pt x="71729" y="1049"/>
                  </a:lnTo>
                  <a:lnTo>
                    <a:pt x="61415" y="0"/>
                  </a:lnTo>
                  <a:lnTo>
                    <a:pt x="50811" y="62"/>
                  </a:lnTo>
                  <a:lnTo>
                    <a:pt x="40286" y="1233"/>
                  </a:lnTo>
                  <a:lnTo>
                    <a:pt x="30233" y="3610"/>
                  </a:lnTo>
                  <a:lnTo>
                    <a:pt x="20829" y="7136"/>
                  </a:lnTo>
                  <a:lnTo>
                    <a:pt x="12534" y="11791"/>
                  </a:lnTo>
                  <a:lnTo>
                    <a:pt x="6166" y="17664"/>
                  </a:lnTo>
                  <a:lnTo>
                    <a:pt x="2000" y="24685"/>
                  </a:lnTo>
                  <a:lnTo>
                    <a:pt x="0" y="32500"/>
                  </a:lnTo>
                  <a:lnTo>
                    <a:pt x="86" y="40583"/>
                  </a:lnTo>
                  <a:lnTo>
                    <a:pt x="2003" y="48601"/>
                  </a:lnTo>
                  <a:lnTo>
                    <a:pt x="5712" y="56100"/>
                  </a:lnTo>
                  <a:lnTo>
                    <a:pt x="11465" y="62451"/>
                  </a:lnTo>
                  <a:lnTo>
                    <a:pt x="19215" y="67426"/>
                  </a:lnTo>
                  <a:lnTo>
                    <a:pt x="28503" y="71291"/>
                  </a:lnTo>
                  <a:lnTo>
                    <a:pt x="38645" y="74591"/>
                  </a:lnTo>
                  <a:lnTo>
                    <a:pt x="49163" y="77711"/>
                  </a:lnTo>
                  <a:lnTo>
                    <a:pt x="59646" y="80998"/>
                  </a:lnTo>
                  <a:lnTo>
                    <a:pt x="69679" y="84824"/>
                  </a:lnTo>
                  <a:lnTo>
                    <a:pt x="79089" y="89333"/>
                  </a:lnTo>
                  <a:lnTo>
                    <a:pt x="87898" y="94482"/>
                  </a:lnTo>
                  <a:lnTo>
                    <a:pt x="96208" y="100155"/>
                  </a:lnTo>
                  <a:lnTo>
                    <a:pt x="104123" y="106237"/>
                  </a:lnTo>
                  <a:lnTo>
                    <a:pt x="111255" y="112947"/>
                  </a:lnTo>
                  <a:lnTo>
                    <a:pt x="116761" y="120815"/>
                  </a:lnTo>
                  <a:lnTo>
                    <a:pt x="120301" y="130018"/>
                  </a:lnTo>
                  <a:lnTo>
                    <a:pt x="121523" y="139790"/>
                  </a:lnTo>
                  <a:lnTo>
                    <a:pt x="119841" y="148670"/>
                  </a:lnTo>
                  <a:lnTo>
                    <a:pt x="115228" y="155891"/>
                  </a:lnTo>
                  <a:lnTo>
                    <a:pt x="108249" y="161209"/>
                  </a:lnTo>
                  <a:lnTo>
                    <a:pt x="99754" y="164560"/>
                  </a:lnTo>
                  <a:lnTo>
                    <a:pt x="90383" y="166137"/>
                  </a:lnTo>
                  <a:lnTo>
                    <a:pt x="80520" y="166113"/>
                  </a:lnTo>
                  <a:lnTo>
                    <a:pt x="70383" y="164525"/>
                  </a:lnTo>
                  <a:lnTo>
                    <a:pt x="60097" y="161545"/>
                  </a:lnTo>
                  <a:lnTo>
                    <a:pt x="49991" y="157553"/>
                  </a:lnTo>
                  <a:lnTo>
                    <a:pt x="39519" y="152561"/>
                  </a:lnTo>
                  <a:lnTo>
                    <a:pt x="26644" y="145018"/>
                  </a:lnTo>
                  <a:lnTo>
                    <a:pt x="7834" y="132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003360" y="5454087"/>
              <a:ext cx="443140" cy="220774"/>
            </a:xfrm>
            <a:custGeom>
              <a:avLst/>
              <a:gdLst/>
              <a:ahLst/>
              <a:cxnLst/>
              <a:rect l="0" t="0" r="0" b="0"/>
              <a:pathLst>
                <a:path w="443140" h="220774">
                  <a:moveTo>
                    <a:pt x="71997" y="94431"/>
                  </a:moveTo>
                  <a:lnTo>
                    <a:pt x="71930" y="82763"/>
                  </a:lnTo>
                  <a:lnTo>
                    <a:pt x="71290" y="72274"/>
                  </a:lnTo>
                  <a:lnTo>
                    <a:pt x="69989" y="61972"/>
                  </a:lnTo>
                  <a:lnTo>
                    <a:pt x="67957" y="51671"/>
                  </a:lnTo>
                  <a:lnTo>
                    <a:pt x="64992" y="41327"/>
                  </a:lnTo>
                  <a:lnTo>
                    <a:pt x="61072" y="30961"/>
                  </a:lnTo>
                  <a:lnTo>
                    <a:pt x="56323" y="21397"/>
                  </a:lnTo>
                  <a:lnTo>
                    <a:pt x="50919" y="14180"/>
                  </a:lnTo>
                  <a:lnTo>
                    <a:pt x="45033" y="9971"/>
                  </a:lnTo>
                  <a:lnTo>
                    <a:pt x="38963" y="8776"/>
                  </a:lnTo>
                  <a:lnTo>
                    <a:pt x="33123" y="10401"/>
                  </a:lnTo>
                  <a:lnTo>
                    <a:pt x="27716" y="14421"/>
                  </a:lnTo>
                  <a:lnTo>
                    <a:pt x="22766" y="20320"/>
                  </a:lnTo>
                  <a:lnTo>
                    <a:pt x="18206" y="27618"/>
                  </a:lnTo>
                  <a:lnTo>
                    <a:pt x="13957" y="35925"/>
                  </a:lnTo>
                  <a:lnTo>
                    <a:pt x="10102" y="45107"/>
                  </a:lnTo>
                  <a:lnTo>
                    <a:pt x="6886" y="55253"/>
                  </a:lnTo>
                  <a:lnTo>
                    <a:pt x="4387" y="66340"/>
                  </a:lnTo>
                  <a:lnTo>
                    <a:pt x="2538" y="78226"/>
                  </a:lnTo>
                  <a:lnTo>
                    <a:pt x="1214" y="90737"/>
                  </a:lnTo>
                  <a:lnTo>
                    <a:pt x="295" y="103707"/>
                  </a:lnTo>
                  <a:lnTo>
                    <a:pt x="0" y="116840"/>
                  </a:lnTo>
                  <a:lnTo>
                    <a:pt x="859" y="129731"/>
                  </a:lnTo>
                  <a:lnTo>
                    <a:pt x="3073" y="142159"/>
                  </a:lnTo>
                  <a:lnTo>
                    <a:pt x="6695" y="153452"/>
                  </a:lnTo>
                  <a:lnTo>
                    <a:pt x="11800" y="162446"/>
                  </a:lnTo>
                  <a:lnTo>
                    <a:pt x="18270" y="168703"/>
                  </a:lnTo>
                  <a:lnTo>
                    <a:pt x="25698" y="172106"/>
                  </a:lnTo>
                  <a:lnTo>
                    <a:pt x="33515" y="172511"/>
                  </a:lnTo>
                  <a:lnTo>
                    <a:pt x="41354" y="170154"/>
                  </a:lnTo>
                  <a:lnTo>
                    <a:pt x="48903" y="165524"/>
                  </a:lnTo>
                  <a:lnTo>
                    <a:pt x="55817" y="159153"/>
                  </a:lnTo>
                  <a:lnTo>
                    <a:pt x="61981" y="151499"/>
                  </a:lnTo>
                  <a:lnTo>
                    <a:pt x="67288" y="142603"/>
                  </a:lnTo>
                  <a:lnTo>
                    <a:pt x="71562" y="132123"/>
                  </a:lnTo>
                  <a:lnTo>
                    <a:pt x="74815" y="120035"/>
                  </a:lnTo>
                  <a:lnTo>
                    <a:pt x="77380" y="107885"/>
                  </a:lnTo>
                  <a:lnTo>
                    <a:pt x="80556" y="99560"/>
                  </a:lnTo>
                  <a:lnTo>
                    <a:pt x="84887" y="97229"/>
                  </a:lnTo>
                  <a:lnTo>
                    <a:pt x="89135" y="99427"/>
                  </a:lnTo>
                  <a:lnTo>
                    <a:pt x="93198" y="104409"/>
                  </a:lnTo>
                  <a:lnTo>
                    <a:pt x="97502" y="110804"/>
                  </a:lnTo>
                  <a:lnTo>
                    <a:pt x="102297" y="117788"/>
                  </a:lnTo>
                  <a:lnTo>
                    <a:pt x="107620" y="124309"/>
                  </a:lnTo>
                  <a:lnTo>
                    <a:pt x="113399" y="128967"/>
                  </a:lnTo>
                  <a:lnTo>
                    <a:pt x="119534" y="131174"/>
                  </a:lnTo>
                  <a:lnTo>
                    <a:pt x="125767" y="130880"/>
                  </a:lnTo>
                  <a:lnTo>
                    <a:pt x="131715" y="128186"/>
                  </a:lnTo>
                  <a:lnTo>
                    <a:pt x="137209" y="123450"/>
                  </a:lnTo>
                  <a:lnTo>
                    <a:pt x="142776" y="118420"/>
                  </a:lnTo>
                  <a:lnTo>
                    <a:pt x="149089" y="116878"/>
                  </a:lnTo>
                  <a:lnTo>
                    <a:pt x="155413" y="120468"/>
                  </a:lnTo>
                  <a:lnTo>
                    <a:pt x="160824" y="127432"/>
                  </a:lnTo>
                  <a:lnTo>
                    <a:pt x="165087" y="136406"/>
                  </a:lnTo>
                  <a:lnTo>
                    <a:pt x="167897" y="146413"/>
                  </a:lnTo>
                  <a:lnTo>
                    <a:pt x="169225" y="156879"/>
                  </a:lnTo>
                  <a:lnTo>
                    <a:pt x="169429" y="167679"/>
                  </a:lnTo>
                  <a:lnTo>
                    <a:pt x="169087" y="178995"/>
                  </a:lnTo>
                  <a:lnTo>
                    <a:pt x="168584" y="190803"/>
                  </a:lnTo>
                  <a:lnTo>
                    <a:pt x="167886" y="199489"/>
                  </a:lnTo>
                  <a:lnTo>
                    <a:pt x="166749" y="200806"/>
                  </a:lnTo>
                  <a:lnTo>
                    <a:pt x="165166" y="196469"/>
                  </a:lnTo>
                  <a:lnTo>
                    <a:pt x="163311" y="188558"/>
                  </a:lnTo>
                  <a:lnTo>
                    <a:pt x="161547" y="178422"/>
                  </a:lnTo>
                  <a:lnTo>
                    <a:pt x="160077" y="166893"/>
                  </a:lnTo>
                  <a:lnTo>
                    <a:pt x="158944" y="154483"/>
                  </a:lnTo>
                  <a:lnTo>
                    <a:pt x="158113" y="141507"/>
                  </a:lnTo>
                  <a:lnTo>
                    <a:pt x="157531" y="128170"/>
                  </a:lnTo>
                  <a:lnTo>
                    <a:pt x="157462" y="114763"/>
                  </a:lnTo>
                  <a:lnTo>
                    <a:pt x="158474" y="101677"/>
                  </a:lnTo>
                  <a:lnTo>
                    <a:pt x="160785" y="89116"/>
                  </a:lnTo>
                  <a:lnTo>
                    <a:pt x="164329" y="77907"/>
                  </a:lnTo>
                  <a:lnTo>
                    <a:pt x="169731" y="69723"/>
                  </a:lnTo>
                  <a:lnTo>
                    <a:pt x="176824" y="65578"/>
                  </a:lnTo>
                  <a:lnTo>
                    <a:pt x="183629" y="65393"/>
                  </a:lnTo>
                  <a:lnTo>
                    <a:pt x="189590" y="68389"/>
                  </a:lnTo>
                  <a:lnTo>
                    <a:pt x="194807" y="73720"/>
                  </a:lnTo>
                  <a:lnTo>
                    <a:pt x="199478" y="80701"/>
                  </a:lnTo>
                  <a:lnTo>
                    <a:pt x="203777" y="88752"/>
                  </a:lnTo>
                  <a:lnTo>
                    <a:pt x="208029" y="94948"/>
                  </a:lnTo>
                  <a:lnTo>
                    <a:pt x="211974" y="95752"/>
                  </a:lnTo>
                  <a:lnTo>
                    <a:pt x="214774" y="91815"/>
                  </a:lnTo>
                  <a:lnTo>
                    <a:pt x="216547" y="84532"/>
                  </a:lnTo>
                  <a:lnTo>
                    <a:pt x="217969" y="75157"/>
                  </a:lnTo>
                  <a:lnTo>
                    <a:pt x="219925" y="64753"/>
                  </a:lnTo>
                  <a:lnTo>
                    <a:pt x="222842" y="53971"/>
                  </a:lnTo>
                  <a:lnTo>
                    <a:pt x="226922" y="43770"/>
                  </a:lnTo>
                  <a:lnTo>
                    <a:pt x="232325" y="35501"/>
                  </a:lnTo>
                  <a:lnTo>
                    <a:pt x="238989" y="29722"/>
                  </a:lnTo>
                  <a:lnTo>
                    <a:pt x="246545" y="26466"/>
                  </a:lnTo>
                  <a:lnTo>
                    <a:pt x="254446" y="25627"/>
                  </a:lnTo>
                  <a:lnTo>
                    <a:pt x="262342" y="26883"/>
                  </a:lnTo>
                  <a:lnTo>
                    <a:pt x="269928" y="30128"/>
                  </a:lnTo>
                  <a:lnTo>
                    <a:pt x="276867" y="35562"/>
                  </a:lnTo>
                  <a:lnTo>
                    <a:pt x="283045" y="43099"/>
                  </a:lnTo>
                  <a:lnTo>
                    <a:pt x="288364" y="52410"/>
                  </a:lnTo>
                  <a:lnTo>
                    <a:pt x="292646" y="63101"/>
                  </a:lnTo>
                  <a:lnTo>
                    <a:pt x="295903" y="74804"/>
                  </a:lnTo>
                  <a:lnTo>
                    <a:pt x="298448" y="87068"/>
                  </a:lnTo>
                  <a:lnTo>
                    <a:pt x="300781" y="99366"/>
                  </a:lnTo>
                  <a:lnTo>
                    <a:pt x="303221" y="111381"/>
                  </a:lnTo>
                  <a:lnTo>
                    <a:pt x="306337" y="121920"/>
                  </a:lnTo>
                  <a:lnTo>
                    <a:pt x="311198" y="128353"/>
                  </a:lnTo>
                  <a:lnTo>
                    <a:pt x="318063" y="130283"/>
                  </a:lnTo>
                  <a:lnTo>
                    <a:pt x="326353" y="130149"/>
                  </a:lnTo>
                  <a:lnTo>
                    <a:pt x="335734" y="129218"/>
                  </a:lnTo>
                  <a:lnTo>
                    <a:pt x="345765" y="127745"/>
                  </a:lnTo>
                  <a:lnTo>
                    <a:pt x="356118" y="125788"/>
                  </a:lnTo>
                  <a:lnTo>
                    <a:pt x="366612" y="123418"/>
                  </a:lnTo>
                  <a:lnTo>
                    <a:pt x="377161" y="120722"/>
                  </a:lnTo>
                  <a:lnTo>
                    <a:pt x="387719" y="117772"/>
                  </a:lnTo>
                  <a:lnTo>
                    <a:pt x="398107" y="114309"/>
                  </a:lnTo>
                  <a:lnTo>
                    <a:pt x="408015" y="109771"/>
                  </a:lnTo>
                  <a:lnTo>
                    <a:pt x="417302" y="103932"/>
                  </a:lnTo>
                  <a:lnTo>
                    <a:pt x="425675" y="96722"/>
                  </a:lnTo>
                  <a:lnTo>
                    <a:pt x="432621" y="88054"/>
                  </a:lnTo>
                  <a:lnTo>
                    <a:pt x="437985" y="78040"/>
                  </a:lnTo>
                  <a:lnTo>
                    <a:pt x="441603" y="67078"/>
                  </a:lnTo>
                  <a:lnTo>
                    <a:pt x="443139" y="55736"/>
                  </a:lnTo>
                  <a:lnTo>
                    <a:pt x="442614" y="44382"/>
                  </a:lnTo>
                  <a:lnTo>
                    <a:pt x="440160" y="33490"/>
                  </a:lnTo>
                  <a:lnTo>
                    <a:pt x="435855" y="23709"/>
                  </a:lnTo>
                  <a:lnTo>
                    <a:pt x="429926" y="15291"/>
                  </a:lnTo>
                  <a:lnTo>
                    <a:pt x="422693" y="8470"/>
                  </a:lnTo>
                  <a:lnTo>
                    <a:pt x="414477" y="3630"/>
                  </a:lnTo>
                  <a:lnTo>
                    <a:pt x="405552" y="790"/>
                  </a:lnTo>
                  <a:lnTo>
                    <a:pt x="396290" y="0"/>
                  </a:lnTo>
                  <a:lnTo>
                    <a:pt x="387153" y="1505"/>
                  </a:lnTo>
                  <a:lnTo>
                    <a:pt x="378384" y="5225"/>
                  </a:lnTo>
                  <a:lnTo>
                    <a:pt x="370192" y="10974"/>
                  </a:lnTo>
                  <a:lnTo>
                    <a:pt x="362835" y="18644"/>
                  </a:lnTo>
                  <a:lnTo>
                    <a:pt x="356368" y="27981"/>
                  </a:lnTo>
                  <a:lnTo>
                    <a:pt x="350685" y="38486"/>
                  </a:lnTo>
                  <a:lnTo>
                    <a:pt x="345625" y="49520"/>
                  </a:lnTo>
                  <a:lnTo>
                    <a:pt x="341036" y="60687"/>
                  </a:lnTo>
                  <a:lnTo>
                    <a:pt x="336953" y="72133"/>
                  </a:lnTo>
                  <a:lnTo>
                    <a:pt x="333582" y="84414"/>
                  </a:lnTo>
                  <a:lnTo>
                    <a:pt x="330984" y="97783"/>
                  </a:lnTo>
                  <a:lnTo>
                    <a:pt x="329239" y="111864"/>
                  </a:lnTo>
                  <a:lnTo>
                    <a:pt x="328518" y="125863"/>
                  </a:lnTo>
                  <a:lnTo>
                    <a:pt x="328812" y="139318"/>
                  </a:lnTo>
                  <a:lnTo>
                    <a:pt x="329975" y="152114"/>
                  </a:lnTo>
                  <a:lnTo>
                    <a:pt x="331819" y="164315"/>
                  </a:lnTo>
                  <a:lnTo>
                    <a:pt x="334182" y="176024"/>
                  </a:lnTo>
                  <a:lnTo>
                    <a:pt x="337410" y="186869"/>
                  </a:lnTo>
                  <a:lnTo>
                    <a:pt x="342321" y="196029"/>
                  </a:lnTo>
                  <a:lnTo>
                    <a:pt x="349208" y="203192"/>
                  </a:lnTo>
                  <a:lnTo>
                    <a:pt x="357492" y="208522"/>
                  </a:lnTo>
                  <a:lnTo>
                    <a:pt x="366905" y="212927"/>
                  </a:lnTo>
                  <a:lnTo>
                    <a:pt x="379391" y="216789"/>
                  </a:lnTo>
                  <a:lnTo>
                    <a:pt x="398381" y="220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507026" y="564327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029879" y="5148435"/>
              <a:ext cx="233390" cy="513940"/>
            </a:xfrm>
            <a:custGeom>
              <a:avLst/>
              <a:gdLst/>
              <a:ahLst/>
              <a:cxnLst/>
              <a:rect l="0" t="0" r="0" b="0"/>
              <a:pathLst>
                <a:path w="233390" h="513940">
                  <a:moveTo>
                    <a:pt x="87800" y="0"/>
                  </a:moveTo>
                  <a:lnTo>
                    <a:pt x="84866" y="8801"/>
                  </a:lnTo>
                  <a:lnTo>
                    <a:pt x="82084" y="17148"/>
                  </a:lnTo>
                  <a:lnTo>
                    <a:pt x="79184" y="25847"/>
                  </a:lnTo>
                  <a:lnTo>
                    <a:pt x="76144" y="34967"/>
                  </a:lnTo>
                  <a:lnTo>
                    <a:pt x="72979" y="44462"/>
                  </a:lnTo>
                  <a:lnTo>
                    <a:pt x="69710" y="54254"/>
                  </a:lnTo>
                  <a:lnTo>
                    <a:pt x="66199" y="64268"/>
                  </a:lnTo>
                  <a:lnTo>
                    <a:pt x="62160" y="74443"/>
                  </a:lnTo>
                  <a:lnTo>
                    <a:pt x="57477" y="84724"/>
                  </a:lnTo>
                  <a:lnTo>
                    <a:pt x="52197" y="94916"/>
                  </a:lnTo>
                  <a:lnTo>
                    <a:pt x="46429" y="104685"/>
                  </a:lnTo>
                  <a:lnTo>
                    <a:pt x="40288" y="113867"/>
                  </a:lnTo>
                  <a:lnTo>
                    <a:pt x="33876" y="121829"/>
                  </a:lnTo>
                  <a:lnTo>
                    <a:pt x="27275" y="127434"/>
                  </a:lnTo>
                  <a:lnTo>
                    <a:pt x="20547" y="130262"/>
                  </a:lnTo>
                  <a:lnTo>
                    <a:pt x="14065" y="130210"/>
                  </a:lnTo>
                  <a:lnTo>
                    <a:pt x="8471" y="127141"/>
                  </a:lnTo>
                  <a:lnTo>
                    <a:pt x="4053" y="121303"/>
                  </a:lnTo>
                  <a:lnTo>
                    <a:pt x="1089" y="113352"/>
                  </a:lnTo>
                  <a:lnTo>
                    <a:pt x="0" y="104130"/>
                  </a:lnTo>
                  <a:lnTo>
                    <a:pt x="825" y="94241"/>
                  </a:lnTo>
                  <a:lnTo>
                    <a:pt x="3312" y="84184"/>
                  </a:lnTo>
                  <a:lnTo>
                    <a:pt x="7106" y="74440"/>
                  </a:lnTo>
                  <a:lnTo>
                    <a:pt x="11879" y="65228"/>
                  </a:lnTo>
                  <a:lnTo>
                    <a:pt x="17520" y="56722"/>
                  </a:lnTo>
                  <a:lnTo>
                    <a:pt x="24131" y="49147"/>
                  </a:lnTo>
                  <a:lnTo>
                    <a:pt x="31687" y="42538"/>
                  </a:lnTo>
                  <a:lnTo>
                    <a:pt x="40047" y="37098"/>
                  </a:lnTo>
                  <a:lnTo>
                    <a:pt x="49037" y="33266"/>
                  </a:lnTo>
                  <a:lnTo>
                    <a:pt x="58489" y="31137"/>
                  </a:lnTo>
                  <a:lnTo>
                    <a:pt x="68107" y="30673"/>
                  </a:lnTo>
                  <a:lnTo>
                    <a:pt x="77484" y="31873"/>
                  </a:lnTo>
                  <a:lnTo>
                    <a:pt x="86418" y="34573"/>
                  </a:lnTo>
                  <a:lnTo>
                    <a:pt x="94891" y="38656"/>
                  </a:lnTo>
                  <a:lnTo>
                    <a:pt x="102968" y="44136"/>
                  </a:lnTo>
                  <a:lnTo>
                    <a:pt x="110733" y="50895"/>
                  </a:lnTo>
                  <a:lnTo>
                    <a:pt x="118100" y="58702"/>
                  </a:lnTo>
                  <a:lnTo>
                    <a:pt x="124830" y="67312"/>
                  </a:lnTo>
                  <a:lnTo>
                    <a:pt x="130836" y="76515"/>
                  </a:lnTo>
                  <a:lnTo>
                    <a:pt x="136022" y="86304"/>
                  </a:lnTo>
                  <a:lnTo>
                    <a:pt x="140207" y="96860"/>
                  </a:lnTo>
                  <a:lnTo>
                    <a:pt x="143383" y="108213"/>
                  </a:lnTo>
                  <a:lnTo>
                    <a:pt x="145363" y="119938"/>
                  </a:lnTo>
                  <a:lnTo>
                    <a:pt x="145718" y="131276"/>
                  </a:lnTo>
                  <a:lnTo>
                    <a:pt x="144358" y="141827"/>
                  </a:lnTo>
                  <a:lnTo>
                    <a:pt x="141327" y="151537"/>
                  </a:lnTo>
                  <a:lnTo>
                    <a:pt x="136628" y="160520"/>
                  </a:lnTo>
                  <a:lnTo>
                    <a:pt x="130483" y="168923"/>
                  </a:lnTo>
                  <a:lnTo>
                    <a:pt x="125080" y="176561"/>
                  </a:lnTo>
                  <a:lnTo>
                    <a:pt x="123418" y="182789"/>
                  </a:lnTo>
                  <a:lnTo>
                    <a:pt x="125528" y="187626"/>
                  </a:lnTo>
                  <a:lnTo>
                    <a:pt x="130426" y="191994"/>
                  </a:lnTo>
                  <a:lnTo>
                    <a:pt x="137057" y="196563"/>
                  </a:lnTo>
                  <a:lnTo>
                    <a:pt x="144474" y="201591"/>
                  </a:lnTo>
                  <a:lnTo>
                    <a:pt x="152118" y="207106"/>
                  </a:lnTo>
                  <a:lnTo>
                    <a:pt x="159740" y="213202"/>
                  </a:lnTo>
                  <a:lnTo>
                    <a:pt x="167254" y="220095"/>
                  </a:lnTo>
                  <a:lnTo>
                    <a:pt x="174649" y="227833"/>
                  </a:lnTo>
                  <a:lnTo>
                    <a:pt x="181941" y="236480"/>
                  </a:lnTo>
                  <a:lnTo>
                    <a:pt x="189155" y="246192"/>
                  </a:lnTo>
                  <a:lnTo>
                    <a:pt x="196304" y="256955"/>
                  </a:lnTo>
                  <a:lnTo>
                    <a:pt x="203241" y="268775"/>
                  </a:lnTo>
                  <a:lnTo>
                    <a:pt x="209676" y="281766"/>
                  </a:lnTo>
                  <a:lnTo>
                    <a:pt x="215480" y="295876"/>
                  </a:lnTo>
                  <a:lnTo>
                    <a:pt x="220530" y="310928"/>
                  </a:lnTo>
                  <a:lnTo>
                    <a:pt x="224623" y="326708"/>
                  </a:lnTo>
                  <a:lnTo>
                    <a:pt x="227745" y="343027"/>
                  </a:lnTo>
                  <a:lnTo>
                    <a:pt x="230029" y="359731"/>
                  </a:lnTo>
                  <a:lnTo>
                    <a:pt x="231653" y="376703"/>
                  </a:lnTo>
                  <a:lnTo>
                    <a:pt x="232781" y="393851"/>
                  </a:lnTo>
                  <a:lnTo>
                    <a:pt x="233389" y="410791"/>
                  </a:lnTo>
                  <a:lnTo>
                    <a:pt x="233274" y="426865"/>
                  </a:lnTo>
                  <a:lnTo>
                    <a:pt x="232377" y="441783"/>
                  </a:lnTo>
                  <a:lnTo>
                    <a:pt x="230621" y="455427"/>
                  </a:lnTo>
                  <a:lnTo>
                    <a:pt x="227841" y="467680"/>
                  </a:lnTo>
                  <a:lnTo>
                    <a:pt x="224036" y="478622"/>
                  </a:lnTo>
                  <a:lnTo>
                    <a:pt x="219193" y="488311"/>
                  </a:lnTo>
                  <a:lnTo>
                    <a:pt x="213193" y="496689"/>
                  </a:lnTo>
                  <a:lnTo>
                    <a:pt x="206083" y="503835"/>
                  </a:lnTo>
                  <a:lnTo>
                    <a:pt x="198038" y="509466"/>
                  </a:lnTo>
                  <a:lnTo>
                    <a:pt x="189267" y="512895"/>
                  </a:lnTo>
                  <a:lnTo>
                    <a:pt x="179962" y="513939"/>
                  </a:lnTo>
                  <a:lnTo>
                    <a:pt x="170274" y="512860"/>
                  </a:lnTo>
                  <a:lnTo>
                    <a:pt x="160318" y="510085"/>
                  </a:lnTo>
                  <a:lnTo>
                    <a:pt x="150173" y="506036"/>
                  </a:lnTo>
                  <a:lnTo>
                    <a:pt x="139732" y="501067"/>
                  </a:lnTo>
                  <a:lnTo>
                    <a:pt x="128731" y="495448"/>
                  </a:lnTo>
                  <a:lnTo>
                    <a:pt x="117073" y="489375"/>
                  </a:lnTo>
                  <a:lnTo>
                    <a:pt x="104971" y="482826"/>
                  </a:lnTo>
                  <a:lnTo>
                    <a:pt x="92847" y="475591"/>
                  </a:lnTo>
                  <a:lnTo>
                    <a:pt x="80950" y="467613"/>
                  </a:lnTo>
                  <a:lnTo>
                    <a:pt x="69353" y="459135"/>
                  </a:lnTo>
                  <a:lnTo>
                    <a:pt x="58032" y="450598"/>
                  </a:lnTo>
                  <a:lnTo>
                    <a:pt x="46950" y="442272"/>
                  </a:lnTo>
                  <a:lnTo>
                    <a:pt x="36504" y="434537"/>
                  </a:lnTo>
                  <a:lnTo>
                    <a:pt x="26511" y="427204"/>
                  </a:lnTo>
                  <a:lnTo>
                    <a:pt x="16091" y="419634"/>
                  </a:lnTo>
                  <a:lnTo>
                    <a:pt x="3571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412477" y="504315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6" y="29841"/>
                  </a:lnTo>
                  <a:lnTo>
                    <a:pt x="2733" y="42271"/>
                  </a:lnTo>
                  <a:lnTo>
                    <a:pt x="1755" y="56261"/>
                  </a:lnTo>
                  <a:lnTo>
                    <a:pt x="894" y="7527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359834" y="5295834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104078" y="2934"/>
                  </a:lnTo>
                  <a:lnTo>
                    <a:pt x="92949" y="5716"/>
                  </a:lnTo>
                  <a:lnTo>
                    <a:pt x="81355" y="8615"/>
                  </a:lnTo>
                  <a:lnTo>
                    <a:pt x="69367" y="11655"/>
                  </a:lnTo>
                  <a:lnTo>
                    <a:pt x="57357" y="14821"/>
                  </a:lnTo>
                  <a:lnTo>
                    <a:pt x="45567" y="18080"/>
                  </a:lnTo>
                  <a:lnTo>
                    <a:pt x="34519" y="21257"/>
                  </a:lnTo>
                  <a:lnTo>
                    <a:pt x="23996" y="24345"/>
                  </a:lnTo>
                  <a:lnTo>
                    <a:pt x="13072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322309" y="5413545"/>
              <a:ext cx="227039" cy="324487"/>
            </a:xfrm>
            <a:custGeom>
              <a:avLst/>
              <a:gdLst/>
              <a:ahLst/>
              <a:cxnLst/>
              <a:rect l="0" t="0" r="0" b="0"/>
              <a:pathLst>
                <a:path w="227039" h="324487">
                  <a:moveTo>
                    <a:pt x="58582" y="19159"/>
                  </a:moveTo>
                  <a:lnTo>
                    <a:pt x="64584" y="10626"/>
                  </a:lnTo>
                  <a:lnTo>
                    <a:pt x="71430" y="4840"/>
                  </a:lnTo>
                  <a:lnTo>
                    <a:pt x="79813" y="1337"/>
                  </a:lnTo>
                  <a:lnTo>
                    <a:pt x="89266" y="0"/>
                  </a:lnTo>
                  <a:lnTo>
                    <a:pt x="98932" y="1068"/>
                  </a:lnTo>
                  <a:lnTo>
                    <a:pt x="108282" y="4448"/>
                  </a:lnTo>
                  <a:lnTo>
                    <a:pt x="116981" y="9780"/>
                  </a:lnTo>
                  <a:lnTo>
                    <a:pt x="124737" y="16628"/>
                  </a:lnTo>
                  <a:lnTo>
                    <a:pt x="131500" y="24599"/>
                  </a:lnTo>
                  <a:lnTo>
                    <a:pt x="137395" y="33541"/>
                  </a:lnTo>
                  <a:lnTo>
                    <a:pt x="142604" y="43518"/>
                  </a:lnTo>
                  <a:lnTo>
                    <a:pt x="147291" y="54482"/>
                  </a:lnTo>
                  <a:lnTo>
                    <a:pt x="151272" y="66115"/>
                  </a:lnTo>
                  <a:lnTo>
                    <a:pt x="154042" y="77923"/>
                  </a:lnTo>
                  <a:lnTo>
                    <a:pt x="155428" y="89612"/>
                  </a:lnTo>
                  <a:lnTo>
                    <a:pt x="155716" y="101240"/>
                  </a:lnTo>
                  <a:lnTo>
                    <a:pt x="155452" y="113115"/>
                  </a:lnTo>
                  <a:lnTo>
                    <a:pt x="155014" y="125396"/>
                  </a:lnTo>
                  <a:lnTo>
                    <a:pt x="154416" y="137933"/>
                  </a:lnTo>
                  <a:lnTo>
                    <a:pt x="153417" y="150356"/>
                  </a:lnTo>
                  <a:lnTo>
                    <a:pt x="151896" y="162456"/>
                  </a:lnTo>
                  <a:lnTo>
                    <a:pt x="149874" y="174193"/>
                  </a:lnTo>
                  <a:lnTo>
                    <a:pt x="147439" y="185607"/>
                  </a:lnTo>
                  <a:lnTo>
                    <a:pt x="144682" y="196761"/>
                  </a:lnTo>
                  <a:lnTo>
                    <a:pt x="141525" y="207558"/>
                  </a:lnTo>
                  <a:lnTo>
                    <a:pt x="137728" y="217741"/>
                  </a:lnTo>
                  <a:lnTo>
                    <a:pt x="133209" y="227223"/>
                  </a:lnTo>
                  <a:lnTo>
                    <a:pt x="128039" y="236066"/>
                  </a:lnTo>
                  <a:lnTo>
                    <a:pt x="122345" y="244393"/>
                  </a:lnTo>
                  <a:lnTo>
                    <a:pt x="116249" y="252325"/>
                  </a:lnTo>
                  <a:lnTo>
                    <a:pt x="109699" y="259805"/>
                  </a:lnTo>
                  <a:lnTo>
                    <a:pt x="102471" y="266609"/>
                  </a:lnTo>
                  <a:lnTo>
                    <a:pt x="94496" y="272660"/>
                  </a:lnTo>
                  <a:lnTo>
                    <a:pt x="85853" y="277707"/>
                  </a:lnTo>
                  <a:lnTo>
                    <a:pt x="76673" y="281267"/>
                  </a:lnTo>
                  <a:lnTo>
                    <a:pt x="67093" y="283209"/>
                  </a:lnTo>
                  <a:lnTo>
                    <a:pt x="57390" y="283546"/>
                  </a:lnTo>
                  <a:lnTo>
                    <a:pt x="47956" y="282260"/>
                  </a:lnTo>
                  <a:lnTo>
                    <a:pt x="38988" y="279502"/>
                  </a:lnTo>
                  <a:lnTo>
                    <a:pt x="30661" y="275381"/>
                  </a:lnTo>
                  <a:lnTo>
                    <a:pt x="23215" y="269873"/>
                  </a:lnTo>
                  <a:lnTo>
                    <a:pt x="16693" y="263093"/>
                  </a:lnTo>
                  <a:lnTo>
                    <a:pt x="11143" y="255101"/>
                  </a:lnTo>
                  <a:lnTo>
                    <a:pt x="6706" y="245834"/>
                  </a:lnTo>
                  <a:lnTo>
                    <a:pt x="3352" y="235383"/>
                  </a:lnTo>
                  <a:lnTo>
                    <a:pt x="1083" y="224111"/>
                  </a:lnTo>
                  <a:lnTo>
                    <a:pt x="0" y="212553"/>
                  </a:lnTo>
                  <a:lnTo>
                    <a:pt x="62" y="201053"/>
                  </a:lnTo>
                  <a:lnTo>
                    <a:pt x="1577" y="190233"/>
                  </a:lnTo>
                  <a:lnTo>
                    <a:pt x="5255" y="181030"/>
                  </a:lnTo>
                  <a:lnTo>
                    <a:pt x="11279" y="173820"/>
                  </a:lnTo>
                  <a:lnTo>
                    <a:pt x="19070" y="168794"/>
                  </a:lnTo>
                  <a:lnTo>
                    <a:pt x="27593" y="166229"/>
                  </a:lnTo>
                  <a:lnTo>
                    <a:pt x="36174" y="166022"/>
                  </a:lnTo>
                  <a:lnTo>
                    <a:pt x="44522" y="167795"/>
                  </a:lnTo>
                  <a:lnTo>
                    <a:pt x="52575" y="171102"/>
                  </a:lnTo>
                  <a:lnTo>
                    <a:pt x="60360" y="175545"/>
                  </a:lnTo>
                  <a:lnTo>
                    <a:pt x="68095" y="180964"/>
                  </a:lnTo>
                  <a:lnTo>
                    <a:pt x="76143" y="187423"/>
                  </a:lnTo>
                  <a:lnTo>
                    <a:pt x="84674" y="194877"/>
                  </a:lnTo>
                  <a:lnTo>
                    <a:pt x="93525" y="203170"/>
                  </a:lnTo>
                  <a:lnTo>
                    <a:pt x="102314" y="212115"/>
                  </a:lnTo>
                  <a:lnTo>
                    <a:pt x="110822" y="221541"/>
                  </a:lnTo>
                  <a:lnTo>
                    <a:pt x="119161" y="231311"/>
                  </a:lnTo>
                  <a:lnTo>
                    <a:pt x="127674" y="241323"/>
                  </a:lnTo>
                  <a:lnTo>
                    <a:pt x="136553" y="251497"/>
                  </a:lnTo>
                  <a:lnTo>
                    <a:pt x="145992" y="261617"/>
                  </a:lnTo>
                  <a:lnTo>
                    <a:pt x="156246" y="271339"/>
                  </a:lnTo>
                  <a:lnTo>
                    <a:pt x="167359" y="280503"/>
                  </a:lnTo>
                  <a:lnTo>
                    <a:pt x="178812" y="289019"/>
                  </a:lnTo>
                  <a:lnTo>
                    <a:pt x="190850" y="297713"/>
                  </a:lnTo>
                  <a:lnTo>
                    <a:pt x="205650" y="308465"/>
                  </a:lnTo>
                  <a:lnTo>
                    <a:pt x="227038" y="3244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157927" y="84228"/>
            <a:ext cx="5201079" cy="547482"/>
            <a:chOff x="157927" y="84228"/>
            <a:chExt cx="5201079" cy="547482"/>
          </a:xfrm>
        </p:grpSpPr>
        <p:sp>
          <p:nvSpPr>
            <p:cNvPr id="2" name="Freeform 1"/>
            <p:cNvSpPr/>
            <p:nvPr/>
          </p:nvSpPr>
          <p:spPr>
            <a:xfrm>
              <a:off x="305326" y="178984"/>
              <a:ext cx="185581" cy="284270"/>
            </a:xfrm>
            <a:custGeom>
              <a:avLst/>
              <a:gdLst/>
              <a:ahLst/>
              <a:cxnLst/>
              <a:rect l="0" t="0" r="0" b="0"/>
              <a:pathLst>
                <a:path w="185581" h="284270">
                  <a:moveTo>
                    <a:pt x="0" y="0"/>
                  </a:moveTo>
                  <a:lnTo>
                    <a:pt x="6002" y="5801"/>
                  </a:lnTo>
                  <a:lnTo>
                    <a:pt x="12846" y="10725"/>
                  </a:lnTo>
                  <a:lnTo>
                    <a:pt x="21234" y="15227"/>
                  </a:lnTo>
                  <a:lnTo>
                    <a:pt x="30861" y="19448"/>
                  </a:lnTo>
                  <a:lnTo>
                    <a:pt x="41176" y="23462"/>
                  </a:lnTo>
                  <a:lnTo>
                    <a:pt x="51788" y="27323"/>
                  </a:lnTo>
                  <a:lnTo>
                    <a:pt x="62659" y="31076"/>
                  </a:lnTo>
                  <a:lnTo>
                    <a:pt x="74007" y="34751"/>
                  </a:lnTo>
                  <a:lnTo>
                    <a:pt x="85933" y="38373"/>
                  </a:lnTo>
                  <a:lnTo>
                    <a:pt x="98398" y="41959"/>
                  </a:lnTo>
                  <a:lnTo>
                    <a:pt x="111303" y="45520"/>
                  </a:lnTo>
                  <a:lnTo>
                    <a:pt x="124541" y="49054"/>
                  </a:lnTo>
                  <a:lnTo>
                    <a:pt x="137855" y="52241"/>
                  </a:lnTo>
                  <a:lnTo>
                    <a:pt x="150867" y="54470"/>
                  </a:lnTo>
                  <a:lnTo>
                    <a:pt x="163377" y="55509"/>
                  </a:lnTo>
                  <a:lnTo>
                    <a:pt x="174698" y="56380"/>
                  </a:lnTo>
                  <a:lnTo>
                    <a:pt x="182581" y="59198"/>
                  </a:lnTo>
                  <a:lnTo>
                    <a:pt x="185580" y="64213"/>
                  </a:lnTo>
                  <a:lnTo>
                    <a:pt x="184953" y="70026"/>
                  </a:lnTo>
                  <a:lnTo>
                    <a:pt x="182004" y="76140"/>
                  </a:lnTo>
                  <a:lnTo>
                    <a:pt x="177594" y="82462"/>
                  </a:lnTo>
                  <a:lnTo>
                    <a:pt x="172261" y="88960"/>
                  </a:lnTo>
                  <a:lnTo>
                    <a:pt x="166340" y="95602"/>
                  </a:lnTo>
                  <a:lnTo>
                    <a:pt x="160039" y="102354"/>
                  </a:lnTo>
                  <a:lnTo>
                    <a:pt x="153497" y="109192"/>
                  </a:lnTo>
                  <a:lnTo>
                    <a:pt x="146962" y="116257"/>
                  </a:lnTo>
                  <a:lnTo>
                    <a:pt x="140798" y="123837"/>
                  </a:lnTo>
                  <a:lnTo>
                    <a:pt x="135164" y="132051"/>
                  </a:lnTo>
                  <a:lnTo>
                    <a:pt x="129889" y="140856"/>
                  </a:lnTo>
                  <a:lnTo>
                    <a:pt x="124578" y="150144"/>
                  </a:lnTo>
                  <a:lnTo>
                    <a:pt x="119002" y="159802"/>
                  </a:lnTo>
                  <a:lnTo>
                    <a:pt x="113102" y="169727"/>
                  </a:lnTo>
                  <a:lnTo>
                    <a:pt x="106909" y="179842"/>
                  </a:lnTo>
                  <a:lnTo>
                    <a:pt x="100485" y="190090"/>
                  </a:lnTo>
                  <a:lnTo>
                    <a:pt x="94051" y="200429"/>
                  </a:lnTo>
                  <a:lnTo>
                    <a:pt x="87966" y="210829"/>
                  </a:lnTo>
                  <a:lnTo>
                    <a:pt x="82399" y="221268"/>
                  </a:lnTo>
                  <a:lnTo>
                    <a:pt x="77495" y="231660"/>
                  </a:lnTo>
                  <a:lnTo>
                    <a:pt x="72976" y="243093"/>
                  </a:lnTo>
                  <a:lnTo>
                    <a:pt x="68446" y="258806"/>
                  </a:lnTo>
                  <a:lnTo>
                    <a:pt x="63171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45272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1293" y="231626"/>
              <a:ext cx="7816" cy="221100"/>
            </a:xfrm>
            <a:custGeom>
              <a:avLst/>
              <a:gdLst/>
              <a:ahLst/>
              <a:cxnLst/>
              <a:rect l="0" t="0" r="0" b="0"/>
              <a:pathLst>
                <a:path w="7816" h="221100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51"/>
                  </a:lnTo>
                  <a:lnTo>
                    <a:pt x="200" y="38832"/>
                  </a:lnTo>
                  <a:lnTo>
                    <a:pt x="0" y="50643"/>
                  </a:lnTo>
                  <a:lnTo>
                    <a:pt x="651" y="63106"/>
                  </a:lnTo>
                  <a:lnTo>
                    <a:pt x="1890" y="76217"/>
                  </a:lnTo>
                  <a:lnTo>
                    <a:pt x="3254" y="90146"/>
                  </a:lnTo>
                  <a:lnTo>
                    <a:pt x="4463" y="104916"/>
                  </a:lnTo>
                  <a:lnTo>
                    <a:pt x="5425" y="120257"/>
                  </a:lnTo>
                  <a:lnTo>
                    <a:pt x="6145" y="135707"/>
                  </a:lnTo>
                  <a:lnTo>
                    <a:pt x="6664" y="150976"/>
                  </a:lnTo>
                  <a:lnTo>
                    <a:pt x="7029" y="165562"/>
                  </a:lnTo>
                  <a:lnTo>
                    <a:pt x="7323" y="180208"/>
                  </a:lnTo>
                  <a:lnTo>
                    <a:pt x="7570" y="197314"/>
                  </a:lnTo>
                  <a:lnTo>
                    <a:pt x="7815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74363" y="263212"/>
              <a:ext cx="104746" cy="98552"/>
            </a:xfrm>
            <a:custGeom>
              <a:avLst/>
              <a:gdLst/>
              <a:ahLst/>
              <a:cxnLst/>
              <a:rect l="0" t="0" r="0" b="0"/>
              <a:pathLst>
                <a:path w="104746" h="98552">
                  <a:moveTo>
                    <a:pt x="104745" y="73699"/>
                  </a:moveTo>
                  <a:lnTo>
                    <a:pt x="95944" y="76700"/>
                  </a:lnTo>
                  <a:lnTo>
                    <a:pt x="87597" y="80123"/>
                  </a:lnTo>
                  <a:lnTo>
                    <a:pt x="78894" y="84310"/>
                  </a:lnTo>
                  <a:lnTo>
                    <a:pt x="69600" y="88864"/>
                  </a:lnTo>
                  <a:lnTo>
                    <a:pt x="59457" y="93049"/>
                  </a:lnTo>
                  <a:lnTo>
                    <a:pt x="48425" y="96459"/>
                  </a:lnTo>
                  <a:lnTo>
                    <a:pt x="37104" y="98551"/>
                  </a:lnTo>
                  <a:lnTo>
                    <a:pt x="26579" y="98512"/>
                  </a:lnTo>
                  <a:lnTo>
                    <a:pt x="17405" y="96104"/>
                  </a:lnTo>
                  <a:lnTo>
                    <a:pt x="9945" y="91570"/>
                  </a:lnTo>
                  <a:lnTo>
                    <a:pt x="4609" y="85328"/>
                  </a:lnTo>
                  <a:lnTo>
                    <a:pt x="1396" y="77802"/>
                  </a:lnTo>
                  <a:lnTo>
                    <a:pt x="0" y="69346"/>
                  </a:lnTo>
                  <a:lnTo>
                    <a:pt x="27" y="60235"/>
                  </a:lnTo>
                  <a:lnTo>
                    <a:pt x="1106" y="50677"/>
                  </a:lnTo>
                  <a:lnTo>
                    <a:pt x="2782" y="41080"/>
                  </a:lnTo>
                  <a:lnTo>
                    <a:pt x="4685" y="31013"/>
                  </a:lnTo>
                  <a:lnTo>
                    <a:pt x="6973" y="18477"/>
                  </a:lnTo>
                  <a:lnTo>
                    <a:pt x="998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94922" y="305326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0"/>
                  </a:moveTo>
                  <a:lnTo>
                    <a:pt x="67765" y="5800"/>
                  </a:lnTo>
                  <a:lnTo>
                    <a:pt x="61560" y="10725"/>
                  </a:lnTo>
                  <a:lnTo>
                    <a:pt x="54469" y="15223"/>
                  </a:lnTo>
                  <a:lnTo>
                    <a:pt x="46613" y="19284"/>
                  </a:lnTo>
                  <a:lnTo>
                    <a:pt x="37302" y="23092"/>
                  </a:lnTo>
                  <a:lnTo>
                    <a:pt x="23480" y="269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08221" y="210569"/>
              <a:ext cx="144671" cy="223665"/>
            </a:xfrm>
            <a:custGeom>
              <a:avLst/>
              <a:gdLst/>
              <a:ahLst/>
              <a:cxnLst/>
              <a:rect l="0" t="0" r="0" b="0"/>
              <a:pathLst>
                <a:path w="144671" h="223665">
                  <a:moveTo>
                    <a:pt x="18328" y="0"/>
                  </a:moveTo>
                  <a:lnTo>
                    <a:pt x="15461" y="8869"/>
                  </a:lnTo>
                  <a:lnTo>
                    <a:pt x="13319" y="17856"/>
                  </a:lnTo>
                  <a:lnTo>
                    <a:pt x="11716" y="27856"/>
                  </a:lnTo>
                  <a:lnTo>
                    <a:pt x="10535" y="39009"/>
                  </a:lnTo>
                  <a:lnTo>
                    <a:pt x="9687" y="51469"/>
                  </a:lnTo>
                  <a:lnTo>
                    <a:pt x="9085" y="65171"/>
                  </a:lnTo>
                  <a:lnTo>
                    <a:pt x="8498" y="79589"/>
                  </a:lnTo>
                  <a:lnTo>
                    <a:pt x="7565" y="93870"/>
                  </a:lnTo>
                  <a:lnTo>
                    <a:pt x="6123" y="107546"/>
                  </a:lnTo>
                  <a:lnTo>
                    <a:pt x="4339" y="120674"/>
                  </a:lnTo>
                  <a:lnTo>
                    <a:pt x="2603" y="133636"/>
                  </a:lnTo>
                  <a:lnTo>
                    <a:pt x="1146" y="146686"/>
                  </a:lnTo>
                  <a:lnTo>
                    <a:pt x="186" y="159756"/>
                  </a:lnTo>
                  <a:lnTo>
                    <a:pt x="0" y="172546"/>
                  </a:lnTo>
                  <a:lnTo>
                    <a:pt x="671" y="184883"/>
                  </a:lnTo>
                  <a:lnTo>
                    <a:pt x="2598" y="196270"/>
                  </a:lnTo>
                  <a:lnTo>
                    <a:pt x="6552" y="205853"/>
                  </a:lnTo>
                  <a:lnTo>
                    <a:pt x="12767" y="213324"/>
                  </a:lnTo>
                  <a:lnTo>
                    <a:pt x="20856" y="218695"/>
                  </a:lnTo>
                  <a:lnTo>
                    <a:pt x="30111" y="222023"/>
                  </a:lnTo>
                  <a:lnTo>
                    <a:pt x="39999" y="223560"/>
                  </a:lnTo>
                  <a:lnTo>
                    <a:pt x="50212" y="223664"/>
                  </a:lnTo>
                  <a:lnTo>
                    <a:pt x="60585" y="222688"/>
                  </a:lnTo>
                  <a:lnTo>
                    <a:pt x="71038" y="220928"/>
                  </a:lnTo>
                  <a:lnTo>
                    <a:pt x="81531" y="218616"/>
                  </a:lnTo>
                  <a:lnTo>
                    <a:pt x="92042" y="215920"/>
                  </a:lnTo>
                  <a:lnTo>
                    <a:pt x="102549" y="212964"/>
                  </a:lnTo>
                  <a:lnTo>
                    <a:pt x="112591" y="209986"/>
                  </a:lnTo>
                  <a:lnTo>
                    <a:pt x="122264" y="207050"/>
                  </a:lnTo>
                  <a:lnTo>
                    <a:pt x="132416" y="203901"/>
                  </a:lnTo>
                  <a:lnTo>
                    <a:pt x="144670" y="200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26549" y="294797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2560" y="67"/>
                  </a:lnTo>
                  <a:lnTo>
                    <a:pt x="62071" y="708"/>
                  </a:lnTo>
                  <a:lnTo>
                    <a:pt x="51778" y="2000"/>
                  </a:lnTo>
                  <a:lnTo>
                    <a:pt x="41758" y="3695"/>
                  </a:lnTo>
                  <a:lnTo>
                    <a:pt x="31391" y="5546"/>
                  </a:lnTo>
                  <a:lnTo>
                    <a:pt x="18645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37077" y="168456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13" y="4"/>
                  </a:lnTo>
                  <a:lnTo>
                    <a:pt x="90425" y="177"/>
                  </a:lnTo>
                  <a:lnTo>
                    <a:pt x="78413" y="825"/>
                  </a:lnTo>
                  <a:lnTo>
                    <a:pt x="66615" y="2079"/>
                  </a:lnTo>
                  <a:lnTo>
                    <a:pt x="55164" y="3942"/>
                  </a:lnTo>
                  <a:lnTo>
                    <a:pt x="42837" y="6670"/>
                  </a:lnTo>
                  <a:lnTo>
                    <a:pt x="26317" y="116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16062" y="305326"/>
              <a:ext cx="102933" cy="101158"/>
            </a:xfrm>
            <a:custGeom>
              <a:avLst/>
              <a:gdLst/>
              <a:ahLst/>
              <a:cxnLst/>
              <a:rect l="0" t="0" r="0" b="0"/>
              <a:pathLst>
                <a:path w="102933" h="101158">
                  <a:moveTo>
                    <a:pt x="84228" y="0"/>
                  </a:moveTo>
                  <a:lnTo>
                    <a:pt x="72493" y="67"/>
                  </a:lnTo>
                  <a:lnTo>
                    <a:pt x="61364" y="707"/>
                  </a:lnTo>
                  <a:lnTo>
                    <a:pt x="49774" y="2008"/>
                  </a:lnTo>
                  <a:lnTo>
                    <a:pt x="37959" y="4041"/>
                  </a:lnTo>
                  <a:lnTo>
                    <a:pt x="26596" y="7006"/>
                  </a:lnTo>
                  <a:lnTo>
                    <a:pt x="16077" y="10938"/>
                  </a:lnTo>
                  <a:lnTo>
                    <a:pt x="7529" y="16145"/>
                  </a:lnTo>
                  <a:lnTo>
                    <a:pt x="2825" y="22242"/>
                  </a:lnTo>
                  <a:lnTo>
                    <a:pt x="2505" y="27850"/>
                  </a:lnTo>
                  <a:lnTo>
                    <a:pt x="6058" y="32747"/>
                  </a:lnTo>
                  <a:lnTo>
                    <a:pt x="12659" y="37125"/>
                  </a:lnTo>
                  <a:lnTo>
                    <a:pt x="21520" y="41173"/>
                  </a:lnTo>
                  <a:lnTo>
                    <a:pt x="31998" y="45020"/>
                  </a:lnTo>
                  <a:lnTo>
                    <a:pt x="43606" y="48742"/>
                  </a:lnTo>
                  <a:lnTo>
                    <a:pt x="55828" y="52388"/>
                  </a:lnTo>
                  <a:lnTo>
                    <a:pt x="68109" y="55985"/>
                  </a:lnTo>
                  <a:lnTo>
                    <a:pt x="80125" y="59556"/>
                  </a:lnTo>
                  <a:lnTo>
                    <a:pt x="90968" y="63299"/>
                  </a:lnTo>
                  <a:lnTo>
                    <a:pt x="98898" y="68323"/>
                  </a:lnTo>
                  <a:lnTo>
                    <a:pt x="102864" y="74838"/>
                  </a:lnTo>
                  <a:lnTo>
                    <a:pt x="102932" y="81148"/>
                  </a:lnTo>
                  <a:lnTo>
                    <a:pt x="99860" y="86746"/>
                  </a:lnTo>
                  <a:lnTo>
                    <a:pt x="94311" y="91545"/>
                  </a:lnTo>
                  <a:lnTo>
                    <a:pt x="86653" y="95402"/>
                  </a:lnTo>
                  <a:lnTo>
                    <a:pt x="77263" y="98326"/>
                  </a:lnTo>
                  <a:lnTo>
                    <a:pt x="66693" y="100290"/>
                  </a:lnTo>
                  <a:lnTo>
                    <a:pt x="55600" y="101157"/>
                  </a:lnTo>
                  <a:lnTo>
                    <a:pt x="44410" y="100965"/>
                  </a:lnTo>
                  <a:lnTo>
                    <a:pt x="33756" y="100032"/>
                  </a:lnTo>
                  <a:lnTo>
                    <a:pt x="23533" y="98780"/>
                  </a:lnTo>
                  <a:lnTo>
                    <a:pt x="12849" y="9710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26632" y="147399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4" y="90419"/>
                  </a:lnTo>
                  <a:lnTo>
                    <a:pt x="177" y="106937"/>
                  </a:lnTo>
                  <a:lnTo>
                    <a:pt x="825" y="123245"/>
                  </a:lnTo>
                  <a:lnTo>
                    <a:pt x="2074" y="139135"/>
                  </a:lnTo>
                  <a:lnTo>
                    <a:pt x="3727" y="154584"/>
                  </a:lnTo>
                  <a:lnTo>
                    <a:pt x="5375" y="169650"/>
                  </a:lnTo>
                  <a:lnTo>
                    <a:pt x="6778" y="184417"/>
                  </a:lnTo>
                  <a:lnTo>
                    <a:pt x="7871" y="198963"/>
                  </a:lnTo>
                  <a:lnTo>
                    <a:pt x="8679" y="213350"/>
                  </a:lnTo>
                  <a:lnTo>
                    <a:pt x="9257" y="227608"/>
                  </a:lnTo>
                  <a:lnTo>
                    <a:pt x="9662" y="241164"/>
                  </a:lnTo>
                  <a:lnTo>
                    <a:pt x="9986" y="254191"/>
                  </a:lnTo>
                  <a:lnTo>
                    <a:pt x="10259" y="267831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73989" y="273740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08" y="0"/>
                  </a:lnTo>
                  <a:lnTo>
                    <a:pt x="90247" y="0"/>
                  </a:lnTo>
                  <a:lnTo>
                    <a:pt x="77587" y="0"/>
                  </a:lnTo>
                  <a:lnTo>
                    <a:pt x="64545" y="0"/>
                  </a:lnTo>
                  <a:lnTo>
                    <a:pt x="51635" y="0"/>
                  </a:lnTo>
                  <a:lnTo>
                    <a:pt x="38382" y="0"/>
                  </a:lnTo>
                  <a:lnTo>
                    <a:pt x="225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42445" y="357968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49"/>
                  </a:lnTo>
                  <a:lnTo>
                    <a:pt x="0" y="46165"/>
                  </a:lnTo>
                  <a:lnTo>
                    <a:pt x="0" y="58382"/>
                  </a:lnTo>
                  <a:lnTo>
                    <a:pt x="0" y="7329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642445" y="221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19427" y="337054"/>
              <a:ext cx="144118" cy="115672"/>
            </a:xfrm>
            <a:custGeom>
              <a:avLst/>
              <a:gdLst/>
              <a:ahLst/>
              <a:cxnLst/>
              <a:rect l="0" t="0" r="0" b="0"/>
              <a:pathLst>
                <a:path w="144118" h="115672">
                  <a:moveTo>
                    <a:pt x="17775" y="31443"/>
                  </a:moveTo>
                  <a:lnTo>
                    <a:pt x="17775" y="46045"/>
                  </a:lnTo>
                  <a:lnTo>
                    <a:pt x="17775" y="59316"/>
                  </a:lnTo>
                  <a:lnTo>
                    <a:pt x="17762" y="72486"/>
                  </a:lnTo>
                  <a:lnTo>
                    <a:pt x="17301" y="84605"/>
                  </a:lnTo>
                  <a:lnTo>
                    <a:pt x="15574" y="92293"/>
                  </a:lnTo>
                  <a:lnTo>
                    <a:pt x="12722" y="93744"/>
                  </a:lnTo>
                  <a:lnTo>
                    <a:pt x="9563" y="90838"/>
                  </a:lnTo>
                  <a:lnTo>
                    <a:pt x="6509" y="84881"/>
                  </a:lnTo>
                  <a:lnTo>
                    <a:pt x="3888" y="76255"/>
                  </a:lnTo>
                  <a:lnTo>
                    <a:pt x="1828" y="65324"/>
                  </a:lnTo>
                  <a:lnTo>
                    <a:pt x="461" y="52869"/>
                  </a:lnTo>
                  <a:lnTo>
                    <a:pt x="0" y="39954"/>
                  </a:lnTo>
                  <a:lnTo>
                    <a:pt x="483" y="27246"/>
                  </a:lnTo>
                  <a:lnTo>
                    <a:pt x="2115" y="15795"/>
                  </a:lnTo>
                  <a:lnTo>
                    <a:pt x="5338" y="7158"/>
                  </a:lnTo>
                  <a:lnTo>
                    <a:pt x="10240" y="1920"/>
                  </a:lnTo>
                  <a:lnTo>
                    <a:pt x="16294" y="0"/>
                  </a:lnTo>
                  <a:lnTo>
                    <a:pt x="22580" y="1121"/>
                  </a:lnTo>
                  <a:lnTo>
                    <a:pt x="28543" y="4796"/>
                  </a:lnTo>
                  <a:lnTo>
                    <a:pt x="34000" y="10459"/>
                  </a:lnTo>
                  <a:lnTo>
                    <a:pt x="38966" y="17598"/>
                  </a:lnTo>
                  <a:lnTo>
                    <a:pt x="43524" y="25793"/>
                  </a:lnTo>
                  <a:lnTo>
                    <a:pt x="47772" y="34730"/>
                  </a:lnTo>
                  <a:lnTo>
                    <a:pt x="51792" y="44180"/>
                  </a:lnTo>
                  <a:lnTo>
                    <a:pt x="55657" y="53910"/>
                  </a:lnTo>
                  <a:lnTo>
                    <a:pt x="59613" y="61300"/>
                  </a:lnTo>
                  <a:lnTo>
                    <a:pt x="63513" y="63148"/>
                  </a:lnTo>
                  <a:lnTo>
                    <a:pt x="66824" y="60416"/>
                  </a:lnTo>
                  <a:lnTo>
                    <a:pt x="69763" y="54718"/>
                  </a:lnTo>
                  <a:lnTo>
                    <a:pt x="72791" y="47363"/>
                  </a:lnTo>
                  <a:lnTo>
                    <a:pt x="76366" y="39369"/>
                  </a:lnTo>
                  <a:lnTo>
                    <a:pt x="80670" y="31307"/>
                  </a:lnTo>
                  <a:lnTo>
                    <a:pt x="85831" y="23893"/>
                  </a:lnTo>
                  <a:lnTo>
                    <a:pt x="92036" y="18106"/>
                  </a:lnTo>
                  <a:lnTo>
                    <a:pt x="99269" y="14333"/>
                  </a:lnTo>
                  <a:lnTo>
                    <a:pt x="107056" y="12932"/>
                  </a:lnTo>
                  <a:lnTo>
                    <a:pt x="114586" y="14484"/>
                  </a:lnTo>
                  <a:lnTo>
                    <a:pt x="121418" y="19010"/>
                  </a:lnTo>
                  <a:lnTo>
                    <a:pt x="127307" y="26098"/>
                  </a:lnTo>
                  <a:lnTo>
                    <a:pt x="132038" y="35197"/>
                  </a:lnTo>
                  <a:lnTo>
                    <a:pt x="135624" y="45782"/>
                  </a:lnTo>
                  <a:lnTo>
                    <a:pt x="138241" y="57207"/>
                  </a:lnTo>
                  <a:lnTo>
                    <a:pt x="140381" y="70031"/>
                  </a:lnTo>
                  <a:lnTo>
                    <a:pt x="142232" y="87608"/>
                  </a:lnTo>
                  <a:lnTo>
                    <a:pt x="144117" y="1156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26485" y="326620"/>
              <a:ext cx="147630" cy="106051"/>
            </a:xfrm>
            <a:custGeom>
              <a:avLst/>
              <a:gdLst/>
              <a:ahLst/>
              <a:cxnLst/>
              <a:rect l="0" t="0" r="0" b="0"/>
              <a:pathLst>
                <a:path w="147630" h="106051">
                  <a:moveTo>
                    <a:pt x="84458" y="73462"/>
                  </a:moveTo>
                  <a:lnTo>
                    <a:pt x="84324" y="61794"/>
                  </a:lnTo>
                  <a:lnTo>
                    <a:pt x="83043" y="51306"/>
                  </a:lnTo>
                  <a:lnTo>
                    <a:pt x="80446" y="41013"/>
                  </a:lnTo>
                  <a:lnTo>
                    <a:pt x="76553" y="31057"/>
                  </a:lnTo>
                  <a:lnTo>
                    <a:pt x="71272" y="22010"/>
                  </a:lnTo>
                  <a:lnTo>
                    <a:pt x="64686" y="14136"/>
                  </a:lnTo>
                  <a:lnTo>
                    <a:pt x="57013" y="7705"/>
                  </a:lnTo>
                  <a:lnTo>
                    <a:pt x="48502" y="3136"/>
                  </a:lnTo>
                  <a:lnTo>
                    <a:pt x="39385" y="489"/>
                  </a:lnTo>
                  <a:lnTo>
                    <a:pt x="30164" y="0"/>
                  </a:lnTo>
                  <a:lnTo>
                    <a:pt x="21587" y="2241"/>
                  </a:lnTo>
                  <a:lnTo>
                    <a:pt x="14018" y="7268"/>
                  </a:lnTo>
                  <a:lnTo>
                    <a:pt x="7786" y="14709"/>
                  </a:lnTo>
                  <a:lnTo>
                    <a:pt x="3348" y="24054"/>
                  </a:lnTo>
                  <a:lnTo>
                    <a:pt x="777" y="34813"/>
                  </a:lnTo>
                  <a:lnTo>
                    <a:pt x="0" y="46422"/>
                  </a:lnTo>
                  <a:lnTo>
                    <a:pt x="982" y="58272"/>
                  </a:lnTo>
                  <a:lnTo>
                    <a:pt x="3536" y="69995"/>
                  </a:lnTo>
                  <a:lnTo>
                    <a:pt x="7689" y="80811"/>
                  </a:lnTo>
                  <a:lnTo>
                    <a:pt x="13749" y="89485"/>
                  </a:lnTo>
                  <a:lnTo>
                    <a:pt x="21700" y="95527"/>
                  </a:lnTo>
                  <a:lnTo>
                    <a:pt x="30782" y="98786"/>
                  </a:lnTo>
                  <a:lnTo>
                    <a:pt x="39723" y="99094"/>
                  </a:lnTo>
                  <a:lnTo>
                    <a:pt x="47804" y="96672"/>
                  </a:lnTo>
                  <a:lnTo>
                    <a:pt x="54852" y="91999"/>
                  </a:lnTo>
                  <a:lnTo>
                    <a:pt x="60968" y="85600"/>
                  </a:lnTo>
                  <a:lnTo>
                    <a:pt x="66329" y="77936"/>
                  </a:lnTo>
                  <a:lnTo>
                    <a:pt x="70795" y="69372"/>
                  </a:lnTo>
                  <a:lnTo>
                    <a:pt x="73905" y="60181"/>
                  </a:lnTo>
                  <a:lnTo>
                    <a:pt x="75544" y="50628"/>
                  </a:lnTo>
                  <a:lnTo>
                    <a:pt x="76665" y="43364"/>
                  </a:lnTo>
                  <a:lnTo>
                    <a:pt x="78418" y="41609"/>
                  </a:lnTo>
                  <a:lnTo>
                    <a:pt x="80651" y="44401"/>
                  </a:lnTo>
                  <a:lnTo>
                    <a:pt x="83218" y="50135"/>
                  </a:lnTo>
                  <a:lnTo>
                    <a:pt x="86209" y="57511"/>
                  </a:lnTo>
                  <a:lnTo>
                    <a:pt x="89875" y="65517"/>
                  </a:lnTo>
                  <a:lnTo>
                    <a:pt x="94298" y="73595"/>
                  </a:lnTo>
                  <a:lnTo>
                    <a:pt x="99568" y="81359"/>
                  </a:lnTo>
                  <a:lnTo>
                    <a:pt x="105859" y="88446"/>
                  </a:lnTo>
                  <a:lnTo>
                    <a:pt x="113154" y="94731"/>
                  </a:lnTo>
                  <a:lnTo>
                    <a:pt x="120846" y="99945"/>
                  </a:lnTo>
                  <a:lnTo>
                    <a:pt x="128594" y="103973"/>
                  </a:lnTo>
                  <a:lnTo>
                    <a:pt x="137078" y="106050"/>
                  </a:lnTo>
                  <a:lnTo>
                    <a:pt x="147629" y="10504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05699" y="168456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22" y="34466"/>
                  </a:lnTo>
                  <a:lnTo>
                    <a:pt x="2914" y="46800"/>
                  </a:lnTo>
                  <a:lnTo>
                    <a:pt x="2714" y="60109"/>
                  </a:lnTo>
                  <a:lnTo>
                    <a:pt x="3365" y="74418"/>
                  </a:lnTo>
                  <a:lnTo>
                    <a:pt x="4603" y="89596"/>
                  </a:lnTo>
                  <a:lnTo>
                    <a:pt x="5967" y="105457"/>
                  </a:lnTo>
                  <a:lnTo>
                    <a:pt x="7176" y="121828"/>
                  </a:lnTo>
                  <a:lnTo>
                    <a:pt x="8139" y="138566"/>
                  </a:lnTo>
                  <a:lnTo>
                    <a:pt x="8858" y="155560"/>
                  </a:lnTo>
                  <a:lnTo>
                    <a:pt x="9372" y="172719"/>
                  </a:lnTo>
                  <a:lnTo>
                    <a:pt x="9537" y="189614"/>
                  </a:lnTo>
                  <a:lnTo>
                    <a:pt x="8928" y="207343"/>
                  </a:lnTo>
                  <a:lnTo>
                    <a:pt x="6377" y="22970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32000" y="255397"/>
              <a:ext cx="147400" cy="7816"/>
            </a:xfrm>
            <a:custGeom>
              <a:avLst/>
              <a:gdLst/>
              <a:ahLst/>
              <a:cxnLst/>
              <a:rect l="0" t="0" r="0" b="0"/>
              <a:pathLst>
                <a:path w="147400" h="7816">
                  <a:moveTo>
                    <a:pt x="147399" y="7815"/>
                  </a:moveTo>
                  <a:lnTo>
                    <a:pt x="138530" y="4948"/>
                  </a:lnTo>
                  <a:lnTo>
                    <a:pt x="129543" y="2806"/>
                  </a:lnTo>
                  <a:lnTo>
                    <a:pt x="119552" y="1208"/>
                  </a:lnTo>
                  <a:lnTo>
                    <a:pt x="108745" y="200"/>
                  </a:lnTo>
                  <a:lnTo>
                    <a:pt x="97582" y="0"/>
                  </a:lnTo>
                  <a:lnTo>
                    <a:pt x="86372" y="651"/>
                  </a:lnTo>
                  <a:lnTo>
                    <a:pt x="75087" y="1889"/>
                  </a:lnTo>
                  <a:lnTo>
                    <a:pt x="63454" y="3253"/>
                  </a:lnTo>
                  <a:lnTo>
                    <a:pt x="51353" y="4463"/>
                  </a:lnTo>
                  <a:lnTo>
                    <a:pt x="39404" y="5427"/>
                  </a:lnTo>
                  <a:lnTo>
                    <a:pt x="27707" y="6252"/>
                  </a:lnTo>
                  <a:lnTo>
                    <a:pt x="15233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10984" y="336911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669"/>
                  </a:lnTo>
                  <a:lnTo>
                    <a:pt x="708" y="22157"/>
                  </a:lnTo>
                  <a:lnTo>
                    <a:pt x="2000" y="32459"/>
                  </a:lnTo>
                  <a:lnTo>
                    <a:pt x="3695" y="42883"/>
                  </a:lnTo>
                  <a:lnTo>
                    <a:pt x="5546" y="55052"/>
                  </a:lnTo>
                  <a:lnTo>
                    <a:pt x="7713" y="7339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89927" y="2210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06955" y="313011"/>
              <a:ext cx="83015" cy="118658"/>
            </a:xfrm>
            <a:custGeom>
              <a:avLst/>
              <a:gdLst/>
              <a:ahLst/>
              <a:cxnLst/>
              <a:rect l="0" t="0" r="0" b="0"/>
              <a:pathLst>
                <a:path w="83015" h="118658">
                  <a:moveTo>
                    <a:pt x="9314" y="23900"/>
                  </a:moveTo>
                  <a:lnTo>
                    <a:pt x="6514" y="32702"/>
                  </a:lnTo>
                  <a:lnTo>
                    <a:pt x="5012" y="41048"/>
                  </a:lnTo>
                  <a:lnTo>
                    <a:pt x="4701" y="49752"/>
                  </a:lnTo>
                  <a:lnTo>
                    <a:pt x="5208" y="59045"/>
                  </a:lnTo>
                  <a:lnTo>
                    <a:pt x="6027" y="69189"/>
                  </a:lnTo>
                  <a:lnTo>
                    <a:pt x="6817" y="80155"/>
                  </a:lnTo>
                  <a:lnTo>
                    <a:pt x="6542" y="89031"/>
                  </a:lnTo>
                  <a:lnTo>
                    <a:pt x="4790" y="91587"/>
                  </a:lnTo>
                  <a:lnTo>
                    <a:pt x="3003" y="87894"/>
                  </a:lnTo>
                  <a:lnTo>
                    <a:pt x="1651" y="79748"/>
                  </a:lnTo>
                  <a:lnTo>
                    <a:pt x="710" y="68945"/>
                  </a:lnTo>
                  <a:lnTo>
                    <a:pt x="83" y="56684"/>
                  </a:lnTo>
                  <a:lnTo>
                    <a:pt x="0" y="43967"/>
                  </a:lnTo>
                  <a:lnTo>
                    <a:pt x="1011" y="31775"/>
                  </a:lnTo>
                  <a:lnTo>
                    <a:pt x="3331" y="20576"/>
                  </a:lnTo>
                  <a:lnTo>
                    <a:pt x="7027" y="11065"/>
                  </a:lnTo>
                  <a:lnTo>
                    <a:pt x="12183" y="4325"/>
                  </a:lnTo>
                  <a:lnTo>
                    <a:pt x="18683" y="684"/>
                  </a:lnTo>
                  <a:lnTo>
                    <a:pt x="25962" y="0"/>
                  </a:lnTo>
                  <a:lnTo>
                    <a:pt x="33145" y="2032"/>
                  </a:lnTo>
                  <a:lnTo>
                    <a:pt x="39751" y="6356"/>
                  </a:lnTo>
                  <a:lnTo>
                    <a:pt x="45826" y="12475"/>
                  </a:lnTo>
                  <a:lnTo>
                    <a:pt x="51747" y="19926"/>
                  </a:lnTo>
                  <a:lnTo>
                    <a:pt x="57758" y="28340"/>
                  </a:lnTo>
                  <a:lnTo>
                    <a:pt x="63627" y="37596"/>
                  </a:lnTo>
                  <a:lnTo>
                    <a:pt x="68743" y="47792"/>
                  </a:lnTo>
                  <a:lnTo>
                    <a:pt x="72817" y="58898"/>
                  </a:lnTo>
                  <a:lnTo>
                    <a:pt x="75881" y="70362"/>
                  </a:lnTo>
                  <a:lnTo>
                    <a:pt x="78428" y="82417"/>
                  </a:lnTo>
                  <a:lnTo>
                    <a:pt x="80678" y="97240"/>
                  </a:lnTo>
                  <a:lnTo>
                    <a:pt x="83014" y="1186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37326" y="330053"/>
              <a:ext cx="207142" cy="301657"/>
            </a:xfrm>
            <a:custGeom>
              <a:avLst/>
              <a:gdLst/>
              <a:ahLst/>
              <a:cxnLst/>
              <a:rect l="0" t="0" r="0" b="0"/>
              <a:pathLst>
                <a:path w="207142" h="301657">
                  <a:moveTo>
                    <a:pt x="178985" y="70029"/>
                  </a:moveTo>
                  <a:lnTo>
                    <a:pt x="181784" y="61161"/>
                  </a:lnTo>
                  <a:lnTo>
                    <a:pt x="183286" y="52174"/>
                  </a:lnTo>
                  <a:lnTo>
                    <a:pt x="183584" y="42193"/>
                  </a:lnTo>
                  <a:lnTo>
                    <a:pt x="182559" y="31730"/>
                  </a:lnTo>
                  <a:lnTo>
                    <a:pt x="179794" y="21864"/>
                  </a:lnTo>
                  <a:lnTo>
                    <a:pt x="175219" y="13179"/>
                  </a:lnTo>
                  <a:lnTo>
                    <a:pt x="169058" y="6236"/>
                  </a:lnTo>
                  <a:lnTo>
                    <a:pt x="161642" y="1790"/>
                  </a:lnTo>
                  <a:lnTo>
                    <a:pt x="153298" y="0"/>
                  </a:lnTo>
                  <a:lnTo>
                    <a:pt x="144614" y="717"/>
                  </a:lnTo>
                  <a:lnTo>
                    <a:pt x="136405" y="3766"/>
                  </a:lnTo>
                  <a:lnTo>
                    <a:pt x="129087" y="8815"/>
                  </a:lnTo>
                  <a:lnTo>
                    <a:pt x="123023" y="15606"/>
                  </a:lnTo>
                  <a:lnTo>
                    <a:pt x="118700" y="24050"/>
                  </a:lnTo>
                  <a:lnTo>
                    <a:pt x="116206" y="33938"/>
                  </a:lnTo>
                  <a:lnTo>
                    <a:pt x="115480" y="44659"/>
                  </a:lnTo>
                  <a:lnTo>
                    <a:pt x="116496" y="55313"/>
                  </a:lnTo>
                  <a:lnTo>
                    <a:pt x="119069" y="65383"/>
                  </a:lnTo>
                  <a:lnTo>
                    <a:pt x="123065" y="74091"/>
                  </a:lnTo>
                  <a:lnTo>
                    <a:pt x="128487" y="80271"/>
                  </a:lnTo>
                  <a:lnTo>
                    <a:pt x="135200" y="83526"/>
                  </a:lnTo>
                  <a:lnTo>
                    <a:pt x="142808" y="83946"/>
                  </a:lnTo>
                  <a:lnTo>
                    <a:pt x="150752" y="81736"/>
                  </a:lnTo>
                  <a:lnTo>
                    <a:pt x="158689" y="77339"/>
                  </a:lnTo>
                  <a:lnTo>
                    <a:pt x="166597" y="72954"/>
                  </a:lnTo>
                  <a:lnTo>
                    <a:pt x="173797" y="71760"/>
                  </a:lnTo>
                  <a:lnTo>
                    <a:pt x="179286" y="74452"/>
                  </a:lnTo>
                  <a:lnTo>
                    <a:pt x="183514" y="80427"/>
                  </a:lnTo>
                  <a:lnTo>
                    <a:pt x="187114" y="88864"/>
                  </a:lnTo>
                  <a:lnTo>
                    <a:pt x="190471" y="99063"/>
                  </a:lnTo>
                  <a:lnTo>
                    <a:pt x="193770" y="110491"/>
                  </a:lnTo>
                  <a:lnTo>
                    <a:pt x="197080" y="122768"/>
                  </a:lnTo>
                  <a:lnTo>
                    <a:pt x="200259" y="135790"/>
                  </a:lnTo>
                  <a:lnTo>
                    <a:pt x="203002" y="149678"/>
                  </a:lnTo>
                  <a:lnTo>
                    <a:pt x="205168" y="164425"/>
                  </a:lnTo>
                  <a:lnTo>
                    <a:pt x="206619" y="179585"/>
                  </a:lnTo>
                  <a:lnTo>
                    <a:pt x="207141" y="194383"/>
                  </a:lnTo>
                  <a:lnTo>
                    <a:pt x="206695" y="208397"/>
                  </a:lnTo>
                  <a:lnTo>
                    <a:pt x="204750" y="221077"/>
                  </a:lnTo>
                  <a:lnTo>
                    <a:pt x="200252" y="231610"/>
                  </a:lnTo>
                  <a:lnTo>
                    <a:pt x="192854" y="239767"/>
                  </a:lnTo>
                  <a:lnTo>
                    <a:pt x="182986" y="245956"/>
                  </a:lnTo>
                  <a:lnTo>
                    <a:pt x="171466" y="250907"/>
                  </a:lnTo>
                  <a:lnTo>
                    <a:pt x="158942" y="255169"/>
                  </a:lnTo>
                  <a:lnTo>
                    <a:pt x="145826" y="258901"/>
                  </a:lnTo>
                  <a:lnTo>
                    <a:pt x="132357" y="261971"/>
                  </a:lnTo>
                  <a:lnTo>
                    <a:pt x="118676" y="264349"/>
                  </a:lnTo>
                  <a:lnTo>
                    <a:pt x="104864" y="266439"/>
                  </a:lnTo>
                  <a:lnTo>
                    <a:pt x="90972" y="268983"/>
                  </a:lnTo>
                  <a:lnTo>
                    <a:pt x="77038" y="272357"/>
                  </a:lnTo>
                  <a:lnTo>
                    <a:pt x="63300" y="276485"/>
                  </a:lnTo>
                  <a:lnTo>
                    <a:pt x="48645" y="281518"/>
                  </a:lnTo>
                  <a:lnTo>
                    <a:pt x="29548" y="289022"/>
                  </a:lnTo>
                  <a:lnTo>
                    <a:pt x="0" y="3016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66057" y="84228"/>
              <a:ext cx="160866" cy="357970"/>
            </a:xfrm>
            <a:custGeom>
              <a:avLst/>
              <a:gdLst/>
              <a:ahLst/>
              <a:cxnLst/>
              <a:rect l="0" t="0" r="0" b="0"/>
              <a:pathLst>
                <a:path w="160866" h="357970">
                  <a:moveTo>
                    <a:pt x="45051" y="357969"/>
                  </a:moveTo>
                  <a:lnTo>
                    <a:pt x="44984" y="346300"/>
                  </a:lnTo>
                  <a:lnTo>
                    <a:pt x="44344" y="335812"/>
                  </a:lnTo>
                  <a:lnTo>
                    <a:pt x="43047" y="325505"/>
                  </a:lnTo>
                  <a:lnTo>
                    <a:pt x="41188" y="315031"/>
                  </a:lnTo>
                  <a:lnTo>
                    <a:pt x="38871" y="304039"/>
                  </a:lnTo>
                  <a:lnTo>
                    <a:pt x="36210" y="292397"/>
                  </a:lnTo>
                  <a:lnTo>
                    <a:pt x="33459" y="280143"/>
                  </a:lnTo>
                  <a:lnTo>
                    <a:pt x="31000" y="267388"/>
                  </a:lnTo>
                  <a:lnTo>
                    <a:pt x="29013" y="254252"/>
                  </a:lnTo>
                  <a:lnTo>
                    <a:pt x="27342" y="240839"/>
                  </a:lnTo>
                  <a:lnTo>
                    <a:pt x="25606" y="227229"/>
                  </a:lnTo>
                  <a:lnTo>
                    <a:pt x="23583" y="213486"/>
                  </a:lnTo>
                  <a:lnTo>
                    <a:pt x="21223" y="199817"/>
                  </a:lnTo>
                  <a:lnTo>
                    <a:pt x="18559" y="186560"/>
                  </a:lnTo>
                  <a:lnTo>
                    <a:pt x="15658" y="173860"/>
                  </a:lnTo>
                  <a:lnTo>
                    <a:pt x="12743" y="161534"/>
                  </a:lnTo>
                  <a:lnTo>
                    <a:pt x="10172" y="149184"/>
                  </a:lnTo>
                  <a:lnTo>
                    <a:pt x="8110" y="136580"/>
                  </a:lnTo>
                  <a:lnTo>
                    <a:pt x="6388" y="123826"/>
                  </a:lnTo>
                  <a:lnTo>
                    <a:pt x="4618" y="111256"/>
                  </a:lnTo>
                  <a:lnTo>
                    <a:pt x="2586" y="99062"/>
                  </a:lnTo>
                  <a:lnTo>
                    <a:pt x="729" y="87432"/>
                  </a:lnTo>
                  <a:lnTo>
                    <a:pt x="0" y="76622"/>
                  </a:lnTo>
                  <a:lnTo>
                    <a:pt x="851" y="66691"/>
                  </a:lnTo>
                  <a:lnTo>
                    <a:pt x="3409" y="57701"/>
                  </a:lnTo>
                  <a:lnTo>
                    <a:pt x="7725" y="49801"/>
                  </a:lnTo>
                  <a:lnTo>
                    <a:pt x="13637" y="42966"/>
                  </a:lnTo>
                  <a:lnTo>
                    <a:pt x="21015" y="37036"/>
                  </a:lnTo>
                  <a:lnTo>
                    <a:pt x="29853" y="31810"/>
                  </a:lnTo>
                  <a:lnTo>
                    <a:pt x="40016" y="27105"/>
                  </a:lnTo>
                  <a:lnTo>
                    <a:pt x="51261" y="22773"/>
                  </a:lnTo>
                  <a:lnTo>
                    <a:pt x="63332" y="18704"/>
                  </a:lnTo>
                  <a:lnTo>
                    <a:pt x="76002" y="14819"/>
                  </a:lnTo>
                  <a:lnTo>
                    <a:pt x="89066" y="11214"/>
                  </a:lnTo>
                  <a:lnTo>
                    <a:pt x="103931" y="7789"/>
                  </a:lnTo>
                  <a:lnTo>
                    <a:pt x="125254" y="4241"/>
                  </a:lnTo>
                  <a:lnTo>
                    <a:pt x="16086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21637" y="294797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85955" y="2934"/>
                  </a:lnTo>
                  <a:lnTo>
                    <a:pt x="77608" y="5716"/>
                  </a:lnTo>
                  <a:lnTo>
                    <a:pt x="68910" y="8611"/>
                  </a:lnTo>
                  <a:lnTo>
                    <a:pt x="59669" y="11490"/>
                  </a:lnTo>
                  <a:lnTo>
                    <a:pt x="48478" y="14319"/>
                  </a:lnTo>
                  <a:lnTo>
                    <a:pt x="30996" y="173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31136" y="293496"/>
              <a:ext cx="90543" cy="119462"/>
            </a:xfrm>
            <a:custGeom>
              <a:avLst/>
              <a:gdLst/>
              <a:ahLst/>
              <a:cxnLst/>
              <a:rect l="0" t="0" r="0" b="0"/>
              <a:pathLst>
                <a:path w="90543" h="119462">
                  <a:moveTo>
                    <a:pt x="6314" y="75001"/>
                  </a:moveTo>
                  <a:lnTo>
                    <a:pt x="9248" y="86736"/>
                  </a:lnTo>
                  <a:lnTo>
                    <a:pt x="12031" y="97865"/>
                  </a:lnTo>
                  <a:lnTo>
                    <a:pt x="14894" y="109364"/>
                  </a:lnTo>
                  <a:lnTo>
                    <a:pt x="16611" y="117862"/>
                  </a:lnTo>
                  <a:lnTo>
                    <a:pt x="16005" y="119461"/>
                  </a:lnTo>
                  <a:lnTo>
                    <a:pt x="14102" y="116141"/>
                  </a:lnTo>
                  <a:lnTo>
                    <a:pt x="11561" y="109934"/>
                  </a:lnTo>
                  <a:lnTo>
                    <a:pt x="8668" y="102036"/>
                  </a:lnTo>
                  <a:lnTo>
                    <a:pt x="5727" y="92969"/>
                  </a:lnTo>
                  <a:lnTo>
                    <a:pt x="3125" y="82821"/>
                  </a:lnTo>
                  <a:lnTo>
                    <a:pt x="1054" y="71705"/>
                  </a:lnTo>
                  <a:lnTo>
                    <a:pt x="0" y="60120"/>
                  </a:lnTo>
                  <a:lnTo>
                    <a:pt x="807" y="48866"/>
                  </a:lnTo>
                  <a:lnTo>
                    <a:pt x="3763" y="38372"/>
                  </a:lnTo>
                  <a:lnTo>
                    <a:pt x="8681" y="28867"/>
                  </a:lnTo>
                  <a:lnTo>
                    <a:pt x="15187" y="20553"/>
                  </a:lnTo>
                  <a:lnTo>
                    <a:pt x="22895" y="13416"/>
                  </a:lnTo>
                  <a:lnTo>
                    <a:pt x="31473" y="7607"/>
                  </a:lnTo>
                  <a:lnTo>
                    <a:pt x="40667" y="3519"/>
                  </a:lnTo>
                  <a:lnTo>
                    <a:pt x="50276" y="1206"/>
                  </a:lnTo>
                  <a:lnTo>
                    <a:pt x="59709" y="281"/>
                  </a:lnTo>
                  <a:lnTo>
                    <a:pt x="68904" y="0"/>
                  </a:lnTo>
                  <a:lnTo>
                    <a:pt x="78665" y="336"/>
                  </a:lnTo>
                  <a:lnTo>
                    <a:pt x="90542" y="13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59358" y="334457"/>
              <a:ext cx="162363" cy="98214"/>
            </a:xfrm>
            <a:custGeom>
              <a:avLst/>
              <a:gdLst/>
              <a:ahLst/>
              <a:cxnLst/>
              <a:rect l="0" t="0" r="0" b="0"/>
              <a:pathLst>
                <a:path w="162363" h="98214">
                  <a:moveTo>
                    <a:pt x="78134" y="44568"/>
                  </a:moveTo>
                  <a:lnTo>
                    <a:pt x="75133" y="35767"/>
                  </a:lnTo>
                  <a:lnTo>
                    <a:pt x="71711" y="27420"/>
                  </a:lnTo>
                  <a:lnTo>
                    <a:pt x="67510" y="18744"/>
                  </a:lnTo>
                  <a:lnTo>
                    <a:pt x="62437" y="10488"/>
                  </a:lnTo>
                  <a:lnTo>
                    <a:pt x="56308" y="4234"/>
                  </a:lnTo>
                  <a:lnTo>
                    <a:pt x="49129" y="713"/>
                  </a:lnTo>
                  <a:lnTo>
                    <a:pt x="41214" y="0"/>
                  </a:lnTo>
                  <a:lnTo>
                    <a:pt x="33067" y="1957"/>
                  </a:lnTo>
                  <a:lnTo>
                    <a:pt x="25010" y="6208"/>
                  </a:lnTo>
                  <a:lnTo>
                    <a:pt x="17484" y="12434"/>
                  </a:lnTo>
                  <a:lnTo>
                    <a:pt x="11115" y="20483"/>
                  </a:lnTo>
                  <a:lnTo>
                    <a:pt x="6138" y="30105"/>
                  </a:lnTo>
                  <a:lnTo>
                    <a:pt x="2612" y="40814"/>
                  </a:lnTo>
                  <a:lnTo>
                    <a:pt x="603" y="51991"/>
                  </a:lnTo>
                  <a:lnTo>
                    <a:pt x="0" y="63230"/>
                  </a:lnTo>
                  <a:lnTo>
                    <a:pt x="882" y="73706"/>
                  </a:lnTo>
                  <a:lnTo>
                    <a:pt x="3592" y="82145"/>
                  </a:lnTo>
                  <a:lnTo>
                    <a:pt x="8150" y="88025"/>
                  </a:lnTo>
                  <a:lnTo>
                    <a:pt x="14140" y="91175"/>
                  </a:lnTo>
                  <a:lnTo>
                    <a:pt x="20916" y="91409"/>
                  </a:lnTo>
                  <a:lnTo>
                    <a:pt x="28021" y="88937"/>
                  </a:lnTo>
                  <a:lnTo>
                    <a:pt x="35060" y="84230"/>
                  </a:lnTo>
                  <a:lnTo>
                    <a:pt x="41625" y="77808"/>
                  </a:lnTo>
                  <a:lnTo>
                    <a:pt x="47555" y="70129"/>
                  </a:lnTo>
                  <a:lnTo>
                    <a:pt x="52874" y="61555"/>
                  </a:lnTo>
                  <a:lnTo>
                    <a:pt x="57688" y="52357"/>
                  </a:lnTo>
                  <a:lnTo>
                    <a:pt x="62122" y="42800"/>
                  </a:lnTo>
                  <a:lnTo>
                    <a:pt x="66503" y="35533"/>
                  </a:lnTo>
                  <a:lnTo>
                    <a:pt x="70894" y="33776"/>
                  </a:lnTo>
                  <a:lnTo>
                    <a:pt x="75058" y="36566"/>
                  </a:lnTo>
                  <a:lnTo>
                    <a:pt x="79370" y="42299"/>
                  </a:lnTo>
                  <a:lnTo>
                    <a:pt x="84123" y="49675"/>
                  </a:lnTo>
                  <a:lnTo>
                    <a:pt x="89389" y="57680"/>
                  </a:lnTo>
                  <a:lnTo>
                    <a:pt x="95121" y="65759"/>
                  </a:lnTo>
                  <a:lnTo>
                    <a:pt x="101391" y="73522"/>
                  </a:lnTo>
                  <a:lnTo>
                    <a:pt x="108414" y="80609"/>
                  </a:lnTo>
                  <a:lnTo>
                    <a:pt x="116232" y="86894"/>
                  </a:lnTo>
                  <a:lnTo>
                    <a:pt x="124488" y="92108"/>
                  </a:lnTo>
                  <a:lnTo>
                    <a:pt x="133426" y="96136"/>
                  </a:lnTo>
                  <a:lnTo>
                    <a:pt x="144950" y="98213"/>
                  </a:lnTo>
                  <a:lnTo>
                    <a:pt x="162362" y="972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17366" y="300727"/>
              <a:ext cx="99111" cy="132885"/>
            </a:xfrm>
            <a:custGeom>
              <a:avLst/>
              <a:gdLst/>
              <a:ahLst/>
              <a:cxnLst/>
              <a:rect l="0" t="0" r="0" b="0"/>
              <a:pathLst>
                <a:path w="99111" h="132885">
                  <a:moveTo>
                    <a:pt x="78053" y="4599"/>
                  </a:moveTo>
                  <a:lnTo>
                    <a:pt x="69252" y="1799"/>
                  </a:lnTo>
                  <a:lnTo>
                    <a:pt x="60905" y="297"/>
                  </a:lnTo>
                  <a:lnTo>
                    <a:pt x="52211" y="0"/>
                  </a:lnTo>
                  <a:lnTo>
                    <a:pt x="43263" y="1025"/>
                  </a:lnTo>
                  <a:lnTo>
                    <a:pt x="34416" y="3789"/>
                  </a:lnTo>
                  <a:lnTo>
                    <a:pt x="25887" y="8369"/>
                  </a:lnTo>
                  <a:lnTo>
                    <a:pt x="18044" y="14703"/>
                  </a:lnTo>
                  <a:lnTo>
                    <a:pt x="11463" y="22767"/>
                  </a:lnTo>
                  <a:lnTo>
                    <a:pt x="6344" y="32374"/>
                  </a:lnTo>
                  <a:lnTo>
                    <a:pt x="2722" y="43230"/>
                  </a:lnTo>
                  <a:lnTo>
                    <a:pt x="650" y="55031"/>
                  </a:lnTo>
                  <a:lnTo>
                    <a:pt x="0" y="67512"/>
                  </a:lnTo>
                  <a:lnTo>
                    <a:pt x="680" y="80145"/>
                  </a:lnTo>
                  <a:lnTo>
                    <a:pt x="2723" y="92166"/>
                  </a:lnTo>
                  <a:lnTo>
                    <a:pt x="6029" y="103201"/>
                  </a:lnTo>
                  <a:lnTo>
                    <a:pt x="10704" y="112914"/>
                  </a:lnTo>
                  <a:lnTo>
                    <a:pt x="17123" y="120842"/>
                  </a:lnTo>
                  <a:lnTo>
                    <a:pt x="25324" y="126905"/>
                  </a:lnTo>
                  <a:lnTo>
                    <a:pt x="34745" y="131011"/>
                  </a:lnTo>
                  <a:lnTo>
                    <a:pt x="44446" y="132884"/>
                  </a:lnTo>
                  <a:lnTo>
                    <a:pt x="53850" y="132600"/>
                  </a:lnTo>
                  <a:lnTo>
                    <a:pt x="62660" y="130806"/>
                  </a:lnTo>
                  <a:lnTo>
                    <a:pt x="71647" y="128362"/>
                  </a:lnTo>
                  <a:lnTo>
                    <a:pt x="82713" y="125056"/>
                  </a:lnTo>
                  <a:lnTo>
                    <a:pt x="99110" y="1204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79647" y="115813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86"/>
                  </a:lnTo>
                  <a:lnTo>
                    <a:pt x="178" y="62320"/>
                  </a:lnTo>
                  <a:lnTo>
                    <a:pt x="826" y="81110"/>
                  </a:lnTo>
                  <a:lnTo>
                    <a:pt x="2075" y="101341"/>
                  </a:lnTo>
                  <a:lnTo>
                    <a:pt x="3727" y="122434"/>
                  </a:lnTo>
                  <a:lnTo>
                    <a:pt x="5376" y="143498"/>
                  </a:lnTo>
                  <a:lnTo>
                    <a:pt x="6778" y="164022"/>
                  </a:lnTo>
                  <a:lnTo>
                    <a:pt x="7871" y="183714"/>
                  </a:lnTo>
                  <a:lnTo>
                    <a:pt x="8679" y="202324"/>
                  </a:lnTo>
                  <a:lnTo>
                    <a:pt x="9257" y="219832"/>
                  </a:lnTo>
                  <a:lnTo>
                    <a:pt x="9663" y="236177"/>
                  </a:lnTo>
                  <a:lnTo>
                    <a:pt x="9987" y="252963"/>
                  </a:lnTo>
                  <a:lnTo>
                    <a:pt x="10260" y="273902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05948" y="192226"/>
              <a:ext cx="168457" cy="7816"/>
            </a:xfrm>
            <a:custGeom>
              <a:avLst/>
              <a:gdLst/>
              <a:ahLst/>
              <a:cxnLst/>
              <a:rect l="0" t="0" r="0" b="0"/>
              <a:pathLst>
                <a:path w="168457" h="7816">
                  <a:moveTo>
                    <a:pt x="168456" y="7815"/>
                  </a:moveTo>
                  <a:lnTo>
                    <a:pt x="159521" y="4948"/>
                  </a:lnTo>
                  <a:lnTo>
                    <a:pt x="149894" y="2806"/>
                  </a:lnTo>
                  <a:lnTo>
                    <a:pt x="138611" y="1208"/>
                  </a:lnTo>
                  <a:lnTo>
                    <a:pt x="126116" y="200"/>
                  </a:lnTo>
                  <a:lnTo>
                    <a:pt x="113285" y="0"/>
                  </a:lnTo>
                  <a:lnTo>
                    <a:pt x="100662" y="651"/>
                  </a:lnTo>
                  <a:lnTo>
                    <a:pt x="88279" y="1889"/>
                  </a:lnTo>
                  <a:lnTo>
                    <a:pt x="75835" y="3253"/>
                  </a:lnTo>
                  <a:lnTo>
                    <a:pt x="63151" y="4463"/>
                  </a:lnTo>
                  <a:lnTo>
                    <a:pt x="50593" y="5427"/>
                  </a:lnTo>
                  <a:lnTo>
                    <a:pt x="37670" y="6252"/>
                  </a:lnTo>
                  <a:lnTo>
                    <a:pt x="22125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05989" y="336911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42"/>
                  </a:lnTo>
                  <a:lnTo>
                    <a:pt x="2734" y="38577"/>
                  </a:lnTo>
                  <a:lnTo>
                    <a:pt x="1756" y="50717"/>
                  </a:lnTo>
                  <a:lnTo>
                    <a:pt x="895" y="6756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527046" y="189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70244" y="273740"/>
              <a:ext cx="102537" cy="136967"/>
            </a:xfrm>
            <a:custGeom>
              <a:avLst/>
              <a:gdLst/>
              <a:ahLst/>
              <a:cxnLst/>
              <a:rect l="0" t="0" r="0" b="0"/>
              <a:pathLst>
                <a:path w="102537" h="136967">
                  <a:moveTo>
                    <a:pt x="62087" y="10529"/>
                  </a:moveTo>
                  <a:lnTo>
                    <a:pt x="53353" y="13530"/>
                  </a:lnTo>
                  <a:lnTo>
                    <a:pt x="45647" y="16952"/>
                  </a:lnTo>
                  <a:lnTo>
                    <a:pt x="38245" y="21153"/>
                  </a:lnTo>
                  <a:lnTo>
                    <a:pt x="30983" y="26226"/>
                  </a:lnTo>
                  <a:lnTo>
                    <a:pt x="23805" y="32356"/>
                  </a:lnTo>
                  <a:lnTo>
                    <a:pt x="16692" y="39539"/>
                  </a:lnTo>
                  <a:lnTo>
                    <a:pt x="10121" y="47626"/>
                  </a:lnTo>
                  <a:lnTo>
                    <a:pt x="4999" y="56421"/>
                  </a:lnTo>
                  <a:lnTo>
                    <a:pt x="1708" y="65742"/>
                  </a:lnTo>
                  <a:lnTo>
                    <a:pt x="144" y="75439"/>
                  </a:lnTo>
                  <a:lnTo>
                    <a:pt x="0" y="85400"/>
                  </a:lnTo>
                  <a:lnTo>
                    <a:pt x="948" y="95535"/>
                  </a:lnTo>
                  <a:lnTo>
                    <a:pt x="3024" y="105458"/>
                  </a:lnTo>
                  <a:lnTo>
                    <a:pt x="6610" y="114516"/>
                  </a:lnTo>
                  <a:lnTo>
                    <a:pt x="11798" y="122412"/>
                  </a:lnTo>
                  <a:lnTo>
                    <a:pt x="18398" y="128865"/>
                  </a:lnTo>
                  <a:lnTo>
                    <a:pt x="26122" y="133451"/>
                  </a:lnTo>
                  <a:lnTo>
                    <a:pt x="34686" y="136122"/>
                  </a:lnTo>
                  <a:lnTo>
                    <a:pt x="43690" y="136966"/>
                  </a:lnTo>
                  <a:lnTo>
                    <a:pt x="52646" y="136029"/>
                  </a:lnTo>
                  <a:lnTo>
                    <a:pt x="61294" y="133509"/>
                  </a:lnTo>
                  <a:lnTo>
                    <a:pt x="69574" y="129549"/>
                  </a:lnTo>
                  <a:lnTo>
                    <a:pt x="77520" y="124151"/>
                  </a:lnTo>
                  <a:lnTo>
                    <a:pt x="85188" y="117444"/>
                  </a:lnTo>
                  <a:lnTo>
                    <a:pt x="92151" y="109501"/>
                  </a:lnTo>
                  <a:lnTo>
                    <a:pt x="97545" y="100268"/>
                  </a:lnTo>
                  <a:lnTo>
                    <a:pt x="101018" y="89838"/>
                  </a:lnTo>
                  <a:lnTo>
                    <a:pt x="102536" y="78580"/>
                  </a:lnTo>
                  <a:lnTo>
                    <a:pt x="102117" y="67032"/>
                  </a:lnTo>
                  <a:lnTo>
                    <a:pt x="99986" y="55534"/>
                  </a:lnTo>
                  <a:lnTo>
                    <a:pt x="96596" y="44478"/>
                  </a:lnTo>
                  <a:lnTo>
                    <a:pt x="92089" y="33197"/>
                  </a:lnTo>
                  <a:lnTo>
                    <a:pt x="84955" y="19590"/>
                  </a:lnTo>
                  <a:lnTo>
                    <a:pt x="7261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95502" y="298001"/>
              <a:ext cx="126343" cy="144196"/>
            </a:xfrm>
            <a:custGeom>
              <a:avLst/>
              <a:gdLst/>
              <a:ahLst/>
              <a:cxnLst/>
              <a:rect l="0" t="0" r="0" b="0"/>
              <a:pathLst>
                <a:path w="126343" h="144196">
                  <a:moveTo>
                    <a:pt x="0" y="28382"/>
                  </a:moveTo>
                  <a:lnTo>
                    <a:pt x="2934" y="40050"/>
                  </a:lnTo>
                  <a:lnTo>
                    <a:pt x="5716" y="50539"/>
                  </a:lnTo>
                  <a:lnTo>
                    <a:pt x="8616" y="60840"/>
                  </a:lnTo>
                  <a:lnTo>
                    <a:pt x="11656" y="71142"/>
                  </a:lnTo>
                  <a:lnTo>
                    <a:pt x="14821" y="81485"/>
                  </a:lnTo>
                  <a:lnTo>
                    <a:pt x="18060" y="91801"/>
                  </a:lnTo>
                  <a:lnTo>
                    <a:pt x="20475" y="99489"/>
                  </a:lnTo>
                  <a:lnTo>
                    <a:pt x="21007" y="101422"/>
                  </a:lnTo>
                  <a:lnTo>
                    <a:pt x="20062" y="98784"/>
                  </a:lnTo>
                  <a:lnTo>
                    <a:pt x="18336" y="93040"/>
                  </a:lnTo>
                  <a:lnTo>
                    <a:pt x="16495" y="84997"/>
                  </a:lnTo>
                  <a:lnTo>
                    <a:pt x="14897" y="75219"/>
                  </a:lnTo>
                  <a:lnTo>
                    <a:pt x="13808" y="64326"/>
                  </a:lnTo>
                  <a:lnTo>
                    <a:pt x="13517" y="52985"/>
                  </a:lnTo>
                  <a:lnTo>
                    <a:pt x="14106" y="41609"/>
                  </a:lnTo>
                  <a:lnTo>
                    <a:pt x="15804" y="30693"/>
                  </a:lnTo>
                  <a:lnTo>
                    <a:pt x="19070" y="20889"/>
                  </a:lnTo>
                  <a:lnTo>
                    <a:pt x="24004" y="12459"/>
                  </a:lnTo>
                  <a:lnTo>
                    <a:pt x="30248" y="5799"/>
                  </a:lnTo>
                  <a:lnTo>
                    <a:pt x="37194" y="1598"/>
                  </a:lnTo>
                  <a:lnTo>
                    <a:pt x="44418" y="0"/>
                  </a:lnTo>
                  <a:lnTo>
                    <a:pt x="51706" y="858"/>
                  </a:lnTo>
                  <a:lnTo>
                    <a:pt x="58971" y="4009"/>
                  </a:lnTo>
                  <a:lnTo>
                    <a:pt x="66183" y="9124"/>
                  </a:lnTo>
                  <a:lnTo>
                    <a:pt x="73178" y="15792"/>
                  </a:lnTo>
                  <a:lnTo>
                    <a:pt x="79655" y="23621"/>
                  </a:lnTo>
                  <a:lnTo>
                    <a:pt x="85496" y="32288"/>
                  </a:lnTo>
                  <a:lnTo>
                    <a:pt x="90742" y="41544"/>
                  </a:lnTo>
                  <a:lnTo>
                    <a:pt x="95500" y="51209"/>
                  </a:lnTo>
                  <a:lnTo>
                    <a:pt x="99883" y="61159"/>
                  </a:lnTo>
                  <a:lnTo>
                    <a:pt x="103828" y="71469"/>
                  </a:lnTo>
                  <a:lnTo>
                    <a:pt x="107105" y="82382"/>
                  </a:lnTo>
                  <a:lnTo>
                    <a:pt x="109649" y="93969"/>
                  </a:lnTo>
                  <a:lnTo>
                    <a:pt x="111729" y="105559"/>
                  </a:lnTo>
                  <a:lnTo>
                    <a:pt x="114179" y="116968"/>
                  </a:lnTo>
                  <a:lnTo>
                    <a:pt x="118329" y="129201"/>
                  </a:lnTo>
                  <a:lnTo>
                    <a:pt x="126342" y="1441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68705" y="317538"/>
              <a:ext cx="163710" cy="145716"/>
            </a:xfrm>
            <a:custGeom>
              <a:avLst/>
              <a:gdLst/>
              <a:ahLst/>
              <a:cxnLst/>
              <a:rect l="0" t="0" r="0" b="0"/>
              <a:pathLst>
                <a:path w="163710" h="145716">
                  <a:moveTo>
                    <a:pt x="79481" y="40430"/>
                  </a:moveTo>
                  <a:lnTo>
                    <a:pt x="76480" y="31696"/>
                  </a:lnTo>
                  <a:lnTo>
                    <a:pt x="73057" y="23990"/>
                  </a:lnTo>
                  <a:lnTo>
                    <a:pt x="68857" y="16601"/>
                  </a:lnTo>
                  <a:lnTo>
                    <a:pt x="63784" y="9858"/>
                  </a:lnTo>
                  <a:lnTo>
                    <a:pt x="57655" y="4625"/>
                  </a:lnTo>
                  <a:lnTo>
                    <a:pt x="50480" y="1268"/>
                  </a:lnTo>
                  <a:lnTo>
                    <a:pt x="42738" y="0"/>
                  </a:lnTo>
                  <a:lnTo>
                    <a:pt x="35240" y="1120"/>
                  </a:lnTo>
                  <a:lnTo>
                    <a:pt x="28426" y="4543"/>
                  </a:lnTo>
                  <a:lnTo>
                    <a:pt x="22381" y="9909"/>
                  </a:lnTo>
                  <a:lnTo>
                    <a:pt x="17012" y="16782"/>
                  </a:lnTo>
                  <a:lnTo>
                    <a:pt x="12184" y="24772"/>
                  </a:lnTo>
                  <a:lnTo>
                    <a:pt x="7925" y="33726"/>
                  </a:lnTo>
                  <a:lnTo>
                    <a:pt x="4428" y="43712"/>
                  </a:lnTo>
                  <a:lnTo>
                    <a:pt x="1748" y="54678"/>
                  </a:lnTo>
                  <a:lnTo>
                    <a:pt x="115" y="66143"/>
                  </a:lnTo>
                  <a:lnTo>
                    <a:pt x="0" y="77306"/>
                  </a:lnTo>
                  <a:lnTo>
                    <a:pt x="1529" y="87725"/>
                  </a:lnTo>
                  <a:lnTo>
                    <a:pt x="4845" y="96838"/>
                  </a:lnTo>
                  <a:lnTo>
                    <a:pt x="10270" y="103823"/>
                  </a:lnTo>
                  <a:lnTo>
                    <a:pt x="17758" y="108431"/>
                  </a:lnTo>
                  <a:lnTo>
                    <a:pt x="26514" y="110575"/>
                  </a:lnTo>
                  <a:lnTo>
                    <a:pt x="35228" y="110060"/>
                  </a:lnTo>
                  <a:lnTo>
                    <a:pt x="43148" y="107044"/>
                  </a:lnTo>
                  <a:lnTo>
                    <a:pt x="49917" y="101786"/>
                  </a:lnTo>
                  <a:lnTo>
                    <a:pt x="55314" y="94453"/>
                  </a:lnTo>
                  <a:lnTo>
                    <a:pt x="59397" y="85375"/>
                  </a:lnTo>
                  <a:lnTo>
                    <a:pt x="62924" y="76170"/>
                  </a:lnTo>
                  <a:lnTo>
                    <a:pt x="67161" y="70626"/>
                  </a:lnTo>
                  <a:lnTo>
                    <a:pt x="72287" y="70637"/>
                  </a:lnTo>
                  <a:lnTo>
                    <a:pt x="77716" y="74433"/>
                  </a:lnTo>
                  <a:lnTo>
                    <a:pt x="83373" y="80405"/>
                  </a:lnTo>
                  <a:lnTo>
                    <a:pt x="89296" y="87402"/>
                  </a:lnTo>
                  <a:lnTo>
                    <a:pt x="95490" y="94769"/>
                  </a:lnTo>
                  <a:lnTo>
                    <a:pt x="102077" y="102208"/>
                  </a:lnTo>
                  <a:lnTo>
                    <a:pt x="109315" y="109600"/>
                  </a:lnTo>
                  <a:lnTo>
                    <a:pt x="117280" y="116905"/>
                  </a:lnTo>
                  <a:lnTo>
                    <a:pt x="125636" y="123823"/>
                  </a:lnTo>
                  <a:lnTo>
                    <a:pt x="134651" y="130454"/>
                  </a:lnTo>
                  <a:lnTo>
                    <a:pt x="146237" y="137382"/>
                  </a:lnTo>
                  <a:lnTo>
                    <a:pt x="163709" y="1457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53471" y="126341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68"/>
                  </a:lnTo>
                  <a:lnTo>
                    <a:pt x="177" y="61611"/>
                  </a:lnTo>
                  <a:lnTo>
                    <a:pt x="826" y="77808"/>
                  </a:lnTo>
                  <a:lnTo>
                    <a:pt x="2079" y="93048"/>
                  </a:lnTo>
                  <a:lnTo>
                    <a:pt x="3904" y="107704"/>
                  </a:lnTo>
                  <a:lnTo>
                    <a:pt x="6201" y="122823"/>
                  </a:lnTo>
                  <a:lnTo>
                    <a:pt x="8853" y="138989"/>
                  </a:lnTo>
                  <a:lnTo>
                    <a:pt x="11598" y="156136"/>
                  </a:lnTo>
                  <a:lnTo>
                    <a:pt x="14054" y="173810"/>
                  </a:lnTo>
                  <a:lnTo>
                    <a:pt x="16035" y="191667"/>
                  </a:lnTo>
                  <a:lnTo>
                    <a:pt x="17533" y="209371"/>
                  </a:lnTo>
                  <a:lnTo>
                    <a:pt x="18620" y="226551"/>
                  </a:lnTo>
                  <a:lnTo>
                    <a:pt x="19390" y="243053"/>
                  </a:lnTo>
                  <a:lnTo>
                    <a:pt x="19925" y="258700"/>
                  </a:lnTo>
                  <a:lnTo>
                    <a:pt x="20352" y="274933"/>
                  </a:lnTo>
                  <a:lnTo>
                    <a:pt x="20707" y="295411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48269" y="133260"/>
              <a:ext cx="157929" cy="329994"/>
            </a:xfrm>
            <a:custGeom>
              <a:avLst/>
              <a:gdLst/>
              <a:ahLst/>
              <a:cxnLst/>
              <a:rect l="0" t="0" r="0" b="0"/>
              <a:pathLst>
                <a:path w="157929" h="329994">
                  <a:moveTo>
                    <a:pt x="0" y="329993"/>
                  </a:moveTo>
                  <a:lnTo>
                    <a:pt x="0" y="318258"/>
                  </a:lnTo>
                  <a:lnTo>
                    <a:pt x="0" y="307129"/>
                  </a:lnTo>
                  <a:lnTo>
                    <a:pt x="0" y="295531"/>
                  </a:lnTo>
                  <a:lnTo>
                    <a:pt x="0" y="283370"/>
                  </a:lnTo>
                  <a:lnTo>
                    <a:pt x="0" y="270710"/>
                  </a:lnTo>
                  <a:lnTo>
                    <a:pt x="5" y="257649"/>
                  </a:lnTo>
                  <a:lnTo>
                    <a:pt x="177" y="244124"/>
                  </a:lnTo>
                  <a:lnTo>
                    <a:pt x="826" y="229911"/>
                  </a:lnTo>
                  <a:lnTo>
                    <a:pt x="2074" y="214947"/>
                  </a:lnTo>
                  <a:lnTo>
                    <a:pt x="3727" y="199475"/>
                  </a:lnTo>
                  <a:lnTo>
                    <a:pt x="5375" y="183937"/>
                  </a:lnTo>
                  <a:lnTo>
                    <a:pt x="6783" y="168591"/>
                  </a:lnTo>
                  <a:lnTo>
                    <a:pt x="8048" y="153354"/>
                  </a:lnTo>
                  <a:lnTo>
                    <a:pt x="9504" y="137905"/>
                  </a:lnTo>
                  <a:lnTo>
                    <a:pt x="11331" y="122070"/>
                  </a:lnTo>
                  <a:lnTo>
                    <a:pt x="13389" y="105994"/>
                  </a:lnTo>
                  <a:lnTo>
                    <a:pt x="15316" y="90042"/>
                  </a:lnTo>
                  <a:lnTo>
                    <a:pt x="16915" y="74419"/>
                  </a:lnTo>
                  <a:lnTo>
                    <a:pt x="18311" y="59164"/>
                  </a:lnTo>
                  <a:lnTo>
                    <a:pt x="19855" y="44235"/>
                  </a:lnTo>
                  <a:lnTo>
                    <a:pt x="21754" y="29594"/>
                  </a:lnTo>
                  <a:lnTo>
                    <a:pt x="24370" y="16323"/>
                  </a:lnTo>
                  <a:lnTo>
                    <a:pt x="28269" y="6519"/>
                  </a:lnTo>
                  <a:lnTo>
                    <a:pt x="33636" y="1054"/>
                  </a:lnTo>
                  <a:lnTo>
                    <a:pt x="40174" y="0"/>
                  </a:lnTo>
                  <a:lnTo>
                    <a:pt x="47318" y="3239"/>
                  </a:lnTo>
                  <a:lnTo>
                    <a:pt x="54671" y="10231"/>
                  </a:lnTo>
                  <a:lnTo>
                    <a:pt x="61876" y="20056"/>
                  </a:lnTo>
                  <a:lnTo>
                    <a:pt x="68553" y="31665"/>
                  </a:lnTo>
                  <a:lnTo>
                    <a:pt x="74557" y="44310"/>
                  </a:lnTo>
                  <a:lnTo>
                    <a:pt x="79925" y="57706"/>
                  </a:lnTo>
                  <a:lnTo>
                    <a:pt x="84773" y="71908"/>
                  </a:lnTo>
                  <a:lnTo>
                    <a:pt x="89227" y="86907"/>
                  </a:lnTo>
                  <a:lnTo>
                    <a:pt x="93561" y="102590"/>
                  </a:lnTo>
                  <a:lnTo>
                    <a:pt x="98165" y="118811"/>
                  </a:lnTo>
                  <a:lnTo>
                    <a:pt x="103227" y="135433"/>
                  </a:lnTo>
                  <a:lnTo>
                    <a:pt x="108594" y="152343"/>
                  </a:lnTo>
                  <a:lnTo>
                    <a:pt x="113890" y="169456"/>
                  </a:lnTo>
                  <a:lnTo>
                    <a:pt x="118895" y="186704"/>
                  </a:lnTo>
                  <a:lnTo>
                    <a:pt x="123559" y="203879"/>
                  </a:lnTo>
                  <a:lnTo>
                    <a:pt x="127918" y="220644"/>
                  </a:lnTo>
                  <a:lnTo>
                    <a:pt x="132033" y="236844"/>
                  </a:lnTo>
                  <a:lnTo>
                    <a:pt x="135967" y="252333"/>
                  </a:lnTo>
                  <a:lnTo>
                    <a:pt x="139768" y="266896"/>
                  </a:lnTo>
                  <a:lnTo>
                    <a:pt x="143472" y="280493"/>
                  </a:lnTo>
                  <a:lnTo>
                    <a:pt x="146957" y="292802"/>
                  </a:lnTo>
                  <a:lnTo>
                    <a:pt x="150288" y="304331"/>
                  </a:lnTo>
                  <a:lnTo>
                    <a:pt x="153759" y="316094"/>
                  </a:lnTo>
                  <a:lnTo>
                    <a:pt x="157928" y="3299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48269" y="368497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6" y="4"/>
                  </a:lnTo>
                  <a:lnTo>
                    <a:pt x="69368" y="177"/>
                  </a:lnTo>
                  <a:lnTo>
                    <a:pt x="57356" y="826"/>
                  </a:lnTo>
                  <a:lnTo>
                    <a:pt x="45567" y="2074"/>
                  </a:lnTo>
                  <a:lnTo>
                    <a:pt x="34520" y="3736"/>
                  </a:lnTo>
                  <a:lnTo>
                    <a:pt x="23995" y="5562"/>
                  </a:lnTo>
                  <a:lnTo>
                    <a:pt x="13072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37782" y="303079"/>
              <a:ext cx="168457" cy="128590"/>
            </a:xfrm>
            <a:custGeom>
              <a:avLst/>
              <a:gdLst/>
              <a:ahLst/>
              <a:cxnLst/>
              <a:rect l="0" t="0" r="0" b="0"/>
              <a:pathLst>
                <a:path w="168457" h="128590">
                  <a:moveTo>
                    <a:pt x="0" y="23304"/>
                  </a:moveTo>
                  <a:lnTo>
                    <a:pt x="67" y="35039"/>
                  </a:lnTo>
                  <a:lnTo>
                    <a:pt x="707" y="46168"/>
                  </a:lnTo>
                  <a:lnTo>
                    <a:pt x="1999" y="57766"/>
                  </a:lnTo>
                  <a:lnTo>
                    <a:pt x="3686" y="69927"/>
                  </a:lnTo>
                  <a:lnTo>
                    <a:pt x="5354" y="82587"/>
                  </a:lnTo>
                  <a:lnTo>
                    <a:pt x="6770" y="95544"/>
                  </a:lnTo>
                  <a:lnTo>
                    <a:pt x="7964" y="105204"/>
                  </a:lnTo>
                  <a:lnTo>
                    <a:pt x="8955" y="107331"/>
                  </a:lnTo>
                  <a:lnTo>
                    <a:pt x="9611" y="103532"/>
                  </a:lnTo>
                  <a:lnTo>
                    <a:pt x="9998" y="95937"/>
                  </a:lnTo>
                  <a:lnTo>
                    <a:pt x="10218" y="85983"/>
                  </a:lnTo>
                  <a:lnTo>
                    <a:pt x="10348" y="74562"/>
                  </a:lnTo>
                  <a:lnTo>
                    <a:pt x="10594" y="62384"/>
                  </a:lnTo>
                  <a:lnTo>
                    <a:pt x="11285" y="50091"/>
                  </a:lnTo>
                  <a:lnTo>
                    <a:pt x="12573" y="38047"/>
                  </a:lnTo>
                  <a:lnTo>
                    <a:pt x="14761" y="27171"/>
                  </a:lnTo>
                  <a:lnTo>
                    <a:pt x="18364" y="18982"/>
                  </a:lnTo>
                  <a:lnTo>
                    <a:pt x="23523" y="14077"/>
                  </a:lnTo>
                  <a:lnTo>
                    <a:pt x="29751" y="12394"/>
                  </a:lnTo>
                  <a:lnTo>
                    <a:pt x="36154" y="13682"/>
                  </a:lnTo>
                  <a:lnTo>
                    <a:pt x="42195" y="17472"/>
                  </a:lnTo>
                  <a:lnTo>
                    <a:pt x="47705" y="23214"/>
                  </a:lnTo>
                  <a:lnTo>
                    <a:pt x="52706" y="30406"/>
                  </a:lnTo>
                  <a:lnTo>
                    <a:pt x="57302" y="38604"/>
                  </a:lnTo>
                  <a:lnTo>
                    <a:pt x="62095" y="46272"/>
                  </a:lnTo>
                  <a:lnTo>
                    <a:pt x="67598" y="49845"/>
                  </a:lnTo>
                  <a:lnTo>
                    <a:pt x="72811" y="47676"/>
                  </a:lnTo>
                  <a:lnTo>
                    <a:pt x="76694" y="41605"/>
                  </a:lnTo>
                  <a:lnTo>
                    <a:pt x="79645" y="33333"/>
                  </a:lnTo>
                  <a:lnTo>
                    <a:pt x="82646" y="24288"/>
                  </a:lnTo>
                  <a:lnTo>
                    <a:pt x="86262" y="15287"/>
                  </a:lnTo>
                  <a:lnTo>
                    <a:pt x="90663" y="7301"/>
                  </a:lnTo>
                  <a:lnTo>
                    <a:pt x="96648" y="1953"/>
                  </a:lnTo>
                  <a:lnTo>
                    <a:pt x="104316" y="0"/>
                  </a:lnTo>
                  <a:lnTo>
                    <a:pt x="112028" y="844"/>
                  </a:lnTo>
                  <a:lnTo>
                    <a:pt x="119398" y="3692"/>
                  </a:lnTo>
                  <a:lnTo>
                    <a:pt x="126366" y="8079"/>
                  </a:lnTo>
                  <a:lnTo>
                    <a:pt x="132747" y="13869"/>
                  </a:lnTo>
                  <a:lnTo>
                    <a:pt x="138476" y="20890"/>
                  </a:lnTo>
                  <a:lnTo>
                    <a:pt x="143457" y="29068"/>
                  </a:lnTo>
                  <a:lnTo>
                    <a:pt x="147494" y="38472"/>
                  </a:lnTo>
                  <a:lnTo>
                    <a:pt x="150578" y="49022"/>
                  </a:lnTo>
                  <a:lnTo>
                    <a:pt x="153004" y="60363"/>
                  </a:lnTo>
                  <a:lnTo>
                    <a:pt x="155255" y="71968"/>
                  </a:lnTo>
                  <a:lnTo>
                    <a:pt x="157621" y="83499"/>
                  </a:lnTo>
                  <a:lnTo>
                    <a:pt x="160054" y="94380"/>
                  </a:lnTo>
                  <a:lnTo>
                    <a:pt x="162490" y="104780"/>
                  </a:lnTo>
                  <a:lnTo>
                    <a:pt x="165151" y="115605"/>
                  </a:lnTo>
                  <a:lnTo>
                    <a:pt x="168456" y="12858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22989" y="305326"/>
              <a:ext cx="100293" cy="134779"/>
            </a:xfrm>
            <a:custGeom>
              <a:avLst/>
              <a:gdLst/>
              <a:ahLst/>
              <a:cxnLst/>
              <a:rect l="0" t="0" r="0" b="0"/>
              <a:pathLst>
                <a:path w="100293" h="134779">
                  <a:moveTo>
                    <a:pt x="56949" y="0"/>
                  </a:moveTo>
                  <a:lnTo>
                    <a:pt x="45348" y="201"/>
                  </a:lnTo>
                  <a:lnTo>
                    <a:pt x="35500" y="2122"/>
                  </a:lnTo>
                  <a:lnTo>
                    <a:pt x="26504" y="6016"/>
                  </a:lnTo>
                  <a:lnTo>
                    <a:pt x="18407" y="11768"/>
                  </a:lnTo>
                  <a:lnTo>
                    <a:pt x="11677" y="19366"/>
                  </a:lnTo>
                  <a:lnTo>
                    <a:pt x="6464" y="28618"/>
                  </a:lnTo>
                  <a:lnTo>
                    <a:pt x="2784" y="39215"/>
                  </a:lnTo>
                  <a:lnTo>
                    <a:pt x="674" y="50833"/>
                  </a:lnTo>
                  <a:lnTo>
                    <a:pt x="0" y="63186"/>
                  </a:lnTo>
                  <a:lnTo>
                    <a:pt x="663" y="75730"/>
                  </a:lnTo>
                  <a:lnTo>
                    <a:pt x="2696" y="87691"/>
                  </a:lnTo>
                  <a:lnTo>
                    <a:pt x="5990" y="98690"/>
                  </a:lnTo>
                  <a:lnTo>
                    <a:pt x="10488" y="108549"/>
                  </a:lnTo>
                  <a:lnTo>
                    <a:pt x="16255" y="117107"/>
                  </a:lnTo>
                  <a:lnTo>
                    <a:pt x="23205" y="124406"/>
                  </a:lnTo>
                  <a:lnTo>
                    <a:pt x="30972" y="130156"/>
                  </a:lnTo>
                  <a:lnTo>
                    <a:pt x="39024" y="133672"/>
                  </a:lnTo>
                  <a:lnTo>
                    <a:pt x="47029" y="134778"/>
                  </a:lnTo>
                  <a:lnTo>
                    <a:pt x="54861" y="133742"/>
                  </a:lnTo>
                  <a:lnTo>
                    <a:pt x="62499" y="130997"/>
                  </a:lnTo>
                  <a:lnTo>
                    <a:pt x="69965" y="126959"/>
                  </a:lnTo>
                  <a:lnTo>
                    <a:pt x="77132" y="121658"/>
                  </a:lnTo>
                  <a:lnTo>
                    <a:pt x="83725" y="114752"/>
                  </a:lnTo>
                  <a:lnTo>
                    <a:pt x="89635" y="106188"/>
                  </a:lnTo>
                  <a:lnTo>
                    <a:pt x="94587" y="96337"/>
                  </a:lnTo>
                  <a:lnTo>
                    <a:pt x="98084" y="85808"/>
                  </a:lnTo>
                  <a:lnTo>
                    <a:pt x="99984" y="75022"/>
                  </a:lnTo>
                  <a:lnTo>
                    <a:pt x="100292" y="64188"/>
                  </a:lnTo>
                  <a:lnTo>
                    <a:pt x="98987" y="53387"/>
                  </a:lnTo>
                  <a:lnTo>
                    <a:pt x="96221" y="42657"/>
                  </a:lnTo>
                  <a:lnTo>
                    <a:pt x="92188" y="32450"/>
                  </a:lnTo>
                  <a:lnTo>
                    <a:pt x="86428" y="22643"/>
                  </a:lnTo>
                  <a:lnTo>
                    <a:pt x="76201" y="1237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81838" y="294797"/>
              <a:ext cx="72488" cy="126546"/>
            </a:xfrm>
            <a:custGeom>
              <a:avLst/>
              <a:gdLst/>
              <a:ahLst/>
              <a:cxnLst/>
              <a:rect l="0" t="0" r="0" b="0"/>
              <a:pathLst>
                <a:path w="72488" h="126546">
                  <a:moveTo>
                    <a:pt x="13913" y="42114"/>
                  </a:moveTo>
                  <a:lnTo>
                    <a:pt x="10980" y="50916"/>
                  </a:lnTo>
                  <a:lnTo>
                    <a:pt x="8197" y="59262"/>
                  </a:lnTo>
                  <a:lnTo>
                    <a:pt x="5307" y="67961"/>
                  </a:lnTo>
                  <a:lnTo>
                    <a:pt x="2612" y="77082"/>
                  </a:lnTo>
                  <a:lnTo>
                    <a:pt x="743" y="86577"/>
                  </a:lnTo>
                  <a:lnTo>
                    <a:pt x="0" y="96355"/>
                  </a:lnTo>
                  <a:lnTo>
                    <a:pt x="831" y="105851"/>
                  </a:lnTo>
                  <a:lnTo>
                    <a:pt x="3978" y="114080"/>
                  </a:lnTo>
                  <a:lnTo>
                    <a:pt x="9612" y="120593"/>
                  </a:lnTo>
                  <a:lnTo>
                    <a:pt x="17125" y="124962"/>
                  </a:lnTo>
                  <a:lnTo>
                    <a:pt x="25454" y="126545"/>
                  </a:lnTo>
                  <a:lnTo>
                    <a:pt x="33894" y="125271"/>
                  </a:lnTo>
                  <a:lnTo>
                    <a:pt x="41979" y="121518"/>
                  </a:lnTo>
                  <a:lnTo>
                    <a:pt x="49321" y="115810"/>
                  </a:lnTo>
                  <a:lnTo>
                    <a:pt x="55802" y="108641"/>
                  </a:lnTo>
                  <a:lnTo>
                    <a:pt x="61338" y="100257"/>
                  </a:lnTo>
                  <a:lnTo>
                    <a:pt x="65774" y="90662"/>
                  </a:lnTo>
                  <a:lnTo>
                    <a:pt x="69129" y="79957"/>
                  </a:lnTo>
                  <a:lnTo>
                    <a:pt x="71401" y="68499"/>
                  </a:lnTo>
                  <a:lnTo>
                    <a:pt x="72487" y="56810"/>
                  </a:lnTo>
                  <a:lnTo>
                    <a:pt x="72446" y="45219"/>
                  </a:lnTo>
                  <a:lnTo>
                    <a:pt x="71616" y="34296"/>
                  </a:lnTo>
                  <a:lnTo>
                    <a:pt x="70446" y="23864"/>
                  </a:lnTo>
                  <a:lnTo>
                    <a:pt x="68836" y="13011"/>
                  </a:lnTo>
                  <a:lnTo>
                    <a:pt x="6655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18481" y="333534"/>
              <a:ext cx="77312" cy="129720"/>
            </a:xfrm>
            <a:custGeom>
              <a:avLst/>
              <a:gdLst/>
              <a:ahLst/>
              <a:cxnLst/>
              <a:rect l="0" t="0" r="0" b="0"/>
              <a:pathLst>
                <a:path w="77312" h="129720">
                  <a:moveTo>
                    <a:pt x="3612" y="24434"/>
                  </a:moveTo>
                  <a:lnTo>
                    <a:pt x="3612" y="36169"/>
                  </a:lnTo>
                  <a:lnTo>
                    <a:pt x="3612" y="47298"/>
                  </a:lnTo>
                  <a:lnTo>
                    <a:pt x="3588" y="58827"/>
                  </a:lnTo>
                  <a:lnTo>
                    <a:pt x="2735" y="68381"/>
                  </a:lnTo>
                  <a:lnTo>
                    <a:pt x="978" y="72443"/>
                  </a:lnTo>
                  <a:lnTo>
                    <a:pt x="0" y="71370"/>
                  </a:lnTo>
                  <a:lnTo>
                    <a:pt x="40" y="66597"/>
                  </a:lnTo>
                  <a:lnTo>
                    <a:pt x="598" y="59126"/>
                  </a:lnTo>
                  <a:lnTo>
                    <a:pt x="1286" y="49691"/>
                  </a:lnTo>
                  <a:lnTo>
                    <a:pt x="2247" y="39171"/>
                  </a:lnTo>
                  <a:lnTo>
                    <a:pt x="4036" y="28600"/>
                  </a:lnTo>
                  <a:lnTo>
                    <a:pt x="6916" y="18561"/>
                  </a:lnTo>
                  <a:lnTo>
                    <a:pt x="11006" y="9863"/>
                  </a:lnTo>
                  <a:lnTo>
                    <a:pt x="16436" y="3682"/>
                  </a:lnTo>
                  <a:lnTo>
                    <a:pt x="23121" y="425"/>
                  </a:lnTo>
                  <a:lnTo>
                    <a:pt x="30527" y="0"/>
                  </a:lnTo>
                  <a:lnTo>
                    <a:pt x="37796" y="2208"/>
                  </a:lnTo>
                  <a:lnTo>
                    <a:pt x="44450" y="6655"/>
                  </a:lnTo>
                  <a:lnTo>
                    <a:pt x="50219" y="13026"/>
                  </a:lnTo>
                  <a:lnTo>
                    <a:pt x="54869" y="21179"/>
                  </a:lnTo>
                  <a:lnTo>
                    <a:pt x="58405" y="30877"/>
                  </a:lnTo>
                  <a:lnTo>
                    <a:pt x="61153" y="41809"/>
                  </a:lnTo>
                  <a:lnTo>
                    <a:pt x="63629" y="53669"/>
                  </a:lnTo>
                  <a:lnTo>
                    <a:pt x="66151" y="66189"/>
                  </a:lnTo>
                  <a:lnTo>
                    <a:pt x="68689" y="78755"/>
                  </a:lnTo>
                  <a:lnTo>
                    <a:pt x="71210" y="91744"/>
                  </a:lnTo>
                  <a:lnTo>
                    <a:pt x="73939" y="107409"/>
                  </a:lnTo>
                  <a:lnTo>
                    <a:pt x="77311" y="12971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48435" y="147399"/>
              <a:ext cx="21058" cy="273741"/>
            </a:xfrm>
            <a:custGeom>
              <a:avLst/>
              <a:gdLst/>
              <a:ahLst/>
              <a:cxnLst/>
              <a:rect l="0" t="0" r="0" b="0"/>
              <a:pathLst>
                <a:path w="21058" h="2737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7" y="50487"/>
                  </a:lnTo>
                  <a:lnTo>
                    <a:pt x="825" y="65463"/>
                  </a:lnTo>
                  <a:lnTo>
                    <a:pt x="2074" y="81186"/>
                  </a:lnTo>
                  <a:lnTo>
                    <a:pt x="3727" y="97461"/>
                  </a:lnTo>
                  <a:lnTo>
                    <a:pt x="5375" y="114133"/>
                  </a:lnTo>
                  <a:lnTo>
                    <a:pt x="6778" y="131079"/>
                  </a:lnTo>
                  <a:lnTo>
                    <a:pt x="7871" y="148050"/>
                  </a:lnTo>
                  <a:lnTo>
                    <a:pt x="8679" y="164676"/>
                  </a:lnTo>
                  <a:lnTo>
                    <a:pt x="9262" y="180782"/>
                  </a:lnTo>
                  <a:lnTo>
                    <a:pt x="9839" y="196208"/>
                  </a:lnTo>
                  <a:lnTo>
                    <a:pt x="10767" y="210728"/>
                  </a:lnTo>
                  <a:lnTo>
                    <a:pt x="12207" y="224297"/>
                  </a:lnTo>
                  <a:lnTo>
                    <a:pt x="13998" y="236587"/>
                  </a:lnTo>
                  <a:lnTo>
                    <a:pt x="15927" y="248101"/>
                  </a:lnTo>
                  <a:lnTo>
                    <a:pt x="18165" y="259852"/>
                  </a:lnTo>
                  <a:lnTo>
                    <a:pt x="21057" y="2737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53679" y="221501"/>
              <a:ext cx="189513" cy="10126"/>
            </a:xfrm>
            <a:custGeom>
              <a:avLst/>
              <a:gdLst/>
              <a:ahLst/>
              <a:cxnLst/>
              <a:rect l="0" t="0" r="0" b="0"/>
              <a:pathLst>
                <a:path w="189513" h="10126">
                  <a:moveTo>
                    <a:pt x="189512" y="10125"/>
                  </a:moveTo>
                  <a:lnTo>
                    <a:pt x="180644" y="7259"/>
                  </a:lnTo>
                  <a:lnTo>
                    <a:pt x="171657" y="5117"/>
                  </a:lnTo>
                  <a:lnTo>
                    <a:pt x="161662" y="3514"/>
                  </a:lnTo>
                  <a:lnTo>
                    <a:pt x="150681" y="2333"/>
                  </a:lnTo>
                  <a:lnTo>
                    <a:pt x="138870" y="1485"/>
                  </a:lnTo>
                  <a:lnTo>
                    <a:pt x="126411" y="887"/>
                  </a:lnTo>
                  <a:lnTo>
                    <a:pt x="113473" y="473"/>
                  </a:lnTo>
                  <a:lnTo>
                    <a:pt x="100193" y="188"/>
                  </a:lnTo>
                  <a:lnTo>
                    <a:pt x="86676" y="0"/>
                  </a:lnTo>
                  <a:lnTo>
                    <a:pt x="73160" y="42"/>
                  </a:lnTo>
                  <a:lnTo>
                    <a:pt x="60006" y="602"/>
                  </a:lnTo>
                  <a:lnTo>
                    <a:pt x="47394" y="1791"/>
                  </a:lnTo>
                  <a:lnTo>
                    <a:pt x="35767" y="3413"/>
                  </a:lnTo>
                  <a:lnTo>
                    <a:pt x="24777" y="5208"/>
                  </a:lnTo>
                  <a:lnTo>
                    <a:pt x="13462" y="7338"/>
                  </a:lnTo>
                  <a:lnTo>
                    <a:pt x="0" y="101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22134" y="284269"/>
              <a:ext cx="126344" cy="184926"/>
            </a:xfrm>
            <a:custGeom>
              <a:avLst/>
              <a:gdLst/>
              <a:ahLst/>
              <a:cxnLst/>
              <a:rect l="0" t="0" r="0" b="0"/>
              <a:pathLst>
                <a:path w="126344" h="184926">
                  <a:moveTo>
                    <a:pt x="126343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84" y="2008"/>
                  </a:lnTo>
                  <a:lnTo>
                    <a:pt x="83582" y="4041"/>
                  </a:lnTo>
                  <a:lnTo>
                    <a:pt x="73239" y="7006"/>
                  </a:lnTo>
                  <a:lnTo>
                    <a:pt x="62855" y="10925"/>
                  </a:lnTo>
                  <a:lnTo>
                    <a:pt x="52599" y="15675"/>
                  </a:lnTo>
                  <a:lnTo>
                    <a:pt x="42789" y="21078"/>
                  </a:lnTo>
                  <a:lnTo>
                    <a:pt x="33580" y="26970"/>
                  </a:lnTo>
                  <a:lnTo>
                    <a:pt x="25601" y="33212"/>
                  </a:lnTo>
                  <a:lnTo>
                    <a:pt x="19986" y="39701"/>
                  </a:lnTo>
                  <a:lnTo>
                    <a:pt x="17151" y="46351"/>
                  </a:lnTo>
                  <a:lnTo>
                    <a:pt x="17199" y="52782"/>
                  </a:lnTo>
                  <a:lnTo>
                    <a:pt x="20265" y="58341"/>
                  </a:lnTo>
                  <a:lnTo>
                    <a:pt x="26105" y="62744"/>
                  </a:lnTo>
                  <a:lnTo>
                    <a:pt x="34227" y="66038"/>
                  </a:lnTo>
                  <a:lnTo>
                    <a:pt x="44096" y="68415"/>
                  </a:lnTo>
                  <a:lnTo>
                    <a:pt x="55233" y="70098"/>
                  </a:lnTo>
                  <a:lnTo>
                    <a:pt x="66943" y="71604"/>
                  </a:lnTo>
                  <a:lnTo>
                    <a:pt x="78335" y="73697"/>
                  </a:lnTo>
                  <a:lnTo>
                    <a:pt x="88949" y="76749"/>
                  </a:lnTo>
                  <a:lnTo>
                    <a:pt x="98548" y="80938"/>
                  </a:lnTo>
                  <a:lnTo>
                    <a:pt x="106932" y="86426"/>
                  </a:lnTo>
                  <a:lnTo>
                    <a:pt x="114113" y="93157"/>
                  </a:lnTo>
                  <a:lnTo>
                    <a:pt x="119786" y="100931"/>
                  </a:lnTo>
                  <a:lnTo>
                    <a:pt x="123249" y="109510"/>
                  </a:lnTo>
                  <a:lnTo>
                    <a:pt x="124320" y="118680"/>
                  </a:lnTo>
                  <a:lnTo>
                    <a:pt x="123262" y="128105"/>
                  </a:lnTo>
                  <a:lnTo>
                    <a:pt x="120500" y="137351"/>
                  </a:lnTo>
                  <a:lnTo>
                    <a:pt x="116456" y="146193"/>
                  </a:lnTo>
                  <a:lnTo>
                    <a:pt x="111321" y="154434"/>
                  </a:lnTo>
                  <a:lnTo>
                    <a:pt x="105059" y="161823"/>
                  </a:lnTo>
                  <a:lnTo>
                    <a:pt x="97735" y="168307"/>
                  </a:lnTo>
                  <a:lnTo>
                    <a:pt x="89363" y="173832"/>
                  </a:lnTo>
                  <a:lnTo>
                    <a:pt x="79832" y="178252"/>
                  </a:lnTo>
                  <a:lnTo>
                    <a:pt x="69204" y="181594"/>
                  </a:lnTo>
                  <a:lnTo>
                    <a:pt x="57881" y="183832"/>
                  </a:lnTo>
                  <a:lnTo>
                    <a:pt x="45198" y="184925"/>
                  </a:lnTo>
                  <a:lnTo>
                    <a:pt x="27809" y="18385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7927" y="465711"/>
              <a:ext cx="5201079" cy="126657"/>
            </a:xfrm>
            <a:custGeom>
              <a:avLst/>
              <a:gdLst/>
              <a:ahLst/>
              <a:cxnLst/>
              <a:rect l="0" t="0" r="0" b="0"/>
              <a:pathLst>
                <a:path w="5201079" h="126657">
                  <a:moveTo>
                    <a:pt x="5201078" y="39656"/>
                  </a:moveTo>
                  <a:lnTo>
                    <a:pt x="5195143" y="45457"/>
                  </a:lnTo>
                  <a:lnTo>
                    <a:pt x="5188938" y="50381"/>
                  </a:lnTo>
                  <a:lnTo>
                    <a:pt x="5181843" y="54884"/>
                  </a:lnTo>
                  <a:lnTo>
                    <a:pt x="5173903" y="59105"/>
                  </a:lnTo>
                  <a:lnTo>
                    <a:pt x="5165256" y="63118"/>
                  </a:lnTo>
                  <a:lnTo>
                    <a:pt x="5156061" y="66971"/>
                  </a:lnTo>
                  <a:lnTo>
                    <a:pt x="5146462" y="70377"/>
                  </a:lnTo>
                  <a:lnTo>
                    <a:pt x="5136572" y="72756"/>
                  </a:lnTo>
                  <a:lnTo>
                    <a:pt x="5126479" y="73867"/>
                  </a:lnTo>
                  <a:lnTo>
                    <a:pt x="5116246" y="73629"/>
                  </a:lnTo>
                  <a:lnTo>
                    <a:pt x="5105917" y="71948"/>
                  </a:lnTo>
                  <a:lnTo>
                    <a:pt x="5095522" y="68941"/>
                  </a:lnTo>
                  <a:lnTo>
                    <a:pt x="5085083" y="65329"/>
                  </a:lnTo>
                  <a:lnTo>
                    <a:pt x="5074615" y="62294"/>
                  </a:lnTo>
                  <a:lnTo>
                    <a:pt x="5064127" y="60449"/>
                  </a:lnTo>
                  <a:lnTo>
                    <a:pt x="5053625" y="59877"/>
                  </a:lnTo>
                  <a:lnTo>
                    <a:pt x="5043115" y="60408"/>
                  </a:lnTo>
                  <a:lnTo>
                    <a:pt x="5032598" y="61804"/>
                  </a:lnTo>
                  <a:lnTo>
                    <a:pt x="5022078" y="63842"/>
                  </a:lnTo>
                  <a:lnTo>
                    <a:pt x="5011555" y="66339"/>
                  </a:lnTo>
                  <a:lnTo>
                    <a:pt x="5001025" y="69149"/>
                  </a:lnTo>
                  <a:lnTo>
                    <a:pt x="4990326" y="71845"/>
                  </a:lnTo>
                  <a:lnTo>
                    <a:pt x="4979150" y="73742"/>
                  </a:lnTo>
                  <a:lnTo>
                    <a:pt x="4967369" y="74528"/>
                  </a:lnTo>
                  <a:lnTo>
                    <a:pt x="4955016" y="74071"/>
                  </a:lnTo>
                  <a:lnTo>
                    <a:pt x="4942192" y="72244"/>
                  </a:lnTo>
                  <a:lnTo>
                    <a:pt x="4929008" y="69134"/>
                  </a:lnTo>
                  <a:lnTo>
                    <a:pt x="4915561" y="65284"/>
                  </a:lnTo>
                  <a:lnTo>
                    <a:pt x="4901928" y="61556"/>
                  </a:lnTo>
                  <a:lnTo>
                    <a:pt x="4888170" y="58434"/>
                  </a:lnTo>
                  <a:lnTo>
                    <a:pt x="4874491" y="56189"/>
                  </a:lnTo>
                  <a:lnTo>
                    <a:pt x="4861227" y="55059"/>
                  </a:lnTo>
                  <a:lnTo>
                    <a:pt x="4848527" y="55044"/>
                  </a:lnTo>
                  <a:lnTo>
                    <a:pt x="4836371" y="55983"/>
                  </a:lnTo>
                  <a:lnTo>
                    <a:pt x="4824668" y="57668"/>
                  </a:lnTo>
                  <a:lnTo>
                    <a:pt x="4813306" y="59901"/>
                  </a:lnTo>
                  <a:lnTo>
                    <a:pt x="4802031" y="62364"/>
                  </a:lnTo>
                  <a:lnTo>
                    <a:pt x="4790460" y="64629"/>
                  </a:lnTo>
                  <a:lnTo>
                    <a:pt x="4778406" y="66476"/>
                  </a:lnTo>
                  <a:lnTo>
                    <a:pt x="4765698" y="67715"/>
                  </a:lnTo>
                  <a:lnTo>
                    <a:pt x="4752102" y="68096"/>
                  </a:lnTo>
                  <a:lnTo>
                    <a:pt x="4737592" y="67573"/>
                  </a:lnTo>
                  <a:lnTo>
                    <a:pt x="4722610" y="66256"/>
                  </a:lnTo>
                  <a:lnTo>
                    <a:pt x="4707940" y="64310"/>
                  </a:lnTo>
                  <a:lnTo>
                    <a:pt x="4694003" y="61888"/>
                  </a:lnTo>
                  <a:lnTo>
                    <a:pt x="4680867" y="58958"/>
                  </a:lnTo>
                  <a:lnTo>
                    <a:pt x="4668433" y="55315"/>
                  </a:lnTo>
                  <a:lnTo>
                    <a:pt x="4656550" y="50905"/>
                  </a:lnTo>
                  <a:lnTo>
                    <a:pt x="4645077" y="45978"/>
                  </a:lnTo>
                  <a:lnTo>
                    <a:pt x="4633898" y="40979"/>
                  </a:lnTo>
                  <a:lnTo>
                    <a:pt x="4622926" y="36182"/>
                  </a:lnTo>
                  <a:lnTo>
                    <a:pt x="4612098" y="31997"/>
                  </a:lnTo>
                  <a:lnTo>
                    <a:pt x="4601366" y="29024"/>
                  </a:lnTo>
                  <a:lnTo>
                    <a:pt x="4590702" y="27479"/>
                  </a:lnTo>
                  <a:lnTo>
                    <a:pt x="4580081" y="27410"/>
                  </a:lnTo>
                  <a:lnTo>
                    <a:pt x="4569492" y="28876"/>
                  </a:lnTo>
                  <a:lnTo>
                    <a:pt x="4558927" y="31750"/>
                  </a:lnTo>
                  <a:lnTo>
                    <a:pt x="4548543" y="35780"/>
                  </a:lnTo>
                  <a:lnTo>
                    <a:pt x="4538645" y="40692"/>
                  </a:lnTo>
                  <a:lnTo>
                    <a:pt x="4529353" y="46246"/>
                  </a:lnTo>
                  <a:lnTo>
                    <a:pt x="4520469" y="52091"/>
                  </a:lnTo>
                  <a:lnTo>
                    <a:pt x="4511584" y="57780"/>
                  </a:lnTo>
                  <a:lnTo>
                    <a:pt x="4502450" y="63081"/>
                  </a:lnTo>
                  <a:lnTo>
                    <a:pt x="4492839" y="67791"/>
                  </a:lnTo>
                  <a:lnTo>
                    <a:pt x="4482468" y="71656"/>
                  </a:lnTo>
                  <a:lnTo>
                    <a:pt x="4471268" y="74622"/>
                  </a:lnTo>
                  <a:lnTo>
                    <a:pt x="4459491" y="76630"/>
                  </a:lnTo>
                  <a:lnTo>
                    <a:pt x="4447593" y="77537"/>
                  </a:lnTo>
                  <a:lnTo>
                    <a:pt x="4435853" y="77371"/>
                  </a:lnTo>
                  <a:lnTo>
                    <a:pt x="4424361" y="76295"/>
                  </a:lnTo>
                  <a:lnTo>
                    <a:pt x="4413112" y="74510"/>
                  </a:lnTo>
                  <a:lnTo>
                    <a:pt x="4402064" y="72197"/>
                  </a:lnTo>
                  <a:lnTo>
                    <a:pt x="4391170" y="69340"/>
                  </a:lnTo>
                  <a:lnTo>
                    <a:pt x="4380389" y="65745"/>
                  </a:lnTo>
                  <a:lnTo>
                    <a:pt x="4369678" y="61373"/>
                  </a:lnTo>
                  <a:lnTo>
                    <a:pt x="4358686" y="56641"/>
                  </a:lnTo>
                  <a:lnTo>
                    <a:pt x="4346781" y="52304"/>
                  </a:lnTo>
                  <a:lnTo>
                    <a:pt x="4333697" y="48761"/>
                  </a:lnTo>
                  <a:lnTo>
                    <a:pt x="4319654" y="46062"/>
                  </a:lnTo>
                  <a:lnTo>
                    <a:pt x="4305156" y="44093"/>
                  </a:lnTo>
                  <a:lnTo>
                    <a:pt x="4290558" y="42701"/>
                  </a:lnTo>
                  <a:lnTo>
                    <a:pt x="4276181" y="41901"/>
                  </a:lnTo>
                  <a:lnTo>
                    <a:pt x="4262381" y="41880"/>
                  </a:lnTo>
                  <a:lnTo>
                    <a:pt x="4249279" y="42673"/>
                  </a:lnTo>
                  <a:lnTo>
                    <a:pt x="4236499" y="44016"/>
                  </a:lnTo>
                  <a:lnTo>
                    <a:pt x="4223304" y="45456"/>
                  </a:lnTo>
                  <a:lnTo>
                    <a:pt x="4209313" y="46718"/>
                  </a:lnTo>
                  <a:lnTo>
                    <a:pt x="4194641" y="47717"/>
                  </a:lnTo>
                  <a:lnTo>
                    <a:pt x="4179712" y="48462"/>
                  </a:lnTo>
                  <a:lnTo>
                    <a:pt x="4164815" y="48993"/>
                  </a:lnTo>
                  <a:lnTo>
                    <a:pt x="4150067" y="49197"/>
                  </a:lnTo>
                  <a:lnTo>
                    <a:pt x="4135484" y="48810"/>
                  </a:lnTo>
                  <a:lnTo>
                    <a:pt x="4121049" y="47735"/>
                  </a:lnTo>
                  <a:lnTo>
                    <a:pt x="4106729" y="46031"/>
                  </a:lnTo>
                  <a:lnTo>
                    <a:pt x="4092494" y="43817"/>
                  </a:lnTo>
                  <a:lnTo>
                    <a:pt x="4078321" y="41216"/>
                  </a:lnTo>
                  <a:lnTo>
                    <a:pt x="4064191" y="38334"/>
                  </a:lnTo>
                  <a:lnTo>
                    <a:pt x="4050090" y="35255"/>
                  </a:lnTo>
                  <a:lnTo>
                    <a:pt x="4036010" y="32033"/>
                  </a:lnTo>
                  <a:lnTo>
                    <a:pt x="4021944" y="28548"/>
                  </a:lnTo>
                  <a:lnTo>
                    <a:pt x="4007886" y="24523"/>
                  </a:lnTo>
                  <a:lnTo>
                    <a:pt x="3993836" y="19859"/>
                  </a:lnTo>
                  <a:lnTo>
                    <a:pt x="3979789" y="14929"/>
                  </a:lnTo>
                  <a:lnTo>
                    <a:pt x="3965746" y="10460"/>
                  </a:lnTo>
                  <a:lnTo>
                    <a:pt x="3951704" y="6828"/>
                  </a:lnTo>
                  <a:lnTo>
                    <a:pt x="3937663" y="4069"/>
                  </a:lnTo>
                  <a:lnTo>
                    <a:pt x="3923623" y="2060"/>
                  </a:lnTo>
                  <a:lnTo>
                    <a:pt x="3909589" y="645"/>
                  </a:lnTo>
                  <a:lnTo>
                    <a:pt x="3895724" y="0"/>
                  </a:lnTo>
                  <a:lnTo>
                    <a:pt x="3882333" y="616"/>
                  </a:lnTo>
                  <a:lnTo>
                    <a:pt x="3869548" y="2653"/>
                  </a:lnTo>
                  <a:lnTo>
                    <a:pt x="3857335" y="5817"/>
                  </a:lnTo>
                  <a:lnTo>
                    <a:pt x="3845593" y="9550"/>
                  </a:lnTo>
                  <a:lnTo>
                    <a:pt x="3834211" y="13471"/>
                  </a:lnTo>
                  <a:lnTo>
                    <a:pt x="3823092" y="17559"/>
                  </a:lnTo>
                  <a:lnTo>
                    <a:pt x="3812158" y="22056"/>
                  </a:lnTo>
                  <a:lnTo>
                    <a:pt x="3801350" y="27074"/>
                  </a:lnTo>
                  <a:lnTo>
                    <a:pt x="3790462" y="32426"/>
                  </a:lnTo>
                  <a:lnTo>
                    <a:pt x="3779160" y="37719"/>
                  </a:lnTo>
                  <a:lnTo>
                    <a:pt x="3767294" y="42720"/>
                  </a:lnTo>
                  <a:lnTo>
                    <a:pt x="3754883" y="47215"/>
                  </a:lnTo>
                  <a:lnTo>
                    <a:pt x="3742020" y="50928"/>
                  </a:lnTo>
                  <a:lnTo>
                    <a:pt x="3728810" y="53792"/>
                  </a:lnTo>
                  <a:lnTo>
                    <a:pt x="3715347" y="55901"/>
                  </a:lnTo>
                  <a:lnTo>
                    <a:pt x="3701702" y="57407"/>
                  </a:lnTo>
                  <a:lnTo>
                    <a:pt x="3687928" y="58456"/>
                  </a:lnTo>
                  <a:lnTo>
                    <a:pt x="3673898" y="59011"/>
                  </a:lnTo>
                  <a:lnTo>
                    <a:pt x="3659334" y="58859"/>
                  </a:lnTo>
                  <a:lnTo>
                    <a:pt x="3644130" y="57943"/>
                  </a:lnTo>
                  <a:lnTo>
                    <a:pt x="3628493" y="56345"/>
                  </a:lnTo>
                  <a:lnTo>
                    <a:pt x="3612844" y="54202"/>
                  </a:lnTo>
                  <a:lnTo>
                    <a:pt x="3597424" y="51649"/>
                  </a:lnTo>
                  <a:lnTo>
                    <a:pt x="3582136" y="48799"/>
                  </a:lnTo>
                  <a:lnTo>
                    <a:pt x="3566653" y="45741"/>
                  </a:lnTo>
                  <a:lnTo>
                    <a:pt x="3550800" y="42547"/>
                  </a:lnTo>
                  <a:lnTo>
                    <a:pt x="3534882" y="39590"/>
                  </a:lnTo>
                  <a:lnTo>
                    <a:pt x="3519568" y="37516"/>
                  </a:lnTo>
                  <a:lnTo>
                    <a:pt x="3505187" y="36606"/>
                  </a:lnTo>
                  <a:lnTo>
                    <a:pt x="3491581" y="36811"/>
                  </a:lnTo>
                  <a:lnTo>
                    <a:pt x="3478296" y="37936"/>
                  </a:lnTo>
                  <a:lnTo>
                    <a:pt x="3465024" y="39767"/>
                  </a:lnTo>
                  <a:lnTo>
                    <a:pt x="3451636" y="42113"/>
                  </a:lnTo>
                  <a:lnTo>
                    <a:pt x="3438100" y="44825"/>
                  </a:lnTo>
                  <a:lnTo>
                    <a:pt x="3424435" y="47796"/>
                  </a:lnTo>
                  <a:lnTo>
                    <a:pt x="3410834" y="51112"/>
                  </a:lnTo>
                  <a:lnTo>
                    <a:pt x="3397628" y="55022"/>
                  </a:lnTo>
                  <a:lnTo>
                    <a:pt x="3384966" y="59614"/>
                  </a:lnTo>
                  <a:lnTo>
                    <a:pt x="3372667" y="64665"/>
                  </a:lnTo>
                  <a:lnTo>
                    <a:pt x="3360336" y="69748"/>
                  </a:lnTo>
                  <a:lnTo>
                    <a:pt x="3347741" y="74606"/>
                  </a:lnTo>
                  <a:lnTo>
                    <a:pt x="3334822" y="79002"/>
                  </a:lnTo>
                  <a:lnTo>
                    <a:pt x="3321610" y="82649"/>
                  </a:lnTo>
                  <a:lnTo>
                    <a:pt x="3308162" y="85464"/>
                  </a:lnTo>
                  <a:lnTo>
                    <a:pt x="3294537" y="87370"/>
                  </a:lnTo>
                  <a:lnTo>
                    <a:pt x="3280784" y="88208"/>
                  </a:lnTo>
                  <a:lnTo>
                    <a:pt x="3266941" y="87995"/>
                  </a:lnTo>
                  <a:lnTo>
                    <a:pt x="3253034" y="86887"/>
                  </a:lnTo>
                  <a:lnTo>
                    <a:pt x="3239086" y="85081"/>
                  </a:lnTo>
                  <a:lnTo>
                    <a:pt x="3225108" y="82763"/>
                  </a:lnTo>
                  <a:lnTo>
                    <a:pt x="3211111" y="80242"/>
                  </a:lnTo>
                  <a:lnTo>
                    <a:pt x="3197099" y="77938"/>
                  </a:lnTo>
                  <a:lnTo>
                    <a:pt x="3183079" y="76054"/>
                  </a:lnTo>
                  <a:lnTo>
                    <a:pt x="3169054" y="74452"/>
                  </a:lnTo>
                  <a:lnTo>
                    <a:pt x="3155024" y="72761"/>
                  </a:lnTo>
                  <a:lnTo>
                    <a:pt x="3140992" y="70774"/>
                  </a:lnTo>
                  <a:lnTo>
                    <a:pt x="3126957" y="68607"/>
                  </a:lnTo>
                  <a:lnTo>
                    <a:pt x="3112922" y="66605"/>
                  </a:lnTo>
                  <a:lnTo>
                    <a:pt x="3098885" y="64961"/>
                  </a:lnTo>
                  <a:lnTo>
                    <a:pt x="3084848" y="63705"/>
                  </a:lnTo>
                  <a:lnTo>
                    <a:pt x="3070810" y="62787"/>
                  </a:lnTo>
                  <a:lnTo>
                    <a:pt x="3056773" y="62139"/>
                  </a:lnTo>
                  <a:lnTo>
                    <a:pt x="3042735" y="61858"/>
                  </a:lnTo>
                  <a:lnTo>
                    <a:pt x="3028697" y="62193"/>
                  </a:lnTo>
                  <a:lnTo>
                    <a:pt x="3014659" y="63233"/>
                  </a:lnTo>
                  <a:lnTo>
                    <a:pt x="3000622" y="64914"/>
                  </a:lnTo>
                  <a:lnTo>
                    <a:pt x="2986584" y="67113"/>
                  </a:lnTo>
                  <a:lnTo>
                    <a:pt x="2972546" y="69699"/>
                  </a:lnTo>
                  <a:lnTo>
                    <a:pt x="2958508" y="72400"/>
                  </a:lnTo>
                  <a:lnTo>
                    <a:pt x="2944470" y="74827"/>
                  </a:lnTo>
                  <a:lnTo>
                    <a:pt x="2930432" y="76788"/>
                  </a:lnTo>
                  <a:lnTo>
                    <a:pt x="2916395" y="78273"/>
                  </a:lnTo>
                  <a:lnTo>
                    <a:pt x="2902356" y="79351"/>
                  </a:lnTo>
                  <a:lnTo>
                    <a:pt x="2888318" y="80110"/>
                  </a:lnTo>
                  <a:lnTo>
                    <a:pt x="2874280" y="80468"/>
                  </a:lnTo>
                  <a:lnTo>
                    <a:pt x="2860242" y="80184"/>
                  </a:lnTo>
                  <a:lnTo>
                    <a:pt x="2846209" y="79179"/>
                  </a:lnTo>
                  <a:lnTo>
                    <a:pt x="2832343" y="77522"/>
                  </a:lnTo>
                  <a:lnTo>
                    <a:pt x="2818954" y="75339"/>
                  </a:lnTo>
                  <a:lnTo>
                    <a:pt x="2806164" y="72764"/>
                  </a:lnTo>
                  <a:lnTo>
                    <a:pt x="2793779" y="70069"/>
                  </a:lnTo>
                  <a:lnTo>
                    <a:pt x="2781389" y="67647"/>
                  </a:lnTo>
                  <a:lnTo>
                    <a:pt x="2768754" y="65685"/>
                  </a:lnTo>
                  <a:lnTo>
                    <a:pt x="2755809" y="64030"/>
                  </a:lnTo>
                  <a:lnTo>
                    <a:pt x="2742579" y="62304"/>
                  </a:lnTo>
                  <a:lnTo>
                    <a:pt x="2729119" y="60293"/>
                  </a:lnTo>
                  <a:lnTo>
                    <a:pt x="2715485" y="58110"/>
                  </a:lnTo>
                  <a:lnTo>
                    <a:pt x="2701727" y="56098"/>
                  </a:lnTo>
                  <a:lnTo>
                    <a:pt x="2687880" y="54451"/>
                  </a:lnTo>
                  <a:lnTo>
                    <a:pt x="2673972" y="53364"/>
                  </a:lnTo>
                  <a:lnTo>
                    <a:pt x="2660022" y="53091"/>
                  </a:lnTo>
                  <a:lnTo>
                    <a:pt x="2646043" y="53690"/>
                  </a:lnTo>
                  <a:lnTo>
                    <a:pt x="2632044" y="55059"/>
                  </a:lnTo>
                  <a:lnTo>
                    <a:pt x="2618033" y="57042"/>
                  </a:lnTo>
                  <a:lnTo>
                    <a:pt x="2604013" y="59484"/>
                  </a:lnTo>
                  <a:lnTo>
                    <a:pt x="2589987" y="62257"/>
                  </a:lnTo>
                  <a:lnTo>
                    <a:pt x="2575957" y="65264"/>
                  </a:lnTo>
                  <a:lnTo>
                    <a:pt x="2561924" y="68428"/>
                  </a:lnTo>
                  <a:lnTo>
                    <a:pt x="2547890" y="71534"/>
                  </a:lnTo>
                  <a:lnTo>
                    <a:pt x="2533854" y="74240"/>
                  </a:lnTo>
                  <a:lnTo>
                    <a:pt x="2519818" y="76392"/>
                  </a:lnTo>
                  <a:lnTo>
                    <a:pt x="2505781" y="78006"/>
                  </a:lnTo>
                  <a:lnTo>
                    <a:pt x="2491743" y="79173"/>
                  </a:lnTo>
                  <a:lnTo>
                    <a:pt x="2477701" y="79990"/>
                  </a:lnTo>
                  <a:lnTo>
                    <a:pt x="2463491" y="80388"/>
                  </a:lnTo>
                  <a:lnTo>
                    <a:pt x="2448804" y="80131"/>
                  </a:lnTo>
                  <a:lnTo>
                    <a:pt x="2433518" y="79148"/>
                  </a:lnTo>
                  <a:lnTo>
                    <a:pt x="2417827" y="77675"/>
                  </a:lnTo>
                  <a:lnTo>
                    <a:pt x="2402141" y="76149"/>
                  </a:lnTo>
                  <a:lnTo>
                    <a:pt x="2386705" y="74823"/>
                  </a:lnTo>
                  <a:lnTo>
                    <a:pt x="2371747" y="73612"/>
                  </a:lnTo>
                  <a:lnTo>
                    <a:pt x="2357550" y="72192"/>
                  </a:lnTo>
                  <a:lnTo>
                    <a:pt x="2344182" y="70385"/>
                  </a:lnTo>
                  <a:lnTo>
                    <a:pt x="2331392" y="68171"/>
                  </a:lnTo>
                  <a:lnTo>
                    <a:pt x="2318722" y="65606"/>
                  </a:lnTo>
                  <a:lnTo>
                    <a:pt x="2305891" y="62771"/>
                  </a:lnTo>
                  <a:lnTo>
                    <a:pt x="2292644" y="59901"/>
                  </a:lnTo>
                  <a:lnTo>
                    <a:pt x="2278678" y="57360"/>
                  </a:lnTo>
                  <a:lnTo>
                    <a:pt x="2263910" y="55322"/>
                  </a:lnTo>
                  <a:lnTo>
                    <a:pt x="2248585" y="53786"/>
                  </a:lnTo>
                  <a:lnTo>
                    <a:pt x="2233151" y="52673"/>
                  </a:lnTo>
                  <a:lnTo>
                    <a:pt x="2217884" y="51891"/>
                  </a:lnTo>
                  <a:lnTo>
                    <a:pt x="2202871" y="51518"/>
                  </a:lnTo>
                  <a:lnTo>
                    <a:pt x="2188105" y="51792"/>
                  </a:lnTo>
                  <a:lnTo>
                    <a:pt x="2173547" y="52790"/>
                  </a:lnTo>
                  <a:lnTo>
                    <a:pt x="2159313" y="54443"/>
                  </a:lnTo>
                  <a:lnTo>
                    <a:pt x="2145668" y="56623"/>
                  </a:lnTo>
                  <a:lnTo>
                    <a:pt x="2132704" y="59200"/>
                  </a:lnTo>
                  <a:lnTo>
                    <a:pt x="2120200" y="62066"/>
                  </a:lnTo>
                  <a:lnTo>
                    <a:pt x="2107730" y="65135"/>
                  </a:lnTo>
                  <a:lnTo>
                    <a:pt x="2095040" y="68341"/>
                  </a:lnTo>
                  <a:lnTo>
                    <a:pt x="2082059" y="71476"/>
                  </a:lnTo>
                  <a:lnTo>
                    <a:pt x="2068804" y="74201"/>
                  </a:lnTo>
                  <a:lnTo>
                    <a:pt x="2055333" y="76371"/>
                  </a:lnTo>
                  <a:lnTo>
                    <a:pt x="2041861" y="78167"/>
                  </a:lnTo>
                  <a:lnTo>
                    <a:pt x="2028744" y="79987"/>
                  </a:lnTo>
                  <a:lnTo>
                    <a:pt x="2016141" y="82062"/>
                  </a:lnTo>
                  <a:lnTo>
                    <a:pt x="2003882" y="84287"/>
                  </a:lnTo>
                  <a:lnTo>
                    <a:pt x="1991578" y="86328"/>
                  </a:lnTo>
                  <a:lnTo>
                    <a:pt x="1979005" y="87994"/>
                  </a:lnTo>
                  <a:lnTo>
                    <a:pt x="1966271" y="89095"/>
                  </a:lnTo>
                  <a:lnTo>
                    <a:pt x="1953715" y="89376"/>
                  </a:lnTo>
                  <a:lnTo>
                    <a:pt x="1941521" y="88787"/>
                  </a:lnTo>
                  <a:lnTo>
                    <a:pt x="1929552" y="87594"/>
                  </a:lnTo>
                  <a:lnTo>
                    <a:pt x="1917450" y="86263"/>
                  </a:lnTo>
                  <a:lnTo>
                    <a:pt x="1905011" y="85075"/>
                  </a:lnTo>
                  <a:lnTo>
                    <a:pt x="1892199" y="84129"/>
                  </a:lnTo>
                  <a:lnTo>
                    <a:pt x="1879059" y="83419"/>
                  </a:lnTo>
                  <a:lnTo>
                    <a:pt x="1865659" y="82903"/>
                  </a:lnTo>
                  <a:lnTo>
                    <a:pt x="1852067" y="82370"/>
                  </a:lnTo>
                  <a:lnTo>
                    <a:pt x="1838336" y="81472"/>
                  </a:lnTo>
                  <a:lnTo>
                    <a:pt x="1824507" y="80057"/>
                  </a:lnTo>
                  <a:lnTo>
                    <a:pt x="1810611" y="78460"/>
                  </a:lnTo>
                  <a:lnTo>
                    <a:pt x="1796669" y="77382"/>
                  </a:lnTo>
                  <a:lnTo>
                    <a:pt x="1782695" y="77179"/>
                  </a:lnTo>
                  <a:lnTo>
                    <a:pt x="1768701" y="77876"/>
                  </a:lnTo>
                  <a:lnTo>
                    <a:pt x="1754691" y="79341"/>
                  </a:lnTo>
                  <a:lnTo>
                    <a:pt x="1740668" y="81403"/>
                  </a:lnTo>
                  <a:lnTo>
                    <a:pt x="1726470" y="83905"/>
                  </a:lnTo>
                  <a:lnTo>
                    <a:pt x="1711792" y="86723"/>
                  </a:lnTo>
                  <a:lnTo>
                    <a:pt x="1696512" y="89761"/>
                  </a:lnTo>
                  <a:lnTo>
                    <a:pt x="1680825" y="92952"/>
                  </a:lnTo>
                  <a:lnTo>
                    <a:pt x="1665141" y="96246"/>
                  </a:lnTo>
                  <a:lnTo>
                    <a:pt x="1649693" y="99606"/>
                  </a:lnTo>
                  <a:lnTo>
                    <a:pt x="1634218" y="102846"/>
                  </a:lnTo>
                  <a:lnTo>
                    <a:pt x="1618076" y="105642"/>
                  </a:lnTo>
                  <a:lnTo>
                    <a:pt x="1600963" y="107850"/>
                  </a:lnTo>
                  <a:lnTo>
                    <a:pt x="1583215" y="109332"/>
                  </a:lnTo>
                  <a:lnTo>
                    <a:pt x="1565601" y="109877"/>
                  </a:lnTo>
                  <a:lnTo>
                    <a:pt x="1548567" y="109465"/>
                  </a:lnTo>
                  <a:lnTo>
                    <a:pt x="1532214" y="108222"/>
                  </a:lnTo>
                  <a:lnTo>
                    <a:pt x="1516472" y="106325"/>
                  </a:lnTo>
                  <a:lnTo>
                    <a:pt x="1501214" y="103940"/>
                  </a:lnTo>
                  <a:lnTo>
                    <a:pt x="1486154" y="101205"/>
                  </a:lnTo>
                  <a:lnTo>
                    <a:pt x="1470882" y="98225"/>
                  </a:lnTo>
                  <a:lnTo>
                    <a:pt x="1455195" y="95074"/>
                  </a:lnTo>
                  <a:lnTo>
                    <a:pt x="1439233" y="91806"/>
                  </a:lnTo>
                  <a:lnTo>
                    <a:pt x="1423364" y="88460"/>
                  </a:lnTo>
                  <a:lnTo>
                    <a:pt x="1407800" y="85068"/>
                  </a:lnTo>
                  <a:lnTo>
                    <a:pt x="1392586" y="81978"/>
                  </a:lnTo>
                  <a:lnTo>
                    <a:pt x="1377685" y="79814"/>
                  </a:lnTo>
                  <a:lnTo>
                    <a:pt x="1363032" y="78848"/>
                  </a:lnTo>
                  <a:lnTo>
                    <a:pt x="1348564" y="79184"/>
                  </a:lnTo>
                  <a:lnTo>
                    <a:pt x="1334230" y="80931"/>
                  </a:lnTo>
                  <a:lnTo>
                    <a:pt x="1319990" y="83992"/>
                  </a:lnTo>
                  <a:lnTo>
                    <a:pt x="1305815" y="87978"/>
                  </a:lnTo>
                  <a:lnTo>
                    <a:pt x="1291684" y="92330"/>
                  </a:lnTo>
                  <a:lnTo>
                    <a:pt x="1277584" y="96694"/>
                  </a:lnTo>
                  <a:lnTo>
                    <a:pt x="1263504" y="100926"/>
                  </a:lnTo>
                  <a:lnTo>
                    <a:pt x="1249438" y="104994"/>
                  </a:lnTo>
                  <a:lnTo>
                    <a:pt x="1235381" y="108914"/>
                  </a:lnTo>
                  <a:lnTo>
                    <a:pt x="1221331" y="112716"/>
                  </a:lnTo>
                  <a:lnTo>
                    <a:pt x="1207285" y="116430"/>
                  </a:lnTo>
                  <a:lnTo>
                    <a:pt x="1193246" y="120071"/>
                  </a:lnTo>
                  <a:lnTo>
                    <a:pt x="1179377" y="123331"/>
                  </a:lnTo>
                  <a:lnTo>
                    <a:pt x="1165985" y="125609"/>
                  </a:lnTo>
                  <a:lnTo>
                    <a:pt x="1153194" y="126656"/>
                  </a:lnTo>
                  <a:lnTo>
                    <a:pt x="1140807" y="126544"/>
                  </a:lnTo>
                  <a:lnTo>
                    <a:pt x="1128417" y="125480"/>
                  </a:lnTo>
                  <a:lnTo>
                    <a:pt x="1115776" y="123686"/>
                  </a:lnTo>
                  <a:lnTo>
                    <a:pt x="1102658" y="121195"/>
                  </a:lnTo>
                  <a:lnTo>
                    <a:pt x="1088779" y="117854"/>
                  </a:lnTo>
                  <a:lnTo>
                    <a:pt x="1074071" y="113646"/>
                  </a:lnTo>
                  <a:lnTo>
                    <a:pt x="1058785" y="108686"/>
                  </a:lnTo>
                  <a:lnTo>
                    <a:pt x="1043378" y="103132"/>
                  </a:lnTo>
                  <a:lnTo>
                    <a:pt x="1028124" y="97141"/>
                  </a:lnTo>
                  <a:lnTo>
                    <a:pt x="1012950" y="91000"/>
                  </a:lnTo>
                  <a:lnTo>
                    <a:pt x="997543" y="85111"/>
                  </a:lnTo>
                  <a:lnTo>
                    <a:pt x="981733" y="79680"/>
                  </a:lnTo>
                  <a:lnTo>
                    <a:pt x="965504" y="75053"/>
                  </a:lnTo>
                  <a:lnTo>
                    <a:pt x="948916" y="71775"/>
                  </a:lnTo>
                  <a:lnTo>
                    <a:pt x="932054" y="70013"/>
                  </a:lnTo>
                  <a:lnTo>
                    <a:pt x="915152" y="69458"/>
                  </a:lnTo>
                  <a:lnTo>
                    <a:pt x="898578" y="69532"/>
                  </a:lnTo>
                  <a:lnTo>
                    <a:pt x="882506" y="69841"/>
                  </a:lnTo>
                  <a:lnTo>
                    <a:pt x="866934" y="70349"/>
                  </a:lnTo>
                  <a:lnTo>
                    <a:pt x="851784" y="71288"/>
                  </a:lnTo>
                  <a:lnTo>
                    <a:pt x="836956" y="72764"/>
                  </a:lnTo>
                  <a:lnTo>
                    <a:pt x="822200" y="74585"/>
                  </a:lnTo>
                  <a:lnTo>
                    <a:pt x="807139" y="76353"/>
                  </a:lnTo>
                  <a:lnTo>
                    <a:pt x="791593" y="77835"/>
                  </a:lnTo>
                  <a:lnTo>
                    <a:pt x="775557" y="78813"/>
                  </a:lnTo>
                  <a:lnTo>
                    <a:pt x="759106" y="79013"/>
                  </a:lnTo>
                  <a:lnTo>
                    <a:pt x="742339" y="78360"/>
                  </a:lnTo>
                  <a:lnTo>
                    <a:pt x="725503" y="76785"/>
                  </a:lnTo>
                  <a:lnTo>
                    <a:pt x="708973" y="74132"/>
                  </a:lnTo>
                  <a:lnTo>
                    <a:pt x="692936" y="70422"/>
                  </a:lnTo>
                  <a:lnTo>
                    <a:pt x="677557" y="65813"/>
                  </a:lnTo>
                  <a:lnTo>
                    <a:pt x="663069" y="60504"/>
                  </a:lnTo>
                  <a:lnTo>
                    <a:pt x="649504" y="54684"/>
                  </a:lnTo>
                  <a:lnTo>
                    <a:pt x="636579" y="48829"/>
                  </a:lnTo>
                  <a:lnTo>
                    <a:pt x="623819" y="43665"/>
                  </a:lnTo>
                  <a:lnTo>
                    <a:pt x="610936" y="39526"/>
                  </a:lnTo>
                  <a:lnTo>
                    <a:pt x="597993" y="36241"/>
                  </a:lnTo>
                  <a:lnTo>
                    <a:pt x="585296" y="33338"/>
                  </a:lnTo>
                  <a:lnTo>
                    <a:pt x="573008" y="30497"/>
                  </a:lnTo>
                  <a:lnTo>
                    <a:pt x="560975" y="27739"/>
                  </a:lnTo>
                  <a:lnTo>
                    <a:pt x="548830" y="25333"/>
                  </a:lnTo>
                  <a:lnTo>
                    <a:pt x="536368" y="23418"/>
                  </a:lnTo>
                  <a:lnTo>
                    <a:pt x="523710" y="22149"/>
                  </a:lnTo>
                  <a:lnTo>
                    <a:pt x="511205" y="21753"/>
                  </a:lnTo>
                  <a:lnTo>
                    <a:pt x="499041" y="22266"/>
                  </a:lnTo>
                  <a:lnTo>
                    <a:pt x="486923" y="23407"/>
                  </a:lnTo>
                  <a:lnTo>
                    <a:pt x="474188" y="24705"/>
                  </a:lnTo>
                  <a:lnTo>
                    <a:pt x="460511" y="25869"/>
                  </a:lnTo>
                  <a:lnTo>
                    <a:pt x="446053" y="26800"/>
                  </a:lnTo>
                  <a:lnTo>
                    <a:pt x="431270" y="27499"/>
                  </a:lnTo>
                  <a:lnTo>
                    <a:pt x="416471" y="28000"/>
                  </a:lnTo>
                  <a:lnTo>
                    <a:pt x="401788" y="28183"/>
                  </a:lnTo>
                  <a:lnTo>
                    <a:pt x="387250" y="27781"/>
                  </a:lnTo>
                  <a:lnTo>
                    <a:pt x="372844" y="26702"/>
                  </a:lnTo>
                  <a:lnTo>
                    <a:pt x="358544" y="25164"/>
                  </a:lnTo>
                  <a:lnTo>
                    <a:pt x="344322" y="23594"/>
                  </a:lnTo>
                  <a:lnTo>
                    <a:pt x="330158" y="22248"/>
                  </a:lnTo>
                  <a:lnTo>
                    <a:pt x="316033" y="21363"/>
                  </a:lnTo>
                  <a:lnTo>
                    <a:pt x="301937" y="21227"/>
                  </a:lnTo>
                  <a:lnTo>
                    <a:pt x="287864" y="21923"/>
                  </a:lnTo>
                  <a:lnTo>
                    <a:pt x="273972" y="23527"/>
                  </a:lnTo>
                  <a:lnTo>
                    <a:pt x="260565" y="26199"/>
                  </a:lnTo>
                  <a:lnTo>
                    <a:pt x="247768" y="29922"/>
                  </a:lnTo>
                  <a:lnTo>
                    <a:pt x="235547" y="34539"/>
                  </a:lnTo>
                  <a:lnTo>
                    <a:pt x="223801" y="39855"/>
                  </a:lnTo>
                  <a:lnTo>
                    <a:pt x="212411" y="45683"/>
                  </a:lnTo>
                  <a:lnTo>
                    <a:pt x="201116" y="51713"/>
                  </a:lnTo>
                  <a:lnTo>
                    <a:pt x="189532" y="57527"/>
                  </a:lnTo>
                  <a:lnTo>
                    <a:pt x="177474" y="62906"/>
                  </a:lnTo>
                  <a:lnTo>
                    <a:pt x="164933" y="67500"/>
                  </a:lnTo>
                  <a:lnTo>
                    <a:pt x="151982" y="70755"/>
                  </a:lnTo>
                  <a:lnTo>
                    <a:pt x="138713" y="72497"/>
                  </a:lnTo>
                  <a:lnTo>
                    <a:pt x="125209" y="72869"/>
                  </a:lnTo>
                  <a:lnTo>
                    <a:pt x="111539" y="72139"/>
                  </a:lnTo>
                  <a:lnTo>
                    <a:pt x="97751" y="70582"/>
                  </a:lnTo>
                  <a:lnTo>
                    <a:pt x="83882" y="68591"/>
                  </a:lnTo>
                  <a:lnTo>
                    <a:pt x="69958" y="66650"/>
                  </a:lnTo>
                  <a:lnTo>
                    <a:pt x="56015" y="65019"/>
                  </a:lnTo>
                  <a:lnTo>
                    <a:pt x="42671" y="63754"/>
                  </a:lnTo>
                  <a:lnTo>
                    <a:pt x="29812" y="62687"/>
                  </a:lnTo>
                  <a:lnTo>
                    <a:pt x="16307" y="61727"/>
                  </a:lnTo>
                  <a:lnTo>
                    <a:pt x="0" y="607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484518" y="1031792"/>
            <a:ext cx="4200872" cy="533090"/>
            <a:chOff x="1484518" y="1031792"/>
            <a:chExt cx="4200872" cy="533090"/>
          </a:xfrm>
        </p:grpSpPr>
        <p:sp>
          <p:nvSpPr>
            <p:cNvPr id="47" name="Freeform 46"/>
            <p:cNvSpPr/>
            <p:nvPr/>
          </p:nvSpPr>
          <p:spPr>
            <a:xfrm>
              <a:off x="1607827" y="1168663"/>
              <a:ext cx="24091" cy="347441"/>
            </a:xfrm>
            <a:custGeom>
              <a:avLst/>
              <a:gdLst/>
              <a:ahLst/>
              <a:cxnLst/>
              <a:rect l="0" t="0" r="0" b="0"/>
              <a:pathLst>
                <a:path w="24091" h="347441">
                  <a:moveTo>
                    <a:pt x="24090" y="0"/>
                  </a:moveTo>
                  <a:lnTo>
                    <a:pt x="21156" y="11936"/>
                  </a:lnTo>
                  <a:lnTo>
                    <a:pt x="18374" y="24986"/>
                  </a:lnTo>
                  <a:lnTo>
                    <a:pt x="15474" y="40460"/>
                  </a:lnTo>
                  <a:lnTo>
                    <a:pt x="12434" y="57682"/>
                  </a:lnTo>
                  <a:lnTo>
                    <a:pt x="9269" y="75346"/>
                  </a:lnTo>
                  <a:lnTo>
                    <a:pt x="6014" y="92642"/>
                  </a:lnTo>
                  <a:lnTo>
                    <a:pt x="3022" y="109288"/>
                  </a:lnTo>
                  <a:lnTo>
                    <a:pt x="927" y="125285"/>
                  </a:lnTo>
                  <a:lnTo>
                    <a:pt x="0" y="140739"/>
                  </a:lnTo>
                  <a:lnTo>
                    <a:pt x="23" y="155774"/>
                  </a:lnTo>
                  <a:lnTo>
                    <a:pt x="496" y="170504"/>
                  </a:lnTo>
                  <a:lnTo>
                    <a:pt x="1070" y="185021"/>
                  </a:lnTo>
                  <a:lnTo>
                    <a:pt x="1588" y="199554"/>
                  </a:lnTo>
                  <a:lnTo>
                    <a:pt x="2002" y="214459"/>
                  </a:lnTo>
                  <a:lnTo>
                    <a:pt x="2312" y="229893"/>
                  </a:lnTo>
                  <a:lnTo>
                    <a:pt x="2536" y="245682"/>
                  </a:lnTo>
                  <a:lnTo>
                    <a:pt x="2694" y="261435"/>
                  </a:lnTo>
                  <a:lnTo>
                    <a:pt x="2803" y="276906"/>
                  </a:lnTo>
                  <a:lnTo>
                    <a:pt x="2877" y="291629"/>
                  </a:lnTo>
                  <a:lnTo>
                    <a:pt x="2937" y="306381"/>
                  </a:lnTo>
                  <a:lnTo>
                    <a:pt x="2985" y="323573"/>
                  </a:lnTo>
                  <a:lnTo>
                    <a:pt x="303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84518" y="1072718"/>
              <a:ext cx="336939" cy="492164"/>
            </a:xfrm>
            <a:custGeom>
              <a:avLst/>
              <a:gdLst/>
              <a:ahLst/>
              <a:cxnLst/>
              <a:rect l="0" t="0" r="0" b="0"/>
              <a:pathLst>
                <a:path w="336939" h="492164">
                  <a:moveTo>
                    <a:pt x="31585" y="127530"/>
                  </a:moveTo>
                  <a:lnTo>
                    <a:pt x="25986" y="121596"/>
                  </a:lnTo>
                  <a:lnTo>
                    <a:pt x="22982" y="115391"/>
                  </a:lnTo>
                  <a:lnTo>
                    <a:pt x="22369" y="108300"/>
                  </a:lnTo>
                  <a:lnTo>
                    <a:pt x="23728" y="100532"/>
                  </a:lnTo>
                  <a:lnTo>
                    <a:pt x="26663" y="92534"/>
                  </a:lnTo>
                  <a:lnTo>
                    <a:pt x="30806" y="84588"/>
                  </a:lnTo>
                  <a:lnTo>
                    <a:pt x="35997" y="76641"/>
                  </a:lnTo>
                  <a:lnTo>
                    <a:pt x="42291" y="68400"/>
                  </a:lnTo>
                  <a:lnTo>
                    <a:pt x="49629" y="59714"/>
                  </a:lnTo>
                  <a:lnTo>
                    <a:pt x="57840" y="50747"/>
                  </a:lnTo>
                  <a:lnTo>
                    <a:pt x="66729" y="41873"/>
                  </a:lnTo>
                  <a:lnTo>
                    <a:pt x="76122" y="33315"/>
                  </a:lnTo>
                  <a:lnTo>
                    <a:pt x="86040" y="25279"/>
                  </a:lnTo>
                  <a:lnTo>
                    <a:pt x="96683" y="18035"/>
                  </a:lnTo>
                  <a:lnTo>
                    <a:pt x="108103" y="11657"/>
                  </a:lnTo>
                  <a:lnTo>
                    <a:pt x="120213" y="6374"/>
                  </a:lnTo>
                  <a:lnTo>
                    <a:pt x="132875" y="2649"/>
                  </a:lnTo>
                  <a:lnTo>
                    <a:pt x="145949" y="588"/>
                  </a:lnTo>
                  <a:lnTo>
                    <a:pt x="159322" y="0"/>
                  </a:lnTo>
                  <a:lnTo>
                    <a:pt x="172906" y="585"/>
                  </a:lnTo>
                  <a:lnTo>
                    <a:pt x="186626" y="2053"/>
                  </a:lnTo>
                  <a:lnTo>
                    <a:pt x="200110" y="4325"/>
                  </a:lnTo>
                  <a:lnTo>
                    <a:pt x="212712" y="7519"/>
                  </a:lnTo>
                  <a:lnTo>
                    <a:pt x="224149" y="11632"/>
                  </a:lnTo>
                  <a:lnTo>
                    <a:pt x="234473" y="16699"/>
                  </a:lnTo>
                  <a:lnTo>
                    <a:pt x="243876" y="22856"/>
                  </a:lnTo>
                  <a:lnTo>
                    <a:pt x="252560" y="30079"/>
                  </a:lnTo>
                  <a:lnTo>
                    <a:pt x="260224" y="38372"/>
                  </a:lnTo>
                  <a:lnTo>
                    <a:pt x="266096" y="47841"/>
                  </a:lnTo>
                  <a:lnTo>
                    <a:pt x="269897" y="58430"/>
                  </a:lnTo>
                  <a:lnTo>
                    <a:pt x="271806" y="69793"/>
                  </a:lnTo>
                  <a:lnTo>
                    <a:pt x="272183" y="81413"/>
                  </a:lnTo>
                  <a:lnTo>
                    <a:pt x="271396" y="92971"/>
                  </a:lnTo>
                  <a:lnTo>
                    <a:pt x="269598" y="104511"/>
                  </a:lnTo>
                  <a:lnTo>
                    <a:pt x="266730" y="116324"/>
                  </a:lnTo>
                  <a:lnTo>
                    <a:pt x="262839" y="128560"/>
                  </a:lnTo>
                  <a:lnTo>
                    <a:pt x="257923" y="140897"/>
                  </a:lnTo>
                  <a:lnTo>
                    <a:pt x="251867" y="152653"/>
                  </a:lnTo>
                  <a:lnTo>
                    <a:pt x="244716" y="163483"/>
                  </a:lnTo>
                  <a:lnTo>
                    <a:pt x="236642" y="173213"/>
                  </a:lnTo>
                  <a:lnTo>
                    <a:pt x="227852" y="181677"/>
                  </a:lnTo>
                  <a:lnTo>
                    <a:pt x="218537" y="188928"/>
                  </a:lnTo>
                  <a:lnTo>
                    <a:pt x="209012" y="195323"/>
                  </a:lnTo>
                  <a:lnTo>
                    <a:pt x="199698" y="201400"/>
                  </a:lnTo>
                  <a:lnTo>
                    <a:pt x="190859" y="207485"/>
                  </a:lnTo>
                  <a:lnTo>
                    <a:pt x="184348" y="213269"/>
                  </a:lnTo>
                  <a:lnTo>
                    <a:pt x="182825" y="217857"/>
                  </a:lnTo>
                  <a:lnTo>
                    <a:pt x="186302" y="221071"/>
                  </a:lnTo>
                  <a:lnTo>
                    <a:pt x="193818" y="223599"/>
                  </a:lnTo>
                  <a:lnTo>
                    <a:pt x="204029" y="226164"/>
                  </a:lnTo>
                  <a:lnTo>
                    <a:pt x="215468" y="229333"/>
                  </a:lnTo>
                  <a:lnTo>
                    <a:pt x="227228" y="233318"/>
                  </a:lnTo>
                  <a:lnTo>
                    <a:pt x="238900" y="238243"/>
                  </a:lnTo>
                  <a:lnTo>
                    <a:pt x="250354" y="244278"/>
                  </a:lnTo>
                  <a:lnTo>
                    <a:pt x="261576" y="251398"/>
                  </a:lnTo>
                  <a:lnTo>
                    <a:pt x="272436" y="259275"/>
                  </a:lnTo>
                  <a:lnTo>
                    <a:pt x="282673" y="267398"/>
                  </a:lnTo>
                  <a:lnTo>
                    <a:pt x="292191" y="275459"/>
                  </a:lnTo>
                  <a:lnTo>
                    <a:pt x="300891" y="283666"/>
                  </a:lnTo>
                  <a:lnTo>
                    <a:pt x="308590" y="292621"/>
                  </a:lnTo>
                  <a:lnTo>
                    <a:pt x="315288" y="302606"/>
                  </a:lnTo>
                  <a:lnTo>
                    <a:pt x="321125" y="313433"/>
                  </a:lnTo>
                  <a:lnTo>
                    <a:pt x="326288" y="324625"/>
                  </a:lnTo>
                  <a:lnTo>
                    <a:pt x="330936" y="335865"/>
                  </a:lnTo>
                  <a:lnTo>
                    <a:pt x="334720" y="347175"/>
                  </a:lnTo>
                  <a:lnTo>
                    <a:pt x="336826" y="358827"/>
                  </a:lnTo>
                  <a:lnTo>
                    <a:pt x="336938" y="370956"/>
                  </a:lnTo>
                  <a:lnTo>
                    <a:pt x="335046" y="383388"/>
                  </a:lnTo>
                  <a:lnTo>
                    <a:pt x="331184" y="395741"/>
                  </a:lnTo>
                  <a:lnTo>
                    <a:pt x="325579" y="407789"/>
                  </a:lnTo>
                  <a:lnTo>
                    <a:pt x="318410" y="419321"/>
                  </a:lnTo>
                  <a:lnTo>
                    <a:pt x="309711" y="430066"/>
                  </a:lnTo>
                  <a:lnTo>
                    <a:pt x="299634" y="439952"/>
                  </a:lnTo>
                  <a:lnTo>
                    <a:pt x="288106" y="448913"/>
                  </a:lnTo>
                  <a:lnTo>
                    <a:pt x="274781" y="456793"/>
                  </a:lnTo>
                  <a:lnTo>
                    <a:pt x="259628" y="463615"/>
                  </a:lnTo>
                  <a:lnTo>
                    <a:pt x="242893" y="469537"/>
                  </a:lnTo>
                  <a:lnTo>
                    <a:pt x="224910" y="474758"/>
                  </a:lnTo>
                  <a:lnTo>
                    <a:pt x="205999" y="479454"/>
                  </a:lnTo>
                  <a:lnTo>
                    <a:pt x="186419" y="483610"/>
                  </a:lnTo>
                  <a:lnTo>
                    <a:pt x="166371" y="487030"/>
                  </a:lnTo>
                  <a:lnTo>
                    <a:pt x="146007" y="489660"/>
                  </a:lnTo>
                  <a:lnTo>
                    <a:pt x="125757" y="491426"/>
                  </a:lnTo>
                  <a:lnTo>
                    <a:pt x="106307" y="492163"/>
                  </a:lnTo>
                  <a:lnTo>
                    <a:pt x="87974" y="491878"/>
                  </a:lnTo>
                  <a:lnTo>
                    <a:pt x="70940" y="490685"/>
                  </a:lnTo>
                  <a:lnTo>
                    <a:pt x="53550" y="488487"/>
                  </a:lnTo>
                  <a:lnTo>
                    <a:pt x="32044" y="483974"/>
                  </a:lnTo>
                  <a:lnTo>
                    <a:pt x="0" y="4749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50939" y="1299458"/>
              <a:ext cx="191590" cy="219834"/>
            </a:xfrm>
            <a:custGeom>
              <a:avLst/>
              <a:gdLst/>
              <a:ahLst/>
              <a:cxnLst/>
              <a:rect l="0" t="0" r="0" b="0"/>
              <a:pathLst>
                <a:path w="191590" h="219834">
                  <a:moveTo>
                    <a:pt x="33662" y="69246"/>
                  </a:moveTo>
                  <a:lnTo>
                    <a:pt x="42597" y="72113"/>
                  </a:lnTo>
                  <a:lnTo>
                    <a:pt x="52224" y="74255"/>
                  </a:lnTo>
                  <a:lnTo>
                    <a:pt x="63511" y="75853"/>
                  </a:lnTo>
                  <a:lnTo>
                    <a:pt x="76179" y="76861"/>
                  </a:lnTo>
                  <a:lnTo>
                    <a:pt x="89659" y="77062"/>
                  </a:lnTo>
                  <a:lnTo>
                    <a:pt x="103526" y="76406"/>
                  </a:lnTo>
                  <a:lnTo>
                    <a:pt x="117389" y="74995"/>
                  </a:lnTo>
                  <a:lnTo>
                    <a:pt x="130832" y="72982"/>
                  </a:lnTo>
                  <a:lnTo>
                    <a:pt x="143671" y="70510"/>
                  </a:lnTo>
                  <a:lnTo>
                    <a:pt x="155593" y="67377"/>
                  </a:lnTo>
                  <a:lnTo>
                    <a:pt x="166082" y="63064"/>
                  </a:lnTo>
                  <a:lnTo>
                    <a:pt x="174976" y="57388"/>
                  </a:lnTo>
                  <a:lnTo>
                    <a:pt x="181950" y="50626"/>
                  </a:lnTo>
                  <a:lnTo>
                    <a:pt x="186362" y="43324"/>
                  </a:lnTo>
                  <a:lnTo>
                    <a:pt x="188101" y="35862"/>
                  </a:lnTo>
                  <a:lnTo>
                    <a:pt x="187337" y="28583"/>
                  </a:lnTo>
                  <a:lnTo>
                    <a:pt x="184249" y="21855"/>
                  </a:lnTo>
                  <a:lnTo>
                    <a:pt x="179172" y="15821"/>
                  </a:lnTo>
                  <a:lnTo>
                    <a:pt x="172359" y="10602"/>
                  </a:lnTo>
                  <a:lnTo>
                    <a:pt x="163901" y="6388"/>
                  </a:lnTo>
                  <a:lnTo>
                    <a:pt x="153994" y="3185"/>
                  </a:lnTo>
                  <a:lnTo>
                    <a:pt x="142920" y="1016"/>
                  </a:lnTo>
                  <a:lnTo>
                    <a:pt x="130964" y="0"/>
                  </a:lnTo>
                  <a:lnTo>
                    <a:pt x="118371" y="98"/>
                  </a:lnTo>
                  <a:lnTo>
                    <a:pt x="105491" y="1298"/>
                  </a:lnTo>
                  <a:lnTo>
                    <a:pt x="92772" y="3698"/>
                  </a:lnTo>
                  <a:lnTo>
                    <a:pt x="80445" y="7238"/>
                  </a:lnTo>
                  <a:lnTo>
                    <a:pt x="68710" y="11733"/>
                  </a:lnTo>
                  <a:lnTo>
                    <a:pt x="57822" y="16967"/>
                  </a:lnTo>
                  <a:lnTo>
                    <a:pt x="47835" y="22749"/>
                  </a:lnTo>
                  <a:lnTo>
                    <a:pt x="38806" y="29088"/>
                  </a:lnTo>
                  <a:lnTo>
                    <a:pt x="30878" y="36175"/>
                  </a:lnTo>
                  <a:lnTo>
                    <a:pt x="24025" y="44054"/>
                  </a:lnTo>
                  <a:lnTo>
                    <a:pt x="18081" y="52633"/>
                  </a:lnTo>
                  <a:lnTo>
                    <a:pt x="12846" y="61770"/>
                  </a:lnTo>
                  <a:lnTo>
                    <a:pt x="8145" y="71330"/>
                  </a:lnTo>
                  <a:lnTo>
                    <a:pt x="4155" y="81360"/>
                  </a:lnTo>
                  <a:lnTo>
                    <a:pt x="1380" y="92078"/>
                  </a:lnTo>
                  <a:lnTo>
                    <a:pt x="0" y="103544"/>
                  </a:lnTo>
                  <a:lnTo>
                    <a:pt x="57" y="115515"/>
                  </a:lnTo>
                  <a:lnTo>
                    <a:pt x="1616" y="127551"/>
                  </a:lnTo>
                  <a:lnTo>
                    <a:pt x="4556" y="139382"/>
                  </a:lnTo>
                  <a:lnTo>
                    <a:pt x="8631" y="150767"/>
                  </a:lnTo>
                  <a:lnTo>
                    <a:pt x="13575" y="161413"/>
                  </a:lnTo>
                  <a:lnTo>
                    <a:pt x="19160" y="171238"/>
                  </a:lnTo>
                  <a:lnTo>
                    <a:pt x="25364" y="180327"/>
                  </a:lnTo>
                  <a:lnTo>
                    <a:pt x="32360" y="188826"/>
                  </a:lnTo>
                  <a:lnTo>
                    <a:pt x="40187" y="196872"/>
                  </a:lnTo>
                  <a:lnTo>
                    <a:pt x="49071" y="204260"/>
                  </a:lnTo>
                  <a:lnTo>
                    <a:pt x="59478" y="210471"/>
                  </a:lnTo>
                  <a:lnTo>
                    <a:pt x="71517" y="215307"/>
                  </a:lnTo>
                  <a:lnTo>
                    <a:pt x="84840" y="218553"/>
                  </a:lnTo>
                  <a:lnTo>
                    <a:pt x="98846" y="219833"/>
                  </a:lnTo>
                  <a:lnTo>
                    <a:pt x="113108" y="219130"/>
                  </a:lnTo>
                  <a:lnTo>
                    <a:pt x="127088" y="216557"/>
                  </a:lnTo>
                  <a:lnTo>
                    <a:pt x="140088" y="212171"/>
                  </a:lnTo>
                  <a:lnTo>
                    <a:pt x="151817" y="206201"/>
                  </a:lnTo>
                  <a:lnTo>
                    <a:pt x="162044" y="199420"/>
                  </a:lnTo>
                  <a:lnTo>
                    <a:pt x="171418" y="192391"/>
                  </a:lnTo>
                  <a:lnTo>
                    <a:pt x="180759" y="184503"/>
                  </a:lnTo>
                  <a:lnTo>
                    <a:pt x="191589" y="174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95171" y="1312595"/>
              <a:ext cx="129076" cy="203509"/>
            </a:xfrm>
            <a:custGeom>
              <a:avLst/>
              <a:gdLst/>
              <a:ahLst/>
              <a:cxnLst/>
              <a:rect l="0" t="0" r="0" b="0"/>
              <a:pathLst>
                <a:path w="129076" h="203509">
                  <a:moveTo>
                    <a:pt x="0" y="98223"/>
                  </a:moveTo>
                  <a:lnTo>
                    <a:pt x="67" y="110025"/>
                  </a:lnTo>
                  <a:lnTo>
                    <a:pt x="707" y="121794"/>
                  </a:lnTo>
                  <a:lnTo>
                    <a:pt x="2003" y="134685"/>
                  </a:lnTo>
                  <a:lnTo>
                    <a:pt x="3863" y="148533"/>
                  </a:lnTo>
                  <a:lnTo>
                    <a:pt x="6180" y="162861"/>
                  </a:lnTo>
                  <a:lnTo>
                    <a:pt x="8835" y="177300"/>
                  </a:lnTo>
                  <a:lnTo>
                    <a:pt x="11326" y="190578"/>
                  </a:lnTo>
                  <a:lnTo>
                    <a:pt x="12520" y="199085"/>
                  </a:lnTo>
                  <a:lnTo>
                    <a:pt x="11973" y="200617"/>
                  </a:lnTo>
                  <a:lnTo>
                    <a:pt x="10343" y="196933"/>
                  </a:lnTo>
                  <a:lnTo>
                    <a:pt x="8237" y="189779"/>
                  </a:lnTo>
                  <a:lnTo>
                    <a:pt x="6194" y="180323"/>
                  </a:lnTo>
                  <a:lnTo>
                    <a:pt x="4485" y="169336"/>
                  </a:lnTo>
                  <a:lnTo>
                    <a:pt x="3168" y="157331"/>
                  </a:lnTo>
                  <a:lnTo>
                    <a:pt x="2199" y="144648"/>
                  </a:lnTo>
                  <a:lnTo>
                    <a:pt x="1514" y="131513"/>
                  </a:lnTo>
                  <a:lnTo>
                    <a:pt x="1205" y="118077"/>
                  </a:lnTo>
                  <a:lnTo>
                    <a:pt x="1521" y="104440"/>
                  </a:lnTo>
                  <a:lnTo>
                    <a:pt x="2548" y="90674"/>
                  </a:lnTo>
                  <a:lnTo>
                    <a:pt x="4219" y="76987"/>
                  </a:lnTo>
                  <a:lnTo>
                    <a:pt x="6412" y="63716"/>
                  </a:lnTo>
                  <a:lnTo>
                    <a:pt x="9003" y="51015"/>
                  </a:lnTo>
                  <a:lnTo>
                    <a:pt x="12047" y="39028"/>
                  </a:lnTo>
                  <a:lnTo>
                    <a:pt x="15768" y="27971"/>
                  </a:lnTo>
                  <a:lnTo>
                    <a:pt x="20244" y="17883"/>
                  </a:lnTo>
                  <a:lnTo>
                    <a:pt x="25724" y="9296"/>
                  </a:lnTo>
                  <a:lnTo>
                    <a:pt x="32692" y="3263"/>
                  </a:lnTo>
                  <a:lnTo>
                    <a:pt x="41264" y="144"/>
                  </a:lnTo>
                  <a:lnTo>
                    <a:pt x="50937" y="0"/>
                  </a:lnTo>
                  <a:lnTo>
                    <a:pt x="60807" y="2937"/>
                  </a:lnTo>
                  <a:lnTo>
                    <a:pt x="70324" y="8690"/>
                  </a:lnTo>
                  <a:lnTo>
                    <a:pt x="79151" y="16754"/>
                  </a:lnTo>
                  <a:lnTo>
                    <a:pt x="87000" y="26584"/>
                  </a:lnTo>
                  <a:lnTo>
                    <a:pt x="93830" y="37704"/>
                  </a:lnTo>
                  <a:lnTo>
                    <a:pt x="99771" y="49742"/>
                  </a:lnTo>
                  <a:lnTo>
                    <a:pt x="105011" y="62419"/>
                  </a:lnTo>
                  <a:lnTo>
                    <a:pt x="109729" y="75532"/>
                  </a:lnTo>
                  <a:lnTo>
                    <a:pt x="114071" y="88777"/>
                  </a:lnTo>
                  <a:lnTo>
                    <a:pt x="118148" y="101750"/>
                  </a:lnTo>
                  <a:lnTo>
                    <a:pt x="122034" y="114255"/>
                  </a:lnTo>
                  <a:lnTo>
                    <a:pt x="125457" y="126281"/>
                  </a:lnTo>
                  <a:lnTo>
                    <a:pt x="127845" y="137897"/>
                  </a:lnTo>
                  <a:lnTo>
                    <a:pt x="128970" y="149186"/>
                  </a:lnTo>
                  <a:lnTo>
                    <a:pt x="129075" y="159971"/>
                  </a:lnTo>
                  <a:lnTo>
                    <a:pt x="128708" y="170974"/>
                  </a:lnTo>
                  <a:lnTo>
                    <a:pt x="127834" y="184282"/>
                  </a:lnTo>
                  <a:lnTo>
                    <a:pt x="126342" y="2035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11007" y="1310134"/>
              <a:ext cx="205304" cy="209508"/>
            </a:xfrm>
            <a:custGeom>
              <a:avLst/>
              <a:gdLst/>
              <a:ahLst/>
              <a:cxnLst/>
              <a:rect l="0" t="0" r="0" b="0"/>
              <a:pathLst>
                <a:path w="205304" h="209508">
                  <a:moveTo>
                    <a:pt x="142132" y="16456"/>
                  </a:moveTo>
                  <a:lnTo>
                    <a:pt x="136131" y="10723"/>
                  </a:lnTo>
                  <a:lnTo>
                    <a:pt x="129286" y="6439"/>
                  </a:lnTo>
                  <a:lnTo>
                    <a:pt x="120898" y="3237"/>
                  </a:lnTo>
                  <a:lnTo>
                    <a:pt x="111271" y="1049"/>
                  </a:lnTo>
                  <a:lnTo>
                    <a:pt x="100956" y="0"/>
                  </a:lnTo>
                  <a:lnTo>
                    <a:pt x="90353" y="63"/>
                  </a:lnTo>
                  <a:lnTo>
                    <a:pt x="79828" y="1233"/>
                  </a:lnTo>
                  <a:lnTo>
                    <a:pt x="69776" y="3609"/>
                  </a:lnTo>
                  <a:lnTo>
                    <a:pt x="60357" y="7136"/>
                  </a:lnTo>
                  <a:lnTo>
                    <a:pt x="51544" y="11791"/>
                  </a:lnTo>
                  <a:lnTo>
                    <a:pt x="43231" y="17664"/>
                  </a:lnTo>
                  <a:lnTo>
                    <a:pt x="35306" y="24693"/>
                  </a:lnTo>
                  <a:lnTo>
                    <a:pt x="27828" y="32854"/>
                  </a:lnTo>
                  <a:lnTo>
                    <a:pt x="21025" y="42234"/>
                  </a:lnTo>
                  <a:lnTo>
                    <a:pt x="14970" y="52772"/>
                  </a:lnTo>
                  <a:lnTo>
                    <a:pt x="9750" y="64441"/>
                  </a:lnTo>
                  <a:lnTo>
                    <a:pt x="5542" y="77330"/>
                  </a:lnTo>
                  <a:lnTo>
                    <a:pt x="2351" y="91367"/>
                  </a:lnTo>
                  <a:lnTo>
                    <a:pt x="361" y="106200"/>
                  </a:lnTo>
                  <a:lnTo>
                    <a:pt x="0" y="121302"/>
                  </a:lnTo>
                  <a:lnTo>
                    <a:pt x="1350" y="136338"/>
                  </a:lnTo>
                  <a:lnTo>
                    <a:pt x="4206" y="150857"/>
                  </a:lnTo>
                  <a:lnTo>
                    <a:pt x="8256" y="164226"/>
                  </a:lnTo>
                  <a:lnTo>
                    <a:pt x="13209" y="176207"/>
                  </a:lnTo>
                  <a:lnTo>
                    <a:pt x="19144" y="186572"/>
                  </a:lnTo>
                  <a:lnTo>
                    <a:pt x="26483" y="194946"/>
                  </a:lnTo>
                  <a:lnTo>
                    <a:pt x="35345" y="201316"/>
                  </a:lnTo>
                  <a:lnTo>
                    <a:pt x="45568" y="205800"/>
                  </a:lnTo>
                  <a:lnTo>
                    <a:pt x="56879" y="208459"/>
                  </a:lnTo>
                  <a:lnTo>
                    <a:pt x="68998" y="209507"/>
                  </a:lnTo>
                  <a:lnTo>
                    <a:pt x="81373" y="209096"/>
                  </a:lnTo>
                  <a:lnTo>
                    <a:pt x="93214" y="207234"/>
                  </a:lnTo>
                  <a:lnTo>
                    <a:pt x="104134" y="204054"/>
                  </a:lnTo>
                  <a:lnTo>
                    <a:pt x="114108" y="199633"/>
                  </a:lnTo>
                  <a:lnTo>
                    <a:pt x="123275" y="193916"/>
                  </a:lnTo>
                  <a:lnTo>
                    <a:pt x="131814" y="187001"/>
                  </a:lnTo>
                  <a:lnTo>
                    <a:pt x="139891" y="179257"/>
                  </a:lnTo>
                  <a:lnTo>
                    <a:pt x="147636" y="171220"/>
                  </a:lnTo>
                  <a:lnTo>
                    <a:pt x="155150" y="163230"/>
                  </a:lnTo>
                  <a:lnTo>
                    <a:pt x="162587" y="155523"/>
                  </a:lnTo>
                  <a:lnTo>
                    <a:pt x="171103" y="147468"/>
                  </a:lnTo>
                  <a:lnTo>
                    <a:pt x="183683" y="137246"/>
                  </a:lnTo>
                  <a:lnTo>
                    <a:pt x="205303" y="121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37367" y="1073906"/>
              <a:ext cx="150833" cy="421141"/>
            </a:xfrm>
            <a:custGeom>
              <a:avLst/>
              <a:gdLst/>
              <a:ahLst/>
              <a:cxnLst/>
              <a:rect l="0" t="0" r="0" b="0"/>
              <a:pathLst>
                <a:path w="150833" h="42114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72"/>
                  </a:lnTo>
                  <a:lnTo>
                    <a:pt x="178" y="46979"/>
                  </a:lnTo>
                  <a:lnTo>
                    <a:pt x="826" y="60935"/>
                  </a:lnTo>
                  <a:lnTo>
                    <a:pt x="2075" y="76488"/>
                  </a:lnTo>
                  <a:lnTo>
                    <a:pt x="3728" y="93146"/>
                  </a:lnTo>
                  <a:lnTo>
                    <a:pt x="5376" y="110008"/>
                  </a:lnTo>
                  <a:lnTo>
                    <a:pt x="6783" y="126533"/>
                  </a:lnTo>
                  <a:lnTo>
                    <a:pt x="8049" y="142710"/>
                  </a:lnTo>
                  <a:lnTo>
                    <a:pt x="9505" y="158865"/>
                  </a:lnTo>
                  <a:lnTo>
                    <a:pt x="11332" y="175217"/>
                  </a:lnTo>
                  <a:lnTo>
                    <a:pt x="13389" y="191997"/>
                  </a:lnTo>
                  <a:lnTo>
                    <a:pt x="15317" y="209494"/>
                  </a:lnTo>
                  <a:lnTo>
                    <a:pt x="16916" y="227789"/>
                  </a:lnTo>
                  <a:lnTo>
                    <a:pt x="18311" y="246638"/>
                  </a:lnTo>
                  <a:lnTo>
                    <a:pt x="19855" y="265590"/>
                  </a:lnTo>
                  <a:lnTo>
                    <a:pt x="21741" y="284369"/>
                  </a:lnTo>
                  <a:lnTo>
                    <a:pt x="23838" y="302724"/>
                  </a:lnTo>
                  <a:lnTo>
                    <a:pt x="25792" y="320354"/>
                  </a:lnTo>
                  <a:lnTo>
                    <a:pt x="27399" y="337171"/>
                  </a:lnTo>
                  <a:lnTo>
                    <a:pt x="28461" y="353090"/>
                  </a:lnTo>
                  <a:lnTo>
                    <a:pt x="28716" y="367949"/>
                  </a:lnTo>
                  <a:lnTo>
                    <a:pt x="28103" y="381697"/>
                  </a:lnTo>
                  <a:lnTo>
                    <a:pt x="26667" y="392133"/>
                  </a:lnTo>
                  <a:lnTo>
                    <a:pt x="24893" y="395982"/>
                  </a:lnTo>
                  <a:lnTo>
                    <a:pt x="23518" y="393491"/>
                  </a:lnTo>
                  <a:lnTo>
                    <a:pt x="22619" y="386218"/>
                  </a:lnTo>
                  <a:lnTo>
                    <a:pt x="22223" y="375933"/>
                  </a:lnTo>
                  <a:lnTo>
                    <a:pt x="22516" y="364320"/>
                  </a:lnTo>
                  <a:lnTo>
                    <a:pt x="23545" y="352382"/>
                  </a:lnTo>
                  <a:lnTo>
                    <a:pt x="25227" y="340559"/>
                  </a:lnTo>
                  <a:lnTo>
                    <a:pt x="27432" y="328990"/>
                  </a:lnTo>
                  <a:lnTo>
                    <a:pt x="30033" y="317679"/>
                  </a:lnTo>
                  <a:lnTo>
                    <a:pt x="33085" y="306585"/>
                  </a:lnTo>
                  <a:lnTo>
                    <a:pt x="36813" y="295658"/>
                  </a:lnTo>
                  <a:lnTo>
                    <a:pt x="41288" y="284862"/>
                  </a:lnTo>
                  <a:lnTo>
                    <a:pt x="46598" y="274490"/>
                  </a:lnTo>
                  <a:lnTo>
                    <a:pt x="52920" y="265129"/>
                  </a:lnTo>
                  <a:lnTo>
                    <a:pt x="60245" y="257034"/>
                  </a:lnTo>
                  <a:lnTo>
                    <a:pt x="68266" y="250616"/>
                  </a:lnTo>
                  <a:lnTo>
                    <a:pt x="76488" y="246586"/>
                  </a:lnTo>
                  <a:lnTo>
                    <a:pt x="84608" y="245108"/>
                  </a:lnTo>
                  <a:lnTo>
                    <a:pt x="92515" y="246047"/>
                  </a:lnTo>
                  <a:lnTo>
                    <a:pt x="100205" y="249254"/>
                  </a:lnTo>
                  <a:lnTo>
                    <a:pt x="107705" y="254407"/>
                  </a:lnTo>
                  <a:lnTo>
                    <a:pt x="114895" y="261100"/>
                  </a:lnTo>
                  <a:lnTo>
                    <a:pt x="121503" y="268946"/>
                  </a:lnTo>
                  <a:lnTo>
                    <a:pt x="127428" y="277633"/>
                  </a:lnTo>
                  <a:lnTo>
                    <a:pt x="132560" y="287243"/>
                  </a:lnTo>
                  <a:lnTo>
                    <a:pt x="136709" y="298210"/>
                  </a:lnTo>
                  <a:lnTo>
                    <a:pt x="139875" y="310656"/>
                  </a:lnTo>
                  <a:lnTo>
                    <a:pt x="142357" y="324100"/>
                  </a:lnTo>
                  <a:lnTo>
                    <a:pt x="144646" y="337663"/>
                  </a:lnTo>
                  <a:lnTo>
                    <a:pt x="147034" y="350817"/>
                  </a:lnTo>
                  <a:lnTo>
                    <a:pt x="149283" y="363341"/>
                  </a:lnTo>
                  <a:lnTo>
                    <a:pt x="150832" y="376583"/>
                  </a:lnTo>
                  <a:lnTo>
                    <a:pt x="150705" y="393935"/>
                  </a:lnTo>
                  <a:lnTo>
                    <a:pt x="147399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58466" y="1275795"/>
              <a:ext cx="231628" cy="198195"/>
            </a:xfrm>
            <a:custGeom>
              <a:avLst/>
              <a:gdLst/>
              <a:ahLst/>
              <a:cxnLst/>
              <a:rect l="0" t="0" r="0" b="0"/>
              <a:pathLst>
                <a:path w="231628" h="198195">
                  <a:moveTo>
                    <a:pt x="0" y="50795"/>
                  </a:moveTo>
                  <a:lnTo>
                    <a:pt x="0" y="62530"/>
                  </a:lnTo>
                  <a:lnTo>
                    <a:pt x="0" y="73659"/>
                  </a:lnTo>
                  <a:lnTo>
                    <a:pt x="5" y="85262"/>
                  </a:lnTo>
                  <a:lnTo>
                    <a:pt x="178" y="97596"/>
                  </a:lnTo>
                  <a:lnTo>
                    <a:pt x="826" y="110904"/>
                  </a:lnTo>
                  <a:lnTo>
                    <a:pt x="2070" y="125205"/>
                  </a:lnTo>
                  <a:lnTo>
                    <a:pt x="3550" y="140036"/>
                  </a:lnTo>
                  <a:lnTo>
                    <a:pt x="4550" y="154601"/>
                  </a:lnTo>
                  <a:lnTo>
                    <a:pt x="4699" y="168379"/>
                  </a:lnTo>
                  <a:lnTo>
                    <a:pt x="3959" y="178213"/>
                  </a:lnTo>
                  <a:lnTo>
                    <a:pt x="2780" y="180487"/>
                  </a:lnTo>
                  <a:lnTo>
                    <a:pt x="1813" y="176769"/>
                  </a:lnTo>
                  <a:lnTo>
                    <a:pt x="1161" y="169187"/>
                  </a:lnTo>
                  <a:lnTo>
                    <a:pt x="744" y="159044"/>
                  </a:lnTo>
                  <a:lnTo>
                    <a:pt x="480" y="146945"/>
                  </a:lnTo>
                  <a:lnTo>
                    <a:pt x="317" y="133316"/>
                  </a:lnTo>
                  <a:lnTo>
                    <a:pt x="381" y="118529"/>
                  </a:lnTo>
                  <a:lnTo>
                    <a:pt x="960" y="102896"/>
                  </a:lnTo>
                  <a:lnTo>
                    <a:pt x="2167" y="86672"/>
                  </a:lnTo>
                  <a:lnTo>
                    <a:pt x="3963" y="70365"/>
                  </a:lnTo>
                  <a:lnTo>
                    <a:pt x="6240" y="54719"/>
                  </a:lnTo>
                  <a:lnTo>
                    <a:pt x="8896" y="40105"/>
                  </a:lnTo>
                  <a:lnTo>
                    <a:pt x="12324" y="27173"/>
                  </a:lnTo>
                  <a:lnTo>
                    <a:pt x="17368" y="16996"/>
                  </a:lnTo>
                  <a:lnTo>
                    <a:pt x="24345" y="9906"/>
                  </a:lnTo>
                  <a:lnTo>
                    <a:pt x="32623" y="5925"/>
                  </a:lnTo>
                  <a:lnTo>
                    <a:pt x="40950" y="5124"/>
                  </a:lnTo>
                  <a:lnTo>
                    <a:pt x="48583" y="7212"/>
                  </a:lnTo>
                  <a:lnTo>
                    <a:pt x="55313" y="11660"/>
                  </a:lnTo>
                  <a:lnTo>
                    <a:pt x="61208" y="17908"/>
                  </a:lnTo>
                  <a:lnTo>
                    <a:pt x="66427" y="25470"/>
                  </a:lnTo>
                  <a:lnTo>
                    <a:pt x="71134" y="33966"/>
                  </a:lnTo>
                  <a:lnTo>
                    <a:pt x="75471" y="43112"/>
                  </a:lnTo>
                  <a:lnTo>
                    <a:pt x="79546" y="52705"/>
                  </a:lnTo>
                  <a:lnTo>
                    <a:pt x="83439" y="62603"/>
                  </a:lnTo>
                  <a:lnTo>
                    <a:pt x="87208" y="72708"/>
                  </a:lnTo>
                  <a:lnTo>
                    <a:pt x="90883" y="82953"/>
                  </a:lnTo>
                  <a:lnTo>
                    <a:pt x="94165" y="93291"/>
                  </a:lnTo>
                  <a:lnTo>
                    <a:pt x="96456" y="103693"/>
                  </a:lnTo>
                  <a:lnTo>
                    <a:pt x="97534" y="114044"/>
                  </a:lnTo>
                  <a:lnTo>
                    <a:pt x="98254" y="121084"/>
                  </a:lnTo>
                  <a:lnTo>
                    <a:pt x="99713" y="120945"/>
                  </a:lnTo>
                  <a:lnTo>
                    <a:pt x="101757" y="115084"/>
                  </a:lnTo>
                  <a:lnTo>
                    <a:pt x="104207" y="105351"/>
                  </a:lnTo>
                  <a:lnTo>
                    <a:pt x="106960" y="93358"/>
                  </a:lnTo>
                  <a:lnTo>
                    <a:pt x="109939" y="80583"/>
                  </a:lnTo>
                  <a:lnTo>
                    <a:pt x="113085" y="67865"/>
                  </a:lnTo>
                  <a:lnTo>
                    <a:pt x="116515" y="55687"/>
                  </a:lnTo>
                  <a:lnTo>
                    <a:pt x="120502" y="44412"/>
                  </a:lnTo>
                  <a:lnTo>
                    <a:pt x="125153" y="34122"/>
                  </a:lnTo>
                  <a:lnTo>
                    <a:pt x="130583" y="24868"/>
                  </a:lnTo>
                  <a:lnTo>
                    <a:pt x="136984" y="16780"/>
                  </a:lnTo>
                  <a:lnTo>
                    <a:pt x="144363" y="9828"/>
                  </a:lnTo>
                  <a:lnTo>
                    <a:pt x="152420" y="4325"/>
                  </a:lnTo>
                  <a:lnTo>
                    <a:pt x="160667" y="982"/>
                  </a:lnTo>
                  <a:lnTo>
                    <a:pt x="168798" y="0"/>
                  </a:lnTo>
                  <a:lnTo>
                    <a:pt x="176544" y="1289"/>
                  </a:lnTo>
                  <a:lnTo>
                    <a:pt x="183592" y="4739"/>
                  </a:lnTo>
                  <a:lnTo>
                    <a:pt x="189848" y="10062"/>
                  </a:lnTo>
                  <a:lnTo>
                    <a:pt x="195388" y="17042"/>
                  </a:lnTo>
                  <a:lnTo>
                    <a:pt x="200351" y="25613"/>
                  </a:lnTo>
                  <a:lnTo>
                    <a:pt x="204879" y="35591"/>
                  </a:lnTo>
                  <a:lnTo>
                    <a:pt x="209092" y="46542"/>
                  </a:lnTo>
                  <a:lnTo>
                    <a:pt x="213082" y="57884"/>
                  </a:lnTo>
                  <a:lnTo>
                    <a:pt x="216914" y="69256"/>
                  </a:lnTo>
                  <a:lnTo>
                    <a:pt x="220471" y="80670"/>
                  </a:lnTo>
                  <a:lnTo>
                    <a:pt x="223481" y="92400"/>
                  </a:lnTo>
                  <a:lnTo>
                    <a:pt x="225837" y="104589"/>
                  </a:lnTo>
                  <a:lnTo>
                    <a:pt x="227588" y="117234"/>
                  </a:lnTo>
                  <a:lnTo>
                    <a:pt x="228846" y="130262"/>
                  </a:lnTo>
                  <a:lnTo>
                    <a:pt x="229729" y="143568"/>
                  </a:lnTo>
                  <a:lnTo>
                    <a:pt x="230341" y="156467"/>
                  </a:lnTo>
                  <a:lnTo>
                    <a:pt x="230827" y="168972"/>
                  </a:lnTo>
                  <a:lnTo>
                    <a:pt x="231231" y="182180"/>
                  </a:lnTo>
                  <a:lnTo>
                    <a:pt x="231627" y="1981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65917" y="1298055"/>
              <a:ext cx="218975" cy="163278"/>
            </a:xfrm>
            <a:custGeom>
              <a:avLst/>
              <a:gdLst/>
              <a:ahLst/>
              <a:cxnLst/>
              <a:rect l="0" t="0" r="0" b="0"/>
              <a:pathLst>
                <a:path w="218975" h="163278">
                  <a:moveTo>
                    <a:pt x="82104" y="70649"/>
                  </a:moveTo>
                  <a:lnTo>
                    <a:pt x="87770" y="64648"/>
                  </a:lnTo>
                  <a:lnTo>
                    <a:pt x="91414" y="57803"/>
                  </a:lnTo>
                  <a:lnTo>
                    <a:pt x="93319" y="49420"/>
                  </a:lnTo>
                  <a:lnTo>
                    <a:pt x="93647" y="39965"/>
                  </a:lnTo>
                  <a:lnTo>
                    <a:pt x="92380" y="30299"/>
                  </a:lnTo>
                  <a:lnTo>
                    <a:pt x="89646" y="20958"/>
                  </a:lnTo>
                  <a:lnTo>
                    <a:pt x="85380" y="12604"/>
                  </a:lnTo>
                  <a:lnTo>
                    <a:pt x="79248" y="6146"/>
                  </a:lnTo>
                  <a:lnTo>
                    <a:pt x="71246" y="1898"/>
                  </a:lnTo>
                  <a:lnTo>
                    <a:pt x="61960" y="0"/>
                  </a:lnTo>
                  <a:lnTo>
                    <a:pt x="52351" y="681"/>
                  </a:lnTo>
                  <a:lnTo>
                    <a:pt x="43009" y="3804"/>
                  </a:lnTo>
                  <a:lnTo>
                    <a:pt x="34299" y="8964"/>
                  </a:lnTo>
                  <a:lnTo>
                    <a:pt x="26530" y="15699"/>
                  </a:lnTo>
                  <a:lnTo>
                    <a:pt x="19757" y="23596"/>
                  </a:lnTo>
                  <a:lnTo>
                    <a:pt x="14024" y="32487"/>
                  </a:lnTo>
                  <a:lnTo>
                    <a:pt x="9456" y="42431"/>
                  </a:lnTo>
                  <a:lnTo>
                    <a:pt x="6007" y="53378"/>
                  </a:lnTo>
                  <a:lnTo>
                    <a:pt x="3502" y="65169"/>
                  </a:lnTo>
                  <a:lnTo>
                    <a:pt x="1728" y="77616"/>
                  </a:lnTo>
                  <a:lnTo>
                    <a:pt x="503" y="90538"/>
                  </a:lnTo>
                  <a:lnTo>
                    <a:pt x="0" y="103469"/>
                  </a:lnTo>
                  <a:lnTo>
                    <a:pt x="719" y="115692"/>
                  </a:lnTo>
                  <a:lnTo>
                    <a:pt x="2839" y="126867"/>
                  </a:lnTo>
                  <a:lnTo>
                    <a:pt x="6398" y="136844"/>
                  </a:lnTo>
                  <a:lnTo>
                    <a:pt x="11462" y="145482"/>
                  </a:lnTo>
                  <a:lnTo>
                    <a:pt x="17904" y="152834"/>
                  </a:lnTo>
                  <a:lnTo>
                    <a:pt x="25314" y="158619"/>
                  </a:lnTo>
                  <a:lnTo>
                    <a:pt x="33118" y="162159"/>
                  </a:lnTo>
                  <a:lnTo>
                    <a:pt x="40953" y="163277"/>
                  </a:lnTo>
                  <a:lnTo>
                    <a:pt x="48668" y="162079"/>
                  </a:lnTo>
                  <a:lnTo>
                    <a:pt x="56229" y="158692"/>
                  </a:lnTo>
                  <a:lnTo>
                    <a:pt x="63642" y="153415"/>
                  </a:lnTo>
                  <a:lnTo>
                    <a:pt x="70773" y="146637"/>
                  </a:lnTo>
                  <a:lnTo>
                    <a:pt x="77343" y="138733"/>
                  </a:lnTo>
                  <a:lnTo>
                    <a:pt x="83246" y="130012"/>
                  </a:lnTo>
                  <a:lnTo>
                    <a:pt x="88534" y="120549"/>
                  </a:lnTo>
                  <a:lnTo>
                    <a:pt x="93320" y="110213"/>
                  </a:lnTo>
                  <a:lnTo>
                    <a:pt x="97740" y="99056"/>
                  </a:lnTo>
                  <a:lnTo>
                    <a:pt x="102385" y="89229"/>
                  </a:lnTo>
                  <a:lnTo>
                    <a:pt x="107451" y="84392"/>
                  </a:lnTo>
                  <a:lnTo>
                    <a:pt x="112301" y="85139"/>
                  </a:lnTo>
                  <a:lnTo>
                    <a:pt x="117157" y="89852"/>
                  </a:lnTo>
                  <a:lnTo>
                    <a:pt x="122307" y="96964"/>
                  </a:lnTo>
                  <a:lnTo>
                    <a:pt x="127853" y="105302"/>
                  </a:lnTo>
                  <a:lnTo>
                    <a:pt x="133775" y="113969"/>
                  </a:lnTo>
                  <a:lnTo>
                    <a:pt x="140013" y="122493"/>
                  </a:lnTo>
                  <a:lnTo>
                    <a:pt x="146823" y="130388"/>
                  </a:lnTo>
                  <a:lnTo>
                    <a:pt x="154754" y="137032"/>
                  </a:lnTo>
                  <a:lnTo>
                    <a:pt x="164003" y="142211"/>
                  </a:lnTo>
                  <a:lnTo>
                    <a:pt x="174046" y="146058"/>
                  </a:lnTo>
                  <a:lnTo>
                    <a:pt x="184910" y="149233"/>
                  </a:lnTo>
                  <a:lnTo>
                    <a:pt x="198670" y="152013"/>
                  </a:lnTo>
                  <a:lnTo>
                    <a:pt x="218974" y="154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09549" y="1252891"/>
              <a:ext cx="143799" cy="206342"/>
            </a:xfrm>
            <a:custGeom>
              <a:avLst/>
              <a:gdLst/>
              <a:ahLst/>
              <a:cxnLst/>
              <a:rect l="0" t="0" r="0" b="0"/>
              <a:pathLst>
                <a:path w="143799" h="206342">
                  <a:moveTo>
                    <a:pt x="6927" y="84228"/>
                  </a:moveTo>
                  <a:lnTo>
                    <a:pt x="4127" y="93096"/>
                  </a:lnTo>
                  <a:lnTo>
                    <a:pt x="2625" y="102083"/>
                  </a:lnTo>
                  <a:lnTo>
                    <a:pt x="2319" y="112083"/>
                  </a:lnTo>
                  <a:lnTo>
                    <a:pt x="2998" y="123236"/>
                  </a:lnTo>
                  <a:lnTo>
                    <a:pt x="4466" y="135696"/>
                  </a:lnTo>
                  <a:lnTo>
                    <a:pt x="6535" y="149399"/>
                  </a:lnTo>
                  <a:lnTo>
                    <a:pt x="9044" y="163816"/>
                  </a:lnTo>
                  <a:lnTo>
                    <a:pt x="11868" y="178097"/>
                  </a:lnTo>
                  <a:lnTo>
                    <a:pt x="14871" y="191703"/>
                  </a:lnTo>
                  <a:lnTo>
                    <a:pt x="16643" y="202195"/>
                  </a:lnTo>
                  <a:lnTo>
                    <a:pt x="15825" y="206341"/>
                  </a:lnTo>
                  <a:lnTo>
                    <a:pt x="13474" y="204604"/>
                  </a:lnTo>
                  <a:lnTo>
                    <a:pt x="10427" y="198646"/>
                  </a:lnTo>
                  <a:lnTo>
                    <a:pt x="7241" y="189887"/>
                  </a:lnTo>
                  <a:lnTo>
                    <a:pt x="4407" y="179303"/>
                  </a:lnTo>
                  <a:lnTo>
                    <a:pt x="2136" y="167533"/>
                  </a:lnTo>
                  <a:lnTo>
                    <a:pt x="594" y="154990"/>
                  </a:lnTo>
                  <a:lnTo>
                    <a:pt x="0" y="141940"/>
                  </a:lnTo>
                  <a:lnTo>
                    <a:pt x="381" y="128560"/>
                  </a:lnTo>
                  <a:lnTo>
                    <a:pt x="1770" y="115129"/>
                  </a:lnTo>
                  <a:lnTo>
                    <a:pt x="4297" y="102028"/>
                  </a:lnTo>
                  <a:lnTo>
                    <a:pt x="7926" y="89444"/>
                  </a:lnTo>
                  <a:lnTo>
                    <a:pt x="12649" y="77704"/>
                  </a:lnTo>
                  <a:lnTo>
                    <a:pt x="18569" y="67344"/>
                  </a:lnTo>
                  <a:lnTo>
                    <a:pt x="25625" y="58525"/>
                  </a:lnTo>
                  <a:lnTo>
                    <a:pt x="33634" y="51094"/>
                  </a:lnTo>
                  <a:lnTo>
                    <a:pt x="42379" y="44779"/>
                  </a:lnTo>
                  <a:lnTo>
                    <a:pt x="51669" y="39304"/>
                  </a:lnTo>
                  <a:lnTo>
                    <a:pt x="61346" y="34437"/>
                  </a:lnTo>
                  <a:lnTo>
                    <a:pt x="71295" y="29999"/>
                  </a:lnTo>
                  <a:lnTo>
                    <a:pt x="81425" y="25860"/>
                  </a:lnTo>
                  <a:lnTo>
                    <a:pt x="91610" y="21883"/>
                  </a:lnTo>
                  <a:lnTo>
                    <a:pt x="102881" y="17423"/>
                  </a:lnTo>
                  <a:lnTo>
                    <a:pt x="118461" y="10968"/>
                  </a:lnTo>
                  <a:lnTo>
                    <a:pt x="1437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95461" y="1073906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87"/>
                  </a:lnTo>
                  <a:lnTo>
                    <a:pt x="3686" y="62321"/>
                  </a:lnTo>
                  <a:lnTo>
                    <a:pt x="5354" y="81110"/>
                  </a:lnTo>
                  <a:lnTo>
                    <a:pt x="6772" y="101346"/>
                  </a:lnTo>
                  <a:lnTo>
                    <a:pt x="8043" y="122612"/>
                  </a:lnTo>
                  <a:lnTo>
                    <a:pt x="9502" y="144324"/>
                  </a:lnTo>
                  <a:lnTo>
                    <a:pt x="11330" y="166101"/>
                  </a:lnTo>
                  <a:lnTo>
                    <a:pt x="13389" y="187619"/>
                  </a:lnTo>
                  <a:lnTo>
                    <a:pt x="15316" y="208526"/>
                  </a:lnTo>
                  <a:lnTo>
                    <a:pt x="16910" y="228694"/>
                  </a:lnTo>
                  <a:lnTo>
                    <a:pt x="18133" y="248018"/>
                  </a:lnTo>
                  <a:lnTo>
                    <a:pt x="19028" y="266316"/>
                  </a:lnTo>
                  <a:lnTo>
                    <a:pt x="19665" y="283588"/>
                  </a:lnTo>
                  <a:lnTo>
                    <a:pt x="20110" y="299956"/>
                  </a:lnTo>
                  <a:lnTo>
                    <a:pt x="20466" y="317498"/>
                  </a:lnTo>
                  <a:lnTo>
                    <a:pt x="20763" y="341109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42925" y="1179191"/>
              <a:ext cx="152578" cy="305328"/>
            </a:xfrm>
            <a:custGeom>
              <a:avLst/>
              <a:gdLst/>
              <a:ahLst/>
              <a:cxnLst/>
              <a:rect l="0" t="0" r="0" b="0"/>
              <a:pathLst>
                <a:path w="152578" h="305328">
                  <a:moveTo>
                    <a:pt x="99935" y="0"/>
                  </a:moveTo>
                  <a:lnTo>
                    <a:pt x="94067" y="11601"/>
                  </a:lnTo>
                  <a:lnTo>
                    <a:pt x="88502" y="21450"/>
                  </a:lnTo>
                  <a:lnTo>
                    <a:pt x="82699" y="30460"/>
                  </a:lnTo>
                  <a:lnTo>
                    <a:pt x="76446" y="39074"/>
                  </a:lnTo>
                  <a:lnTo>
                    <a:pt x="69467" y="47750"/>
                  </a:lnTo>
                  <a:lnTo>
                    <a:pt x="61691" y="56721"/>
                  </a:lnTo>
                  <a:lnTo>
                    <a:pt x="53362" y="65879"/>
                  </a:lnTo>
                  <a:lnTo>
                    <a:pt x="44931" y="74878"/>
                  </a:lnTo>
                  <a:lnTo>
                    <a:pt x="36675" y="83529"/>
                  </a:lnTo>
                  <a:lnTo>
                    <a:pt x="28846" y="91966"/>
                  </a:lnTo>
                  <a:lnTo>
                    <a:pt x="21741" y="100544"/>
                  </a:lnTo>
                  <a:lnTo>
                    <a:pt x="15451" y="109468"/>
                  </a:lnTo>
                  <a:lnTo>
                    <a:pt x="10060" y="118936"/>
                  </a:lnTo>
                  <a:lnTo>
                    <a:pt x="5728" y="129210"/>
                  </a:lnTo>
                  <a:lnTo>
                    <a:pt x="2452" y="140341"/>
                  </a:lnTo>
                  <a:lnTo>
                    <a:pt x="402" y="151902"/>
                  </a:lnTo>
                  <a:lnTo>
                    <a:pt x="0" y="163122"/>
                  </a:lnTo>
                  <a:lnTo>
                    <a:pt x="1328" y="173590"/>
                  </a:lnTo>
                  <a:lnTo>
                    <a:pt x="4337" y="183243"/>
                  </a:lnTo>
                  <a:lnTo>
                    <a:pt x="9024" y="192187"/>
                  </a:lnTo>
                  <a:lnTo>
                    <a:pt x="15213" y="200573"/>
                  </a:lnTo>
                  <a:lnTo>
                    <a:pt x="22621" y="208544"/>
                  </a:lnTo>
                  <a:lnTo>
                    <a:pt x="30956" y="216219"/>
                  </a:lnTo>
                  <a:lnTo>
                    <a:pt x="39970" y="223685"/>
                  </a:lnTo>
                  <a:lnTo>
                    <a:pt x="49631" y="231007"/>
                  </a:lnTo>
                  <a:lnTo>
                    <a:pt x="60101" y="238230"/>
                  </a:lnTo>
                  <a:lnTo>
                    <a:pt x="71396" y="245391"/>
                  </a:lnTo>
                  <a:lnTo>
                    <a:pt x="83082" y="252675"/>
                  </a:lnTo>
                  <a:lnTo>
                    <a:pt x="94394" y="260404"/>
                  </a:lnTo>
                  <a:lnTo>
                    <a:pt x="104922" y="268704"/>
                  </a:lnTo>
                  <a:lnTo>
                    <a:pt x="114507" y="277091"/>
                  </a:lnTo>
                  <a:lnTo>
                    <a:pt x="124109" y="285389"/>
                  </a:lnTo>
                  <a:lnTo>
                    <a:pt x="135683" y="294329"/>
                  </a:lnTo>
                  <a:lnTo>
                    <a:pt x="152577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89233" y="1031792"/>
              <a:ext cx="237980" cy="473784"/>
            </a:xfrm>
            <a:custGeom>
              <a:avLst/>
              <a:gdLst/>
              <a:ahLst/>
              <a:cxnLst/>
              <a:rect l="0" t="0" r="0" b="0"/>
              <a:pathLst>
                <a:path w="237980" h="473784">
                  <a:moveTo>
                    <a:pt x="58995" y="473783"/>
                  </a:moveTo>
                  <a:lnTo>
                    <a:pt x="56128" y="464847"/>
                  </a:lnTo>
                  <a:lnTo>
                    <a:pt x="53986" y="455220"/>
                  </a:lnTo>
                  <a:lnTo>
                    <a:pt x="52378" y="443933"/>
                  </a:lnTo>
                  <a:lnTo>
                    <a:pt x="51025" y="431265"/>
                  </a:lnTo>
                  <a:lnTo>
                    <a:pt x="49528" y="417786"/>
                  </a:lnTo>
                  <a:lnTo>
                    <a:pt x="47678" y="403909"/>
                  </a:lnTo>
                  <a:lnTo>
                    <a:pt x="45437" y="389701"/>
                  </a:lnTo>
                  <a:lnTo>
                    <a:pt x="42857" y="374961"/>
                  </a:lnTo>
                  <a:lnTo>
                    <a:pt x="40012" y="359606"/>
                  </a:lnTo>
                  <a:lnTo>
                    <a:pt x="37136" y="343687"/>
                  </a:lnTo>
                  <a:lnTo>
                    <a:pt x="34591" y="327309"/>
                  </a:lnTo>
                  <a:lnTo>
                    <a:pt x="32547" y="310582"/>
                  </a:lnTo>
                  <a:lnTo>
                    <a:pt x="30836" y="293603"/>
                  </a:lnTo>
                  <a:lnTo>
                    <a:pt x="29074" y="276444"/>
                  </a:lnTo>
                  <a:lnTo>
                    <a:pt x="27033" y="259170"/>
                  </a:lnTo>
                  <a:lnTo>
                    <a:pt x="24662" y="242146"/>
                  </a:lnTo>
                  <a:lnTo>
                    <a:pt x="21990" y="226016"/>
                  </a:lnTo>
                  <a:lnTo>
                    <a:pt x="19079" y="211051"/>
                  </a:lnTo>
                  <a:lnTo>
                    <a:pt x="15987" y="197036"/>
                  </a:lnTo>
                  <a:lnTo>
                    <a:pt x="12767" y="183469"/>
                  </a:lnTo>
                  <a:lnTo>
                    <a:pt x="9459" y="170005"/>
                  </a:lnTo>
                  <a:lnTo>
                    <a:pt x="6255" y="156484"/>
                  </a:lnTo>
                  <a:lnTo>
                    <a:pt x="3485" y="142860"/>
                  </a:lnTo>
                  <a:lnTo>
                    <a:pt x="1298" y="129141"/>
                  </a:lnTo>
                  <a:lnTo>
                    <a:pt x="0" y="115672"/>
                  </a:lnTo>
                  <a:lnTo>
                    <a:pt x="111" y="103088"/>
                  </a:lnTo>
                  <a:lnTo>
                    <a:pt x="1783" y="91666"/>
                  </a:lnTo>
                  <a:lnTo>
                    <a:pt x="4855" y="81354"/>
                  </a:lnTo>
                  <a:lnTo>
                    <a:pt x="9051" y="71959"/>
                  </a:lnTo>
                  <a:lnTo>
                    <a:pt x="14098" y="63272"/>
                  </a:lnTo>
                  <a:lnTo>
                    <a:pt x="19925" y="55267"/>
                  </a:lnTo>
                  <a:lnTo>
                    <a:pt x="26659" y="48102"/>
                  </a:lnTo>
                  <a:lnTo>
                    <a:pt x="34302" y="41796"/>
                  </a:lnTo>
                  <a:lnTo>
                    <a:pt x="42892" y="36237"/>
                  </a:lnTo>
                  <a:lnTo>
                    <a:pt x="52568" y="31268"/>
                  </a:lnTo>
                  <a:lnTo>
                    <a:pt x="63302" y="26739"/>
                  </a:lnTo>
                  <a:lnTo>
                    <a:pt x="74936" y="22528"/>
                  </a:lnTo>
                  <a:lnTo>
                    <a:pt x="87269" y="18539"/>
                  </a:lnTo>
                  <a:lnTo>
                    <a:pt x="100120" y="14709"/>
                  </a:lnTo>
                  <a:lnTo>
                    <a:pt x="113342" y="11153"/>
                  </a:lnTo>
                  <a:lnTo>
                    <a:pt x="126823" y="8144"/>
                  </a:lnTo>
                  <a:lnTo>
                    <a:pt x="140485" y="5789"/>
                  </a:lnTo>
                  <a:lnTo>
                    <a:pt x="154269" y="4038"/>
                  </a:lnTo>
                  <a:lnTo>
                    <a:pt x="168136" y="2781"/>
                  </a:lnTo>
                  <a:lnTo>
                    <a:pt x="182040" y="1898"/>
                  </a:lnTo>
                  <a:lnTo>
                    <a:pt x="195359" y="1286"/>
                  </a:lnTo>
                  <a:lnTo>
                    <a:pt x="208199" y="800"/>
                  </a:lnTo>
                  <a:lnTo>
                    <a:pt x="221687" y="396"/>
                  </a:lnTo>
                  <a:lnTo>
                    <a:pt x="2379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27171" y="1295005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25202" y="67"/>
                  </a:lnTo>
                  <a:lnTo>
                    <a:pt x="114713" y="707"/>
                  </a:lnTo>
                  <a:lnTo>
                    <a:pt x="104412" y="2004"/>
                  </a:lnTo>
                  <a:lnTo>
                    <a:pt x="94110" y="3863"/>
                  </a:lnTo>
                  <a:lnTo>
                    <a:pt x="83767" y="6180"/>
                  </a:lnTo>
                  <a:lnTo>
                    <a:pt x="73377" y="8846"/>
                  </a:lnTo>
                  <a:lnTo>
                    <a:pt x="62949" y="11770"/>
                  </a:lnTo>
                  <a:lnTo>
                    <a:pt x="52491" y="14877"/>
                  </a:lnTo>
                  <a:lnTo>
                    <a:pt x="42025" y="18108"/>
                  </a:lnTo>
                  <a:lnTo>
                    <a:pt x="32012" y="21271"/>
                  </a:lnTo>
                  <a:lnTo>
                    <a:pt x="22363" y="24350"/>
                  </a:lnTo>
                  <a:lnTo>
                    <a:pt x="12232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74570" y="1290553"/>
              <a:ext cx="147400" cy="192546"/>
            </a:xfrm>
            <a:custGeom>
              <a:avLst/>
              <a:gdLst/>
              <a:ahLst/>
              <a:cxnLst/>
              <a:rect l="0" t="0" r="0" b="0"/>
              <a:pathLst>
                <a:path w="147400" h="192546">
                  <a:moveTo>
                    <a:pt x="0" y="99208"/>
                  </a:moveTo>
                  <a:lnTo>
                    <a:pt x="2934" y="108009"/>
                  </a:lnTo>
                  <a:lnTo>
                    <a:pt x="5716" y="116356"/>
                  </a:lnTo>
                  <a:lnTo>
                    <a:pt x="8615" y="125055"/>
                  </a:lnTo>
                  <a:lnTo>
                    <a:pt x="11655" y="134176"/>
                  </a:lnTo>
                  <a:lnTo>
                    <a:pt x="14820" y="143671"/>
                  </a:lnTo>
                  <a:lnTo>
                    <a:pt x="18089" y="153463"/>
                  </a:lnTo>
                  <a:lnTo>
                    <a:pt x="21600" y="163477"/>
                  </a:lnTo>
                  <a:lnTo>
                    <a:pt x="25640" y="173651"/>
                  </a:lnTo>
                  <a:lnTo>
                    <a:pt x="30297" y="183859"/>
                  </a:lnTo>
                  <a:lnTo>
                    <a:pt x="34641" y="191306"/>
                  </a:lnTo>
                  <a:lnTo>
                    <a:pt x="36878" y="192545"/>
                  </a:lnTo>
                  <a:lnTo>
                    <a:pt x="36401" y="188634"/>
                  </a:lnTo>
                  <a:lnTo>
                    <a:pt x="33914" y="181395"/>
                  </a:lnTo>
                  <a:lnTo>
                    <a:pt x="30405" y="172342"/>
                  </a:lnTo>
                  <a:lnTo>
                    <a:pt x="26520" y="162401"/>
                  </a:lnTo>
                  <a:lnTo>
                    <a:pt x="22732" y="151892"/>
                  </a:lnTo>
                  <a:lnTo>
                    <a:pt x="19469" y="140742"/>
                  </a:lnTo>
                  <a:lnTo>
                    <a:pt x="16895" y="128927"/>
                  </a:lnTo>
                  <a:lnTo>
                    <a:pt x="14976" y="116527"/>
                  </a:lnTo>
                  <a:lnTo>
                    <a:pt x="13594" y="103658"/>
                  </a:lnTo>
                  <a:lnTo>
                    <a:pt x="12635" y="90448"/>
                  </a:lnTo>
                  <a:lnTo>
                    <a:pt x="12480" y="77320"/>
                  </a:lnTo>
                  <a:lnTo>
                    <a:pt x="13963" y="64965"/>
                  </a:lnTo>
                  <a:lnTo>
                    <a:pt x="17410" y="53696"/>
                  </a:lnTo>
                  <a:lnTo>
                    <a:pt x="22675" y="43486"/>
                  </a:lnTo>
                  <a:lnTo>
                    <a:pt x="29421" y="34160"/>
                  </a:lnTo>
                  <a:lnTo>
                    <a:pt x="37298" y="25523"/>
                  </a:lnTo>
                  <a:lnTo>
                    <a:pt x="46161" y="17721"/>
                  </a:lnTo>
                  <a:lnTo>
                    <a:pt x="56080" y="11224"/>
                  </a:lnTo>
                  <a:lnTo>
                    <a:pt x="67002" y="6189"/>
                  </a:lnTo>
                  <a:lnTo>
                    <a:pt x="78605" y="2638"/>
                  </a:lnTo>
                  <a:lnTo>
                    <a:pt x="90393" y="620"/>
                  </a:lnTo>
                  <a:lnTo>
                    <a:pt x="102049" y="0"/>
                  </a:lnTo>
                  <a:lnTo>
                    <a:pt x="113015" y="369"/>
                  </a:lnTo>
                  <a:lnTo>
                    <a:pt x="123482" y="1171"/>
                  </a:lnTo>
                  <a:lnTo>
                    <a:pt x="134362" y="2473"/>
                  </a:lnTo>
                  <a:lnTo>
                    <a:pt x="147399" y="44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99998" y="1367377"/>
              <a:ext cx="211485" cy="148731"/>
            </a:xfrm>
            <a:custGeom>
              <a:avLst/>
              <a:gdLst/>
              <a:ahLst/>
              <a:cxnLst/>
              <a:rect l="0" t="0" r="0" b="0"/>
              <a:pathLst>
                <a:path w="211485" h="148731">
                  <a:moveTo>
                    <a:pt x="106199" y="32913"/>
                  </a:moveTo>
                  <a:lnTo>
                    <a:pt x="103064" y="21446"/>
                  </a:lnTo>
                  <a:lnTo>
                    <a:pt x="98361" y="12878"/>
                  </a:lnTo>
                  <a:lnTo>
                    <a:pt x="91576" y="6475"/>
                  </a:lnTo>
                  <a:lnTo>
                    <a:pt x="83129" y="2098"/>
                  </a:lnTo>
                  <a:lnTo>
                    <a:pt x="73663" y="0"/>
                  </a:lnTo>
                  <a:lnTo>
                    <a:pt x="63658" y="117"/>
                  </a:lnTo>
                  <a:lnTo>
                    <a:pt x="53547" y="2111"/>
                  </a:lnTo>
                  <a:lnTo>
                    <a:pt x="43779" y="5567"/>
                  </a:lnTo>
                  <a:lnTo>
                    <a:pt x="34558" y="10115"/>
                  </a:lnTo>
                  <a:lnTo>
                    <a:pt x="26048" y="15773"/>
                  </a:lnTo>
                  <a:lnTo>
                    <a:pt x="18472" y="22926"/>
                  </a:lnTo>
                  <a:lnTo>
                    <a:pt x="11864" y="31669"/>
                  </a:lnTo>
                  <a:lnTo>
                    <a:pt x="6425" y="41980"/>
                  </a:lnTo>
                  <a:lnTo>
                    <a:pt x="2593" y="53883"/>
                  </a:lnTo>
                  <a:lnTo>
                    <a:pt x="464" y="67218"/>
                  </a:lnTo>
                  <a:lnTo>
                    <a:pt x="0" y="81393"/>
                  </a:lnTo>
                  <a:lnTo>
                    <a:pt x="1201" y="95514"/>
                  </a:lnTo>
                  <a:lnTo>
                    <a:pt x="3906" y="109065"/>
                  </a:lnTo>
                  <a:lnTo>
                    <a:pt x="8162" y="121432"/>
                  </a:lnTo>
                  <a:lnTo>
                    <a:pt x="14291" y="131753"/>
                  </a:lnTo>
                  <a:lnTo>
                    <a:pt x="22298" y="139754"/>
                  </a:lnTo>
                  <a:lnTo>
                    <a:pt x="31758" y="145329"/>
                  </a:lnTo>
                  <a:lnTo>
                    <a:pt x="42016" y="148271"/>
                  </a:lnTo>
                  <a:lnTo>
                    <a:pt x="52608" y="148730"/>
                  </a:lnTo>
                  <a:lnTo>
                    <a:pt x="62971" y="146958"/>
                  </a:lnTo>
                  <a:lnTo>
                    <a:pt x="72391" y="143119"/>
                  </a:lnTo>
                  <a:lnTo>
                    <a:pt x="80575" y="137506"/>
                  </a:lnTo>
                  <a:lnTo>
                    <a:pt x="87747" y="130488"/>
                  </a:lnTo>
                  <a:lnTo>
                    <a:pt x="94420" y="122415"/>
                  </a:lnTo>
                  <a:lnTo>
                    <a:pt x="100944" y="113578"/>
                  </a:lnTo>
                  <a:lnTo>
                    <a:pt x="107160" y="104035"/>
                  </a:lnTo>
                  <a:lnTo>
                    <a:pt x="112510" y="93644"/>
                  </a:lnTo>
                  <a:lnTo>
                    <a:pt x="116745" y="82398"/>
                  </a:lnTo>
                  <a:lnTo>
                    <a:pt x="120081" y="70575"/>
                  </a:lnTo>
                  <a:lnTo>
                    <a:pt x="123011" y="58638"/>
                  </a:lnTo>
                  <a:lnTo>
                    <a:pt x="125875" y="46936"/>
                  </a:lnTo>
                  <a:lnTo>
                    <a:pt x="128962" y="37976"/>
                  </a:lnTo>
                  <a:lnTo>
                    <a:pt x="132140" y="34885"/>
                  </a:lnTo>
                  <a:lnTo>
                    <a:pt x="134960" y="36792"/>
                  </a:lnTo>
                  <a:lnTo>
                    <a:pt x="137599" y="41989"/>
                  </a:lnTo>
                  <a:lnTo>
                    <a:pt x="140446" y="49047"/>
                  </a:lnTo>
                  <a:lnTo>
                    <a:pt x="143913" y="56863"/>
                  </a:lnTo>
                  <a:lnTo>
                    <a:pt x="148146" y="64830"/>
                  </a:lnTo>
                  <a:lnTo>
                    <a:pt x="153093" y="72696"/>
                  </a:lnTo>
                  <a:lnTo>
                    <a:pt x="158623" y="80387"/>
                  </a:lnTo>
                  <a:lnTo>
                    <a:pt x="164597" y="87898"/>
                  </a:lnTo>
                  <a:lnTo>
                    <a:pt x="170974" y="94957"/>
                  </a:lnTo>
                  <a:lnTo>
                    <a:pt x="178652" y="101699"/>
                  </a:lnTo>
                  <a:lnTo>
                    <a:pt x="190539" y="108719"/>
                  </a:lnTo>
                  <a:lnTo>
                    <a:pt x="211484" y="117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16491" y="1321987"/>
              <a:ext cx="152919" cy="176202"/>
            </a:xfrm>
            <a:custGeom>
              <a:avLst/>
              <a:gdLst/>
              <a:ahLst/>
              <a:cxnLst/>
              <a:rect l="0" t="0" r="0" b="0"/>
              <a:pathLst>
                <a:path w="152919" h="176202">
                  <a:moveTo>
                    <a:pt x="100276" y="4603"/>
                  </a:moveTo>
                  <a:lnTo>
                    <a:pt x="91474" y="1803"/>
                  </a:lnTo>
                  <a:lnTo>
                    <a:pt x="83127" y="302"/>
                  </a:lnTo>
                  <a:lnTo>
                    <a:pt x="74429" y="0"/>
                  </a:lnTo>
                  <a:lnTo>
                    <a:pt x="65308" y="852"/>
                  </a:lnTo>
                  <a:lnTo>
                    <a:pt x="55813" y="2968"/>
                  </a:lnTo>
                  <a:lnTo>
                    <a:pt x="46030" y="6295"/>
                  </a:lnTo>
                  <a:lnTo>
                    <a:pt x="36362" y="10802"/>
                  </a:lnTo>
                  <a:lnTo>
                    <a:pt x="27485" y="16570"/>
                  </a:lnTo>
                  <a:lnTo>
                    <a:pt x="19709" y="23531"/>
                  </a:lnTo>
                  <a:lnTo>
                    <a:pt x="13168" y="31813"/>
                  </a:lnTo>
                  <a:lnTo>
                    <a:pt x="7992" y="41807"/>
                  </a:lnTo>
                  <a:lnTo>
                    <a:pt x="4108" y="53561"/>
                  </a:lnTo>
                  <a:lnTo>
                    <a:pt x="1465" y="66521"/>
                  </a:lnTo>
                  <a:lnTo>
                    <a:pt x="124" y="79751"/>
                  </a:lnTo>
                  <a:lnTo>
                    <a:pt x="0" y="92678"/>
                  </a:lnTo>
                  <a:lnTo>
                    <a:pt x="1050" y="104947"/>
                  </a:lnTo>
                  <a:lnTo>
                    <a:pt x="3349" y="116261"/>
                  </a:lnTo>
                  <a:lnTo>
                    <a:pt x="6825" y="126570"/>
                  </a:lnTo>
                  <a:lnTo>
                    <a:pt x="11447" y="136001"/>
                  </a:lnTo>
                  <a:lnTo>
                    <a:pt x="17298" y="144737"/>
                  </a:lnTo>
                  <a:lnTo>
                    <a:pt x="24313" y="152946"/>
                  </a:lnTo>
                  <a:lnTo>
                    <a:pt x="32464" y="160446"/>
                  </a:lnTo>
                  <a:lnTo>
                    <a:pt x="41838" y="166732"/>
                  </a:lnTo>
                  <a:lnTo>
                    <a:pt x="52362" y="171618"/>
                  </a:lnTo>
                  <a:lnTo>
                    <a:pt x="63683" y="174898"/>
                  </a:lnTo>
                  <a:lnTo>
                    <a:pt x="75274" y="176201"/>
                  </a:lnTo>
                  <a:lnTo>
                    <a:pt x="86804" y="175518"/>
                  </a:lnTo>
                  <a:lnTo>
                    <a:pt x="97985" y="173128"/>
                  </a:lnTo>
                  <a:lnTo>
                    <a:pt x="108493" y="169397"/>
                  </a:lnTo>
                  <a:lnTo>
                    <a:pt x="118216" y="164680"/>
                  </a:lnTo>
                  <a:lnTo>
                    <a:pt x="126926" y="159563"/>
                  </a:lnTo>
                  <a:lnTo>
                    <a:pt x="135035" y="154364"/>
                  </a:lnTo>
                  <a:lnTo>
                    <a:pt x="143255" y="148631"/>
                  </a:lnTo>
                  <a:lnTo>
                    <a:pt x="152918" y="141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35294" y="1031792"/>
              <a:ext cx="28873" cy="431670"/>
            </a:xfrm>
            <a:custGeom>
              <a:avLst/>
              <a:gdLst/>
              <a:ahLst/>
              <a:cxnLst/>
              <a:rect l="0" t="0" r="0" b="0"/>
              <a:pathLst>
                <a:path w="28873" h="431670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4"/>
                  </a:lnTo>
                  <a:lnTo>
                    <a:pt x="1889" y="80178"/>
                  </a:lnTo>
                  <a:lnTo>
                    <a:pt x="3254" y="92621"/>
                  </a:lnTo>
                  <a:lnTo>
                    <a:pt x="4463" y="105319"/>
                  </a:lnTo>
                  <a:lnTo>
                    <a:pt x="5425" y="118320"/>
                  </a:lnTo>
                  <a:lnTo>
                    <a:pt x="6144" y="131594"/>
                  </a:lnTo>
                  <a:lnTo>
                    <a:pt x="6663" y="145087"/>
                  </a:lnTo>
                  <a:lnTo>
                    <a:pt x="7028" y="158743"/>
                  </a:lnTo>
                  <a:lnTo>
                    <a:pt x="7281" y="172518"/>
                  </a:lnTo>
                  <a:lnTo>
                    <a:pt x="7459" y="186376"/>
                  </a:lnTo>
                  <a:lnTo>
                    <a:pt x="7750" y="200292"/>
                  </a:lnTo>
                  <a:lnTo>
                    <a:pt x="8478" y="214248"/>
                  </a:lnTo>
                  <a:lnTo>
                    <a:pt x="9780" y="228239"/>
                  </a:lnTo>
                  <a:lnTo>
                    <a:pt x="11469" y="242586"/>
                  </a:lnTo>
                  <a:lnTo>
                    <a:pt x="13142" y="257895"/>
                  </a:lnTo>
                  <a:lnTo>
                    <a:pt x="14561" y="274414"/>
                  </a:lnTo>
                  <a:lnTo>
                    <a:pt x="15664" y="291746"/>
                  </a:lnTo>
                  <a:lnTo>
                    <a:pt x="16479" y="309073"/>
                  </a:lnTo>
                  <a:lnTo>
                    <a:pt x="17066" y="325907"/>
                  </a:lnTo>
                  <a:lnTo>
                    <a:pt x="17648" y="341955"/>
                  </a:lnTo>
                  <a:lnTo>
                    <a:pt x="18578" y="356958"/>
                  </a:lnTo>
                  <a:lnTo>
                    <a:pt x="20019" y="370889"/>
                  </a:lnTo>
                  <a:lnTo>
                    <a:pt x="21811" y="383635"/>
                  </a:lnTo>
                  <a:lnTo>
                    <a:pt x="23741" y="396257"/>
                  </a:lnTo>
                  <a:lnTo>
                    <a:pt x="25979" y="410982"/>
                  </a:lnTo>
                  <a:lnTo>
                    <a:pt x="28872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95710" y="1168663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64806" y="2867"/>
                  </a:lnTo>
                  <a:lnTo>
                    <a:pt x="255179" y="5009"/>
                  </a:lnTo>
                  <a:lnTo>
                    <a:pt x="243887" y="6616"/>
                  </a:lnTo>
                  <a:lnTo>
                    <a:pt x="231047" y="7970"/>
                  </a:lnTo>
                  <a:lnTo>
                    <a:pt x="216919" y="9466"/>
                  </a:lnTo>
                  <a:lnTo>
                    <a:pt x="201794" y="11313"/>
                  </a:lnTo>
                  <a:lnTo>
                    <a:pt x="185932" y="13379"/>
                  </a:lnTo>
                  <a:lnTo>
                    <a:pt x="169544" y="15312"/>
                  </a:lnTo>
                  <a:lnTo>
                    <a:pt x="152792" y="16908"/>
                  </a:lnTo>
                  <a:lnTo>
                    <a:pt x="135952" y="18132"/>
                  </a:lnTo>
                  <a:lnTo>
                    <a:pt x="119414" y="19028"/>
                  </a:lnTo>
                  <a:lnTo>
                    <a:pt x="103367" y="19670"/>
                  </a:lnTo>
                  <a:lnTo>
                    <a:pt x="87981" y="20287"/>
                  </a:lnTo>
                  <a:lnTo>
                    <a:pt x="73488" y="21242"/>
                  </a:lnTo>
                  <a:lnTo>
                    <a:pt x="59931" y="22704"/>
                  </a:lnTo>
                  <a:lnTo>
                    <a:pt x="47452" y="24709"/>
                  </a:lnTo>
                  <a:lnTo>
                    <a:pt x="35046" y="27548"/>
                  </a:lnTo>
                  <a:lnTo>
                    <a:pt x="20504" y="3259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979978" y="1337119"/>
              <a:ext cx="21059" cy="157928"/>
            </a:xfrm>
            <a:custGeom>
              <a:avLst/>
              <a:gdLst/>
              <a:ahLst/>
              <a:cxnLst/>
              <a:rect l="0" t="0" r="0" b="0"/>
              <a:pathLst>
                <a:path w="21059" h="157928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6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9" y="70260"/>
                  </a:lnTo>
                  <a:lnTo>
                    <a:pt x="3905" y="81787"/>
                  </a:lnTo>
                  <a:lnTo>
                    <a:pt x="6201" y="93055"/>
                  </a:lnTo>
                  <a:lnTo>
                    <a:pt x="8852" y="104105"/>
                  </a:lnTo>
                  <a:lnTo>
                    <a:pt x="11609" y="114727"/>
                  </a:lnTo>
                  <a:lnTo>
                    <a:pt x="14364" y="125601"/>
                  </a:lnTo>
                  <a:lnTo>
                    <a:pt x="17357" y="138803"/>
                  </a:lnTo>
                  <a:lnTo>
                    <a:pt x="2105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90507" y="1200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039664" y="1305533"/>
              <a:ext cx="124082" cy="168100"/>
            </a:xfrm>
            <a:custGeom>
              <a:avLst/>
              <a:gdLst/>
              <a:ahLst/>
              <a:cxnLst/>
              <a:rect l="0" t="0" r="0" b="0"/>
              <a:pathLst>
                <a:path w="124082" h="168100">
                  <a:moveTo>
                    <a:pt x="87714" y="10529"/>
                  </a:moveTo>
                  <a:lnTo>
                    <a:pt x="78979" y="13529"/>
                  </a:lnTo>
                  <a:lnTo>
                    <a:pt x="71273" y="16952"/>
                  </a:lnTo>
                  <a:lnTo>
                    <a:pt x="63870" y="21148"/>
                  </a:lnTo>
                  <a:lnTo>
                    <a:pt x="56610" y="26048"/>
                  </a:lnTo>
                  <a:lnTo>
                    <a:pt x="49431" y="31530"/>
                  </a:lnTo>
                  <a:lnTo>
                    <a:pt x="42306" y="37465"/>
                  </a:lnTo>
                  <a:lnTo>
                    <a:pt x="35215" y="43899"/>
                  </a:lnTo>
                  <a:lnTo>
                    <a:pt x="28148" y="51046"/>
                  </a:lnTo>
                  <a:lnTo>
                    <a:pt x="21106" y="58968"/>
                  </a:lnTo>
                  <a:lnTo>
                    <a:pt x="14412" y="67745"/>
                  </a:lnTo>
                  <a:lnTo>
                    <a:pt x="8675" y="77547"/>
                  </a:lnTo>
                  <a:lnTo>
                    <a:pt x="4162" y="88361"/>
                  </a:lnTo>
                  <a:lnTo>
                    <a:pt x="1134" y="99878"/>
                  </a:lnTo>
                  <a:lnTo>
                    <a:pt x="0" y="111601"/>
                  </a:lnTo>
                  <a:lnTo>
                    <a:pt x="801" y="123215"/>
                  </a:lnTo>
                  <a:lnTo>
                    <a:pt x="3440" y="134282"/>
                  </a:lnTo>
                  <a:lnTo>
                    <a:pt x="7871" y="144182"/>
                  </a:lnTo>
                  <a:lnTo>
                    <a:pt x="13894" y="152679"/>
                  </a:lnTo>
                  <a:lnTo>
                    <a:pt x="21529" y="159553"/>
                  </a:lnTo>
                  <a:lnTo>
                    <a:pt x="31079" y="164429"/>
                  </a:lnTo>
                  <a:lnTo>
                    <a:pt x="42523" y="167293"/>
                  </a:lnTo>
                  <a:lnTo>
                    <a:pt x="54935" y="168099"/>
                  </a:lnTo>
                  <a:lnTo>
                    <a:pt x="66731" y="166604"/>
                  </a:lnTo>
                  <a:lnTo>
                    <a:pt x="77069" y="162901"/>
                  </a:lnTo>
                  <a:lnTo>
                    <a:pt x="85971" y="157502"/>
                  </a:lnTo>
                  <a:lnTo>
                    <a:pt x="93947" y="151131"/>
                  </a:lnTo>
                  <a:lnTo>
                    <a:pt x="101414" y="144289"/>
                  </a:lnTo>
                  <a:lnTo>
                    <a:pt x="108295" y="136918"/>
                  </a:lnTo>
                  <a:lnTo>
                    <a:pt x="114107" y="128533"/>
                  </a:lnTo>
                  <a:lnTo>
                    <a:pt x="118649" y="118933"/>
                  </a:lnTo>
                  <a:lnTo>
                    <a:pt x="121855" y="108367"/>
                  </a:lnTo>
                  <a:lnTo>
                    <a:pt x="123634" y="97349"/>
                  </a:lnTo>
                  <a:lnTo>
                    <a:pt x="124081" y="86236"/>
                  </a:lnTo>
                  <a:lnTo>
                    <a:pt x="123263" y="75351"/>
                  </a:lnTo>
                  <a:lnTo>
                    <a:pt x="121124" y="65048"/>
                  </a:lnTo>
                  <a:lnTo>
                    <a:pt x="117764" y="55456"/>
                  </a:lnTo>
                  <a:lnTo>
                    <a:pt x="113392" y="46525"/>
                  </a:lnTo>
                  <a:lnTo>
                    <a:pt x="108240" y="38132"/>
                  </a:lnTo>
                  <a:lnTo>
                    <a:pt x="102522" y="30158"/>
                  </a:lnTo>
                  <a:lnTo>
                    <a:pt x="96514" y="22792"/>
                  </a:lnTo>
                  <a:lnTo>
                    <a:pt x="89867" y="15812"/>
                  </a:lnTo>
                  <a:lnTo>
                    <a:pt x="80881" y="8602"/>
                  </a:lnTo>
                  <a:lnTo>
                    <a:pt x="666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01077" y="1290889"/>
              <a:ext cx="147401" cy="204158"/>
            </a:xfrm>
            <a:custGeom>
              <a:avLst/>
              <a:gdLst/>
              <a:ahLst/>
              <a:cxnLst/>
              <a:rect l="0" t="0" r="0" b="0"/>
              <a:pathLst>
                <a:path w="147401" h="204158">
                  <a:moveTo>
                    <a:pt x="0" y="88344"/>
                  </a:moveTo>
                  <a:lnTo>
                    <a:pt x="2934" y="97145"/>
                  </a:lnTo>
                  <a:lnTo>
                    <a:pt x="5716" y="105492"/>
                  </a:lnTo>
                  <a:lnTo>
                    <a:pt x="8611" y="114195"/>
                  </a:lnTo>
                  <a:lnTo>
                    <a:pt x="11479" y="123489"/>
                  </a:lnTo>
                  <a:lnTo>
                    <a:pt x="13995" y="133632"/>
                  </a:lnTo>
                  <a:lnTo>
                    <a:pt x="15982" y="144570"/>
                  </a:lnTo>
                  <a:lnTo>
                    <a:pt x="16592" y="152420"/>
                  </a:lnTo>
                  <a:lnTo>
                    <a:pt x="15516" y="152570"/>
                  </a:lnTo>
                  <a:lnTo>
                    <a:pt x="14165" y="146646"/>
                  </a:lnTo>
                  <a:lnTo>
                    <a:pt x="13236" y="136715"/>
                  </a:lnTo>
                  <a:lnTo>
                    <a:pt x="13085" y="124173"/>
                  </a:lnTo>
                  <a:lnTo>
                    <a:pt x="13781" y="109926"/>
                  </a:lnTo>
                  <a:lnTo>
                    <a:pt x="15224" y="94561"/>
                  </a:lnTo>
                  <a:lnTo>
                    <a:pt x="17261" y="78459"/>
                  </a:lnTo>
                  <a:lnTo>
                    <a:pt x="19752" y="61889"/>
                  </a:lnTo>
                  <a:lnTo>
                    <a:pt x="22897" y="45671"/>
                  </a:lnTo>
                  <a:lnTo>
                    <a:pt x="27219" y="31140"/>
                  </a:lnTo>
                  <a:lnTo>
                    <a:pt x="32902" y="18902"/>
                  </a:lnTo>
                  <a:lnTo>
                    <a:pt x="39669" y="9362"/>
                  </a:lnTo>
                  <a:lnTo>
                    <a:pt x="46974" y="3071"/>
                  </a:lnTo>
                  <a:lnTo>
                    <a:pt x="54442" y="0"/>
                  </a:lnTo>
                  <a:lnTo>
                    <a:pt x="61896" y="3"/>
                  </a:lnTo>
                  <a:lnTo>
                    <a:pt x="69273" y="3097"/>
                  </a:lnTo>
                  <a:lnTo>
                    <a:pt x="76560" y="8985"/>
                  </a:lnTo>
                  <a:lnTo>
                    <a:pt x="83605" y="17153"/>
                  </a:lnTo>
                  <a:lnTo>
                    <a:pt x="90116" y="27059"/>
                  </a:lnTo>
                  <a:lnTo>
                    <a:pt x="95980" y="38229"/>
                  </a:lnTo>
                  <a:lnTo>
                    <a:pt x="101240" y="50133"/>
                  </a:lnTo>
                  <a:lnTo>
                    <a:pt x="106009" y="62188"/>
                  </a:lnTo>
                  <a:lnTo>
                    <a:pt x="110403" y="74070"/>
                  </a:lnTo>
                  <a:lnTo>
                    <a:pt x="114524" y="85674"/>
                  </a:lnTo>
                  <a:lnTo>
                    <a:pt x="118453" y="97007"/>
                  </a:lnTo>
                  <a:lnTo>
                    <a:pt x="122243" y="108120"/>
                  </a:lnTo>
                  <a:lnTo>
                    <a:pt x="125772" y="119229"/>
                  </a:lnTo>
                  <a:lnTo>
                    <a:pt x="128763" y="130688"/>
                  </a:lnTo>
                  <a:lnTo>
                    <a:pt x="131110" y="142650"/>
                  </a:lnTo>
                  <a:lnTo>
                    <a:pt x="133059" y="154691"/>
                  </a:lnTo>
                  <a:lnTo>
                    <a:pt x="135404" y="167197"/>
                  </a:lnTo>
                  <a:lnTo>
                    <a:pt x="139469" y="182388"/>
                  </a:lnTo>
                  <a:lnTo>
                    <a:pt x="147400" y="2041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381763" y="1262404"/>
              <a:ext cx="165378" cy="236907"/>
            </a:xfrm>
            <a:custGeom>
              <a:avLst/>
              <a:gdLst/>
              <a:ahLst/>
              <a:cxnLst/>
              <a:rect l="0" t="0" r="0" b="0"/>
              <a:pathLst>
                <a:path w="165378" h="236907">
                  <a:moveTo>
                    <a:pt x="124641" y="11544"/>
                  </a:moveTo>
                  <a:lnTo>
                    <a:pt x="115773" y="5877"/>
                  </a:lnTo>
                  <a:lnTo>
                    <a:pt x="106786" y="2233"/>
                  </a:lnTo>
                  <a:lnTo>
                    <a:pt x="96795" y="328"/>
                  </a:lnTo>
                  <a:lnTo>
                    <a:pt x="85987" y="0"/>
                  </a:lnTo>
                  <a:lnTo>
                    <a:pt x="74824" y="1267"/>
                  </a:lnTo>
                  <a:lnTo>
                    <a:pt x="63623" y="3992"/>
                  </a:lnTo>
                  <a:lnTo>
                    <a:pt x="52684" y="7913"/>
                  </a:lnTo>
                  <a:lnTo>
                    <a:pt x="42348" y="12748"/>
                  </a:lnTo>
                  <a:lnTo>
                    <a:pt x="32740" y="18257"/>
                  </a:lnTo>
                  <a:lnTo>
                    <a:pt x="23968" y="24411"/>
                  </a:lnTo>
                  <a:lnTo>
                    <a:pt x="16216" y="31371"/>
                  </a:lnTo>
                  <a:lnTo>
                    <a:pt x="9493" y="39161"/>
                  </a:lnTo>
                  <a:lnTo>
                    <a:pt x="4147" y="47511"/>
                  </a:lnTo>
                  <a:lnTo>
                    <a:pt x="911" y="55961"/>
                  </a:lnTo>
                  <a:lnTo>
                    <a:pt x="0" y="64233"/>
                  </a:lnTo>
                  <a:lnTo>
                    <a:pt x="1338" y="72075"/>
                  </a:lnTo>
                  <a:lnTo>
                    <a:pt x="4819" y="79189"/>
                  </a:lnTo>
                  <a:lnTo>
                    <a:pt x="10164" y="85485"/>
                  </a:lnTo>
                  <a:lnTo>
                    <a:pt x="17159" y="90881"/>
                  </a:lnTo>
                  <a:lnTo>
                    <a:pt x="25739" y="95216"/>
                  </a:lnTo>
                  <a:lnTo>
                    <a:pt x="35729" y="98508"/>
                  </a:lnTo>
                  <a:lnTo>
                    <a:pt x="46857" y="101077"/>
                  </a:lnTo>
                  <a:lnTo>
                    <a:pt x="58850" y="103426"/>
                  </a:lnTo>
                  <a:lnTo>
                    <a:pt x="71464" y="105868"/>
                  </a:lnTo>
                  <a:lnTo>
                    <a:pt x="84186" y="108680"/>
                  </a:lnTo>
                  <a:lnTo>
                    <a:pt x="96268" y="112180"/>
                  </a:lnTo>
                  <a:lnTo>
                    <a:pt x="107355" y="116466"/>
                  </a:lnTo>
                  <a:lnTo>
                    <a:pt x="117442" y="121464"/>
                  </a:lnTo>
                  <a:lnTo>
                    <a:pt x="126684" y="127035"/>
                  </a:lnTo>
                  <a:lnTo>
                    <a:pt x="135271" y="133044"/>
                  </a:lnTo>
                  <a:lnTo>
                    <a:pt x="143209" y="139536"/>
                  </a:lnTo>
                  <a:lnTo>
                    <a:pt x="150329" y="146724"/>
                  </a:lnTo>
                  <a:lnTo>
                    <a:pt x="156591" y="154671"/>
                  </a:lnTo>
                  <a:lnTo>
                    <a:pt x="161612" y="163295"/>
                  </a:lnTo>
                  <a:lnTo>
                    <a:pt x="164622" y="172463"/>
                  </a:lnTo>
                  <a:lnTo>
                    <a:pt x="165377" y="182034"/>
                  </a:lnTo>
                  <a:lnTo>
                    <a:pt x="163934" y="191732"/>
                  </a:lnTo>
                  <a:lnTo>
                    <a:pt x="160381" y="201162"/>
                  </a:lnTo>
                  <a:lnTo>
                    <a:pt x="154982" y="210123"/>
                  </a:lnTo>
                  <a:lnTo>
                    <a:pt x="147783" y="218275"/>
                  </a:lnTo>
                  <a:lnTo>
                    <a:pt x="138532" y="225071"/>
                  </a:lnTo>
                  <a:lnTo>
                    <a:pt x="127281" y="230339"/>
                  </a:lnTo>
                  <a:lnTo>
                    <a:pt x="114489" y="234063"/>
                  </a:lnTo>
                  <a:lnTo>
                    <a:pt x="100841" y="236204"/>
                  </a:lnTo>
                  <a:lnTo>
                    <a:pt x="86821" y="236906"/>
                  </a:lnTo>
                  <a:lnTo>
                    <a:pt x="72895" y="236395"/>
                  </a:lnTo>
                  <a:lnTo>
                    <a:pt x="58028" y="234738"/>
                  </a:lnTo>
                  <a:lnTo>
                    <a:pt x="38685" y="230676"/>
                  </a:lnTo>
                  <a:lnTo>
                    <a:pt x="8827" y="22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64331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85389" y="137923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169699" y="989678"/>
            <a:ext cx="367777" cy="789639"/>
            <a:chOff x="6169699" y="989678"/>
            <a:chExt cx="367777" cy="789639"/>
          </a:xfrm>
        </p:grpSpPr>
        <p:sp>
          <p:nvSpPr>
            <p:cNvPr id="73" name="Freeform 72"/>
            <p:cNvSpPr/>
            <p:nvPr/>
          </p:nvSpPr>
          <p:spPr>
            <a:xfrm>
              <a:off x="6285513" y="989678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4"/>
                  </a:lnTo>
                  <a:lnTo>
                    <a:pt x="176" y="58102"/>
                  </a:lnTo>
                  <a:lnTo>
                    <a:pt x="825" y="73279"/>
                  </a:lnTo>
                  <a:lnTo>
                    <a:pt x="2074" y="88346"/>
                  </a:lnTo>
                  <a:lnTo>
                    <a:pt x="3727" y="103210"/>
                  </a:lnTo>
                  <a:lnTo>
                    <a:pt x="5375" y="117870"/>
                  </a:lnTo>
                  <a:lnTo>
                    <a:pt x="6778" y="132340"/>
                  </a:lnTo>
                  <a:lnTo>
                    <a:pt x="7873" y="146053"/>
                  </a:lnTo>
                  <a:lnTo>
                    <a:pt x="8801" y="159208"/>
                  </a:lnTo>
                  <a:lnTo>
                    <a:pt x="9639" y="172961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69699" y="1231834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3354" y="2933"/>
                  </a:lnTo>
                  <a:lnTo>
                    <a:pt x="225008" y="5716"/>
                  </a:lnTo>
                  <a:lnTo>
                    <a:pt x="216308" y="8615"/>
                  </a:lnTo>
                  <a:lnTo>
                    <a:pt x="207188" y="11655"/>
                  </a:lnTo>
                  <a:lnTo>
                    <a:pt x="197692" y="14821"/>
                  </a:lnTo>
                  <a:lnTo>
                    <a:pt x="187892" y="18080"/>
                  </a:lnTo>
                  <a:lnTo>
                    <a:pt x="177532" y="21245"/>
                  </a:lnTo>
                  <a:lnTo>
                    <a:pt x="166062" y="23988"/>
                  </a:lnTo>
                  <a:lnTo>
                    <a:pt x="153279" y="26168"/>
                  </a:lnTo>
                  <a:lnTo>
                    <a:pt x="139609" y="27970"/>
                  </a:lnTo>
                  <a:lnTo>
                    <a:pt x="125895" y="29795"/>
                  </a:lnTo>
                  <a:lnTo>
                    <a:pt x="112631" y="31872"/>
                  </a:lnTo>
                  <a:lnTo>
                    <a:pt x="99794" y="34099"/>
                  </a:lnTo>
                  <a:lnTo>
                    <a:pt x="87034" y="36141"/>
                  </a:lnTo>
                  <a:lnTo>
                    <a:pt x="74128" y="37812"/>
                  </a:lnTo>
                  <a:lnTo>
                    <a:pt x="61221" y="39089"/>
                  </a:lnTo>
                  <a:lnTo>
                    <a:pt x="47280" y="40159"/>
                  </a:lnTo>
                  <a:lnTo>
                    <a:pt x="28840" y="4111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49086" y="1389761"/>
              <a:ext cx="10127" cy="252685"/>
            </a:xfrm>
            <a:custGeom>
              <a:avLst/>
              <a:gdLst/>
              <a:ahLst/>
              <a:cxnLst/>
              <a:rect l="0" t="0" r="0" b="0"/>
              <a:pathLst>
                <a:path w="10127" h="252685">
                  <a:moveTo>
                    <a:pt x="10126" y="0"/>
                  </a:moveTo>
                  <a:lnTo>
                    <a:pt x="7259" y="11802"/>
                  </a:lnTo>
                  <a:lnTo>
                    <a:pt x="5117" y="23572"/>
                  </a:lnTo>
                  <a:lnTo>
                    <a:pt x="3514" y="36466"/>
                  </a:lnTo>
                  <a:lnTo>
                    <a:pt x="2334" y="50487"/>
                  </a:lnTo>
                  <a:lnTo>
                    <a:pt x="1486" y="65464"/>
                  </a:lnTo>
                  <a:lnTo>
                    <a:pt x="888" y="81182"/>
                  </a:lnTo>
                  <a:lnTo>
                    <a:pt x="474" y="97285"/>
                  </a:lnTo>
                  <a:lnTo>
                    <a:pt x="189" y="113308"/>
                  </a:lnTo>
                  <a:lnTo>
                    <a:pt x="0" y="129001"/>
                  </a:lnTo>
                  <a:lnTo>
                    <a:pt x="42" y="144146"/>
                  </a:lnTo>
                  <a:lnTo>
                    <a:pt x="602" y="158475"/>
                  </a:lnTo>
                  <a:lnTo>
                    <a:pt x="1792" y="171930"/>
                  </a:lnTo>
                  <a:lnTo>
                    <a:pt x="3414" y="184738"/>
                  </a:lnTo>
                  <a:lnTo>
                    <a:pt x="5210" y="198890"/>
                  </a:lnTo>
                  <a:lnTo>
                    <a:pt x="7339" y="218982"/>
                  </a:lnTo>
                  <a:lnTo>
                    <a:pt x="1012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91619" y="1358176"/>
              <a:ext cx="167594" cy="153604"/>
            </a:xfrm>
            <a:custGeom>
              <a:avLst/>
              <a:gdLst/>
              <a:ahLst/>
              <a:cxnLst/>
              <a:rect l="0" t="0" r="0" b="0"/>
              <a:pathLst>
                <a:path w="167594" h="153604">
                  <a:moveTo>
                    <a:pt x="167593" y="126342"/>
                  </a:moveTo>
                  <a:lnTo>
                    <a:pt x="155858" y="129275"/>
                  </a:lnTo>
                  <a:lnTo>
                    <a:pt x="144729" y="132058"/>
                  </a:lnTo>
                  <a:lnTo>
                    <a:pt x="133131" y="134957"/>
                  </a:lnTo>
                  <a:lnTo>
                    <a:pt x="120970" y="137997"/>
                  </a:lnTo>
                  <a:lnTo>
                    <a:pt x="108310" y="141163"/>
                  </a:lnTo>
                  <a:lnTo>
                    <a:pt x="95254" y="144422"/>
                  </a:lnTo>
                  <a:lnTo>
                    <a:pt x="81902" y="147587"/>
                  </a:lnTo>
                  <a:lnTo>
                    <a:pt x="68337" y="150330"/>
                  </a:lnTo>
                  <a:lnTo>
                    <a:pt x="54635" y="152492"/>
                  </a:lnTo>
                  <a:lnTo>
                    <a:pt x="41335" y="153603"/>
                  </a:lnTo>
                  <a:lnTo>
                    <a:pt x="29390" y="152834"/>
                  </a:lnTo>
                  <a:lnTo>
                    <a:pt x="19220" y="149903"/>
                  </a:lnTo>
                  <a:lnTo>
                    <a:pt x="11070" y="145001"/>
                  </a:lnTo>
                  <a:lnTo>
                    <a:pt x="5263" y="138505"/>
                  </a:lnTo>
                  <a:lnTo>
                    <a:pt x="1730" y="130805"/>
                  </a:lnTo>
                  <a:lnTo>
                    <a:pt x="118" y="122231"/>
                  </a:lnTo>
                  <a:lnTo>
                    <a:pt x="0" y="113040"/>
                  </a:lnTo>
                  <a:lnTo>
                    <a:pt x="989" y="103419"/>
                  </a:lnTo>
                  <a:lnTo>
                    <a:pt x="2937" y="93505"/>
                  </a:lnTo>
                  <a:lnTo>
                    <a:pt x="5912" y="83389"/>
                  </a:lnTo>
                  <a:lnTo>
                    <a:pt x="9865" y="73138"/>
                  </a:lnTo>
                  <a:lnTo>
                    <a:pt x="14333" y="62673"/>
                  </a:lnTo>
                  <a:lnTo>
                    <a:pt x="18962" y="50438"/>
                  </a:lnTo>
                  <a:lnTo>
                    <a:pt x="24157" y="32008"/>
                  </a:lnTo>
                  <a:lnTo>
                    <a:pt x="307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96083" y="1621388"/>
              <a:ext cx="41393" cy="157929"/>
            </a:xfrm>
            <a:custGeom>
              <a:avLst/>
              <a:gdLst/>
              <a:ahLst/>
              <a:cxnLst/>
              <a:rect l="0" t="0" r="0" b="0"/>
              <a:pathLst>
                <a:path w="41393" h="157929">
                  <a:moveTo>
                    <a:pt x="0" y="0"/>
                  </a:moveTo>
                  <a:lnTo>
                    <a:pt x="5867" y="5935"/>
                  </a:lnTo>
                  <a:lnTo>
                    <a:pt x="11432" y="12140"/>
                  </a:lnTo>
                  <a:lnTo>
                    <a:pt x="17227" y="19235"/>
                  </a:lnTo>
                  <a:lnTo>
                    <a:pt x="23133" y="27175"/>
                  </a:lnTo>
                  <a:lnTo>
                    <a:pt x="28815" y="35822"/>
                  </a:lnTo>
                  <a:lnTo>
                    <a:pt x="34076" y="45016"/>
                  </a:lnTo>
                  <a:lnTo>
                    <a:pt x="38408" y="54616"/>
                  </a:lnTo>
                  <a:lnTo>
                    <a:pt x="40949" y="64506"/>
                  </a:lnTo>
                  <a:lnTo>
                    <a:pt x="41392" y="74599"/>
                  </a:lnTo>
                  <a:lnTo>
                    <a:pt x="39907" y="84832"/>
                  </a:lnTo>
                  <a:lnTo>
                    <a:pt x="36858" y="95162"/>
                  </a:lnTo>
                  <a:lnTo>
                    <a:pt x="32634" y="105547"/>
                  </a:lnTo>
                  <a:lnTo>
                    <a:pt x="27866" y="115706"/>
                  </a:lnTo>
                  <a:lnTo>
                    <a:pt x="22946" y="126211"/>
                  </a:lnTo>
                  <a:lnTo>
                    <a:pt x="17451" y="139106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822466" y="896428"/>
            <a:ext cx="2158343" cy="914474"/>
            <a:chOff x="6822466" y="896428"/>
            <a:chExt cx="2158343" cy="914474"/>
          </a:xfrm>
        </p:grpSpPr>
        <p:sp>
          <p:nvSpPr>
            <p:cNvPr id="79" name="Freeform 78"/>
            <p:cNvSpPr/>
            <p:nvPr/>
          </p:nvSpPr>
          <p:spPr>
            <a:xfrm>
              <a:off x="6983107" y="915979"/>
              <a:ext cx="7816" cy="252685"/>
            </a:xfrm>
            <a:custGeom>
              <a:avLst/>
              <a:gdLst/>
              <a:ahLst/>
              <a:cxnLst/>
              <a:rect l="0" t="0" r="0" b="0"/>
              <a:pathLst>
                <a:path w="7816" h="252685">
                  <a:moveTo>
                    <a:pt x="7815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8" y="29850"/>
                  </a:lnTo>
                  <a:lnTo>
                    <a:pt x="200" y="42517"/>
                  </a:lnTo>
                  <a:lnTo>
                    <a:pt x="0" y="55997"/>
                  </a:lnTo>
                  <a:lnTo>
                    <a:pt x="651" y="69873"/>
                  </a:lnTo>
                  <a:lnTo>
                    <a:pt x="1890" y="84082"/>
                  </a:lnTo>
                  <a:lnTo>
                    <a:pt x="3254" y="98821"/>
                  </a:lnTo>
                  <a:lnTo>
                    <a:pt x="4463" y="114171"/>
                  </a:lnTo>
                  <a:lnTo>
                    <a:pt x="5426" y="129918"/>
                  </a:lnTo>
                  <a:lnTo>
                    <a:pt x="6145" y="145648"/>
                  </a:lnTo>
                  <a:lnTo>
                    <a:pt x="6664" y="161117"/>
                  </a:lnTo>
                  <a:lnTo>
                    <a:pt x="7030" y="176236"/>
                  </a:lnTo>
                  <a:lnTo>
                    <a:pt x="7323" y="192787"/>
                  </a:lnTo>
                  <a:lnTo>
                    <a:pt x="7570" y="215574"/>
                  </a:lnTo>
                  <a:lnTo>
                    <a:pt x="781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822466" y="1200248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75468" y="2934"/>
                  </a:lnTo>
                  <a:lnTo>
                    <a:pt x="267122" y="5716"/>
                  </a:lnTo>
                  <a:lnTo>
                    <a:pt x="258414" y="8611"/>
                  </a:lnTo>
                  <a:lnTo>
                    <a:pt x="248948" y="11479"/>
                  </a:lnTo>
                  <a:lnTo>
                    <a:pt x="238156" y="13995"/>
                  </a:lnTo>
                  <a:lnTo>
                    <a:pt x="225857" y="16006"/>
                  </a:lnTo>
                  <a:lnTo>
                    <a:pt x="212192" y="17519"/>
                  </a:lnTo>
                  <a:lnTo>
                    <a:pt x="197425" y="18613"/>
                  </a:lnTo>
                  <a:lnTo>
                    <a:pt x="181832" y="19391"/>
                  </a:lnTo>
                  <a:lnTo>
                    <a:pt x="165803" y="20100"/>
                  </a:lnTo>
                  <a:lnTo>
                    <a:pt x="149825" y="21117"/>
                  </a:lnTo>
                  <a:lnTo>
                    <a:pt x="134157" y="22620"/>
                  </a:lnTo>
                  <a:lnTo>
                    <a:pt x="118857" y="24615"/>
                  </a:lnTo>
                  <a:lnTo>
                    <a:pt x="103891" y="27026"/>
                  </a:lnTo>
                  <a:lnTo>
                    <a:pt x="89194" y="29754"/>
                  </a:lnTo>
                  <a:lnTo>
                    <a:pt x="74730" y="32562"/>
                  </a:lnTo>
                  <a:lnTo>
                    <a:pt x="58755" y="35357"/>
                  </a:lnTo>
                  <a:lnTo>
                    <a:pt x="36512" y="383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85637" y="1328096"/>
              <a:ext cx="170288" cy="267632"/>
            </a:xfrm>
            <a:custGeom>
              <a:avLst/>
              <a:gdLst/>
              <a:ahLst/>
              <a:cxnLst/>
              <a:rect l="0" t="0" r="0" b="0"/>
              <a:pathLst>
                <a:path w="170288" h="267632">
                  <a:moveTo>
                    <a:pt x="0" y="40608"/>
                  </a:moveTo>
                  <a:lnTo>
                    <a:pt x="3068" y="31874"/>
                  </a:lnTo>
                  <a:lnTo>
                    <a:pt x="7130" y="24167"/>
                  </a:lnTo>
                  <a:lnTo>
                    <a:pt x="12627" y="16779"/>
                  </a:lnTo>
                  <a:lnTo>
                    <a:pt x="19560" y="10036"/>
                  </a:lnTo>
                  <a:lnTo>
                    <a:pt x="28006" y="4803"/>
                  </a:lnTo>
                  <a:lnTo>
                    <a:pt x="37848" y="1441"/>
                  </a:lnTo>
                  <a:lnTo>
                    <a:pt x="48512" y="0"/>
                  </a:lnTo>
                  <a:lnTo>
                    <a:pt x="59117" y="472"/>
                  </a:lnTo>
                  <a:lnTo>
                    <a:pt x="69162" y="2646"/>
                  </a:lnTo>
                  <a:lnTo>
                    <a:pt x="78359" y="6359"/>
                  </a:lnTo>
                  <a:lnTo>
                    <a:pt x="86464" y="11584"/>
                  </a:lnTo>
                  <a:lnTo>
                    <a:pt x="93459" y="18167"/>
                  </a:lnTo>
                  <a:lnTo>
                    <a:pt x="99174" y="25856"/>
                  </a:lnTo>
                  <a:lnTo>
                    <a:pt x="103198" y="34386"/>
                  </a:lnTo>
                  <a:lnTo>
                    <a:pt x="105458" y="43525"/>
                  </a:lnTo>
                  <a:lnTo>
                    <a:pt x="106012" y="52932"/>
                  </a:lnTo>
                  <a:lnTo>
                    <a:pt x="104872" y="62167"/>
                  </a:lnTo>
                  <a:lnTo>
                    <a:pt x="102217" y="71006"/>
                  </a:lnTo>
                  <a:lnTo>
                    <a:pt x="98335" y="79415"/>
                  </a:lnTo>
                  <a:lnTo>
                    <a:pt x="93523" y="87449"/>
                  </a:lnTo>
                  <a:lnTo>
                    <a:pt x="88085" y="95179"/>
                  </a:lnTo>
                  <a:lnTo>
                    <a:pt x="84186" y="102319"/>
                  </a:lnTo>
                  <a:lnTo>
                    <a:pt x="84348" y="108004"/>
                  </a:lnTo>
                  <a:lnTo>
                    <a:pt x="87865" y="111953"/>
                  </a:lnTo>
                  <a:lnTo>
                    <a:pt x="93690" y="114929"/>
                  </a:lnTo>
                  <a:lnTo>
                    <a:pt x="101073" y="117761"/>
                  </a:lnTo>
                  <a:lnTo>
                    <a:pt x="109500" y="121091"/>
                  </a:lnTo>
                  <a:lnTo>
                    <a:pt x="118616" y="125174"/>
                  </a:lnTo>
                  <a:lnTo>
                    <a:pt x="127863" y="130158"/>
                  </a:lnTo>
                  <a:lnTo>
                    <a:pt x="136470" y="136231"/>
                  </a:lnTo>
                  <a:lnTo>
                    <a:pt x="144075" y="143379"/>
                  </a:lnTo>
                  <a:lnTo>
                    <a:pt x="150675" y="151444"/>
                  </a:lnTo>
                  <a:lnTo>
                    <a:pt x="156426" y="160225"/>
                  </a:lnTo>
                  <a:lnTo>
                    <a:pt x="161510" y="169537"/>
                  </a:lnTo>
                  <a:lnTo>
                    <a:pt x="165773" y="179228"/>
                  </a:lnTo>
                  <a:lnTo>
                    <a:pt x="168741" y="189186"/>
                  </a:lnTo>
                  <a:lnTo>
                    <a:pt x="170254" y="199323"/>
                  </a:lnTo>
                  <a:lnTo>
                    <a:pt x="170287" y="209418"/>
                  </a:lnTo>
                  <a:lnTo>
                    <a:pt x="168790" y="219122"/>
                  </a:lnTo>
                  <a:lnTo>
                    <a:pt x="165882" y="228275"/>
                  </a:lnTo>
                  <a:lnTo>
                    <a:pt x="161490" y="236727"/>
                  </a:lnTo>
                  <a:lnTo>
                    <a:pt x="155268" y="244258"/>
                  </a:lnTo>
                  <a:lnTo>
                    <a:pt x="147193" y="250837"/>
                  </a:lnTo>
                  <a:lnTo>
                    <a:pt x="137519" y="256425"/>
                  </a:lnTo>
                  <a:lnTo>
                    <a:pt x="126584" y="260889"/>
                  </a:lnTo>
                  <a:lnTo>
                    <a:pt x="114711" y="264259"/>
                  </a:lnTo>
                  <a:lnTo>
                    <a:pt x="102165" y="266540"/>
                  </a:lnTo>
                  <a:lnTo>
                    <a:pt x="89145" y="267631"/>
                  </a:lnTo>
                  <a:lnTo>
                    <a:pt x="75810" y="267592"/>
                  </a:lnTo>
                  <a:lnTo>
                    <a:pt x="62679" y="266764"/>
                  </a:lnTo>
                  <a:lnTo>
                    <a:pt x="49242" y="265596"/>
                  </a:lnTo>
                  <a:lnTo>
                    <a:pt x="33204" y="263987"/>
                  </a:lnTo>
                  <a:lnTo>
                    <a:pt x="10528" y="2617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138321" y="1631917"/>
              <a:ext cx="85415" cy="178985"/>
            </a:xfrm>
            <a:custGeom>
              <a:avLst/>
              <a:gdLst/>
              <a:ahLst/>
              <a:cxnLst/>
              <a:rect l="0" t="0" r="0" b="0"/>
              <a:pathLst>
                <a:path w="85415" h="178985">
                  <a:moveTo>
                    <a:pt x="21057" y="0"/>
                  </a:moveTo>
                  <a:lnTo>
                    <a:pt x="26925" y="8734"/>
                  </a:lnTo>
                  <a:lnTo>
                    <a:pt x="32489" y="16441"/>
                  </a:lnTo>
                  <a:lnTo>
                    <a:pt x="38288" y="23843"/>
                  </a:lnTo>
                  <a:lnTo>
                    <a:pt x="44369" y="31104"/>
                  </a:lnTo>
                  <a:lnTo>
                    <a:pt x="50699" y="38282"/>
                  </a:lnTo>
                  <a:lnTo>
                    <a:pt x="57221" y="45412"/>
                  </a:lnTo>
                  <a:lnTo>
                    <a:pt x="63725" y="52676"/>
                  </a:lnTo>
                  <a:lnTo>
                    <a:pt x="69859" y="60391"/>
                  </a:lnTo>
                  <a:lnTo>
                    <a:pt x="75455" y="68695"/>
                  </a:lnTo>
                  <a:lnTo>
                    <a:pt x="80194" y="77561"/>
                  </a:lnTo>
                  <a:lnTo>
                    <a:pt x="83546" y="86891"/>
                  </a:lnTo>
                  <a:lnTo>
                    <a:pt x="85343" y="96566"/>
                  </a:lnTo>
                  <a:lnTo>
                    <a:pt x="85414" y="106164"/>
                  </a:lnTo>
                  <a:lnTo>
                    <a:pt x="83416" y="114995"/>
                  </a:lnTo>
                  <a:lnTo>
                    <a:pt x="79367" y="122749"/>
                  </a:lnTo>
                  <a:lnTo>
                    <a:pt x="73565" y="129615"/>
                  </a:lnTo>
                  <a:lnTo>
                    <a:pt x="66392" y="136074"/>
                  </a:lnTo>
                  <a:lnTo>
                    <a:pt x="58206" y="142456"/>
                  </a:lnTo>
                  <a:lnTo>
                    <a:pt x="49367" y="148796"/>
                  </a:lnTo>
                  <a:lnTo>
                    <a:pt x="39163" y="155646"/>
                  </a:lnTo>
                  <a:lnTo>
                    <a:pt x="24468" y="16473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580518" y="947564"/>
              <a:ext cx="2" cy="189514"/>
            </a:xfrm>
            <a:custGeom>
              <a:avLst/>
              <a:gdLst/>
              <a:ahLst/>
              <a:cxnLst/>
              <a:rect l="0" t="0" r="0" b="0"/>
              <a:pathLst>
                <a:path w="2" h="1895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46"/>
                  </a:lnTo>
                  <a:lnTo>
                    <a:pt x="0" y="103210"/>
                  </a:lnTo>
                  <a:lnTo>
                    <a:pt x="0" y="117870"/>
                  </a:lnTo>
                  <a:lnTo>
                    <a:pt x="0" y="132340"/>
                  </a:lnTo>
                  <a:lnTo>
                    <a:pt x="0" y="146053"/>
                  </a:lnTo>
                  <a:lnTo>
                    <a:pt x="1" y="159208"/>
                  </a:lnTo>
                  <a:lnTo>
                    <a:pt x="0" y="17296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75233" y="1189720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09363" y="5800"/>
                  </a:lnTo>
                  <a:lnTo>
                    <a:pt x="198234" y="10725"/>
                  </a:lnTo>
                  <a:lnTo>
                    <a:pt x="186641" y="15227"/>
                  </a:lnTo>
                  <a:lnTo>
                    <a:pt x="174651" y="19448"/>
                  </a:lnTo>
                  <a:lnTo>
                    <a:pt x="162641" y="23462"/>
                  </a:lnTo>
                  <a:lnTo>
                    <a:pt x="150833" y="27319"/>
                  </a:lnTo>
                  <a:lnTo>
                    <a:pt x="139134" y="30898"/>
                  </a:lnTo>
                  <a:lnTo>
                    <a:pt x="127217" y="33925"/>
                  </a:lnTo>
                  <a:lnTo>
                    <a:pt x="114900" y="36294"/>
                  </a:lnTo>
                  <a:lnTo>
                    <a:pt x="102000" y="38054"/>
                  </a:lnTo>
                  <a:lnTo>
                    <a:pt x="88270" y="39318"/>
                  </a:lnTo>
                  <a:lnTo>
                    <a:pt x="73675" y="40206"/>
                  </a:lnTo>
                  <a:lnTo>
                    <a:pt x="58890" y="40822"/>
                  </a:lnTo>
                  <a:lnTo>
                    <a:pt x="43638" y="41310"/>
                  </a:lnTo>
                  <a:lnTo>
                    <a:pt x="25462" y="4171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474070" y="1343405"/>
              <a:ext cx="190677" cy="271657"/>
            </a:xfrm>
            <a:custGeom>
              <a:avLst/>
              <a:gdLst/>
              <a:ahLst/>
              <a:cxnLst/>
              <a:rect l="0" t="0" r="0" b="0"/>
              <a:pathLst>
                <a:path w="190677" h="271657">
                  <a:moveTo>
                    <a:pt x="32749" y="46356"/>
                  </a:moveTo>
                  <a:lnTo>
                    <a:pt x="32950" y="34755"/>
                  </a:lnTo>
                  <a:lnTo>
                    <a:pt x="34871" y="24907"/>
                  </a:lnTo>
                  <a:lnTo>
                    <a:pt x="38761" y="15920"/>
                  </a:lnTo>
                  <a:lnTo>
                    <a:pt x="44340" y="8169"/>
                  </a:lnTo>
                  <a:lnTo>
                    <a:pt x="51289" y="2735"/>
                  </a:lnTo>
                  <a:lnTo>
                    <a:pt x="59284" y="30"/>
                  </a:lnTo>
                  <a:lnTo>
                    <a:pt x="67882" y="0"/>
                  </a:lnTo>
                  <a:lnTo>
                    <a:pt x="76555" y="2484"/>
                  </a:lnTo>
                  <a:lnTo>
                    <a:pt x="85003" y="7117"/>
                  </a:lnTo>
                  <a:lnTo>
                    <a:pt x="92976" y="13444"/>
                  </a:lnTo>
                  <a:lnTo>
                    <a:pt x="100184" y="21037"/>
                  </a:lnTo>
                  <a:lnTo>
                    <a:pt x="106551" y="29542"/>
                  </a:lnTo>
                  <a:lnTo>
                    <a:pt x="112166" y="38688"/>
                  </a:lnTo>
                  <a:lnTo>
                    <a:pt x="117181" y="48279"/>
                  </a:lnTo>
                  <a:lnTo>
                    <a:pt x="121739" y="58179"/>
                  </a:lnTo>
                  <a:lnTo>
                    <a:pt x="125802" y="68454"/>
                  </a:lnTo>
                  <a:lnTo>
                    <a:pt x="129161" y="79345"/>
                  </a:lnTo>
                  <a:lnTo>
                    <a:pt x="131749" y="90940"/>
                  </a:lnTo>
                  <a:lnTo>
                    <a:pt x="133488" y="103338"/>
                  </a:lnTo>
                  <a:lnTo>
                    <a:pt x="134205" y="116726"/>
                  </a:lnTo>
                  <a:lnTo>
                    <a:pt x="133909" y="131102"/>
                  </a:lnTo>
                  <a:lnTo>
                    <a:pt x="132743" y="146163"/>
                  </a:lnTo>
                  <a:lnTo>
                    <a:pt x="130898" y="161419"/>
                  </a:lnTo>
                  <a:lnTo>
                    <a:pt x="128543" y="176563"/>
                  </a:lnTo>
                  <a:lnTo>
                    <a:pt x="125659" y="191323"/>
                  </a:lnTo>
                  <a:lnTo>
                    <a:pt x="122046" y="205388"/>
                  </a:lnTo>
                  <a:lnTo>
                    <a:pt x="117643" y="218652"/>
                  </a:lnTo>
                  <a:lnTo>
                    <a:pt x="112210" y="230864"/>
                  </a:lnTo>
                  <a:lnTo>
                    <a:pt x="105275" y="241548"/>
                  </a:lnTo>
                  <a:lnTo>
                    <a:pt x="96715" y="250584"/>
                  </a:lnTo>
                  <a:lnTo>
                    <a:pt x="86712" y="257991"/>
                  </a:lnTo>
                  <a:lnTo>
                    <a:pt x="75556" y="263759"/>
                  </a:lnTo>
                  <a:lnTo>
                    <a:pt x="63542" y="268040"/>
                  </a:lnTo>
                  <a:lnTo>
                    <a:pt x="51241" y="270781"/>
                  </a:lnTo>
                  <a:lnTo>
                    <a:pt x="39451" y="271656"/>
                  </a:lnTo>
                  <a:lnTo>
                    <a:pt x="28574" y="270644"/>
                  </a:lnTo>
                  <a:lnTo>
                    <a:pt x="18967" y="267678"/>
                  </a:lnTo>
                  <a:lnTo>
                    <a:pt x="11112" y="262489"/>
                  </a:lnTo>
                  <a:lnTo>
                    <a:pt x="5103" y="255153"/>
                  </a:lnTo>
                  <a:lnTo>
                    <a:pt x="1203" y="246330"/>
                  </a:lnTo>
                  <a:lnTo>
                    <a:pt x="0" y="237039"/>
                  </a:lnTo>
                  <a:lnTo>
                    <a:pt x="1561" y="227923"/>
                  </a:lnTo>
                  <a:lnTo>
                    <a:pt x="5523" y="219706"/>
                  </a:lnTo>
                  <a:lnTo>
                    <a:pt x="11378" y="213331"/>
                  </a:lnTo>
                  <a:lnTo>
                    <a:pt x="18643" y="209127"/>
                  </a:lnTo>
                  <a:lnTo>
                    <a:pt x="26925" y="206917"/>
                  </a:lnTo>
                  <a:lnTo>
                    <a:pt x="35919" y="206323"/>
                  </a:lnTo>
                  <a:lnTo>
                    <a:pt x="45403" y="206958"/>
                  </a:lnTo>
                  <a:lnTo>
                    <a:pt x="55058" y="208649"/>
                  </a:lnTo>
                  <a:lnTo>
                    <a:pt x="64466" y="211445"/>
                  </a:lnTo>
                  <a:lnTo>
                    <a:pt x="73428" y="215278"/>
                  </a:lnTo>
                  <a:lnTo>
                    <a:pt x="82092" y="219815"/>
                  </a:lnTo>
                  <a:lnTo>
                    <a:pt x="90830" y="224551"/>
                  </a:lnTo>
                  <a:lnTo>
                    <a:pt x="99860" y="229181"/>
                  </a:lnTo>
                  <a:lnTo>
                    <a:pt x="109233" y="233593"/>
                  </a:lnTo>
                  <a:lnTo>
                    <a:pt x="118911" y="237784"/>
                  </a:lnTo>
                  <a:lnTo>
                    <a:pt x="128828" y="241782"/>
                  </a:lnTo>
                  <a:lnTo>
                    <a:pt x="138854" y="245480"/>
                  </a:lnTo>
                  <a:lnTo>
                    <a:pt x="149993" y="248985"/>
                  </a:lnTo>
                  <a:lnTo>
                    <a:pt x="165459" y="252606"/>
                  </a:lnTo>
                  <a:lnTo>
                    <a:pt x="190676" y="2569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780559" y="1610860"/>
              <a:ext cx="47609" cy="157928"/>
            </a:xfrm>
            <a:custGeom>
              <a:avLst/>
              <a:gdLst/>
              <a:ahLst/>
              <a:cxnLst/>
              <a:rect l="0" t="0" r="0" b="0"/>
              <a:pathLst>
                <a:path w="47609" h="157928">
                  <a:moveTo>
                    <a:pt x="0" y="0"/>
                  </a:moveTo>
                  <a:lnTo>
                    <a:pt x="5868" y="5867"/>
                  </a:lnTo>
                  <a:lnTo>
                    <a:pt x="11433" y="11432"/>
                  </a:lnTo>
                  <a:lnTo>
                    <a:pt x="17227" y="17235"/>
                  </a:lnTo>
                  <a:lnTo>
                    <a:pt x="23135" y="23489"/>
                  </a:lnTo>
                  <a:lnTo>
                    <a:pt x="28817" y="30467"/>
                  </a:lnTo>
                  <a:lnTo>
                    <a:pt x="34087" y="38253"/>
                  </a:lnTo>
                  <a:lnTo>
                    <a:pt x="38765" y="46927"/>
                  </a:lnTo>
                  <a:lnTo>
                    <a:pt x="42602" y="56655"/>
                  </a:lnTo>
                  <a:lnTo>
                    <a:pt x="45542" y="67417"/>
                  </a:lnTo>
                  <a:lnTo>
                    <a:pt x="47361" y="78898"/>
                  </a:lnTo>
                  <a:lnTo>
                    <a:pt x="47608" y="90595"/>
                  </a:lnTo>
                  <a:lnTo>
                    <a:pt x="46181" y="102192"/>
                  </a:lnTo>
                  <a:lnTo>
                    <a:pt x="43200" y="113316"/>
                  </a:lnTo>
                  <a:lnTo>
                    <a:pt x="38335" y="124648"/>
                  </a:lnTo>
                  <a:lnTo>
                    <a:pt x="28918" y="138297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106943" y="896428"/>
              <a:ext cx="168457" cy="273410"/>
            </a:xfrm>
            <a:custGeom>
              <a:avLst/>
              <a:gdLst/>
              <a:ahLst/>
              <a:cxnLst/>
              <a:rect l="0" t="0" r="0" b="0"/>
              <a:pathLst>
                <a:path w="168457" h="273410">
                  <a:moveTo>
                    <a:pt x="0" y="40608"/>
                  </a:moveTo>
                  <a:lnTo>
                    <a:pt x="5867" y="31874"/>
                  </a:lnTo>
                  <a:lnTo>
                    <a:pt x="11432" y="24167"/>
                  </a:lnTo>
                  <a:lnTo>
                    <a:pt x="17240" y="16779"/>
                  </a:lnTo>
                  <a:lnTo>
                    <a:pt x="23666" y="10036"/>
                  </a:lnTo>
                  <a:lnTo>
                    <a:pt x="31293" y="4802"/>
                  </a:lnTo>
                  <a:lnTo>
                    <a:pt x="40323" y="1441"/>
                  </a:lnTo>
                  <a:lnTo>
                    <a:pt x="50477" y="0"/>
                  </a:lnTo>
                  <a:lnTo>
                    <a:pt x="61204" y="471"/>
                  </a:lnTo>
                  <a:lnTo>
                    <a:pt x="72116" y="2646"/>
                  </a:lnTo>
                  <a:lnTo>
                    <a:pt x="82864" y="6359"/>
                  </a:lnTo>
                  <a:lnTo>
                    <a:pt x="93072" y="11584"/>
                  </a:lnTo>
                  <a:lnTo>
                    <a:pt x="102597" y="18172"/>
                  </a:lnTo>
                  <a:lnTo>
                    <a:pt x="111312" y="26033"/>
                  </a:lnTo>
                  <a:lnTo>
                    <a:pt x="119027" y="35211"/>
                  </a:lnTo>
                  <a:lnTo>
                    <a:pt x="125739" y="45604"/>
                  </a:lnTo>
                  <a:lnTo>
                    <a:pt x="131588" y="56836"/>
                  </a:lnTo>
                  <a:lnTo>
                    <a:pt x="136758" y="68367"/>
                  </a:lnTo>
                  <a:lnTo>
                    <a:pt x="141420" y="79867"/>
                  </a:lnTo>
                  <a:lnTo>
                    <a:pt x="145554" y="91367"/>
                  </a:lnTo>
                  <a:lnTo>
                    <a:pt x="148960" y="103154"/>
                  </a:lnTo>
                  <a:lnTo>
                    <a:pt x="151580" y="115377"/>
                  </a:lnTo>
                  <a:lnTo>
                    <a:pt x="153341" y="127875"/>
                  </a:lnTo>
                  <a:lnTo>
                    <a:pt x="154072" y="140272"/>
                  </a:lnTo>
                  <a:lnTo>
                    <a:pt x="153784" y="152354"/>
                  </a:lnTo>
                  <a:lnTo>
                    <a:pt x="152625" y="164079"/>
                  </a:lnTo>
                  <a:lnTo>
                    <a:pt x="150784" y="175485"/>
                  </a:lnTo>
                  <a:lnTo>
                    <a:pt x="148432" y="186635"/>
                  </a:lnTo>
                  <a:lnTo>
                    <a:pt x="145550" y="197427"/>
                  </a:lnTo>
                  <a:lnTo>
                    <a:pt x="141938" y="207608"/>
                  </a:lnTo>
                  <a:lnTo>
                    <a:pt x="137545" y="217089"/>
                  </a:lnTo>
                  <a:lnTo>
                    <a:pt x="132459" y="225931"/>
                  </a:lnTo>
                  <a:lnTo>
                    <a:pt x="126821" y="234257"/>
                  </a:lnTo>
                  <a:lnTo>
                    <a:pt x="120764" y="242188"/>
                  </a:lnTo>
                  <a:lnTo>
                    <a:pt x="114238" y="249668"/>
                  </a:lnTo>
                  <a:lnTo>
                    <a:pt x="107026" y="256472"/>
                  </a:lnTo>
                  <a:lnTo>
                    <a:pt x="99063" y="262523"/>
                  </a:lnTo>
                  <a:lnTo>
                    <a:pt x="90427" y="267570"/>
                  </a:lnTo>
                  <a:lnTo>
                    <a:pt x="81251" y="271129"/>
                  </a:lnTo>
                  <a:lnTo>
                    <a:pt x="71675" y="273071"/>
                  </a:lnTo>
                  <a:lnTo>
                    <a:pt x="61974" y="273409"/>
                  </a:lnTo>
                  <a:lnTo>
                    <a:pt x="52541" y="272122"/>
                  </a:lnTo>
                  <a:lnTo>
                    <a:pt x="43575" y="269364"/>
                  </a:lnTo>
                  <a:lnTo>
                    <a:pt x="35249" y="265243"/>
                  </a:lnTo>
                  <a:lnTo>
                    <a:pt x="27804" y="259736"/>
                  </a:lnTo>
                  <a:lnTo>
                    <a:pt x="21287" y="252960"/>
                  </a:lnTo>
                  <a:lnTo>
                    <a:pt x="15910" y="245141"/>
                  </a:lnTo>
                  <a:lnTo>
                    <a:pt x="12120" y="236523"/>
                  </a:lnTo>
                  <a:lnTo>
                    <a:pt x="10025" y="227329"/>
                  </a:lnTo>
                  <a:lnTo>
                    <a:pt x="9753" y="218055"/>
                  </a:lnTo>
                  <a:lnTo>
                    <a:pt x="11615" y="209442"/>
                  </a:lnTo>
                  <a:lnTo>
                    <a:pt x="15573" y="201847"/>
                  </a:lnTo>
                  <a:lnTo>
                    <a:pt x="21314" y="195598"/>
                  </a:lnTo>
                  <a:lnTo>
                    <a:pt x="28448" y="191148"/>
                  </a:lnTo>
                  <a:lnTo>
                    <a:pt x="36611" y="188565"/>
                  </a:lnTo>
                  <a:lnTo>
                    <a:pt x="45513" y="187610"/>
                  </a:lnTo>
                  <a:lnTo>
                    <a:pt x="54933" y="187940"/>
                  </a:lnTo>
                  <a:lnTo>
                    <a:pt x="64710" y="189230"/>
                  </a:lnTo>
                  <a:lnTo>
                    <a:pt x="74732" y="191210"/>
                  </a:lnTo>
                  <a:lnTo>
                    <a:pt x="84918" y="193675"/>
                  </a:lnTo>
                  <a:lnTo>
                    <a:pt x="95217" y="196477"/>
                  </a:lnTo>
                  <a:lnTo>
                    <a:pt x="105593" y="199508"/>
                  </a:lnTo>
                  <a:lnTo>
                    <a:pt x="116019" y="202696"/>
                  </a:lnTo>
                  <a:lnTo>
                    <a:pt x="126465" y="205985"/>
                  </a:lnTo>
                  <a:lnTo>
                    <a:pt x="136467" y="209189"/>
                  </a:lnTo>
                  <a:lnTo>
                    <a:pt x="146105" y="212302"/>
                  </a:lnTo>
                  <a:lnTo>
                    <a:pt x="156230" y="215595"/>
                  </a:lnTo>
                  <a:lnTo>
                    <a:pt x="168456" y="219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033243" y="1231834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315855" y="0"/>
                  </a:moveTo>
                  <a:lnTo>
                    <a:pt x="306987" y="2866"/>
                  </a:lnTo>
                  <a:lnTo>
                    <a:pt x="298000" y="5009"/>
                  </a:lnTo>
                  <a:lnTo>
                    <a:pt x="288000" y="6612"/>
                  </a:lnTo>
                  <a:lnTo>
                    <a:pt x="276845" y="7792"/>
                  </a:lnTo>
                  <a:lnTo>
                    <a:pt x="264386" y="8641"/>
                  </a:lnTo>
                  <a:lnTo>
                    <a:pt x="250680" y="9238"/>
                  </a:lnTo>
                  <a:lnTo>
                    <a:pt x="236089" y="9652"/>
                  </a:lnTo>
                  <a:lnTo>
                    <a:pt x="221160" y="9937"/>
                  </a:lnTo>
                  <a:lnTo>
                    <a:pt x="206236" y="10130"/>
                  </a:lnTo>
                  <a:lnTo>
                    <a:pt x="191454" y="10261"/>
                  </a:lnTo>
                  <a:lnTo>
                    <a:pt x="176845" y="10349"/>
                  </a:lnTo>
                  <a:lnTo>
                    <a:pt x="162383" y="10408"/>
                  </a:lnTo>
                  <a:lnTo>
                    <a:pt x="147873" y="10448"/>
                  </a:lnTo>
                  <a:lnTo>
                    <a:pt x="132979" y="10475"/>
                  </a:lnTo>
                  <a:lnTo>
                    <a:pt x="117549" y="10493"/>
                  </a:lnTo>
                  <a:lnTo>
                    <a:pt x="101760" y="10504"/>
                  </a:lnTo>
                  <a:lnTo>
                    <a:pt x="86009" y="10512"/>
                  </a:lnTo>
                  <a:lnTo>
                    <a:pt x="70537" y="10518"/>
                  </a:lnTo>
                  <a:lnTo>
                    <a:pt x="55814" y="10521"/>
                  </a:lnTo>
                  <a:lnTo>
                    <a:pt x="41061" y="10524"/>
                  </a:lnTo>
                  <a:lnTo>
                    <a:pt x="23868" y="1052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96415" y="1352248"/>
              <a:ext cx="131557" cy="263112"/>
            </a:xfrm>
            <a:custGeom>
              <a:avLst/>
              <a:gdLst/>
              <a:ahLst/>
              <a:cxnLst/>
              <a:rect l="0" t="0" r="0" b="0"/>
              <a:pathLst>
                <a:path w="131557" h="263112">
                  <a:moveTo>
                    <a:pt x="0" y="16456"/>
                  </a:moveTo>
                  <a:lnTo>
                    <a:pt x="6002" y="10723"/>
                  </a:lnTo>
                  <a:lnTo>
                    <a:pt x="12846" y="6439"/>
                  </a:lnTo>
                  <a:lnTo>
                    <a:pt x="21234" y="3237"/>
                  </a:lnTo>
                  <a:lnTo>
                    <a:pt x="30861" y="1049"/>
                  </a:lnTo>
                  <a:lnTo>
                    <a:pt x="41175" y="0"/>
                  </a:lnTo>
                  <a:lnTo>
                    <a:pt x="51775" y="68"/>
                  </a:lnTo>
                  <a:lnTo>
                    <a:pt x="62127" y="1410"/>
                  </a:lnTo>
                  <a:lnTo>
                    <a:pt x="71530" y="4435"/>
                  </a:lnTo>
                  <a:lnTo>
                    <a:pt x="79686" y="9210"/>
                  </a:lnTo>
                  <a:lnTo>
                    <a:pt x="86329" y="15518"/>
                  </a:lnTo>
                  <a:lnTo>
                    <a:pt x="91048" y="23039"/>
                  </a:lnTo>
                  <a:lnTo>
                    <a:pt x="93811" y="31462"/>
                  </a:lnTo>
                  <a:lnTo>
                    <a:pt x="94719" y="40370"/>
                  </a:lnTo>
                  <a:lnTo>
                    <a:pt x="93824" y="49261"/>
                  </a:lnTo>
                  <a:lnTo>
                    <a:pt x="91334" y="57861"/>
                  </a:lnTo>
                  <a:lnTo>
                    <a:pt x="87393" y="65939"/>
                  </a:lnTo>
                  <a:lnTo>
                    <a:pt x="82009" y="73218"/>
                  </a:lnTo>
                  <a:lnTo>
                    <a:pt x="75349" y="79649"/>
                  </a:lnTo>
                  <a:lnTo>
                    <a:pt x="68925" y="85891"/>
                  </a:lnTo>
                  <a:lnTo>
                    <a:pt x="66179" y="92870"/>
                  </a:lnTo>
                  <a:lnTo>
                    <a:pt x="68415" y="100179"/>
                  </a:lnTo>
                  <a:lnTo>
                    <a:pt x="73688" y="107061"/>
                  </a:lnTo>
                  <a:lnTo>
                    <a:pt x="80578" y="113619"/>
                  </a:lnTo>
                  <a:lnTo>
                    <a:pt x="88135" y="120094"/>
                  </a:lnTo>
                  <a:lnTo>
                    <a:pt x="95845" y="126628"/>
                  </a:lnTo>
                  <a:lnTo>
                    <a:pt x="103326" y="133428"/>
                  </a:lnTo>
                  <a:lnTo>
                    <a:pt x="110206" y="140800"/>
                  </a:lnTo>
                  <a:lnTo>
                    <a:pt x="116349" y="148865"/>
                  </a:lnTo>
                  <a:lnTo>
                    <a:pt x="121645" y="157732"/>
                  </a:lnTo>
                  <a:lnTo>
                    <a:pt x="125915" y="167592"/>
                  </a:lnTo>
                  <a:lnTo>
                    <a:pt x="129150" y="178440"/>
                  </a:lnTo>
                  <a:lnTo>
                    <a:pt x="131171" y="189808"/>
                  </a:lnTo>
                  <a:lnTo>
                    <a:pt x="131556" y="200899"/>
                  </a:lnTo>
                  <a:lnTo>
                    <a:pt x="130216" y="211279"/>
                  </a:lnTo>
                  <a:lnTo>
                    <a:pt x="127199" y="220874"/>
                  </a:lnTo>
                  <a:lnTo>
                    <a:pt x="122506" y="229779"/>
                  </a:lnTo>
                  <a:lnTo>
                    <a:pt x="116310" y="238129"/>
                  </a:lnTo>
                  <a:lnTo>
                    <a:pt x="108726" y="245738"/>
                  </a:lnTo>
                  <a:lnTo>
                    <a:pt x="99741" y="252104"/>
                  </a:lnTo>
                  <a:lnTo>
                    <a:pt x="89481" y="257051"/>
                  </a:lnTo>
                  <a:lnTo>
                    <a:pt x="78340" y="260544"/>
                  </a:lnTo>
                  <a:lnTo>
                    <a:pt x="66870" y="262523"/>
                  </a:lnTo>
                  <a:lnTo>
                    <a:pt x="55426" y="263111"/>
                  </a:lnTo>
                  <a:lnTo>
                    <a:pt x="44405" y="262524"/>
                  </a:lnTo>
                  <a:lnTo>
                    <a:pt x="33152" y="260806"/>
                  </a:lnTo>
                  <a:lnTo>
                    <a:pt x="19567" y="256694"/>
                  </a:lnTo>
                  <a:lnTo>
                    <a:pt x="0" y="248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359626" y="1674031"/>
              <a:ext cx="55807" cy="105286"/>
            </a:xfrm>
            <a:custGeom>
              <a:avLst/>
              <a:gdLst/>
              <a:ahLst/>
              <a:cxnLst/>
              <a:rect l="0" t="0" r="0" b="0"/>
              <a:pathLst>
                <a:path w="55807" h="105286">
                  <a:moveTo>
                    <a:pt x="21058" y="0"/>
                  </a:moveTo>
                  <a:lnTo>
                    <a:pt x="26926" y="5934"/>
                  </a:lnTo>
                  <a:lnTo>
                    <a:pt x="32490" y="12139"/>
                  </a:lnTo>
                  <a:lnTo>
                    <a:pt x="38280" y="19239"/>
                  </a:lnTo>
                  <a:lnTo>
                    <a:pt x="44015" y="27352"/>
                  </a:lnTo>
                  <a:lnTo>
                    <a:pt x="49048" y="36647"/>
                  </a:lnTo>
                  <a:lnTo>
                    <a:pt x="53056" y="47081"/>
                  </a:lnTo>
                  <a:lnTo>
                    <a:pt x="55563" y="57988"/>
                  </a:lnTo>
                  <a:lnTo>
                    <a:pt x="55806" y="68229"/>
                  </a:lnTo>
                  <a:lnTo>
                    <a:pt x="53593" y="77214"/>
                  </a:lnTo>
                  <a:lnTo>
                    <a:pt x="49078" y="84738"/>
                  </a:lnTo>
                  <a:lnTo>
                    <a:pt x="41748" y="91455"/>
                  </a:lnTo>
                  <a:lnTo>
                    <a:pt x="27603" y="9794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717596" y="952190"/>
              <a:ext cx="227241" cy="264368"/>
            </a:xfrm>
            <a:custGeom>
              <a:avLst/>
              <a:gdLst/>
              <a:ahLst/>
              <a:cxnLst/>
              <a:rect l="0" t="0" r="0" b="0"/>
              <a:pathLst>
                <a:path w="227241" h="264368">
                  <a:moveTo>
                    <a:pt x="31585" y="48017"/>
                  </a:moveTo>
                  <a:lnTo>
                    <a:pt x="34654" y="39349"/>
                  </a:lnTo>
                  <a:lnTo>
                    <a:pt x="38716" y="32283"/>
                  </a:lnTo>
                  <a:lnTo>
                    <a:pt x="44209" y="26177"/>
                  </a:lnTo>
                  <a:lnTo>
                    <a:pt x="50968" y="20776"/>
                  </a:lnTo>
                  <a:lnTo>
                    <a:pt x="58766" y="15914"/>
                  </a:lnTo>
                  <a:lnTo>
                    <a:pt x="67367" y="11459"/>
                  </a:lnTo>
                  <a:lnTo>
                    <a:pt x="76725" y="7466"/>
                  </a:lnTo>
                  <a:lnTo>
                    <a:pt x="86979" y="4154"/>
                  </a:lnTo>
                  <a:lnTo>
                    <a:pt x="98123" y="1601"/>
                  </a:lnTo>
                  <a:lnTo>
                    <a:pt x="109705" y="56"/>
                  </a:lnTo>
                  <a:lnTo>
                    <a:pt x="120947" y="0"/>
                  </a:lnTo>
                  <a:lnTo>
                    <a:pt x="131427" y="1564"/>
                  </a:lnTo>
                  <a:lnTo>
                    <a:pt x="140920" y="4734"/>
                  </a:lnTo>
                  <a:lnTo>
                    <a:pt x="149225" y="9528"/>
                  </a:lnTo>
                  <a:lnTo>
                    <a:pt x="156359" y="15795"/>
                  </a:lnTo>
                  <a:lnTo>
                    <a:pt x="162337" y="23425"/>
                  </a:lnTo>
                  <a:lnTo>
                    <a:pt x="167070" y="32440"/>
                  </a:lnTo>
                  <a:lnTo>
                    <a:pt x="170621" y="42721"/>
                  </a:lnTo>
                  <a:lnTo>
                    <a:pt x="172855" y="53876"/>
                  </a:lnTo>
                  <a:lnTo>
                    <a:pt x="173382" y="65355"/>
                  </a:lnTo>
                  <a:lnTo>
                    <a:pt x="172142" y="76810"/>
                  </a:lnTo>
                  <a:lnTo>
                    <a:pt x="169362" y="87941"/>
                  </a:lnTo>
                  <a:lnTo>
                    <a:pt x="165361" y="98416"/>
                  </a:lnTo>
                  <a:lnTo>
                    <a:pt x="160497" y="108131"/>
                  </a:lnTo>
                  <a:lnTo>
                    <a:pt x="156687" y="117309"/>
                  </a:lnTo>
                  <a:lnTo>
                    <a:pt x="156535" y="125430"/>
                  </a:lnTo>
                  <a:lnTo>
                    <a:pt x="159991" y="131695"/>
                  </a:lnTo>
                  <a:lnTo>
                    <a:pt x="166012" y="136949"/>
                  </a:lnTo>
                  <a:lnTo>
                    <a:pt x="173679" y="142043"/>
                  </a:lnTo>
                  <a:lnTo>
                    <a:pt x="182382" y="147547"/>
                  </a:lnTo>
                  <a:lnTo>
                    <a:pt x="191736" y="153884"/>
                  </a:lnTo>
                  <a:lnTo>
                    <a:pt x="201484" y="161172"/>
                  </a:lnTo>
                  <a:lnTo>
                    <a:pt x="210824" y="169480"/>
                  </a:lnTo>
                  <a:lnTo>
                    <a:pt x="218433" y="178945"/>
                  </a:lnTo>
                  <a:lnTo>
                    <a:pt x="223729" y="189520"/>
                  </a:lnTo>
                  <a:lnTo>
                    <a:pt x="226640" y="200701"/>
                  </a:lnTo>
                  <a:lnTo>
                    <a:pt x="227240" y="211665"/>
                  </a:lnTo>
                  <a:lnTo>
                    <a:pt x="225820" y="221954"/>
                  </a:lnTo>
                  <a:lnTo>
                    <a:pt x="222462" y="231318"/>
                  </a:lnTo>
                  <a:lnTo>
                    <a:pt x="216953" y="239535"/>
                  </a:lnTo>
                  <a:lnTo>
                    <a:pt x="209359" y="246611"/>
                  </a:lnTo>
                  <a:lnTo>
                    <a:pt x="199840" y="252549"/>
                  </a:lnTo>
                  <a:lnTo>
                    <a:pt x="188478" y="257256"/>
                  </a:lnTo>
                  <a:lnTo>
                    <a:pt x="175502" y="260792"/>
                  </a:lnTo>
                  <a:lnTo>
                    <a:pt x="161229" y="263187"/>
                  </a:lnTo>
                  <a:lnTo>
                    <a:pt x="145978" y="264354"/>
                  </a:lnTo>
                  <a:lnTo>
                    <a:pt x="130023" y="264367"/>
                  </a:lnTo>
                  <a:lnTo>
                    <a:pt x="113736" y="263581"/>
                  </a:lnTo>
                  <a:lnTo>
                    <a:pt x="97576" y="262523"/>
                  </a:lnTo>
                  <a:lnTo>
                    <a:pt x="81790" y="261520"/>
                  </a:lnTo>
                  <a:lnTo>
                    <a:pt x="66639" y="260695"/>
                  </a:lnTo>
                  <a:lnTo>
                    <a:pt x="50801" y="259977"/>
                  </a:lnTo>
                  <a:lnTo>
                    <a:pt x="30650" y="259311"/>
                  </a:lnTo>
                  <a:lnTo>
                    <a:pt x="0" y="258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686010" y="1291728"/>
              <a:ext cx="294799" cy="34863"/>
            </a:xfrm>
            <a:custGeom>
              <a:avLst/>
              <a:gdLst/>
              <a:ahLst/>
              <a:cxnLst/>
              <a:rect l="0" t="0" r="0" b="0"/>
              <a:pathLst>
                <a:path w="294799" h="34863">
                  <a:moveTo>
                    <a:pt x="294798" y="34862"/>
                  </a:moveTo>
                  <a:lnTo>
                    <a:pt x="285997" y="31928"/>
                  </a:lnTo>
                  <a:lnTo>
                    <a:pt x="277650" y="29146"/>
                  </a:lnTo>
                  <a:lnTo>
                    <a:pt x="268941" y="26251"/>
                  </a:lnTo>
                  <a:lnTo>
                    <a:pt x="259475" y="23384"/>
                  </a:lnTo>
                  <a:lnTo>
                    <a:pt x="248683" y="20867"/>
                  </a:lnTo>
                  <a:lnTo>
                    <a:pt x="236386" y="18852"/>
                  </a:lnTo>
                  <a:lnTo>
                    <a:pt x="222720" y="17166"/>
                  </a:lnTo>
                  <a:lnTo>
                    <a:pt x="207954" y="15423"/>
                  </a:lnTo>
                  <a:lnTo>
                    <a:pt x="192351" y="13397"/>
                  </a:lnTo>
                  <a:lnTo>
                    <a:pt x="175977" y="11035"/>
                  </a:lnTo>
                  <a:lnTo>
                    <a:pt x="158702" y="8371"/>
                  </a:lnTo>
                  <a:lnTo>
                    <a:pt x="140541" y="5473"/>
                  </a:lnTo>
                  <a:lnTo>
                    <a:pt x="122108" y="2731"/>
                  </a:lnTo>
                  <a:lnTo>
                    <a:pt x="104494" y="809"/>
                  </a:lnTo>
                  <a:lnTo>
                    <a:pt x="88241" y="0"/>
                  </a:lnTo>
                  <a:lnTo>
                    <a:pt x="73247" y="109"/>
                  </a:lnTo>
                  <a:lnTo>
                    <a:pt x="57243" y="643"/>
                  </a:lnTo>
                  <a:lnTo>
                    <a:pt x="35477" y="1654"/>
                  </a:lnTo>
                  <a:lnTo>
                    <a:pt x="0" y="32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891892" y="1452932"/>
              <a:ext cx="25746" cy="273742"/>
            </a:xfrm>
            <a:custGeom>
              <a:avLst/>
              <a:gdLst/>
              <a:ahLst/>
              <a:cxnLst/>
              <a:rect l="0" t="0" r="0" b="0"/>
              <a:pathLst>
                <a:path w="25746" h="273742">
                  <a:moveTo>
                    <a:pt x="4688" y="0"/>
                  </a:moveTo>
                  <a:lnTo>
                    <a:pt x="4621" y="11668"/>
                  </a:lnTo>
                  <a:lnTo>
                    <a:pt x="3981" y="22157"/>
                  </a:lnTo>
                  <a:lnTo>
                    <a:pt x="2694" y="32468"/>
                  </a:lnTo>
                  <a:lnTo>
                    <a:pt x="1179" y="43115"/>
                  </a:lnTo>
                  <a:lnTo>
                    <a:pt x="160" y="54755"/>
                  </a:lnTo>
                  <a:lnTo>
                    <a:pt x="0" y="67651"/>
                  </a:lnTo>
                  <a:lnTo>
                    <a:pt x="727" y="81731"/>
                  </a:lnTo>
                  <a:lnTo>
                    <a:pt x="2213" y="96782"/>
                  </a:lnTo>
                  <a:lnTo>
                    <a:pt x="4285" y="112573"/>
                  </a:lnTo>
                  <a:lnTo>
                    <a:pt x="6625" y="128905"/>
                  </a:lnTo>
                  <a:lnTo>
                    <a:pt x="8801" y="145620"/>
                  </a:lnTo>
                  <a:lnTo>
                    <a:pt x="10596" y="162592"/>
                  </a:lnTo>
                  <a:lnTo>
                    <a:pt x="12136" y="179411"/>
                  </a:lnTo>
                  <a:lnTo>
                    <a:pt x="13785" y="195404"/>
                  </a:lnTo>
                  <a:lnTo>
                    <a:pt x="15744" y="210263"/>
                  </a:lnTo>
                  <a:lnTo>
                    <a:pt x="17901" y="223770"/>
                  </a:lnTo>
                  <a:lnTo>
                    <a:pt x="20122" y="237052"/>
                  </a:lnTo>
                  <a:lnTo>
                    <a:pt x="22608" y="252390"/>
                  </a:lnTo>
                  <a:lnTo>
                    <a:pt x="2574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735114" y="1442404"/>
              <a:ext cx="161467" cy="175543"/>
            </a:xfrm>
            <a:custGeom>
              <a:avLst/>
              <a:gdLst/>
              <a:ahLst/>
              <a:cxnLst/>
              <a:rect l="0" t="0" r="0" b="0"/>
              <a:pathLst>
                <a:path w="161467" h="175543">
                  <a:moveTo>
                    <a:pt x="161466" y="147399"/>
                  </a:moveTo>
                  <a:lnTo>
                    <a:pt x="152665" y="150333"/>
                  </a:lnTo>
                  <a:lnTo>
                    <a:pt x="144319" y="153115"/>
                  </a:lnTo>
                  <a:lnTo>
                    <a:pt x="135619" y="156014"/>
                  </a:lnTo>
                  <a:lnTo>
                    <a:pt x="126499" y="159055"/>
                  </a:lnTo>
                  <a:lnTo>
                    <a:pt x="117004" y="162220"/>
                  </a:lnTo>
                  <a:lnTo>
                    <a:pt x="107207" y="165479"/>
                  </a:lnTo>
                  <a:lnTo>
                    <a:pt x="97021" y="168644"/>
                  </a:lnTo>
                  <a:lnTo>
                    <a:pt x="86198" y="171387"/>
                  </a:lnTo>
                  <a:lnTo>
                    <a:pt x="74659" y="173558"/>
                  </a:lnTo>
                  <a:lnTo>
                    <a:pt x="62469" y="175015"/>
                  </a:lnTo>
                  <a:lnTo>
                    <a:pt x="49755" y="175542"/>
                  </a:lnTo>
                  <a:lnTo>
                    <a:pt x="36667" y="175108"/>
                  </a:lnTo>
                  <a:lnTo>
                    <a:pt x="24135" y="173512"/>
                  </a:lnTo>
                  <a:lnTo>
                    <a:pt x="13777" y="170312"/>
                  </a:lnTo>
                  <a:lnTo>
                    <a:pt x="6307" y="165418"/>
                  </a:lnTo>
                  <a:lnTo>
                    <a:pt x="1772" y="159030"/>
                  </a:lnTo>
                  <a:lnTo>
                    <a:pt x="0" y="151454"/>
                  </a:lnTo>
                  <a:lnTo>
                    <a:pt x="581" y="142990"/>
                  </a:lnTo>
                  <a:lnTo>
                    <a:pt x="2848" y="133885"/>
                  </a:lnTo>
                  <a:lnTo>
                    <a:pt x="6022" y="124329"/>
                  </a:lnTo>
                  <a:lnTo>
                    <a:pt x="9584" y="114451"/>
                  </a:lnTo>
                  <a:lnTo>
                    <a:pt x="13274" y="104023"/>
                  </a:lnTo>
                  <a:lnTo>
                    <a:pt x="16976" y="92497"/>
                  </a:lnTo>
                  <a:lnTo>
                    <a:pt x="20646" y="79677"/>
                  </a:lnTo>
                  <a:lnTo>
                    <a:pt x="24122" y="66039"/>
                  </a:lnTo>
                  <a:lnTo>
                    <a:pt x="27456" y="51013"/>
                  </a:lnTo>
                  <a:lnTo>
                    <a:pt x="30937" y="31040"/>
                  </a:lnTo>
                  <a:lnTo>
                    <a:pt x="351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Oval 95"/>
          <p:cNvSpPr/>
          <p:nvPr/>
        </p:nvSpPr>
        <p:spPr>
          <a:xfrm>
            <a:off x="1440814" y="1840864"/>
            <a:ext cx="1582421" cy="158242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227707" y="2596133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8" name="Straight Connector 97"/>
          <p:cNvCxnSpPr/>
          <p:nvPr/>
        </p:nvCxnSpPr>
        <p:spPr>
          <a:xfrm>
            <a:off x="2232025" y="1874011"/>
            <a:ext cx="0" cy="73710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V="1">
            <a:off x="2274189" y="2514600"/>
            <a:ext cx="735711" cy="11747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Freeform 99"/>
          <p:cNvSpPr/>
          <p:nvPr/>
        </p:nvSpPr>
        <p:spPr>
          <a:xfrm>
            <a:off x="2495253" y="2000414"/>
            <a:ext cx="317862" cy="407864"/>
          </a:xfrm>
          <a:custGeom>
            <a:avLst/>
            <a:gdLst/>
            <a:ahLst/>
            <a:cxnLst/>
            <a:rect l="0" t="0" r="0" b="0"/>
            <a:pathLst>
              <a:path w="317862" h="407864">
                <a:moveTo>
                  <a:pt x="73700" y="294798"/>
                </a:moveTo>
                <a:lnTo>
                  <a:pt x="56932" y="289209"/>
                </a:lnTo>
                <a:lnTo>
                  <a:pt x="50823" y="291072"/>
                </a:lnTo>
                <a:lnTo>
                  <a:pt x="45581" y="295823"/>
                </a:lnTo>
                <a:lnTo>
                  <a:pt x="40916" y="302501"/>
                </a:lnTo>
                <a:lnTo>
                  <a:pt x="38976" y="310462"/>
                </a:lnTo>
                <a:lnTo>
                  <a:pt x="39940" y="328666"/>
                </a:lnTo>
                <a:lnTo>
                  <a:pt x="47387" y="345335"/>
                </a:lnTo>
                <a:lnTo>
                  <a:pt x="52649" y="353056"/>
                </a:lnTo>
                <a:lnTo>
                  <a:pt x="60835" y="357033"/>
                </a:lnTo>
                <a:lnTo>
                  <a:pt x="82410" y="358333"/>
                </a:lnTo>
                <a:lnTo>
                  <a:pt x="91205" y="354702"/>
                </a:lnTo>
                <a:lnTo>
                  <a:pt x="104097" y="341309"/>
                </a:lnTo>
                <a:lnTo>
                  <a:pt x="110606" y="320539"/>
                </a:lnTo>
                <a:lnTo>
                  <a:pt x="112330" y="296880"/>
                </a:lnTo>
                <a:lnTo>
                  <a:pt x="109196" y="274666"/>
                </a:lnTo>
                <a:lnTo>
                  <a:pt x="100784" y="256215"/>
                </a:lnTo>
                <a:lnTo>
                  <a:pt x="95266" y="248019"/>
                </a:lnTo>
                <a:lnTo>
                  <a:pt x="86907" y="242555"/>
                </a:lnTo>
                <a:lnTo>
                  <a:pt x="65142" y="236484"/>
                </a:lnTo>
                <a:lnTo>
                  <a:pt x="55126" y="238374"/>
                </a:lnTo>
                <a:lnTo>
                  <a:pt x="37759" y="249834"/>
                </a:lnTo>
                <a:lnTo>
                  <a:pt x="20417" y="276016"/>
                </a:lnTo>
                <a:lnTo>
                  <a:pt x="18043" y="295809"/>
                </a:lnTo>
                <a:lnTo>
                  <a:pt x="22058" y="316304"/>
                </a:lnTo>
                <a:lnTo>
                  <a:pt x="37471" y="346404"/>
                </a:lnTo>
                <a:lnTo>
                  <a:pt x="70503" y="385446"/>
                </a:lnTo>
                <a:lnTo>
                  <a:pt x="96929" y="401335"/>
                </a:lnTo>
                <a:lnTo>
                  <a:pt x="132575" y="407863"/>
                </a:lnTo>
                <a:lnTo>
                  <a:pt x="156019" y="403151"/>
                </a:lnTo>
                <a:lnTo>
                  <a:pt x="185828" y="387344"/>
                </a:lnTo>
                <a:lnTo>
                  <a:pt x="200744" y="373364"/>
                </a:lnTo>
                <a:lnTo>
                  <a:pt x="211272" y="355453"/>
                </a:lnTo>
                <a:lnTo>
                  <a:pt x="218187" y="314460"/>
                </a:lnTo>
                <a:lnTo>
                  <a:pt x="212118" y="265017"/>
                </a:lnTo>
                <a:lnTo>
                  <a:pt x="201800" y="233331"/>
                </a:lnTo>
                <a:lnTo>
                  <a:pt x="157620" y="170956"/>
                </a:lnTo>
                <a:lnTo>
                  <a:pt x="142583" y="156699"/>
                </a:lnTo>
                <a:lnTo>
                  <a:pt x="90825" y="132700"/>
                </a:lnTo>
                <a:lnTo>
                  <a:pt x="154068" y="145704"/>
                </a:lnTo>
                <a:lnTo>
                  <a:pt x="188370" y="158075"/>
                </a:lnTo>
                <a:lnTo>
                  <a:pt x="230232" y="184386"/>
                </a:lnTo>
                <a:lnTo>
                  <a:pt x="275650" y="235394"/>
                </a:lnTo>
                <a:lnTo>
                  <a:pt x="302539" y="293959"/>
                </a:lnTo>
                <a:lnTo>
                  <a:pt x="314226" y="310413"/>
                </a:lnTo>
                <a:lnTo>
                  <a:pt x="317109" y="311057"/>
                </a:lnTo>
                <a:lnTo>
                  <a:pt x="317861" y="306807"/>
                </a:lnTo>
                <a:lnTo>
                  <a:pt x="307714" y="253616"/>
                </a:lnTo>
                <a:lnTo>
                  <a:pt x="291141" y="191253"/>
                </a:lnTo>
                <a:lnTo>
                  <a:pt x="276052" y="148913"/>
                </a:lnTo>
                <a:lnTo>
                  <a:pt x="245045" y="109456"/>
                </a:lnTo>
                <a:lnTo>
                  <a:pt x="209061" y="82019"/>
                </a:lnTo>
                <a:lnTo>
                  <a:pt x="148437" y="55405"/>
                </a:lnTo>
                <a:lnTo>
                  <a:pt x="93769" y="25579"/>
                </a:lnTo>
                <a:lnTo>
                  <a:pt x="32669" y="4768"/>
                </a:lnTo>
                <a:lnTo>
                  <a:pt x="0" y="0"/>
                </a:lnTo>
              </a:path>
            </a:pathLst>
          </a:custGeom>
          <a:ln w="1270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2443971" y="2347854"/>
            <a:ext cx="303632" cy="152080"/>
          </a:xfrm>
          <a:custGeom>
            <a:avLst/>
            <a:gdLst/>
            <a:ahLst/>
            <a:cxnLst/>
            <a:rect l="0" t="0" r="0" b="0"/>
            <a:pathLst>
              <a:path w="303632" h="152080">
                <a:moveTo>
                  <a:pt x="282909" y="0"/>
                </a:moveTo>
                <a:lnTo>
                  <a:pt x="227865" y="17959"/>
                </a:lnTo>
                <a:lnTo>
                  <a:pt x="176457" y="31667"/>
                </a:lnTo>
                <a:lnTo>
                  <a:pt x="121242" y="51229"/>
                </a:lnTo>
                <a:lnTo>
                  <a:pt x="66445" y="69218"/>
                </a:lnTo>
                <a:lnTo>
                  <a:pt x="17493" y="80917"/>
                </a:lnTo>
                <a:lnTo>
                  <a:pt x="0" y="81587"/>
                </a:lnTo>
                <a:lnTo>
                  <a:pt x="1886" y="80128"/>
                </a:lnTo>
                <a:lnTo>
                  <a:pt x="55611" y="62812"/>
                </a:lnTo>
                <a:lnTo>
                  <a:pt x="108290" y="54652"/>
                </a:lnTo>
                <a:lnTo>
                  <a:pt x="163755" y="53040"/>
                </a:lnTo>
                <a:lnTo>
                  <a:pt x="222891" y="52721"/>
                </a:lnTo>
                <a:lnTo>
                  <a:pt x="273315" y="52666"/>
                </a:lnTo>
                <a:lnTo>
                  <a:pt x="290551" y="52658"/>
                </a:lnTo>
                <a:lnTo>
                  <a:pt x="299702" y="54993"/>
                </a:lnTo>
                <a:lnTo>
                  <a:pt x="303463" y="58889"/>
                </a:lnTo>
                <a:lnTo>
                  <a:pt x="303631" y="63826"/>
                </a:lnTo>
                <a:lnTo>
                  <a:pt x="300233" y="68287"/>
                </a:lnTo>
                <a:lnTo>
                  <a:pt x="278684" y="80155"/>
                </a:lnTo>
                <a:lnTo>
                  <a:pt x="224121" y="98192"/>
                </a:lnTo>
                <a:lnTo>
                  <a:pt x="167673" y="115804"/>
                </a:lnTo>
                <a:lnTo>
                  <a:pt x="106124" y="133360"/>
                </a:lnTo>
                <a:lnTo>
                  <a:pt x="42661" y="150909"/>
                </a:lnTo>
                <a:lnTo>
                  <a:pt x="39686" y="152079"/>
                </a:lnTo>
                <a:lnTo>
                  <a:pt x="94464" y="136323"/>
                </a:lnTo>
                <a:lnTo>
                  <a:pt x="153415" y="119251"/>
                </a:lnTo>
                <a:lnTo>
                  <a:pt x="198682" y="105285"/>
                </a:lnTo>
              </a:path>
            </a:pathLst>
          </a:custGeom>
          <a:ln w="1270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0" name="Group 109"/>
          <p:cNvGrpSpPr/>
          <p:nvPr/>
        </p:nvGrpSpPr>
        <p:grpSpPr>
          <a:xfrm>
            <a:off x="2289662" y="1906417"/>
            <a:ext cx="563371" cy="625204"/>
            <a:chOff x="2289662" y="1906417"/>
            <a:chExt cx="563371" cy="625204"/>
          </a:xfrm>
        </p:grpSpPr>
        <p:sp>
          <p:nvSpPr>
            <p:cNvPr id="102" name="Freeform 101"/>
            <p:cNvSpPr/>
            <p:nvPr/>
          </p:nvSpPr>
          <p:spPr>
            <a:xfrm>
              <a:off x="2442611" y="2421554"/>
              <a:ext cx="340971" cy="73700"/>
            </a:xfrm>
            <a:custGeom>
              <a:avLst/>
              <a:gdLst/>
              <a:ahLst/>
              <a:cxnLst/>
              <a:rect l="0" t="0" r="0" b="0"/>
              <a:pathLst>
                <a:path w="340971" h="73700">
                  <a:moveTo>
                    <a:pt x="136870" y="0"/>
                  </a:moveTo>
                  <a:lnTo>
                    <a:pt x="164426" y="7236"/>
                  </a:lnTo>
                  <a:lnTo>
                    <a:pt x="217529" y="6759"/>
                  </a:lnTo>
                  <a:lnTo>
                    <a:pt x="268097" y="1335"/>
                  </a:lnTo>
                  <a:lnTo>
                    <a:pt x="309243" y="396"/>
                  </a:lnTo>
                  <a:lnTo>
                    <a:pt x="316127" y="2603"/>
                  </a:lnTo>
                  <a:lnTo>
                    <a:pt x="318376" y="6415"/>
                  </a:lnTo>
                  <a:lnTo>
                    <a:pt x="317536" y="11296"/>
                  </a:lnTo>
                  <a:lnTo>
                    <a:pt x="312296" y="14550"/>
                  </a:lnTo>
                  <a:lnTo>
                    <a:pt x="257386" y="25789"/>
                  </a:lnTo>
                  <a:lnTo>
                    <a:pt x="200660" y="42275"/>
                  </a:lnTo>
                  <a:lnTo>
                    <a:pt x="165520" y="49571"/>
                  </a:lnTo>
                  <a:lnTo>
                    <a:pt x="147264" y="50107"/>
                  </a:lnTo>
                  <a:lnTo>
                    <a:pt x="147309" y="48613"/>
                  </a:lnTo>
                  <a:lnTo>
                    <a:pt x="172597" y="37809"/>
                  </a:lnTo>
                  <a:lnTo>
                    <a:pt x="225859" y="24409"/>
                  </a:lnTo>
                  <a:lnTo>
                    <a:pt x="278841" y="13617"/>
                  </a:lnTo>
                  <a:lnTo>
                    <a:pt x="339490" y="6039"/>
                  </a:lnTo>
                  <a:lnTo>
                    <a:pt x="340970" y="8706"/>
                  </a:lnTo>
                  <a:lnTo>
                    <a:pt x="339617" y="12823"/>
                  </a:lnTo>
                  <a:lnTo>
                    <a:pt x="328756" y="20517"/>
                  </a:lnTo>
                  <a:lnTo>
                    <a:pt x="273025" y="42066"/>
                  </a:lnTo>
                  <a:lnTo>
                    <a:pt x="212599" y="58485"/>
                  </a:lnTo>
                  <a:lnTo>
                    <a:pt x="149284" y="68143"/>
                  </a:lnTo>
                  <a:lnTo>
                    <a:pt x="110783" y="72053"/>
                  </a:lnTo>
                  <a:lnTo>
                    <a:pt x="105441" y="71432"/>
                  </a:lnTo>
                  <a:lnTo>
                    <a:pt x="105389" y="69848"/>
                  </a:lnTo>
                  <a:lnTo>
                    <a:pt x="108864" y="67622"/>
                  </a:lnTo>
                  <a:lnTo>
                    <a:pt x="168231" y="57973"/>
                  </a:lnTo>
                  <a:lnTo>
                    <a:pt x="229402" y="50225"/>
                  </a:lnTo>
                  <a:lnTo>
                    <a:pt x="292382" y="43182"/>
                  </a:lnTo>
                  <a:lnTo>
                    <a:pt x="324368" y="42430"/>
                  </a:lnTo>
                  <a:lnTo>
                    <a:pt x="275162" y="43312"/>
                  </a:lnTo>
                  <a:lnTo>
                    <a:pt x="215696" y="51183"/>
                  </a:lnTo>
                  <a:lnTo>
                    <a:pt x="155483" y="60784"/>
                  </a:lnTo>
                  <a:lnTo>
                    <a:pt x="101293" y="62699"/>
                  </a:lnTo>
                  <a:lnTo>
                    <a:pt x="39855" y="71442"/>
                  </a:lnTo>
                  <a:lnTo>
                    <a:pt x="0" y="73699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400497" y="2444785"/>
              <a:ext cx="452536" cy="71526"/>
            </a:xfrm>
            <a:custGeom>
              <a:avLst/>
              <a:gdLst/>
              <a:ahLst/>
              <a:cxnLst/>
              <a:rect l="0" t="0" r="0" b="0"/>
              <a:pathLst>
                <a:path w="452536" h="71526">
                  <a:moveTo>
                    <a:pt x="126342" y="39940"/>
                  </a:moveTo>
                  <a:lnTo>
                    <a:pt x="184959" y="25286"/>
                  </a:lnTo>
                  <a:lnTo>
                    <a:pt x="246368" y="18978"/>
                  </a:lnTo>
                  <a:lnTo>
                    <a:pt x="307892" y="10799"/>
                  </a:lnTo>
                  <a:lnTo>
                    <a:pt x="370434" y="8838"/>
                  </a:lnTo>
                  <a:lnTo>
                    <a:pt x="433656" y="85"/>
                  </a:lnTo>
                  <a:lnTo>
                    <a:pt x="452439" y="0"/>
                  </a:lnTo>
                  <a:lnTo>
                    <a:pt x="452535" y="1615"/>
                  </a:lnTo>
                  <a:lnTo>
                    <a:pt x="442112" y="6529"/>
                  </a:lnTo>
                  <a:lnTo>
                    <a:pt x="397293" y="16096"/>
                  </a:lnTo>
                  <a:lnTo>
                    <a:pt x="336761" y="25751"/>
                  </a:lnTo>
                  <a:lnTo>
                    <a:pt x="275339" y="34519"/>
                  </a:lnTo>
                  <a:lnTo>
                    <a:pt x="212976" y="42346"/>
                  </a:lnTo>
                  <a:lnTo>
                    <a:pt x="151009" y="50569"/>
                  </a:lnTo>
                  <a:lnTo>
                    <a:pt x="89643" y="59393"/>
                  </a:lnTo>
                  <a:lnTo>
                    <a:pt x="32299" y="69119"/>
                  </a:lnTo>
                  <a:lnTo>
                    <a:pt x="0" y="71525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337412" y="2118568"/>
              <a:ext cx="495709" cy="408272"/>
            </a:xfrm>
            <a:custGeom>
              <a:avLst/>
              <a:gdLst/>
              <a:ahLst/>
              <a:cxnLst/>
              <a:rect l="0" t="0" r="0" b="0"/>
              <a:pathLst>
                <a:path w="495709" h="408272">
                  <a:moveTo>
                    <a:pt x="199955" y="366157"/>
                  </a:moveTo>
                  <a:lnTo>
                    <a:pt x="262236" y="348199"/>
                  </a:lnTo>
                  <a:lnTo>
                    <a:pt x="316286" y="334490"/>
                  </a:lnTo>
                  <a:lnTo>
                    <a:pt x="372023" y="320518"/>
                  </a:lnTo>
                  <a:lnTo>
                    <a:pt x="428093" y="313728"/>
                  </a:lnTo>
                  <a:lnTo>
                    <a:pt x="481109" y="302335"/>
                  </a:lnTo>
                  <a:lnTo>
                    <a:pt x="492676" y="299042"/>
                  </a:lnTo>
                  <a:lnTo>
                    <a:pt x="495708" y="296847"/>
                  </a:lnTo>
                  <a:lnTo>
                    <a:pt x="493050" y="295384"/>
                  </a:lnTo>
                  <a:lnTo>
                    <a:pt x="477619" y="294928"/>
                  </a:lnTo>
                  <a:lnTo>
                    <a:pt x="426465" y="304167"/>
                  </a:lnTo>
                  <a:lnTo>
                    <a:pt x="365971" y="317257"/>
                  </a:lnTo>
                  <a:lnTo>
                    <a:pt x="310131" y="323873"/>
                  </a:lnTo>
                  <a:lnTo>
                    <a:pt x="253242" y="338521"/>
                  </a:lnTo>
                  <a:lnTo>
                    <a:pt x="194970" y="351036"/>
                  </a:lnTo>
                  <a:lnTo>
                    <a:pt x="137186" y="354721"/>
                  </a:lnTo>
                  <a:lnTo>
                    <a:pt x="76223" y="360405"/>
                  </a:lnTo>
                  <a:lnTo>
                    <a:pt x="58785" y="353462"/>
                  </a:lnTo>
                  <a:lnTo>
                    <a:pt x="46356" y="339458"/>
                  </a:lnTo>
                  <a:lnTo>
                    <a:pt x="28845" y="301871"/>
                  </a:lnTo>
                  <a:lnTo>
                    <a:pt x="21357" y="245011"/>
                  </a:lnTo>
                  <a:lnTo>
                    <a:pt x="12945" y="187505"/>
                  </a:lnTo>
                  <a:lnTo>
                    <a:pt x="10937" y="131086"/>
                  </a:lnTo>
                  <a:lnTo>
                    <a:pt x="9370" y="74882"/>
                  </a:lnTo>
                  <a:lnTo>
                    <a:pt x="2129" y="18719"/>
                  </a:lnTo>
                  <a:lnTo>
                    <a:pt x="898" y="0"/>
                  </a:lnTo>
                  <a:lnTo>
                    <a:pt x="0" y="57315"/>
                  </a:lnTo>
                  <a:lnTo>
                    <a:pt x="3051" y="116591"/>
                  </a:lnTo>
                  <a:lnTo>
                    <a:pt x="8982" y="178690"/>
                  </a:lnTo>
                  <a:lnTo>
                    <a:pt x="11324" y="234847"/>
                  </a:lnTo>
                  <a:lnTo>
                    <a:pt x="18719" y="287187"/>
                  </a:lnTo>
                  <a:lnTo>
                    <a:pt x="26115" y="341979"/>
                  </a:lnTo>
                  <a:lnTo>
                    <a:pt x="30791" y="396306"/>
                  </a:lnTo>
                  <a:lnTo>
                    <a:pt x="31499" y="408271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311117" y="1959675"/>
              <a:ext cx="270494" cy="493465"/>
            </a:xfrm>
            <a:custGeom>
              <a:avLst/>
              <a:gdLst/>
              <a:ahLst/>
              <a:cxnLst/>
              <a:rect l="0" t="0" r="0" b="0"/>
              <a:pathLst>
                <a:path w="270494" h="493465">
                  <a:moveTo>
                    <a:pt x="78852" y="493464"/>
                  </a:moveTo>
                  <a:lnTo>
                    <a:pt x="78852" y="471108"/>
                  </a:lnTo>
                  <a:lnTo>
                    <a:pt x="98638" y="416474"/>
                  </a:lnTo>
                  <a:lnTo>
                    <a:pt x="113696" y="362963"/>
                  </a:lnTo>
                  <a:lnTo>
                    <a:pt x="119529" y="300097"/>
                  </a:lnTo>
                  <a:lnTo>
                    <a:pt x="120682" y="238286"/>
                  </a:lnTo>
                  <a:lnTo>
                    <a:pt x="120909" y="175687"/>
                  </a:lnTo>
                  <a:lnTo>
                    <a:pt x="115360" y="138045"/>
                  </a:lnTo>
                  <a:lnTo>
                    <a:pt x="116058" y="133686"/>
                  </a:lnTo>
                  <a:lnTo>
                    <a:pt x="118864" y="134289"/>
                  </a:lnTo>
                  <a:lnTo>
                    <a:pt x="123074" y="138201"/>
                  </a:lnTo>
                  <a:lnTo>
                    <a:pt x="141838" y="190805"/>
                  </a:lnTo>
                  <a:lnTo>
                    <a:pt x="156024" y="244817"/>
                  </a:lnTo>
                  <a:lnTo>
                    <a:pt x="177327" y="299376"/>
                  </a:lnTo>
                  <a:lnTo>
                    <a:pt x="197740" y="361581"/>
                  </a:lnTo>
                  <a:lnTo>
                    <a:pt x="208574" y="397066"/>
                  </a:lnTo>
                  <a:lnTo>
                    <a:pt x="212127" y="401123"/>
                  </a:lnTo>
                  <a:lnTo>
                    <a:pt x="215665" y="400318"/>
                  </a:lnTo>
                  <a:lnTo>
                    <a:pt x="219193" y="396272"/>
                  </a:lnTo>
                  <a:lnTo>
                    <a:pt x="224160" y="362631"/>
                  </a:lnTo>
                  <a:lnTo>
                    <a:pt x="218602" y="300032"/>
                  </a:lnTo>
                  <a:lnTo>
                    <a:pt x="213171" y="244512"/>
                  </a:lnTo>
                  <a:lnTo>
                    <a:pt x="197838" y="181394"/>
                  </a:lnTo>
                  <a:lnTo>
                    <a:pt x="186377" y="148315"/>
                  </a:lnTo>
                  <a:lnTo>
                    <a:pt x="159367" y="99523"/>
                  </a:lnTo>
                  <a:lnTo>
                    <a:pt x="160650" y="105470"/>
                  </a:lnTo>
                  <a:lnTo>
                    <a:pt x="179410" y="136714"/>
                  </a:lnTo>
                  <a:lnTo>
                    <a:pt x="233359" y="195068"/>
                  </a:lnTo>
                  <a:lnTo>
                    <a:pt x="254353" y="221777"/>
                  </a:lnTo>
                  <a:lnTo>
                    <a:pt x="260193" y="224602"/>
                  </a:lnTo>
                  <a:lnTo>
                    <a:pt x="265257" y="222976"/>
                  </a:lnTo>
                  <a:lnTo>
                    <a:pt x="269802" y="218382"/>
                  </a:lnTo>
                  <a:lnTo>
                    <a:pt x="270493" y="211810"/>
                  </a:lnTo>
                  <a:lnTo>
                    <a:pt x="265021" y="195150"/>
                  </a:lnTo>
                  <a:lnTo>
                    <a:pt x="229158" y="135187"/>
                  </a:lnTo>
                  <a:lnTo>
                    <a:pt x="187593" y="77887"/>
                  </a:lnTo>
                  <a:lnTo>
                    <a:pt x="137340" y="27991"/>
                  </a:lnTo>
                  <a:lnTo>
                    <a:pt x="94353" y="687"/>
                  </a:lnTo>
                  <a:lnTo>
                    <a:pt x="88016" y="0"/>
                  </a:lnTo>
                  <a:lnTo>
                    <a:pt x="82621" y="3051"/>
                  </a:lnTo>
                  <a:lnTo>
                    <a:pt x="77855" y="8595"/>
                  </a:lnTo>
                  <a:lnTo>
                    <a:pt x="75848" y="15800"/>
                  </a:lnTo>
                  <a:lnTo>
                    <a:pt x="78611" y="42708"/>
                  </a:lnTo>
                  <a:lnTo>
                    <a:pt x="93320" y="99230"/>
                  </a:lnTo>
                  <a:lnTo>
                    <a:pt x="99777" y="152335"/>
                  </a:lnTo>
                  <a:lnTo>
                    <a:pt x="105589" y="186889"/>
                  </a:lnTo>
                  <a:lnTo>
                    <a:pt x="103213" y="208640"/>
                  </a:lnTo>
                  <a:lnTo>
                    <a:pt x="95138" y="226886"/>
                  </a:lnTo>
                  <a:lnTo>
                    <a:pt x="89709" y="235027"/>
                  </a:lnTo>
                  <a:lnTo>
                    <a:pt x="84920" y="236945"/>
                  </a:lnTo>
                  <a:lnTo>
                    <a:pt x="80557" y="234714"/>
                  </a:lnTo>
                  <a:lnTo>
                    <a:pt x="54293" y="196481"/>
                  </a:lnTo>
                  <a:lnTo>
                    <a:pt x="42459" y="165264"/>
                  </a:lnTo>
                  <a:lnTo>
                    <a:pt x="31902" y="105288"/>
                  </a:lnTo>
                  <a:lnTo>
                    <a:pt x="26164" y="61852"/>
                  </a:lnTo>
                  <a:lnTo>
                    <a:pt x="23839" y="61833"/>
                  </a:lnTo>
                  <a:lnTo>
                    <a:pt x="21120" y="65330"/>
                  </a:lnTo>
                  <a:lnTo>
                    <a:pt x="16755" y="104565"/>
                  </a:lnTo>
                  <a:lnTo>
                    <a:pt x="15893" y="157375"/>
                  </a:lnTo>
                  <a:lnTo>
                    <a:pt x="8473" y="219615"/>
                  </a:lnTo>
                  <a:lnTo>
                    <a:pt x="0" y="281263"/>
                  </a:lnTo>
                  <a:lnTo>
                    <a:pt x="5152" y="335537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89662" y="1906417"/>
              <a:ext cx="110836" cy="504610"/>
            </a:xfrm>
            <a:custGeom>
              <a:avLst/>
              <a:gdLst/>
              <a:ahLst/>
              <a:cxnLst/>
              <a:rect l="0" t="0" r="0" b="0"/>
              <a:pathLst>
                <a:path w="110836" h="504610">
                  <a:moveTo>
                    <a:pt x="47664" y="504609"/>
                  </a:moveTo>
                  <a:lnTo>
                    <a:pt x="30876" y="449564"/>
                  </a:lnTo>
                  <a:lnTo>
                    <a:pt x="21580" y="390096"/>
                  </a:lnTo>
                  <a:lnTo>
                    <a:pt x="17165" y="338533"/>
                  </a:lnTo>
                  <a:lnTo>
                    <a:pt x="13174" y="283287"/>
                  </a:lnTo>
                  <a:lnTo>
                    <a:pt x="7056" y="227314"/>
                  </a:lnTo>
                  <a:lnTo>
                    <a:pt x="5847" y="171198"/>
                  </a:lnTo>
                  <a:lnTo>
                    <a:pt x="2489" y="118172"/>
                  </a:lnTo>
                  <a:lnTo>
                    <a:pt x="0" y="106604"/>
                  </a:lnTo>
                  <a:lnTo>
                    <a:pt x="680" y="102402"/>
                  </a:lnTo>
                  <a:lnTo>
                    <a:pt x="3473" y="103110"/>
                  </a:lnTo>
                  <a:lnTo>
                    <a:pt x="7675" y="107091"/>
                  </a:lnTo>
                  <a:lnTo>
                    <a:pt x="19178" y="129462"/>
                  </a:lnTo>
                  <a:lnTo>
                    <a:pt x="28748" y="187069"/>
                  </a:lnTo>
                  <a:lnTo>
                    <a:pt x="32238" y="202043"/>
                  </a:lnTo>
                  <a:lnTo>
                    <a:pt x="31531" y="201123"/>
                  </a:lnTo>
                  <a:lnTo>
                    <a:pt x="29890" y="197000"/>
                  </a:lnTo>
                  <a:lnTo>
                    <a:pt x="23920" y="144028"/>
                  </a:lnTo>
                  <a:lnTo>
                    <a:pt x="17627" y="89972"/>
                  </a:lnTo>
                  <a:lnTo>
                    <a:pt x="16385" y="34234"/>
                  </a:lnTo>
                  <a:lnTo>
                    <a:pt x="17339" y="380"/>
                  </a:lnTo>
                  <a:lnTo>
                    <a:pt x="19259" y="0"/>
                  </a:lnTo>
                  <a:lnTo>
                    <a:pt x="24511" y="8937"/>
                  </a:lnTo>
                  <a:lnTo>
                    <a:pt x="44279" y="63263"/>
                  </a:lnTo>
                  <a:lnTo>
                    <a:pt x="61718" y="115166"/>
                  </a:lnTo>
                  <a:lnTo>
                    <a:pt x="79252" y="176045"/>
                  </a:lnTo>
                  <a:lnTo>
                    <a:pt x="105520" y="234966"/>
                  </a:lnTo>
                  <a:lnTo>
                    <a:pt x="110835" y="251925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363154" y="1919735"/>
              <a:ext cx="268971" cy="249136"/>
            </a:xfrm>
            <a:custGeom>
              <a:avLst/>
              <a:gdLst/>
              <a:ahLst/>
              <a:cxnLst/>
              <a:rect l="0" t="0" r="0" b="0"/>
              <a:pathLst>
                <a:path w="268971" h="249136">
                  <a:moveTo>
                    <a:pt x="268970" y="249135"/>
                  </a:moveTo>
                  <a:lnTo>
                    <a:pt x="249842" y="196430"/>
                  </a:lnTo>
                  <a:lnTo>
                    <a:pt x="205501" y="135718"/>
                  </a:lnTo>
                  <a:lnTo>
                    <a:pt x="156648" y="75264"/>
                  </a:lnTo>
                  <a:lnTo>
                    <a:pt x="130015" y="58667"/>
                  </a:lnTo>
                  <a:lnTo>
                    <a:pt x="68746" y="35280"/>
                  </a:lnTo>
                  <a:lnTo>
                    <a:pt x="27948" y="19892"/>
                  </a:lnTo>
                  <a:lnTo>
                    <a:pt x="0" y="0"/>
                  </a:lnTo>
                  <a:lnTo>
                    <a:pt x="7821" y="8681"/>
                  </a:lnTo>
                  <a:lnTo>
                    <a:pt x="37343" y="28037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421554" y="1940120"/>
              <a:ext cx="195409" cy="80232"/>
            </a:xfrm>
            <a:custGeom>
              <a:avLst/>
              <a:gdLst/>
              <a:ahLst/>
              <a:cxnLst/>
              <a:rect l="0" t="0" r="0" b="0"/>
              <a:pathLst>
                <a:path w="195409" h="80232">
                  <a:moveTo>
                    <a:pt x="126342" y="39237"/>
                  </a:moveTo>
                  <a:lnTo>
                    <a:pt x="144323" y="54878"/>
                  </a:lnTo>
                  <a:lnTo>
                    <a:pt x="190494" y="79670"/>
                  </a:lnTo>
                  <a:lnTo>
                    <a:pt x="194846" y="80231"/>
                  </a:lnTo>
                  <a:lnTo>
                    <a:pt x="195408" y="77095"/>
                  </a:lnTo>
                  <a:lnTo>
                    <a:pt x="189793" y="65421"/>
                  </a:lnTo>
                  <a:lnTo>
                    <a:pt x="179499" y="52434"/>
                  </a:lnTo>
                  <a:lnTo>
                    <a:pt x="122463" y="14815"/>
                  </a:lnTo>
                  <a:lnTo>
                    <a:pt x="92437" y="2885"/>
                  </a:lnTo>
                  <a:lnTo>
                    <a:pt x="55595" y="0"/>
                  </a:lnTo>
                  <a:lnTo>
                    <a:pt x="24271" y="6034"/>
                  </a:lnTo>
                  <a:lnTo>
                    <a:pt x="0" y="18180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295218" y="2221513"/>
              <a:ext cx="347436" cy="310108"/>
            </a:xfrm>
            <a:custGeom>
              <a:avLst/>
              <a:gdLst/>
              <a:ahLst/>
              <a:cxnLst/>
              <a:rect l="0" t="0" r="0" b="0"/>
              <a:pathLst>
                <a:path w="347436" h="310108">
                  <a:moveTo>
                    <a:pt x="347435" y="0"/>
                  </a:moveTo>
                  <a:lnTo>
                    <a:pt x="297936" y="55087"/>
                  </a:lnTo>
                  <a:lnTo>
                    <a:pt x="238425" y="107357"/>
                  </a:lnTo>
                  <a:lnTo>
                    <a:pt x="178651" y="140162"/>
                  </a:lnTo>
                  <a:lnTo>
                    <a:pt x="139919" y="160310"/>
                  </a:lnTo>
                  <a:lnTo>
                    <a:pt x="113593" y="176571"/>
                  </a:lnTo>
                  <a:lnTo>
                    <a:pt x="86685" y="191917"/>
                  </a:lnTo>
                  <a:lnTo>
                    <a:pt x="56633" y="218063"/>
                  </a:lnTo>
                  <a:lnTo>
                    <a:pt x="17764" y="277472"/>
                  </a:lnTo>
                  <a:lnTo>
                    <a:pt x="2565" y="310107"/>
                  </a:lnTo>
                  <a:lnTo>
                    <a:pt x="1137" y="300822"/>
                  </a:lnTo>
                  <a:lnTo>
                    <a:pt x="144" y="243685"/>
                  </a:lnTo>
                  <a:lnTo>
                    <a:pt x="24" y="189122"/>
                  </a:lnTo>
                  <a:lnTo>
                    <a:pt x="0" y="133283"/>
                  </a:lnTo>
                  <a:lnTo>
                    <a:pt x="11174" y="96813"/>
                  </a:lnTo>
                  <a:lnTo>
                    <a:pt x="29303" y="69369"/>
                  </a:lnTo>
                  <a:lnTo>
                    <a:pt x="45776" y="56957"/>
                  </a:lnTo>
                  <a:lnTo>
                    <a:pt x="65965" y="48710"/>
                  </a:lnTo>
                  <a:lnTo>
                    <a:pt x="110815" y="43416"/>
                  </a:lnTo>
                  <a:lnTo>
                    <a:pt x="136864" y="42113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2474197" y="2158342"/>
            <a:ext cx="460035" cy="294798"/>
            <a:chOff x="2474197" y="2158342"/>
            <a:chExt cx="460035" cy="294798"/>
          </a:xfrm>
        </p:grpSpPr>
        <p:sp>
          <p:nvSpPr>
            <p:cNvPr id="111" name="Freeform 110"/>
            <p:cNvSpPr/>
            <p:nvPr/>
          </p:nvSpPr>
          <p:spPr>
            <a:xfrm>
              <a:off x="2474197" y="2158342"/>
              <a:ext cx="406454" cy="221099"/>
            </a:xfrm>
            <a:custGeom>
              <a:avLst/>
              <a:gdLst/>
              <a:ahLst/>
              <a:cxnLst/>
              <a:rect l="0" t="0" r="0" b="0"/>
              <a:pathLst>
                <a:path w="406454" h="221099">
                  <a:moveTo>
                    <a:pt x="0" y="221098"/>
                  </a:moveTo>
                  <a:lnTo>
                    <a:pt x="58616" y="221098"/>
                  </a:lnTo>
                  <a:lnTo>
                    <a:pt x="111620" y="219928"/>
                  </a:lnTo>
                  <a:lnTo>
                    <a:pt x="173493" y="212033"/>
                  </a:lnTo>
                  <a:lnTo>
                    <a:pt x="228419" y="209689"/>
                  </a:lnTo>
                  <a:lnTo>
                    <a:pt x="284329" y="202293"/>
                  </a:lnTo>
                  <a:lnTo>
                    <a:pt x="334843" y="194897"/>
                  </a:lnTo>
                  <a:lnTo>
                    <a:pt x="341382" y="189592"/>
                  </a:lnTo>
                  <a:lnTo>
                    <a:pt x="344571" y="182547"/>
                  </a:lnTo>
                  <a:lnTo>
                    <a:pt x="345527" y="174340"/>
                  </a:lnTo>
                  <a:lnTo>
                    <a:pt x="340351" y="155863"/>
                  </a:lnTo>
                  <a:lnTo>
                    <a:pt x="311411" y="106182"/>
                  </a:lnTo>
                  <a:lnTo>
                    <a:pt x="274828" y="57492"/>
                  </a:lnTo>
                  <a:lnTo>
                    <a:pt x="275636" y="57045"/>
                  </a:lnTo>
                  <a:lnTo>
                    <a:pt x="313072" y="92120"/>
                  </a:lnTo>
                  <a:lnTo>
                    <a:pt x="354523" y="148092"/>
                  </a:lnTo>
                  <a:lnTo>
                    <a:pt x="396578" y="195976"/>
                  </a:lnTo>
                  <a:lnTo>
                    <a:pt x="401256" y="196161"/>
                  </a:lnTo>
                  <a:lnTo>
                    <a:pt x="404374" y="191605"/>
                  </a:lnTo>
                  <a:lnTo>
                    <a:pt x="406453" y="183889"/>
                  </a:lnTo>
                  <a:lnTo>
                    <a:pt x="403790" y="156261"/>
                  </a:lnTo>
                  <a:lnTo>
                    <a:pt x="395491" y="139249"/>
                  </a:lnTo>
                  <a:lnTo>
                    <a:pt x="359746" y="78811"/>
                  </a:lnTo>
                  <a:lnTo>
                    <a:pt x="356814" y="77107"/>
                  </a:lnTo>
                  <a:lnTo>
                    <a:pt x="356029" y="79481"/>
                  </a:lnTo>
                  <a:lnTo>
                    <a:pt x="356675" y="84572"/>
                  </a:lnTo>
                  <a:lnTo>
                    <a:pt x="368764" y="102917"/>
                  </a:lnTo>
                  <a:lnTo>
                    <a:pt x="397460" y="140140"/>
                  </a:lnTo>
                  <a:lnTo>
                    <a:pt x="401844" y="149578"/>
                  </a:lnTo>
                  <a:lnTo>
                    <a:pt x="402427" y="153531"/>
                  </a:lnTo>
                  <a:lnTo>
                    <a:pt x="400475" y="153827"/>
                  </a:lnTo>
                  <a:lnTo>
                    <a:pt x="380533" y="137490"/>
                  </a:lnTo>
                  <a:lnTo>
                    <a:pt x="319312" y="77133"/>
                  </a:lnTo>
                  <a:lnTo>
                    <a:pt x="266329" y="21054"/>
                  </a:lnTo>
                  <a:lnTo>
                    <a:pt x="252683" y="0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79523" y="2232041"/>
              <a:ext cx="154515" cy="190207"/>
            </a:xfrm>
            <a:custGeom>
              <a:avLst/>
              <a:gdLst/>
              <a:ahLst/>
              <a:cxnLst/>
              <a:rect l="0" t="0" r="0" b="0"/>
              <a:pathLst>
                <a:path w="154515" h="190207">
                  <a:moveTo>
                    <a:pt x="0" y="0"/>
                  </a:moveTo>
                  <a:lnTo>
                    <a:pt x="63333" y="63333"/>
                  </a:lnTo>
                  <a:lnTo>
                    <a:pt x="76111" y="78451"/>
                  </a:lnTo>
                  <a:lnTo>
                    <a:pt x="113348" y="139344"/>
                  </a:lnTo>
                  <a:lnTo>
                    <a:pt x="128731" y="166069"/>
                  </a:lnTo>
                  <a:lnTo>
                    <a:pt x="148107" y="185686"/>
                  </a:lnTo>
                  <a:lnTo>
                    <a:pt x="154514" y="190206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716352" y="2347854"/>
              <a:ext cx="217880" cy="76857"/>
            </a:xfrm>
            <a:custGeom>
              <a:avLst/>
              <a:gdLst/>
              <a:ahLst/>
              <a:cxnLst/>
              <a:rect l="0" t="0" r="0" b="0"/>
              <a:pathLst>
                <a:path w="217880" h="76857">
                  <a:moveTo>
                    <a:pt x="217879" y="76753"/>
                  </a:moveTo>
                  <a:lnTo>
                    <a:pt x="216239" y="76856"/>
                  </a:lnTo>
                  <a:lnTo>
                    <a:pt x="157027" y="59231"/>
                  </a:lnTo>
                  <a:lnTo>
                    <a:pt x="94677" y="32978"/>
                  </a:lnTo>
                  <a:lnTo>
                    <a:pt x="31579" y="7450"/>
                  </a:lnTo>
                  <a:lnTo>
                    <a:pt x="0" y="0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663709" y="2444150"/>
              <a:ext cx="270182" cy="8990"/>
            </a:xfrm>
            <a:custGeom>
              <a:avLst/>
              <a:gdLst/>
              <a:ahLst/>
              <a:cxnLst/>
              <a:rect l="0" t="0" r="0" b="0"/>
              <a:pathLst>
                <a:path w="270182" h="8990">
                  <a:moveTo>
                    <a:pt x="270181" y="0"/>
                  </a:moveTo>
                  <a:lnTo>
                    <a:pt x="255125" y="4599"/>
                  </a:lnTo>
                  <a:lnTo>
                    <a:pt x="191958" y="8411"/>
                  </a:lnTo>
                  <a:lnTo>
                    <a:pt x="136661" y="8875"/>
                  </a:lnTo>
                  <a:lnTo>
                    <a:pt x="80677" y="8967"/>
                  </a:lnTo>
                  <a:lnTo>
                    <a:pt x="19882" y="8987"/>
                  </a:lnTo>
                  <a:lnTo>
                    <a:pt x="0" y="8989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2284683" y="2442611"/>
            <a:ext cx="649107" cy="115815"/>
            <a:chOff x="2284683" y="2442611"/>
            <a:chExt cx="649107" cy="115815"/>
          </a:xfrm>
        </p:grpSpPr>
        <p:sp>
          <p:nvSpPr>
            <p:cNvPr id="116" name="Freeform 115"/>
            <p:cNvSpPr/>
            <p:nvPr/>
          </p:nvSpPr>
          <p:spPr>
            <a:xfrm>
              <a:off x="2284683" y="2442611"/>
              <a:ext cx="368499" cy="115815"/>
            </a:xfrm>
            <a:custGeom>
              <a:avLst/>
              <a:gdLst/>
              <a:ahLst/>
              <a:cxnLst/>
              <a:rect l="0" t="0" r="0" b="0"/>
              <a:pathLst>
                <a:path w="368499" h="115815">
                  <a:moveTo>
                    <a:pt x="368498" y="0"/>
                  </a:moveTo>
                  <a:lnTo>
                    <a:pt x="325806" y="3120"/>
                  </a:lnTo>
                  <a:lnTo>
                    <a:pt x="272977" y="9065"/>
                  </a:lnTo>
                  <a:lnTo>
                    <a:pt x="221858" y="18645"/>
                  </a:lnTo>
                  <a:lnTo>
                    <a:pt x="182849" y="26061"/>
                  </a:lnTo>
                  <a:lnTo>
                    <a:pt x="137634" y="25511"/>
                  </a:lnTo>
                  <a:lnTo>
                    <a:pt x="94908" y="35975"/>
                  </a:lnTo>
                  <a:lnTo>
                    <a:pt x="68805" y="51473"/>
                  </a:lnTo>
                  <a:lnTo>
                    <a:pt x="46253" y="70884"/>
                  </a:lnTo>
                  <a:lnTo>
                    <a:pt x="42534" y="77671"/>
                  </a:lnTo>
                  <a:lnTo>
                    <a:pt x="41225" y="84536"/>
                  </a:lnTo>
                  <a:lnTo>
                    <a:pt x="41521" y="91452"/>
                  </a:lnTo>
                  <a:lnTo>
                    <a:pt x="45229" y="94893"/>
                  </a:lnTo>
                  <a:lnTo>
                    <a:pt x="51209" y="96018"/>
                  </a:lnTo>
                  <a:lnTo>
                    <a:pt x="114417" y="91748"/>
                  </a:lnTo>
                  <a:lnTo>
                    <a:pt x="175508" y="84048"/>
                  </a:lnTo>
                  <a:lnTo>
                    <a:pt x="234832" y="68696"/>
                  </a:lnTo>
                  <a:lnTo>
                    <a:pt x="172288" y="88090"/>
                  </a:lnTo>
                  <a:lnTo>
                    <a:pt x="118694" y="93440"/>
                  </a:lnTo>
                  <a:lnTo>
                    <a:pt x="66167" y="97616"/>
                  </a:lnTo>
                  <a:lnTo>
                    <a:pt x="9622" y="112945"/>
                  </a:lnTo>
                  <a:lnTo>
                    <a:pt x="0" y="115814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32082" y="2446334"/>
              <a:ext cx="501708" cy="59449"/>
            </a:xfrm>
            <a:custGeom>
              <a:avLst/>
              <a:gdLst/>
              <a:ahLst/>
              <a:cxnLst/>
              <a:rect l="0" t="0" r="0" b="0"/>
              <a:pathLst>
                <a:path w="501708" h="59449">
                  <a:moveTo>
                    <a:pt x="0" y="59448"/>
                  </a:moveTo>
                  <a:lnTo>
                    <a:pt x="55141" y="44794"/>
                  </a:lnTo>
                  <a:lnTo>
                    <a:pt x="110935" y="38486"/>
                  </a:lnTo>
                  <a:lnTo>
                    <a:pt x="173403" y="29492"/>
                  </a:lnTo>
                  <a:lnTo>
                    <a:pt x="227232" y="25845"/>
                  </a:lnTo>
                  <a:lnTo>
                    <a:pt x="289280" y="9775"/>
                  </a:lnTo>
                  <a:lnTo>
                    <a:pt x="344228" y="7392"/>
                  </a:lnTo>
                  <a:lnTo>
                    <a:pt x="400142" y="6921"/>
                  </a:lnTo>
                  <a:lnTo>
                    <a:pt x="456247" y="6828"/>
                  </a:lnTo>
                  <a:lnTo>
                    <a:pt x="501707" y="0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3495461" y="2053057"/>
            <a:ext cx="1431876" cy="800166"/>
            <a:chOff x="3495461" y="2053057"/>
            <a:chExt cx="1431876" cy="800166"/>
          </a:xfrm>
        </p:grpSpPr>
        <p:sp>
          <p:nvSpPr>
            <p:cNvPr id="119" name="Freeform 118"/>
            <p:cNvSpPr/>
            <p:nvPr/>
          </p:nvSpPr>
          <p:spPr>
            <a:xfrm>
              <a:off x="3495461" y="2297909"/>
              <a:ext cx="604234" cy="165760"/>
            </a:xfrm>
            <a:custGeom>
              <a:avLst/>
              <a:gdLst/>
              <a:ahLst/>
              <a:cxnLst/>
              <a:rect l="0" t="0" r="0" b="0"/>
              <a:pathLst>
                <a:path w="604234" h="165760">
                  <a:moveTo>
                    <a:pt x="0" y="134173"/>
                  </a:moveTo>
                  <a:lnTo>
                    <a:pt x="8801" y="131240"/>
                  </a:lnTo>
                  <a:lnTo>
                    <a:pt x="17148" y="128458"/>
                  </a:lnTo>
                  <a:lnTo>
                    <a:pt x="25847" y="125558"/>
                  </a:lnTo>
                  <a:lnTo>
                    <a:pt x="34968" y="122518"/>
                  </a:lnTo>
                  <a:lnTo>
                    <a:pt x="44462" y="119352"/>
                  </a:lnTo>
                  <a:lnTo>
                    <a:pt x="54264" y="116089"/>
                  </a:lnTo>
                  <a:lnTo>
                    <a:pt x="64623" y="112751"/>
                  </a:lnTo>
                  <a:lnTo>
                    <a:pt x="76093" y="109359"/>
                  </a:lnTo>
                  <a:lnTo>
                    <a:pt x="88891" y="105931"/>
                  </a:lnTo>
                  <a:lnTo>
                    <a:pt x="103079" y="102476"/>
                  </a:lnTo>
                  <a:lnTo>
                    <a:pt x="118738" y="99003"/>
                  </a:lnTo>
                  <a:lnTo>
                    <a:pt x="135748" y="95523"/>
                  </a:lnTo>
                  <a:lnTo>
                    <a:pt x="153543" y="92203"/>
                  </a:lnTo>
                  <a:lnTo>
                    <a:pt x="171247" y="89353"/>
                  </a:lnTo>
                  <a:lnTo>
                    <a:pt x="188371" y="87100"/>
                  </a:lnTo>
                  <a:lnTo>
                    <a:pt x="204798" y="85248"/>
                  </a:lnTo>
                  <a:lnTo>
                    <a:pt x="220596" y="83390"/>
                  </a:lnTo>
                  <a:lnTo>
                    <a:pt x="235904" y="81285"/>
                  </a:lnTo>
                  <a:lnTo>
                    <a:pt x="251339" y="78870"/>
                  </a:lnTo>
                  <a:lnTo>
                    <a:pt x="267928" y="76170"/>
                  </a:lnTo>
                  <a:lnTo>
                    <a:pt x="286140" y="73244"/>
                  </a:lnTo>
                  <a:lnTo>
                    <a:pt x="305936" y="70312"/>
                  </a:lnTo>
                  <a:lnTo>
                    <a:pt x="327052" y="67731"/>
                  </a:lnTo>
                  <a:lnTo>
                    <a:pt x="349177" y="65666"/>
                  </a:lnTo>
                  <a:lnTo>
                    <a:pt x="371710" y="64112"/>
                  </a:lnTo>
                  <a:lnTo>
                    <a:pt x="393822" y="62987"/>
                  </a:lnTo>
                  <a:lnTo>
                    <a:pt x="415090" y="62192"/>
                  </a:lnTo>
                  <a:lnTo>
                    <a:pt x="435299" y="61641"/>
                  </a:lnTo>
                  <a:lnTo>
                    <a:pt x="454265" y="61262"/>
                  </a:lnTo>
                  <a:lnTo>
                    <a:pt x="471997" y="60991"/>
                  </a:lnTo>
                  <a:lnTo>
                    <a:pt x="487703" y="60298"/>
                  </a:lnTo>
                  <a:lnTo>
                    <a:pt x="499766" y="58236"/>
                  </a:lnTo>
                  <a:lnTo>
                    <a:pt x="507612" y="54402"/>
                  </a:lnTo>
                  <a:lnTo>
                    <a:pt x="511439" y="49045"/>
                  </a:lnTo>
                  <a:lnTo>
                    <a:pt x="511673" y="42768"/>
                  </a:lnTo>
                  <a:lnTo>
                    <a:pt x="508940" y="36034"/>
                  </a:lnTo>
                  <a:lnTo>
                    <a:pt x="503754" y="29262"/>
                  </a:lnTo>
                  <a:lnTo>
                    <a:pt x="496412" y="22883"/>
                  </a:lnTo>
                  <a:lnTo>
                    <a:pt x="487265" y="17082"/>
                  </a:lnTo>
                  <a:lnTo>
                    <a:pt x="476705" y="11851"/>
                  </a:lnTo>
                  <a:lnTo>
                    <a:pt x="465095" y="7097"/>
                  </a:lnTo>
                  <a:lnTo>
                    <a:pt x="452797" y="2747"/>
                  </a:lnTo>
                  <a:lnTo>
                    <a:pt x="442403" y="0"/>
                  </a:lnTo>
                  <a:lnTo>
                    <a:pt x="437868" y="95"/>
                  </a:lnTo>
                  <a:lnTo>
                    <a:pt x="439684" y="1978"/>
                  </a:lnTo>
                  <a:lnTo>
                    <a:pt x="446479" y="4757"/>
                  </a:lnTo>
                  <a:lnTo>
                    <a:pt x="456786" y="8123"/>
                  </a:lnTo>
                  <a:lnTo>
                    <a:pt x="469484" y="12158"/>
                  </a:lnTo>
                  <a:lnTo>
                    <a:pt x="483787" y="16882"/>
                  </a:lnTo>
                  <a:lnTo>
                    <a:pt x="498998" y="22212"/>
                  </a:lnTo>
                  <a:lnTo>
                    <a:pt x="514453" y="28025"/>
                  </a:lnTo>
                  <a:lnTo>
                    <a:pt x="529779" y="34201"/>
                  </a:lnTo>
                  <a:lnTo>
                    <a:pt x="544686" y="40638"/>
                  </a:lnTo>
                  <a:lnTo>
                    <a:pt x="558860" y="47259"/>
                  </a:lnTo>
                  <a:lnTo>
                    <a:pt x="572194" y="54013"/>
                  </a:lnTo>
                  <a:lnTo>
                    <a:pt x="584116" y="61023"/>
                  </a:lnTo>
                  <a:lnTo>
                    <a:pt x="593542" y="68567"/>
                  </a:lnTo>
                  <a:lnTo>
                    <a:pt x="600092" y="76748"/>
                  </a:lnTo>
                  <a:lnTo>
                    <a:pt x="603694" y="85192"/>
                  </a:lnTo>
                  <a:lnTo>
                    <a:pt x="604233" y="93174"/>
                  </a:lnTo>
                  <a:lnTo>
                    <a:pt x="601957" y="100318"/>
                  </a:lnTo>
                  <a:lnTo>
                    <a:pt x="597041" y="106587"/>
                  </a:lnTo>
                  <a:lnTo>
                    <a:pt x="589414" y="112107"/>
                  </a:lnTo>
                  <a:lnTo>
                    <a:pt x="579290" y="117045"/>
                  </a:lnTo>
                  <a:lnTo>
                    <a:pt x="567106" y="121718"/>
                  </a:lnTo>
                  <a:lnTo>
                    <a:pt x="553342" y="126558"/>
                  </a:lnTo>
                  <a:lnTo>
                    <a:pt x="538425" y="131780"/>
                  </a:lnTo>
                  <a:lnTo>
                    <a:pt x="522851" y="137257"/>
                  </a:lnTo>
                  <a:lnTo>
                    <a:pt x="507178" y="142627"/>
                  </a:lnTo>
                  <a:lnTo>
                    <a:pt x="491728" y="147677"/>
                  </a:lnTo>
                  <a:lnTo>
                    <a:pt x="477002" y="152217"/>
                  </a:lnTo>
                  <a:lnTo>
                    <a:pt x="462241" y="156445"/>
                  </a:lnTo>
                  <a:lnTo>
                    <a:pt x="445031" y="160728"/>
                  </a:lnTo>
                  <a:lnTo>
                    <a:pt x="421140" y="1657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79938" y="2053057"/>
              <a:ext cx="21057" cy="200042"/>
            </a:xfrm>
            <a:custGeom>
              <a:avLst/>
              <a:gdLst/>
              <a:ahLst/>
              <a:cxnLst/>
              <a:rect l="0" t="0" r="0" b="0"/>
              <a:pathLst>
                <a:path w="21057" h="200042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3" y="36466"/>
                  </a:lnTo>
                  <a:lnTo>
                    <a:pt x="3863" y="50487"/>
                  </a:lnTo>
                  <a:lnTo>
                    <a:pt x="6179" y="65463"/>
                  </a:lnTo>
                  <a:lnTo>
                    <a:pt x="8841" y="81181"/>
                  </a:lnTo>
                  <a:lnTo>
                    <a:pt x="11592" y="97284"/>
                  </a:lnTo>
                  <a:lnTo>
                    <a:pt x="14051" y="113308"/>
                  </a:lnTo>
                  <a:lnTo>
                    <a:pt x="16033" y="128991"/>
                  </a:lnTo>
                  <a:lnTo>
                    <a:pt x="17535" y="143871"/>
                  </a:lnTo>
                  <a:lnTo>
                    <a:pt x="18788" y="158753"/>
                  </a:lnTo>
                  <a:lnTo>
                    <a:pt x="19898" y="176058"/>
                  </a:lnTo>
                  <a:lnTo>
                    <a:pt x="21056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685181" y="2400497"/>
              <a:ext cx="242156" cy="1"/>
            </a:xfrm>
            <a:custGeom>
              <a:avLst/>
              <a:gdLst/>
              <a:ahLst/>
              <a:cxnLst/>
              <a:rect l="0" t="0" r="0" b="0"/>
              <a:pathLst>
                <a:path w="242156" h="1">
                  <a:moveTo>
                    <a:pt x="242155" y="0"/>
                  </a:moveTo>
                  <a:lnTo>
                    <a:pt x="227554" y="0"/>
                  </a:lnTo>
                  <a:lnTo>
                    <a:pt x="214282" y="0"/>
                  </a:lnTo>
                  <a:lnTo>
                    <a:pt x="201076" y="0"/>
                  </a:lnTo>
                  <a:lnTo>
                    <a:pt x="187562" y="0"/>
                  </a:lnTo>
                  <a:lnTo>
                    <a:pt x="173406" y="0"/>
                  </a:lnTo>
                  <a:lnTo>
                    <a:pt x="158494" y="0"/>
                  </a:lnTo>
                  <a:lnTo>
                    <a:pt x="142729" y="0"/>
                  </a:lnTo>
                  <a:lnTo>
                    <a:pt x="125935" y="0"/>
                  </a:lnTo>
                  <a:lnTo>
                    <a:pt x="108131" y="0"/>
                  </a:lnTo>
                  <a:lnTo>
                    <a:pt x="89801" y="0"/>
                  </a:lnTo>
                  <a:lnTo>
                    <a:pt x="69684" y="0"/>
                  </a:lnTo>
                  <a:lnTo>
                    <a:pt x="426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885223" y="2526839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4" y="92490"/>
                  </a:lnTo>
                  <a:lnTo>
                    <a:pt x="177" y="110487"/>
                  </a:lnTo>
                  <a:lnTo>
                    <a:pt x="825" y="127795"/>
                  </a:lnTo>
                  <a:lnTo>
                    <a:pt x="2074" y="143844"/>
                  </a:lnTo>
                  <a:lnTo>
                    <a:pt x="3727" y="158905"/>
                  </a:lnTo>
                  <a:lnTo>
                    <a:pt x="5375" y="173780"/>
                  </a:lnTo>
                  <a:lnTo>
                    <a:pt x="6778" y="188975"/>
                  </a:lnTo>
                  <a:lnTo>
                    <a:pt x="7870" y="204659"/>
                  </a:lnTo>
                  <a:lnTo>
                    <a:pt x="8678" y="220814"/>
                  </a:lnTo>
                  <a:lnTo>
                    <a:pt x="9256" y="237345"/>
                  </a:lnTo>
                  <a:lnTo>
                    <a:pt x="9662" y="253786"/>
                  </a:lnTo>
                  <a:lnTo>
                    <a:pt x="9986" y="271148"/>
                  </a:lnTo>
                  <a:lnTo>
                    <a:pt x="10259" y="293190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709979" y="2537367"/>
              <a:ext cx="175245" cy="202359"/>
            </a:xfrm>
            <a:custGeom>
              <a:avLst/>
              <a:gdLst/>
              <a:ahLst/>
              <a:cxnLst/>
              <a:rect l="0" t="0" r="0" b="0"/>
              <a:pathLst>
                <a:path w="175245" h="202359">
                  <a:moveTo>
                    <a:pt x="175244" y="126342"/>
                  </a:moveTo>
                  <a:lnTo>
                    <a:pt x="166443" y="132210"/>
                  </a:lnTo>
                  <a:lnTo>
                    <a:pt x="158096" y="137774"/>
                  </a:lnTo>
                  <a:lnTo>
                    <a:pt x="149398" y="143574"/>
                  </a:lnTo>
                  <a:lnTo>
                    <a:pt x="140276" y="149654"/>
                  </a:lnTo>
                  <a:lnTo>
                    <a:pt x="130781" y="155984"/>
                  </a:lnTo>
                  <a:lnTo>
                    <a:pt x="120989" y="162508"/>
                  </a:lnTo>
                  <a:lnTo>
                    <a:pt x="110975" y="169011"/>
                  </a:lnTo>
                  <a:lnTo>
                    <a:pt x="100801" y="175145"/>
                  </a:lnTo>
                  <a:lnTo>
                    <a:pt x="90515" y="180749"/>
                  </a:lnTo>
                  <a:lnTo>
                    <a:pt x="80151" y="185833"/>
                  </a:lnTo>
                  <a:lnTo>
                    <a:pt x="69733" y="190482"/>
                  </a:lnTo>
                  <a:lnTo>
                    <a:pt x="59279" y="194786"/>
                  </a:lnTo>
                  <a:lnTo>
                    <a:pt x="48801" y="198508"/>
                  </a:lnTo>
                  <a:lnTo>
                    <a:pt x="38306" y="201103"/>
                  </a:lnTo>
                  <a:lnTo>
                    <a:pt x="27818" y="202358"/>
                  </a:lnTo>
                  <a:lnTo>
                    <a:pt x="17995" y="202047"/>
                  </a:lnTo>
                  <a:lnTo>
                    <a:pt x="10070" y="199785"/>
                  </a:lnTo>
                  <a:lnTo>
                    <a:pt x="4561" y="195551"/>
                  </a:lnTo>
                  <a:lnTo>
                    <a:pt x="1339" y="189454"/>
                  </a:lnTo>
                  <a:lnTo>
                    <a:pt x="0" y="181549"/>
                  </a:lnTo>
                  <a:lnTo>
                    <a:pt x="102" y="172049"/>
                  </a:lnTo>
                  <a:lnTo>
                    <a:pt x="1422" y="161266"/>
                  </a:lnTo>
                  <a:lnTo>
                    <a:pt x="3960" y="149513"/>
                  </a:lnTo>
                  <a:lnTo>
                    <a:pt x="7617" y="137050"/>
                  </a:lnTo>
                  <a:lnTo>
                    <a:pt x="12035" y="123920"/>
                  </a:lnTo>
                  <a:lnTo>
                    <a:pt x="16691" y="109969"/>
                  </a:lnTo>
                  <a:lnTo>
                    <a:pt x="21261" y="95184"/>
                  </a:lnTo>
                  <a:lnTo>
                    <a:pt x="25479" y="79856"/>
                  </a:lnTo>
                  <a:lnTo>
                    <a:pt x="29456" y="62687"/>
                  </a:lnTo>
                  <a:lnTo>
                    <a:pt x="33536" y="38813"/>
                  </a:lnTo>
                  <a:lnTo>
                    <a:pt x="383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1779315" y="4337741"/>
            <a:ext cx="1895131" cy="621182"/>
          </a:xfrm>
          <a:custGeom>
            <a:avLst/>
            <a:gdLst/>
            <a:ahLst/>
            <a:cxnLst/>
            <a:rect l="0" t="0" r="0" b="0"/>
            <a:pathLst>
              <a:path w="1895131" h="621182">
                <a:moveTo>
                  <a:pt x="0" y="0"/>
                </a:moveTo>
                <a:lnTo>
                  <a:pt x="1895130" y="0"/>
                </a:lnTo>
                <a:lnTo>
                  <a:pt x="1895130" y="621181"/>
                </a:lnTo>
                <a:lnTo>
                  <a:pt x="0" y="62118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6" name="Straight Connector 125"/>
          <p:cNvCxnSpPr/>
          <p:nvPr/>
        </p:nvCxnSpPr>
        <p:spPr>
          <a:xfrm>
            <a:off x="3057651" y="4339971"/>
            <a:ext cx="0" cy="58953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Freeform 126"/>
          <p:cNvSpPr/>
          <p:nvPr/>
        </p:nvSpPr>
        <p:spPr>
          <a:xfrm>
            <a:off x="3191084" y="4405411"/>
            <a:ext cx="335963" cy="229470"/>
          </a:xfrm>
          <a:custGeom>
            <a:avLst/>
            <a:gdLst/>
            <a:ahLst/>
            <a:cxnLst/>
            <a:rect l="0" t="0" r="0" b="0"/>
            <a:pathLst>
              <a:path w="335963" h="229470">
                <a:moveTo>
                  <a:pt x="114864" y="163956"/>
                </a:moveTo>
                <a:lnTo>
                  <a:pt x="126042" y="175135"/>
                </a:lnTo>
                <a:lnTo>
                  <a:pt x="155351" y="187676"/>
                </a:lnTo>
                <a:lnTo>
                  <a:pt x="193670" y="193211"/>
                </a:lnTo>
                <a:lnTo>
                  <a:pt x="229071" y="189262"/>
                </a:lnTo>
                <a:lnTo>
                  <a:pt x="237795" y="184337"/>
                </a:lnTo>
                <a:lnTo>
                  <a:pt x="250609" y="169505"/>
                </a:lnTo>
                <a:lnTo>
                  <a:pt x="250984" y="161806"/>
                </a:lnTo>
                <a:lnTo>
                  <a:pt x="247724" y="154334"/>
                </a:lnTo>
                <a:lnTo>
                  <a:pt x="222866" y="125531"/>
                </a:lnTo>
                <a:lnTo>
                  <a:pt x="196777" y="109937"/>
                </a:lnTo>
                <a:lnTo>
                  <a:pt x="173887" y="107973"/>
                </a:lnTo>
                <a:lnTo>
                  <a:pt x="150455" y="112169"/>
                </a:lnTo>
                <a:lnTo>
                  <a:pt x="124109" y="127685"/>
                </a:lnTo>
                <a:lnTo>
                  <a:pt x="108834" y="140427"/>
                </a:lnTo>
                <a:lnTo>
                  <a:pt x="104995" y="149440"/>
                </a:lnTo>
                <a:lnTo>
                  <a:pt x="103849" y="171933"/>
                </a:lnTo>
                <a:lnTo>
                  <a:pt x="115369" y="205314"/>
                </a:lnTo>
                <a:lnTo>
                  <a:pt x="133416" y="220552"/>
                </a:lnTo>
                <a:lnTo>
                  <a:pt x="144779" y="226253"/>
                </a:lnTo>
                <a:lnTo>
                  <a:pt x="169884" y="229469"/>
                </a:lnTo>
                <a:lnTo>
                  <a:pt x="218538" y="222001"/>
                </a:lnTo>
                <a:lnTo>
                  <a:pt x="245668" y="207021"/>
                </a:lnTo>
                <a:lnTo>
                  <a:pt x="268524" y="187765"/>
                </a:lnTo>
                <a:lnTo>
                  <a:pt x="272286" y="179829"/>
                </a:lnTo>
                <a:lnTo>
                  <a:pt x="273347" y="161652"/>
                </a:lnTo>
                <a:lnTo>
                  <a:pt x="261778" y="131688"/>
                </a:lnTo>
                <a:lnTo>
                  <a:pt x="243532" y="106173"/>
                </a:lnTo>
                <a:lnTo>
                  <a:pt x="217719" y="89384"/>
                </a:lnTo>
                <a:lnTo>
                  <a:pt x="176385" y="74400"/>
                </a:lnTo>
                <a:lnTo>
                  <a:pt x="139072" y="71911"/>
                </a:lnTo>
                <a:lnTo>
                  <a:pt x="116264" y="75474"/>
                </a:lnTo>
                <a:lnTo>
                  <a:pt x="107608" y="80402"/>
                </a:lnTo>
                <a:lnTo>
                  <a:pt x="94872" y="95235"/>
                </a:lnTo>
                <a:lnTo>
                  <a:pt x="92177" y="104105"/>
                </a:lnTo>
                <a:lnTo>
                  <a:pt x="92302" y="123318"/>
                </a:lnTo>
                <a:lnTo>
                  <a:pt x="99377" y="140436"/>
                </a:lnTo>
                <a:lnTo>
                  <a:pt x="122983" y="170489"/>
                </a:lnTo>
                <a:lnTo>
                  <a:pt x="142649" y="178558"/>
                </a:lnTo>
                <a:lnTo>
                  <a:pt x="193402" y="183738"/>
                </a:lnTo>
                <a:lnTo>
                  <a:pt x="203487" y="180654"/>
                </a:lnTo>
                <a:lnTo>
                  <a:pt x="211381" y="175088"/>
                </a:lnTo>
                <a:lnTo>
                  <a:pt x="217813" y="167868"/>
                </a:lnTo>
                <a:lnTo>
                  <a:pt x="220931" y="159546"/>
                </a:lnTo>
                <a:lnTo>
                  <a:pt x="221277" y="140939"/>
                </a:lnTo>
                <a:lnTo>
                  <a:pt x="214411" y="124090"/>
                </a:lnTo>
                <a:lnTo>
                  <a:pt x="190939" y="94211"/>
                </a:lnTo>
                <a:lnTo>
                  <a:pt x="135205" y="51692"/>
                </a:lnTo>
                <a:lnTo>
                  <a:pt x="72687" y="24196"/>
                </a:lnTo>
                <a:lnTo>
                  <a:pt x="16979" y="9230"/>
                </a:lnTo>
                <a:lnTo>
                  <a:pt x="0" y="7452"/>
                </a:lnTo>
                <a:lnTo>
                  <a:pt x="61212" y="2993"/>
                </a:lnTo>
                <a:lnTo>
                  <a:pt x="82830" y="0"/>
                </a:lnTo>
                <a:lnTo>
                  <a:pt x="141451" y="5004"/>
                </a:lnTo>
                <a:lnTo>
                  <a:pt x="198434" y="680"/>
                </a:lnTo>
                <a:lnTo>
                  <a:pt x="260053" y="5324"/>
                </a:lnTo>
                <a:lnTo>
                  <a:pt x="308923" y="5890"/>
                </a:lnTo>
                <a:lnTo>
                  <a:pt x="335962" y="6029"/>
                </a:lnTo>
              </a:path>
            </a:pathLst>
          </a:custGeom>
          <a:ln w="1270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3131361" y="4402809"/>
            <a:ext cx="453568" cy="412432"/>
          </a:xfrm>
          <a:custGeom>
            <a:avLst/>
            <a:gdLst/>
            <a:ahLst/>
            <a:cxnLst/>
            <a:rect l="0" t="0" r="0" b="0"/>
            <a:pathLst>
              <a:path w="453568" h="412432">
                <a:moveTo>
                  <a:pt x="321986" y="19160"/>
                </a:moveTo>
                <a:lnTo>
                  <a:pt x="384266" y="2371"/>
                </a:lnTo>
                <a:lnTo>
                  <a:pt x="410887" y="0"/>
                </a:lnTo>
                <a:lnTo>
                  <a:pt x="432078" y="5185"/>
                </a:lnTo>
                <a:lnTo>
                  <a:pt x="441004" y="9843"/>
                </a:lnTo>
                <a:lnTo>
                  <a:pt x="446955" y="17628"/>
                </a:lnTo>
                <a:lnTo>
                  <a:pt x="453567" y="38756"/>
                </a:lnTo>
                <a:lnTo>
                  <a:pt x="449826" y="95786"/>
                </a:lnTo>
                <a:lnTo>
                  <a:pt x="448624" y="149589"/>
                </a:lnTo>
                <a:lnTo>
                  <a:pt x="447216" y="204107"/>
                </a:lnTo>
                <a:lnTo>
                  <a:pt x="439271" y="266303"/>
                </a:lnTo>
                <a:lnTo>
                  <a:pt x="438090" y="321269"/>
                </a:lnTo>
                <a:lnTo>
                  <a:pt x="437857" y="377186"/>
                </a:lnTo>
                <a:lnTo>
                  <a:pt x="437838" y="391205"/>
                </a:lnTo>
                <a:lnTo>
                  <a:pt x="433146" y="400551"/>
                </a:lnTo>
                <a:lnTo>
                  <a:pt x="425338" y="406781"/>
                </a:lnTo>
                <a:lnTo>
                  <a:pt x="415454" y="410935"/>
                </a:lnTo>
                <a:lnTo>
                  <a:pt x="395113" y="412431"/>
                </a:lnTo>
                <a:lnTo>
                  <a:pt x="332464" y="397587"/>
                </a:lnTo>
                <a:lnTo>
                  <a:pt x="269339" y="377076"/>
                </a:lnTo>
                <a:lnTo>
                  <a:pt x="208295" y="360744"/>
                </a:lnTo>
                <a:lnTo>
                  <a:pt x="153256" y="356995"/>
                </a:lnTo>
                <a:lnTo>
                  <a:pt x="114454" y="359465"/>
                </a:lnTo>
                <a:lnTo>
                  <a:pt x="69902" y="370780"/>
                </a:lnTo>
                <a:lnTo>
                  <a:pt x="67362" y="375236"/>
                </a:lnTo>
                <a:lnTo>
                  <a:pt x="70348" y="380546"/>
                </a:lnTo>
                <a:lnTo>
                  <a:pt x="77018" y="386426"/>
                </a:lnTo>
                <a:lnTo>
                  <a:pt x="100027" y="392959"/>
                </a:lnTo>
                <a:lnTo>
                  <a:pt x="162459" y="402742"/>
                </a:lnTo>
                <a:lnTo>
                  <a:pt x="222711" y="407534"/>
                </a:lnTo>
                <a:lnTo>
                  <a:pt x="279672" y="408481"/>
                </a:lnTo>
                <a:lnTo>
                  <a:pt x="335985" y="403079"/>
                </a:lnTo>
                <a:lnTo>
                  <a:pt x="378126" y="394046"/>
                </a:lnTo>
                <a:lnTo>
                  <a:pt x="386319" y="388407"/>
                </a:lnTo>
                <a:lnTo>
                  <a:pt x="390611" y="381138"/>
                </a:lnTo>
                <a:lnTo>
                  <a:pt x="392302" y="372782"/>
                </a:lnTo>
                <a:lnTo>
                  <a:pt x="391090" y="364872"/>
                </a:lnTo>
                <a:lnTo>
                  <a:pt x="383505" y="349845"/>
                </a:lnTo>
                <a:lnTo>
                  <a:pt x="341439" y="314062"/>
                </a:lnTo>
                <a:lnTo>
                  <a:pt x="307863" y="296051"/>
                </a:lnTo>
                <a:lnTo>
                  <a:pt x="249006" y="273896"/>
                </a:lnTo>
                <a:lnTo>
                  <a:pt x="189460" y="256565"/>
                </a:lnTo>
                <a:lnTo>
                  <a:pt x="132638" y="251928"/>
                </a:lnTo>
                <a:lnTo>
                  <a:pt x="76354" y="256601"/>
                </a:lnTo>
                <a:lnTo>
                  <a:pt x="68154" y="261682"/>
                </a:lnTo>
                <a:lnTo>
                  <a:pt x="63857" y="268579"/>
                </a:lnTo>
                <a:lnTo>
                  <a:pt x="62163" y="276686"/>
                </a:lnTo>
                <a:lnTo>
                  <a:pt x="66882" y="282091"/>
                </a:lnTo>
                <a:lnTo>
                  <a:pt x="87724" y="288096"/>
                </a:lnTo>
                <a:lnTo>
                  <a:pt x="140358" y="291952"/>
                </a:lnTo>
                <a:lnTo>
                  <a:pt x="198934" y="292713"/>
                </a:lnTo>
                <a:lnTo>
                  <a:pt x="260895" y="292864"/>
                </a:lnTo>
                <a:lnTo>
                  <a:pt x="317024" y="290554"/>
                </a:lnTo>
                <a:lnTo>
                  <a:pt x="340838" y="281719"/>
                </a:lnTo>
                <a:lnTo>
                  <a:pt x="347422" y="273748"/>
                </a:lnTo>
                <a:lnTo>
                  <a:pt x="350641" y="263754"/>
                </a:lnTo>
                <a:lnTo>
                  <a:pt x="351618" y="252413"/>
                </a:lnTo>
                <a:lnTo>
                  <a:pt x="346464" y="233572"/>
                </a:lnTo>
                <a:lnTo>
                  <a:pt x="335205" y="217399"/>
                </a:lnTo>
                <a:lnTo>
                  <a:pt x="289368" y="180821"/>
                </a:lnTo>
                <a:lnTo>
                  <a:pt x="232441" y="159801"/>
                </a:lnTo>
                <a:lnTo>
                  <a:pt x="171803" y="140571"/>
                </a:lnTo>
                <a:lnTo>
                  <a:pt x="109436" y="136079"/>
                </a:lnTo>
                <a:lnTo>
                  <a:pt x="49371" y="146571"/>
                </a:lnTo>
                <a:lnTo>
                  <a:pt x="38467" y="149724"/>
                </a:lnTo>
                <a:lnTo>
                  <a:pt x="20112" y="162586"/>
                </a:lnTo>
                <a:lnTo>
                  <a:pt x="11942" y="170930"/>
                </a:lnTo>
                <a:lnTo>
                  <a:pt x="2864" y="192678"/>
                </a:lnTo>
                <a:lnTo>
                  <a:pt x="0" y="216772"/>
                </a:lnTo>
                <a:lnTo>
                  <a:pt x="2626" y="239178"/>
                </a:lnTo>
                <a:lnTo>
                  <a:pt x="16271" y="271524"/>
                </a:lnTo>
                <a:lnTo>
                  <a:pt x="34814" y="289639"/>
                </a:lnTo>
                <a:lnTo>
                  <a:pt x="58653" y="303149"/>
                </a:lnTo>
                <a:lnTo>
                  <a:pt x="84846" y="309154"/>
                </a:lnTo>
                <a:lnTo>
                  <a:pt x="120311" y="306945"/>
                </a:lnTo>
                <a:lnTo>
                  <a:pt x="139156" y="295633"/>
                </a:lnTo>
                <a:lnTo>
                  <a:pt x="154160" y="278907"/>
                </a:lnTo>
                <a:lnTo>
                  <a:pt x="164728" y="259775"/>
                </a:lnTo>
                <a:lnTo>
                  <a:pt x="172639" y="203256"/>
                </a:lnTo>
                <a:lnTo>
                  <a:pt x="171670" y="161184"/>
                </a:lnTo>
                <a:lnTo>
                  <a:pt x="150792" y="98477"/>
                </a:lnTo>
                <a:lnTo>
                  <a:pt x="114377" y="39246"/>
                </a:lnTo>
                <a:lnTo>
                  <a:pt x="97524" y="24968"/>
                </a:lnTo>
                <a:lnTo>
                  <a:pt x="88117" y="19522"/>
                </a:lnTo>
                <a:lnTo>
                  <a:pt x="68305" y="16591"/>
                </a:lnTo>
                <a:lnTo>
                  <a:pt x="58109" y="17447"/>
                </a:lnTo>
                <a:lnTo>
                  <a:pt x="40541" y="27757"/>
                </a:lnTo>
                <a:lnTo>
                  <a:pt x="32580" y="35420"/>
                </a:lnTo>
                <a:lnTo>
                  <a:pt x="15787" y="74150"/>
                </a:lnTo>
                <a:lnTo>
                  <a:pt x="8992" y="122671"/>
                </a:lnTo>
                <a:lnTo>
                  <a:pt x="13932" y="183063"/>
                </a:lnTo>
                <a:lnTo>
                  <a:pt x="19240" y="243172"/>
                </a:lnTo>
                <a:lnTo>
                  <a:pt x="31207" y="299845"/>
                </a:lnTo>
                <a:lnTo>
                  <a:pt x="41377" y="333953"/>
                </a:lnTo>
                <a:lnTo>
                  <a:pt x="44836" y="337816"/>
                </a:lnTo>
                <a:lnTo>
                  <a:pt x="48312" y="336882"/>
                </a:lnTo>
                <a:lnTo>
                  <a:pt x="51799" y="332750"/>
                </a:lnTo>
                <a:lnTo>
                  <a:pt x="57396" y="285261"/>
                </a:lnTo>
                <a:lnTo>
                  <a:pt x="61621" y="226487"/>
                </a:lnTo>
                <a:lnTo>
                  <a:pt x="67785" y="164488"/>
                </a:lnTo>
                <a:lnTo>
                  <a:pt x="80031" y="126951"/>
                </a:lnTo>
                <a:lnTo>
                  <a:pt x="84643" y="122606"/>
                </a:lnTo>
                <a:lnTo>
                  <a:pt x="88888" y="123219"/>
                </a:lnTo>
                <a:lnTo>
                  <a:pt x="92888" y="127137"/>
                </a:lnTo>
                <a:lnTo>
                  <a:pt x="97332" y="143969"/>
                </a:lnTo>
                <a:lnTo>
                  <a:pt x="96714" y="179753"/>
                </a:lnTo>
                <a:lnTo>
                  <a:pt x="86025" y="233766"/>
                </a:lnTo>
                <a:lnTo>
                  <a:pt x="72649" y="288325"/>
                </a:lnTo>
                <a:lnTo>
                  <a:pt x="61065" y="321961"/>
                </a:lnTo>
                <a:lnTo>
                  <a:pt x="22622" y="373656"/>
                </a:lnTo>
                <a:lnTo>
                  <a:pt x="16659" y="387657"/>
                </a:lnTo>
              </a:path>
            </a:pathLst>
          </a:custGeom>
          <a:ln w="1270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3" name="Group 132"/>
          <p:cNvGrpSpPr/>
          <p:nvPr/>
        </p:nvGrpSpPr>
        <p:grpSpPr>
          <a:xfrm>
            <a:off x="4200870" y="4074528"/>
            <a:ext cx="1042322" cy="694882"/>
            <a:chOff x="4200870" y="4074528"/>
            <a:chExt cx="1042322" cy="694882"/>
          </a:xfrm>
        </p:grpSpPr>
        <p:sp>
          <p:nvSpPr>
            <p:cNvPr id="129" name="Freeform 128"/>
            <p:cNvSpPr/>
            <p:nvPr/>
          </p:nvSpPr>
          <p:spPr>
            <a:xfrm>
              <a:off x="4200870" y="4238572"/>
              <a:ext cx="544652" cy="362382"/>
            </a:xfrm>
            <a:custGeom>
              <a:avLst/>
              <a:gdLst/>
              <a:ahLst/>
              <a:cxnLst/>
              <a:rect l="0" t="0" r="0" b="0"/>
              <a:pathLst>
                <a:path w="544652" h="362382">
                  <a:moveTo>
                    <a:pt x="0" y="204454"/>
                  </a:moveTo>
                  <a:lnTo>
                    <a:pt x="11735" y="198720"/>
                  </a:lnTo>
                  <a:lnTo>
                    <a:pt x="22864" y="194436"/>
                  </a:lnTo>
                  <a:lnTo>
                    <a:pt x="34458" y="191226"/>
                  </a:lnTo>
                  <a:lnTo>
                    <a:pt x="46446" y="188692"/>
                  </a:lnTo>
                  <a:lnTo>
                    <a:pt x="58458" y="186346"/>
                  </a:lnTo>
                  <a:lnTo>
                    <a:pt x="70275" y="183902"/>
                  </a:lnTo>
                  <a:lnTo>
                    <a:pt x="82319" y="181421"/>
                  </a:lnTo>
                  <a:lnTo>
                    <a:pt x="95533" y="179204"/>
                  </a:lnTo>
                  <a:lnTo>
                    <a:pt x="110343" y="177410"/>
                  </a:lnTo>
                  <a:lnTo>
                    <a:pt x="126375" y="175883"/>
                  </a:lnTo>
                  <a:lnTo>
                    <a:pt x="142753" y="174250"/>
                  </a:lnTo>
                  <a:lnTo>
                    <a:pt x="158933" y="172305"/>
                  </a:lnTo>
                  <a:lnTo>
                    <a:pt x="175203" y="170168"/>
                  </a:lnTo>
                  <a:lnTo>
                    <a:pt x="192478" y="168187"/>
                  </a:lnTo>
                  <a:lnTo>
                    <a:pt x="211197" y="166558"/>
                  </a:lnTo>
                  <a:lnTo>
                    <a:pt x="230853" y="165311"/>
                  </a:lnTo>
                  <a:lnTo>
                    <a:pt x="250294" y="164400"/>
                  </a:lnTo>
                  <a:lnTo>
                    <a:pt x="268854" y="163748"/>
                  </a:lnTo>
                  <a:lnTo>
                    <a:pt x="286385" y="163124"/>
                  </a:lnTo>
                  <a:lnTo>
                    <a:pt x="302991" y="162164"/>
                  </a:lnTo>
                  <a:lnTo>
                    <a:pt x="318861" y="160704"/>
                  </a:lnTo>
                  <a:lnTo>
                    <a:pt x="334179" y="158907"/>
                  </a:lnTo>
                  <a:lnTo>
                    <a:pt x="349101" y="157162"/>
                  </a:lnTo>
                  <a:lnTo>
                    <a:pt x="363755" y="155694"/>
                  </a:lnTo>
                  <a:lnTo>
                    <a:pt x="378720" y="154557"/>
                  </a:lnTo>
                  <a:lnTo>
                    <a:pt x="394979" y="153719"/>
                  </a:lnTo>
                  <a:lnTo>
                    <a:pt x="412948" y="153118"/>
                  </a:lnTo>
                  <a:lnTo>
                    <a:pt x="432070" y="152527"/>
                  </a:lnTo>
                  <a:lnTo>
                    <a:pt x="451136" y="151591"/>
                  </a:lnTo>
                  <a:lnTo>
                    <a:pt x="469429" y="150136"/>
                  </a:lnTo>
                  <a:lnTo>
                    <a:pt x="486437" y="148004"/>
                  </a:lnTo>
                  <a:lnTo>
                    <a:pt x="501627" y="144968"/>
                  </a:lnTo>
                  <a:lnTo>
                    <a:pt x="514882" y="140999"/>
                  </a:lnTo>
                  <a:lnTo>
                    <a:pt x="525458" y="136214"/>
                  </a:lnTo>
                  <a:lnTo>
                    <a:pt x="531859" y="130786"/>
                  </a:lnTo>
                  <a:lnTo>
                    <a:pt x="533639" y="124877"/>
                  </a:lnTo>
                  <a:lnTo>
                    <a:pt x="531107" y="118623"/>
                  </a:lnTo>
                  <a:lnTo>
                    <a:pt x="524774" y="112126"/>
                  </a:lnTo>
                  <a:lnTo>
                    <a:pt x="515333" y="105457"/>
                  </a:lnTo>
                  <a:lnTo>
                    <a:pt x="503509" y="98504"/>
                  </a:lnTo>
                  <a:lnTo>
                    <a:pt x="489936" y="90998"/>
                  </a:lnTo>
                  <a:lnTo>
                    <a:pt x="475125" y="82843"/>
                  </a:lnTo>
                  <a:lnTo>
                    <a:pt x="459781" y="74417"/>
                  </a:lnTo>
                  <a:lnTo>
                    <a:pt x="444788" y="66446"/>
                  </a:lnTo>
                  <a:lnTo>
                    <a:pt x="430599" y="59305"/>
                  </a:lnTo>
                  <a:lnTo>
                    <a:pt x="417445" y="52867"/>
                  </a:lnTo>
                  <a:lnTo>
                    <a:pt x="405521" y="46703"/>
                  </a:lnTo>
                  <a:lnTo>
                    <a:pt x="394786" y="40519"/>
                  </a:lnTo>
                  <a:lnTo>
                    <a:pt x="384726" y="34194"/>
                  </a:lnTo>
                  <a:lnTo>
                    <a:pt x="374501" y="27707"/>
                  </a:lnTo>
                  <a:lnTo>
                    <a:pt x="363693" y="21076"/>
                  </a:lnTo>
                  <a:lnTo>
                    <a:pt x="353830" y="14252"/>
                  </a:lnTo>
                  <a:lnTo>
                    <a:pt x="348049" y="7926"/>
                  </a:lnTo>
                  <a:lnTo>
                    <a:pt x="347304" y="3381"/>
                  </a:lnTo>
                  <a:lnTo>
                    <a:pt x="350476" y="838"/>
                  </a:lnTo>
                  <a:lnTo>
                    <a:pt x="356277" y="0"/>
                  </a:lnTo>
                  <a:lnTo>
                    <a:pt x="364097" y="797"/>
                  </a:lnTo>
                  <a:lnTo>
                    <a:pt x="373941" y="3489"/>
                  </a:lnTo>
                  <a:lnTo>
                    <a:pt x="385675" y="8054"/>
                  </a:lnTo>
                  <a:lnTo>
                    <a:pt x="398662" y="14060"/>
                  </a:lnTo>
                  <a:lnTo>
                    <a:pt x="411929" y="20850"/>
                  </a:lnTo>
                  <a:lnTo>
                    <a:pt x="424894" y="27972"/>
                  </a:lnTo>
                  <a:lnTo>
                    <a:pt x="437365" y="35193"/>
                  </a:lnTo>
                  <a:lnTo>
                    <a:pt x="449348" y="42413"/>
                  </a:lnTo>
                  <a:lnTo>
                    <a:pt x="460924" y="49606"/>
                  </a:lnTo>
                  <a:lnTo>
                    <a:pt x="472191" y="56926"/>
                  </a:lnTo>
                  <a:lnTo>
                    <a:pt x="483232" y="64687"/>
                  </a:lnTo>
                  <a:lnTo>
                    <a:pt x="494106" y="73027"/>
                  </a:lnTo>
                  <a:lnTo>
                    <a:pt x="504701" y="81917"/>
                  </a:lnTo>
                  <a:lnTo>
                    <a:pt x="514742" y="91265"/>
                  </a:lnTo>
                  <a:lnTo>
                    <a:pt x="524112" y="100966"/>
                  </a:lnTo>
                  <a:lnTo>
                    <a:pt x="532370" y="111091"/>
                  </a:lnTo>
                  <a:lnTo>
                    <a:pt x="538705" y="121873"/>
                  </a:lnTo>
                  <a:lnTo>
                    <a:pt x="542841" y="133386"/>
                  </a:lnTo>
                  <a:lnTo>
                    <a:pt x="544651" y="145558"/>
                  </a:lnTo>
                  <a:lnTo>
                    <a:pt x="543904" y="158261"/>
                  </a:lnTo>
                  <a:lnTo>
                    <a:pt x="540729" y="171359"/>
                  </a:lnTo>
                  <a:lnTo>
                    <a:pt x="535362" y="184577"/>
                  </a:lnTo>
                  <a:lnTo>
                    <a:pt x="527956" y="197525"/>
                  </a:lnTo>
                  <a:lnTo>
                    <a:pt x="518803" y="210005"/>
                  </a:lnTo>
                  <a:lnTo>
                    <a:pt x="508594" y="221842"/>
                  </a:lnTo>
                  <a:lnTo>
                    <a:pt x="498292" y="232799"/>
                  </a:lnTo>
                  <a:lnTo>
                    <a:pt x="488439" y="242836"/>
                  </a:lnTo>
                  <a:lnTo>
                    <a:pt x="479030" y="252068"/>
                  </a:lnTo>
                  <a:lnTo>
                    <a:pt x="469718" y="260664"/>
                  </a:lnTo>
                  <a:lnTo>
                    <a:pt x="460271" y="268785"/>
                  </a:lnTo>
                  <a:lnTo>
                    <a:pt x="450772" y="276563"/>
                  </a:lnTo>
                  <a:lnTo>
                    <a:pt x="441533" y="284101"/>
                  </a:lnTo>
                  <a:lnTo>
                    <a:pt x="432711" y="291476"/>
                  </a:lnTo>
                  <a:lnTo>
                    <a:pt x="423988" y="298905"/>
                  </a:lnTo>
                  <a:lnTo>
                    <a:pt x="414685" y="306731"/>
                  </a:lnTo>
                  <a:lnTo>
                    <a:pt x="404470" y="315102"/>
                  </a:lnTo>
                  <a:lnTo>
                    <a:pt x="393559" y="323735"/>
                  </a:lnTo>
                  <a:lnTo>
                    <a:pt x="381266" y="332968"/>
                  </a:lnTo>
                  <a:lnTo>
                    <a:pt x="364268" y="344735"/>
                  </a:lnTo>
                  <a:lnTo>
                    <a:pt x="336912" y="362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148435" y="4074528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7661" y="11736"/>
                  </a:lnTo>
                  <a:lnTo>
                    <a:pt x="5519" y="22864"/>
                  </a:lnTo>
                  <a:lnTo>
                    <a:pt x="3917" y="34463"/>
                  </a:lnTo>
                  <a:lnTo>
                    <a:pt x="2736" y="46623"/>
                  </a:lnTo>
                  <a:lnTo>
                    <a:pt x="1888" y="59284"/>
                  </a:lnTo>
                  <a:lnTo>
                    <a:pt x="1290" y="72335"/>
                  </a:lnTo>
                  <a:lnTo>
                    <a:pt x="875" y="85649"/>
                  </a:lnTo>
                  <a:lnTo>
                    <a:pt x="545" y="100705"/>
                  </a:lnTo>
                  <a:lnTo>
                    <a:pt x="270" y="12217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032621" y="432721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201769" y="2934"/>
                  </a:lnTo>
                  <a:lnTo>
                    <a:pt x="193423" y="5716"/>
                  </a:lnTo>
                  <a:lnTo>
                    <a:pt x="184719" y="8611"/>
                  </a:lnTo>
                  <a:lnTo>
                    <a:pt x="175425" y="11478"/>
                  </a:lnTo>
                  <a:lnTo>
                    <a:pt x="165282" y="13995"/>
                  </a:lnTo>
                  <a:lnTo>
                    <a:pt x="154232" y="16005"/>
                  </a:lnTo>
                  <a:lnTo>
                    <a:pt x="142220" y="17518"/>
                  </a:lnTo>
                  <a:lnTo>
                    <a:pt x="129101" y="18613"/>
                  </a:lnTo>
                  <a:lnTo>
                    <a:pt x="114910" y="19385"/>
                  </a:lnTo>
                  <a:lnTo>
                    <a:pt x="99975" y="19922"/>
                  </a:lnTo>
                  <a:lnTo>
                    <a:pt x="84805" y="20290"/>
                  </a:lnTo>
                  <a:lnTo>
                    <a:pt x="69728" y="20541"/>
                  </a:lnTo>
                  <a:lnTo>
                    <a:pt x="55272" y="20710"/>
                  </a:lnTo>
                  <a:lnTo>
                    <a:pt x="40728" y="20843"/>
                  </a:lnTo>
                  <a:lnTo>
                    <a:pt x="23705" y="209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874694" y="4441869"/>
              <a:ext cx="305313" cy="327541"/>
            </a:xfrm>
            <a:custGeom>
              <a:avLst/>
              <a:gdLst/>
              <a:ahLst/>
              <a:cxnLst/>
              <a:rect l="0" t="0" r="0" b="0"/>
              <a:pathLst>
                <a:path w="305313" h="327541">
                  <a:moveTo>
                    <a:pt x="157927" y="32742"/>
                  </a:moveTo>
                  <a:lnTo>
                    <a:pt x="163862" y="24075"/>
                  </a:lnTo>
                  <a:lnTo>
                    <a:pt x="170067" y="17009"/>
                  </a:lnTo>
                  <a:lnTo>
                    <a:pt x="177163" y="10912"/>
                  </a:lnTo>
                  <a:lnTo>
                    <a:pt x="185103" y="5856"/>
                  </a:lnTo>
                  <a:lnTo>
                    <a:pt x="193749" y="2291"/>
                  </a:lnTo>
                  <a:lnTo>
                    <a:pt x="202944" y="343"/>
                  </a:lnTo>
                  <a:lnTo>
                    <a:pt x="212543" y="0"/>
                  </a:lnTo>
                  <a:lnTo>
                    <a:pt x="222433" y="1282"/>
                  </a:lnTo>
                  <a:lnTo>
                    <a:pt x="232521" y="4036"/>
                  </a:lnTo>
                  <a:lnTo>
                    <a:pt x="242582" y="8155"/>
                  </a:lnTo>
                  <a:lnTo>
                    <a:pt x="252263" y="13659"/>
                  </a:lnTo>
                  <a:lnTo>
                    <a:pt x="261387" y="20434"/>
                  </a:lnTo>
                  <a:lnTo>
                    <a:pt x="269308" y="28252"/>
                  </a:lnTo>
                  <a:lnTo>
                    <a:pt x="274887" y="36870"/>
                  </a:lnTo>
                  <a:lnTo>
                    <a:pt x="277706" y="46067"/>
                  </a:lnTo>
                  <a:lnTo>
                    <a:pt x="277987" y="55514"/>
                  </a:lnTo>
                  <a:lnTo>
                    <a:pt x="276207" y="64776"/>
                  </a:lnTo>
                  <a:lnTo>
                    <a:pt x="272865" y="73632"/>
                  </a:lnTo>
                  <a:lnTo>
                    <a:pt x="268390" y="82053"/>
                  </a:lnTo>
                  <a:lnTo>
                    <a:pt x="263110" y="90096"/>
                  </a:lnTo>
                  <a:lnTo>
                    <a:pt x="257320" y="97857"/>
                  </a:lnTo>
                  <a:lnTo>
                    <a:pt x="252834" y="105939"/>
                  </a:lnTo>
                  <a:lnTo>
                    <a:pt x="252186" y="114193"/>
                  </a:lnTo>
                  <a:lnTo>
                    <a:pt x="255314" y="121419"/>
                  </a:lnTo>
                  <a:lnTo>
                    <a:pt x="261127" y="127883"/>
                  </a:lnTo>
                  <a:lnTo>
                    <a:pt x="268656" y="134094"/>
                  </a:lnTo>
                  <a:lnTo>
                    <a:pt x="276932" y="140505"/>
                  </a:lnTo>
                  <a:lnTo>
                    <a:pt x="284937" y="147528"/>
                  </a:lnTo>
                  <a:lnTo>
                    <a:pt x="292154" y="155317"/>
                  </a:lnTo>
                  <a:lnTo>
                    <a:pt x="298168" y="164149"/>
                  </a:lnTo>
                  <a:lnTo>
                    <a:pt x="302466" y="174508"/>
                  </a:lnTo>
                  <a:lnTo>
                    <a:pt x="304938" y="186503"/>
                  </a:lnTo>
                  <a:lnTo>
                    <a:pt x="305312" y="199625"/>
                  </a:lnTo>
                  <a:lnTo>
                    <a:pt x="302996" y="212962"/>
                  </a:lnTo>
                  <a:lnTo>
                    <a:pt x="297924" y="225955"/>
                  </a:lnTo>
                  <a:lnTo>
                    <a:pt x="290622" y="238099"/>
                  </a:lnTo>
                  <a:lnTo>
                    <a:pt x="281904" y="248796"/>
                  </a:lnTo>
                  <a:lnTo>
                    <a:pt x="272380" y="257877"/>
                  </a:lnTo>
                  <a:lnTo>
                    <a:pt x="262413" y="265670"/>
                  </a:lnTo>
                  <a:lnTo>
                    <a:pt x="252205" y="272767"/>
                  </a:lnTo>
                  <a:lnTo>
                    <a:pt x="241858" y="279580"/>
                  </a:lnTo>
                  <a:lnTo>
                    <a:pt x="231268" y="285990"/>
                  </a:lnTo>
                  <a:lnTo>
                    <a:pt x="220158" y="291471"/>
                  </a:lnTo>
                  <a:lnTo>
                    <a:pt x="208418" y="295795"/>
                  </a:lnTo>
                  <a:lnTo>
                    <a:pt x="196090" y="299190"/>
                  </a:lnTo>
                  <a:lnTo>
                    <a:pt x="183281" y="302159"/>
                  </a:lnTo>
                  <a:lnTo>
                    <a:pt x="170107" y="305040"/>
                  </a:lnTo>
                  <a:lnTo>
                    <a:pt x="156667" y="307824"/>
                  </a:lnTo>
                  <a:lnTo>
                    <a:pt x="143039" y="310247"/>
                  </a:lnTo>
                  <a:lnTo>
                    <a:pt x="129279" y="312182"/>
                  </a:lnTo>
                  <a:lnTo>
                    <a:pt x="115430" y="313804"/>
                  </a:lnTo>
                  <a:lnTo>
                    <a:pt x="101518" y="315500"/>
                  </a:lnTo>
                  <a:lnTo>
                    <a:pt x="87570" y="317488"/>
                  </a:lnTo>
                  <a:lnTo>
                    <a:pt x="73626" y="319663"/>
                  </a:lnTo>
                  <a:lnTo>
                    <a:pt x="58066" y="321899"/>
                  </a:lnTo>
                  <a:lnTo>
                    <a:pt x="36170" y="324393"/>
                  </a:lnTo>
                  <a:lnTo>
                    <a:pt x="0" y="327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Freeform 133"/>
          <p:cNvSpPr/>
          <p:nvPr/>
        </p:nvSpPr>
        <p:spPr>
          <a:xfrm>
            <a:off x="3162708" y="4506868"/>
            <a:ext cx="405684" cy="371119"/>
          </a:xfrm>
          <a:custGeom>
            <a:avLst/>
            <a:gdLst/>
            <a:ahLst/>
            <a:cxnLst/>
            <a:rect l="0" t="0" r="0" b="0"/>
            <a:pathLst>
              <a:path w="405684" h="371119">
                <a:moveTo>
                  <a:pt x="37955" y="199370"/>
                </a:moveTo>
                <a:lnTo>
                  <a:pt x="37955" y="221727"/>
                </a:lnTo>
                <a:lnTo>
                  <a:pt x="41464" y="229482"/>
                </a:lnTo>
                <a:lnTo>
                  <a:pt x="103420" y="288467"/>
                </a:lnTo>
                <a:lnTo>
                  <a:pt x="119613" y="314286"/>
                </a:lnTo>
                <a:lnTo>
                  <a:pt x="136248" y="325703"/>
                </a:lnTo>
                <a:lnTo>
                  <a:pt x="191033" y="341092"/>
                </a:lnTo>
                <a:lnTo>
                  <a:pt x="199669" y="346494"/>
                </a:lnTo>
                <a:lnTo>
                  <a:pt x="234179" y="354096"/>
                </a:lnTo>
                <a:lnTo>
                  <a:pt x="287762" y="356665"/>
                </a:lnTo>
                <a:lnTo>
                  <a:pt x="343406" y="357173"/>
                </a:lnTo>
                <a:lnTo>
                  <a:pt x="405299" y="356111"/>
                </a:lnTo>
                <a:lnTo>
                  <a:pt x="405683" y="354167"/>
                </a:lnTo>
                <a:lnTo>
                  <a:pt x="402430" y="351701"/>
                </a:lnTo>
                <a:lnTo>
                  <a:pt x="350969" y="347419"/>
                </a:lnTo>
                <a:lnTo>
                  <a:pt x="297097" y="346898"/>
                </a:lnTo>
                <a:lnTo>
                  <a:pt x="241395" y="346795"/>
                </a:lnTo>
                <a:lnTo>
                  <a:pt x="185332" y="346774"/>
                </a:lnTo>
                <a:lnTo>
                  <a:pt x="122396" y="354005"/>
                </a:lnTo>
                <a:lnTo>
                  <a:pt x="72009" y="353527"/>
                </a:lnTo>
                <a:lnTo>
                  <a:pt x="12825" y="339029"/>
                </a:lnTo>
                <a:lnTo>
                  <a:pt x="7164" y="338099"/>
                </a:lnTo>
                <a:lnTo>
                  <a:pt x="4559" y="332800"/>
                </a:lnTo>
                <a:lnTo>
                  <a:pt x="4785" y="314434"/>
                </a:lnTo>
                <a:lnTo>
                  <a:pt x="11904" y="296913"/>
                </a:lnTo>
                <a:lnTo>
                  <a:pt x="33788" y="250993"/>
                </a:lnTo>
                <a:lnTo>
                  <a:pt x="54275" y="187582"/>
                </a:lnTo>
                <a:lnTo>
                  <a:pt x="58076" y="135257"/>
                </a:lnTo>
                <a:lnTo>
                  <a:pt x="58827" y="79861"/>
                </a:lnTo>
                <a:lnTo>
                  <a:pt x="56635" y="26198"/>
                </a:lnTo>
                <a:lnTo>
                  <a:pt x="47817" y="6981"/>
                </a:lnTo>
                <a:lnTo>
                  <a:pt x="49209" y="2091"/>
                </a:lnTo>
                <a:lnTo>
                  <a:pt x="54816" y="0"/>
                </a:lnTo>
                <a:lnTo>
                  <a:pt x="103027" y="5050"/>
                </a:lnTo>
                <a:lnTo>
                  <a:pt x="166281" y="20677"/>
                </a:lnTo>
                <a:lnTo>
                  <a:pt x="226430" y="28892"/>
                </a:lnTo>
                <a:lnTo>
                  <a:pt x="285061" y="31684"/>
                </a:lnTo>
                <a:lnTo>
                  <a:pt x="309217" y="36326"/>
                </a:lnTo>
                <a:lnTo>
                  <a:pt x="319402" y="35692"/>
                </a:lnTo>
                <a:lnTo>
                  <a:pt x="336958" y="28748"/>
                </a:lnTo>
                <a:lnTo>
                  <a:pt x="359995" y="11685"/>
                </a:lnTo>
                <a:lnTo>
                  <a:pt x="366122" y="11075"/>
                </a:lnTo>
                <a:lnTo>
                  <a:pt x="371377" y="14179"/>
                </a:lnTo>
                <a:lnTo>
                  <a:pt x="376050" y="19757"/>
                </a:lnTo>
                <a:lnTo>
                  <a:pt x="377995" y="26986"/>
                </a:lnTo>
                <a:lnTo>
                  <a:pt x="377037" y="44376"/>
                </a:lnTo>
                <a:lnTo>
                  <a:pt x="369592" y="60684"/>
                </a:lnTo>
                <a:lnTo>
                  <a:pt x="357315" y="75730"/>
                </a:lnTo>
                <a:lnTo>
                  <a:pt x="298561" y="125623"/>
                </a:lnTo>
                <a:lnTo>
                  <a:pt x="271929" y="149833"/>
                </a:lnTo>
                <a:lnTo>
                  <a:pt x="236381" y="183866"/>
                </a:lnTo>
                <a:lnTo>
                  <a:pt x="174683" y="212663"/>
                </a:lnTo>
                <a:lnTo>
                  <a:pt x="143198" y="223716"/>
                </a:lnTo>
                <a:lnTo>
                  <a:pt x="128403" y="237097"/>
                </a:lnTo>
                <a:lnTo>
                  <a:pt x="115589" y="253572"/>
                </a:lnTo>
                <a:lnTo>
                  <a:pt x="52352" y="311598"/>
                </a:lnTo>
                <a:lnTo>
                  <a:pt x="325" y="359633"/>
                </a:lnTo>
                <a:lnTo>
                  <a:pt x="0" y="364704"/>
                </a:lnTo>
                <a:lnTo>
                  <a:pt x="2123" y="369254"/>
                </a:lnTo>
                <a:lnTo>
                  <a:pt x="7048" y="371118"/>
                </a:lnTo>
                <a:lnTo>
                  <a:pt x="67231" y="367099"/>
                </a:lnTo>
                <a:lnTo>
                  <a:pt x="127468" y="358819"/>
                </a:lnTo>
                <a:lnTo>
                  <a:pt x="181025" y="357598"/>
                </a:lnTo>
                <a:lnTo>
                  <a:pt x="227468" y="357297"/>
                </a:lnTo>
              </a:path>
            </a:pathLst>
          </a:custGeom>
          <a:ln w="1270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2358383" y="2474521"/>
            <a:ext cx="524146" cy="83905"/>
          </a:xfrm>
          <a:custGeom>
            <a:avLst/>
            <a:gdLst/>
            <a:ahLst/>
            <a:cxnLst/>
            <a:rect l="0" t="0" r="0" b="0"/>
            <a:pathLst>
              <a:path w="524146" h="83905">
                <a:moveTo>
                  <a:pt x="105285" y="62846"/>
                </a:moveTo>
                <a:lnTo>
                  <a:pt x="163902" y="57257"/>
                </a:lnTo>
                <a:lnTo>
                  <a:pt x="218076" y="53294"/>
                </a:lnTo>
                <a:lnTo>
                  <a:pt x="270717" y="49391"/>
                </a:lnTo>
                <a:lnTo>
                  <a:pt x="325985" y="34385"/>
                </a:lnTo>
                <a:lnTo>
                  <a:pt x="384563" y="17172"/>
                </a:lnTo>
                <a:lnTo>
                  <a:pt x="437918" y="10411"/>
                </a:lnTo>
                <a:lnTo>
                  <a:pt x="499865" y="1320"/>
                </a:lnTo>
                <a:lnTo>
                  <a:pt x="524145" y="163"/>
                </a:lnTo>
                <a:lnTo>
                  <a:pt x="523735" y="0"/>
                </a:lnTo>
                <a:lnTo>
                  <a:pt x="492575" y="2859"/>
                </a:lnTo>
                <a:lnTo>
                  <a:pt x="433493" y="17642"/>
                </a:lnTo>
                <a:lnTo>
                  <a:pt x="370355" y="34826"/>
                </a:lnTo>
                <a:lnTo>
                  <a:pt x="316100" y="52325"/>
                </a:lnTo>
                <a:lnTo>
                  <a:pt x="281222" y="59729"/>
                </a:lnTo>
                <a:lnTo>
                  <a:pt x="227516" y="62231"/>
                </a:lnTo>
                <a:lnTo>
                  <a:pt x="173016" y="63895"/>
                </a:lnTo>
                <a:lnTo>
                  <a:pt x="116414" y="77485"/>
                </a:lnTo>
                <a:lnTo>
                  <a:pt x="65413" y="82636"/>
                </a:lnTo>
                <a:lnTo>
                  <a:pt x="19637" y="83653"/>
                </a:lnTo>
                <a:lnTo>
                  <a:pt x="0" y="83904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2263626" y="1874072"/>
            <a:ext cx="52644" cy="484312"/>
          </a:xfrm>
          <a:custGeom>
            <a:avLst/>
            <a:gdLst/>
            <a:ahLst/>
            <a:cxnLst/>
            <a:rect l="0" t="0" r="0" b="0"/>
            <a:pathLst>
              <a:path w="52644" h="484312">
                <a:moveTo>
                  <a:pt x="52643" y="484311"/>
                </a:moveTo>
                <a:lnTo>
                  <a:pt x="52643" y="423928"/>
                </a:lnTo>
                <a:lnTo>
                  <a:pt x="47054" y="362679"/>
                </a:lnTo>
                <a:lnTo>
                  <a:pt x="35855" y="308380"/>
                </a:lnTo>
                <a:lnTo>
                  <a:pt x="32429" y="252594"/>
                </a:lnTo>
                <a:lnTo>
                  <a:pt x="31753" y="196514"/>
                </a:lnTo>
                <a:lnTo>
                  <a:pt x="30449" y="141546"/>
                </a:lnTo>
                <a:lnTo>
                  <a:pt x="16936" y="84844"/>
                </a:lnTo>
                <a:lnTo>
                  <a:pt x="6838" y="52825"/>
                </a:lnTo>
                <a:lnTo>
                  <a:pt x="6899" y="43405"/>
                </a:lnTo>
                <a:lnTo>
                  <a:pt x="13205" y="26700"/>
                </a:lnTo>
                <a:lnTo>
                  <a:pt x="20687" y="17716"/>
                </a:lnTo>
                <a:lnTo>
                  <a:pt x="24320" y="15320"/>
                </a:lnTo>
                <a:lnTo>
                  <a:pt x="23233" y="12553"/>
                </a:ln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136"/>
          <p:cNvSpPr/>
          <p:nvPr/>
        </p:nvSpPr>
        <p:spPr>
          <a:xfrm>
            <a:off x="2726880" y="2095171"/>
            <a:ext cx="189961" cy="185816"/>
          </a:xfrm>
          <a:custGeom>
            <a:avLst/>
            <a:gdLst/>
            <a:ahLst/>
            <a:cxnLst/>
            <a:rect l="0" t="0" r="0" b="0"/>
            <a:pathLst>
              <a:path w="189961" h="185816">
                <a:moveTo>
                  <a:pt x="189960" y="185815"/>
                </a:moveTo>
                <a:lnTo>
                  <a:pt x="182467" y="177046"/>
                </a:lnTo>
                <a:lnTo>
                  <a:pt x="142913" y="113576"/>
                </a:lnTo>
                <a:lnTo>
                  <a:pt x="79524" y="50336"/>
                </a:lnTo>
                <a:lnTo>
                  <a:pt x="21706" y="12999"/>
                </a:ln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 137"/>
          <p:cNvSpPr/>
          <p:nvPr/>
        </p:nvSpPr>
        <p:spPr>
          <a:xfrm>
            <a:off x="2306357" y="2012025"/>
            <a:ext cx="627392" cy="404470"/>
          </a:xfrm>
          <a:custGeom>
            <a:avLst/>
            <a:gdLst/>
            <a:ahLst/>
            <a:cxnLst/>
            <a:rect l="0" t="0" r="0" b="0"/>
            <a:pathLst>
              <a:path w="627392" h="404470">
                <a:moveTo>
                  <a:pt x="125725" y="83146"/>
                </a:moveTo>
                <a:lnTo>
                  <a:pt x="186598" y="117474"/>
                </a:lnTo>
                <a:lnTo>
                  <a:pt x="212392" y="133481"/>
                </a:lnTo>
                <a:lnTo>
                  <a:pt x="252549" y="149370"/>
                </a:lnTo>
                <a:lnTo>
                  <a:pt x="260577" y="147183"/>
                </a:lnTo>
                <a:lnTo>
                  <a:pt x="267099" y="141045"/>
                </a:lnTo>
                <a:lnTo>
                  <a:pt x="272617" y="132274"/>
                </a:lnTo>
                <a:lnTo>
                  <a:pt x="273956" y="122917"/>
                </a:lnTo>
                <a:lnTo>
                  <a:pt x="269205" y="103161"/>
                </a:lnTo>
                <a:lnTo>
                  <a:pt x="247786" y="66719"/>
                </a:lnTo>
                <a:lnTo>
                  <a:pt x="229108" y="49329"/>
                </a:lnTo>
                <a:lnTo>
                  <a:pt x="171854" y="2297"/>
                </a:lnTo>
                <a:lnTo>
                  <a:pt x="164666" y="0"/>
                </a:lnTo>
                <a:lnTo>
                  <a:pt x="157535" y="809"/>
                </a:lnTo>
                <a:lnTo>
                  <a:pt x="150442" y="3688"/>
                </a:lnTo>
                <a:lnTo>
                  <a:pt x="148052" y="10287"/>
                </a:lnTo>
                <a:lnTo>
                  <a:pt x="161219" y="61968"/>
                </a:lnTo>
                <a:lnTo>
                  <a:pt x="196133" y="125058"/>
                </a:lnTo>
                <a:lnTo>
                  <a:pt x="208100" y="141158"/>
                </a:lnTo>
                <a:lnTo>
                  <a:pt x="212228" y="140538"/>
                </a:lnTo>
                <a:lnTo>
                  <a:pt x="214979" y="134275"/>
                </a:lnTo>
                <a:lnTo>
                  <a:pt x="219395" y="87786"/>
                </a:lnTo>
                <a:lnTo>
                  <a:pt x="213760" y="67270"/>
                </a:lnTo>
                <a:lnTo>
                  <a:pt x="208982" y="58524"/>
                </a:lnTo>
                <a:lnTo>
                  <a:pt x="201117" y="56203"/>
                </a:lnTo>
                <a:lnTo>
                  <a:pt x="179900" y="62982"/>
                </a:lnTo>
                <a:lnTo>
                  <a:pt x="122808" y="102587"/>
                </a:lnTo>
                <a:lnTo>
                  <a:pt x="68997" y="126370"/>
                </a:lnTo>
                <a:lnTo>
                  <a:pt x="27289" y="138587"/>
                </a:lnTo>
                <a:lnTo>
                  <a:pt x="16817" y="137654"/>
                </a:lnTo>
                <a:lnTo>
                  <a:pt x="8666" y="133522"/>
                </a:lnTo>
                <a:lnTo>
                  <a:pt x="2062" y="127259"/>
                </a:lnTo>
                <a:lnTo>
                  <a:pt x="0" y="120743"/>
                </a:lnTo>
                <a:lnTo>
                  <a:pt x="964" y="114060"/>
                </a:lnTo>
                <a:lnTo>
                  <a:pt x="3947" y="107265"/>
                </a:lnTo>
                <a:lnTo>
                  <a:pt x="47762" y="65559"/>
                </a:lnTo>
                <a:lnTo>
                  <a:pt x="80528" y="44529"/>
                </a:lnTo>
                <a:lnTo>
                  <a:pt x="92085" y="42194"/>
                </a:lnTo>
                <a:lnTo>
                  <a:pt x="114284" y="45837"/>
                </a:lnTo>
                <a:lnTo>
                  <a:pt x="122777" y="51255"/>
                </a:lnTo>
                <a:lnTo>
                  <a:pt x="135334" y="66632"/>
                </a:lnTo>
                <a:lnTo>
                  <a:pt x="156728" y="123663"/>
                </a:lnTo>
                <a:lnTo>
                  <a:pt x="164547" y="159491"/>
                </a:lnTo>
                <a:lnTo>
                  <a:pt x="165645" y="172647"/>
                </a:lnTo>
                <a:lnTo>
                  <a:pt x="161697" y="181418"/>
                </a:lnTo>
                <a:lnTo>
                  <a:pt x="154386" y="187265"/>
                </a:lnTo>
                <a:lnTo>
                  <a:pt x="144832" y="191163"/>
                </a:lnTo>
                <a:lnTo>
                  <a:pt x="124859" y="192375"/>
                </a:lnTo>
                <a:lnTo>
                  <a:pt x="105453" y="187844"/>
                </a:lnTo>
                <a:lnTo>
                  <a:pt x="73931" y="165871"/>
                </a:lnTo>
                <a:lnTo>
                  <a:pt x="66629" y="159353"/>
                </a:lnTo>
                <a:lnTo>
                  <a:pt x="58516" y="139632"/>
                </a:lnTo>
                <a:lnTo>
                  <a:pt x="56080" y="123458"/>
                </a:lnTo>
                <a:lnTo>
                  <a:pt x="57069" y="124059"/>
                </a:lnTo>
                <a:lnTo>
                  <a:pt x="58897" y="127968"/>
                </a:lnTo>
                <a:lnTo>
                  <a:pt x="61832" y="165742"/>
                </a:lnTo>
                <a:lnTo>
                  <a:pt x="62460" y="127442"/>
                </a:lnTo>
                <a:lnTo>
                  <a:pt x="66001" y="122035"/>
                </a:lnTo>
                <a:lnTo>
                  <a:pt x="71871" y="120770"/>
                </a:lnTo>
                <a:lnTo>
                  <a:pt x="79294" y="122267"/>
                </a:lnTo>
                <a:lnTo>
                  <a:pt x="93781" y="133288"/>
                </a:lnTo>
                <a:lnTo>
                  <a:pt x="100920" y="141141"/>
                </a:lnTo>
                <a:lnTo>
                  <a:pt x="105679" y="141696"/>
                </a:lnTo>
                <a:lnTo>
                  <a:pt x="108851" y="137387"/>
                </a:lnTo>
                <a:lnTo>
                  <a:pt x="110967" y="129835"/>
                </a:lnTo>
                <a:lnTo>
                  <a:pt x="112377" y="129480"/>
                </a:lnTo>
                <a:lnTo>
                  <a:pt x="114949" y="187448"/>
                </a:lnTo>
                <a:lnTo>
                  <a:pt x="117463" y="226614"/>
                </a:lnTo>
                <a:lnTo>
                  <a:pt x="126343" y="249855"/>
                </a:lnTo>
                <a:lnTo>
                  <a:pt x="133156" y="256286"/>
                </a:lnTo>
                <a:lnTo>
                  <a:pt x="141208" y="259404"/>
                </a:lnTo>
                <a:lnTo>
                  <a:pt x="150085" y="260313"/>
                </a:lnTo>
                <a:lnTo>
                  <a:pt x="166188" y="255083"/>
                </a:lnTo>
                <a:lnTo>
                  <a:pt x="195589" y="232662"/>
                </a:lnTo>
                <a:lnTo>
                  <a:pt x="222757" y="197298"/>
                </a:lnTo>
                <a:lnTo>
                  <a:pt x="250013" y="151687"/>
                </a:lnTo>
                <a:lnTo>
                  <a:pt x="275635" y="134910"/>
                </a:lnTo>
                <a:lnTo>
                  <a:pt x="316904" y="119930"/>
                </a:lnTo>
                <a:lnTo>
                  <a:pt x="342105" y="117042"/>
                </a:lnTo>
                <a:lnTo>
                  <a:pt x="362664" y="121997"/>
                </a:lnTo>
                <a:lnTo>
                  <a:pt x="422298" y="158700"/>
                </a:lnTo>
                <a:lnTo>
                  <a:pt x="469196" y="195921"/>
                </a:lnTo>
                <a:lnTo>
                  <a:pt x="517593" y="245780"/>
                </a:lnTo>
                <a:lnTo>
                  <a:pt x="554923" y="306715"/>
                </a:lnTo>
                <a:lnTo>
                  <a:pt x="570310" y="333442"/>
                </a:lnTo>
                <a:lnTo>
                  <a:pt x="617195" y="393888"/>
                </a:lnTo>
                <a:lnTo>
                  <a:pt x="627391" y="404469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2392742" y="2021471"/>
            <a:ext cx="597352" cy="494840"/>
            <a:chOff x="2392742" y="2021471"/>
            <a:chExt cx="597352" cy="494840"/>
          </a:xfrm>
        </p:grpSpPr>
        <p:sp>
          <p:nvSpPr>
            <p:cNvPr id="139" name="Freeform 138"/>
            <p:cNvSpPr/>
            <p:nvPr/>
          </p:nvSpPr>
          <p:spPr>
            <a:xfrm>
              <a:off x="2726880" y="2474925"/>
              <a:ext cx="263214" cy="41386"/>
            </a:xfrm>
            <a:custGeom>
              <a:avLst/>
              <a:gdLst/>
              <a:ahLst/>
              <a:cxnLst/>
              <a:rect l="0" t="0" r="0" b="0"/>
              <a:pathLst>
                <a:path w="263214" h="41386">
                  <a:moveTo>
                    <a:pt x="0" y="41385"/>
                  </a:moveTo>
                  <a:lnTo>
                    <a:pt x="58617" y="41385"/>
                  </a:lnTo>
                  <a:lnTo>
                    <a:pt x="93408" y="35796"/>
                  </a:lnTo>
                  <a:lnTo>
                    <a:pt x="148744" y="7571"/>
                  </a:lnTo>
                  <a:lnTo>
                    <a:pt x="211672" y="364"/>
                  </a:lnTo>
                  <a:lnTo>
                    <a:pt x="225343" y="0"/>
                  </a:lnTo>
                  <a:lnTo>
                    <a:pt x="235626" y="2097"/>
                  </a:lnTo>
                  <a:lnTo>
                    <a:pt x="263213" y="2032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392742" y="2021471"/>
              <a:ext cx="569066" cy="438226"/>
            </a:xfrm>
            <a:custGeom>
              <a:avLst/>
              <a:gdLst/>
              <a:ahLst/>
              <a:cxnLst/>
              <a:rect l="0" t="0" r="0" b="0"/>
              <a:pathLst>
                <a:path w="569066" h="438226">
                  <a:moveTo>
                    <a:pt x="460480" y="273741"/>
                  </a:moveTo>
                  <a:lnTo>
                    <a:pt x="523814" y="337074"/>
                  </a:lnTo>
                  <a:lnTo>
                    <a:pt x="551760" y="365020"/>
                  </a:lnTo>
                  <a:lnTo>
                    <a:pt x="569065" y="400523"/>
                  </a:lnTo>
                  <a:lnTo>
                    <a:pt x="568012" y="391700"/>
                  </a:lnTo>
                  <a:lnTo>
                    <a:pt x="555253" y="366014"/>
                  </a:lnTo>
                  <a:lnTo>
                    <a:pt x="540036" y="352576"/>
                  </a:lnTo>
                  <a:lnTo>
                    <a:pt x="479801" y="314110"/>
                  </a:lnTo>
                  <a:lnTo>
                    <a:pt x="445146" y="292590"/>
                  </a:lnTo>
                  <a:lnTo>
                    <a:pt x="382176" y="285365"/>
                  </a:lnTo>
                  <a:lnTo>
                    <a:pt x="357828" y="290996"/>
                  </a:lnTo>
                  <a:lnTo>
                    <a:pt x="327509" y="307319"/>
                  </a:lnTo>
                  <a:lnTo>
                    <a:pt x="303708" y="330093"/>
                  </a:lnTo>
                  <a:lnTo>
                    <a:pt x="296304" y="339385"/>
                  </a:lnTo>
                  <a:lnTo>
                    <a:pt x="288078" y="362188"/>
                  </a:lnTo>
                  <a:lnTo>
                    <a:pt x="277207" y="409365"/>
                  </a:lnTo>
                  <a:lnTo>
                    <a:pt x="261638" y="436239"/>
                  </a:lnTo>
                  <a:lnTo>
                    <a:pt x="254219" y="438225"/>
                  </a:lnTo>
                  <a:lnTo>
                    <a:pt x="245764" y="436039"/>
                  </a:lnTo>
                  <a:lnTo>
                    <a:pt x="197892" y="411187"/>
                  </a:lnTo>
                  <a:lnTo>
                    <a:pt x="144772" y="354881"/>
                  </a:lnTo>
                  <a:lnTo>
                    <a:pt x="96983" y="300593"/>
                  </a:lnTo>
                  <a:lnTo>
                    <a:pt x="45819" y="243150"/>
                  </a:lnTo>
                  <a:lnTo>
                    <a:pt x="11265" y="197977"/>
                  </a:lnTo>
                  <a:lnTo>
                    <a:pt x="3466" y="176897"/>
                  </a:lnTo>
                  <a:lnTo>
                    <a:pt x="0" y="151931"/>
                  </a:lnTo>
                  <a:lnTo>
                    <a:pt x="4698" y="128356"/>
                  </a:lnTo>
                  <a:lnTo>
                    <a:pt x="23730" y="72795"/>
                  </a:lnTo>
                  <a:lnTo>
                    <a:pt x="29646" y="34957"/>
                  </a:lnTo>
                  <a:lnTo>
                    <a:pt x="42837" y="5678"/>
                  </a:lnTo>
                  <a:lnTo>
                    <a:pt x="45181" y="2616"/>
                  </a:lnTo>
                  <a:lnTo>
                    <a:pt x="49869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116435" y="4895751"/>
            <a:ext cx="484312" cy="21058"/>
            <a:chOff x="3116435" y="4895751"/>
            <a:chExt cx="484312" cy="21058"/>
          </a:xfrm>
        </p:grpSpPr>
        <p:sp>
          <p:nvSpPr>
            <p:cNvPr id="142" name="Freeform 141"/>
            <p:cNvSpPr/>
            <p:nvPr/>
          </p:nvSpPr>
          <p:spPr>
            <a:xfrm>
              <a:off x="3274362" y="4895751"/>
              <a:ext cx="326385" cy="21058"/>
            </a:xfrm>
            <a:custGeom>
              <a:avLst/>
              <a:gdLst/>
              <a:ahLst/>
              <a:cxnLst/>
              <a:rect l="0" t="0" r="0" b="0"/>
              <a:pathLst>
                <a:path w="326385" h="21058">
                  <a:moveTo>
                    <a:pt x="0" y="0"/>
                  </a:moveTo>
                  <a:lnTo>
                    <a:pt x="58617" y="0"/>
                  </a:lnTo>
                  <a:lnTo>
                    <a:pt x="111622" y="1170"/>
                  </a:lnTo>
                  <a:lnTo>
                    <a:pt x="173493" y="9065"/>
                  </a:lnTo>
                  <a:lnTo>
                    <a:pt x="228419" y="10239"/>
                  </a:lnTo>
                  <a:lnTo>
                    <a:pt x="281210" y="13591"/>
                  </a:lnTo>
                  <a:lnTo>
                    <a:pt x="326384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116435" y="4895751"/>
              <a:ext cx="400084" cy="21058"/>
            </a:xfrm>
            <a:custGeom>
              <a:avLst/>
              <a:gdLst/>
              <a:ahLst/>
              <a:cxnLst/>
              <a:rect l="0" t="0" r="0" b="0"/>
              <a:pathLst>
                <a:path w="400084" h="21058">
                  <a:moveTo>
                    <a:pt x="400083" y="0"/>
                  </a:moveTo>
                  <a:lnTo>
                    <a:pt x="345038" y="16789"/>
                  </a:lnTo>
                  <a:lnTo>
                    <a:pt x="290510" y="20214"/>
                  </a:lnTo>
                  <a:lnTo>
                    <a:pt x="229350" y="20891"/>
                  </a:lnTo>
                  <a:lnTo>
                    <a:pt x="172209" y="21024"/>
                  </a:lnTo>
                  <a:lnTo>
                    <a:pt x="115862" y="21051"/>
                  </a:lnTo>
                  <a:lnTo>
                    <a:pt x="59671" y="21056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3105906" y="4390383"/>
            <a:ext cx="547483" cy="536954"/>
            <a:chOff x="3105906" y="4390383"/>
            <a:chExt cx="547483" cy="536954"/>
          </a:xfrm>
        </p:grpSpPr>
        <p:sp>
          <p:nvSpPr>
            <p:cNvPr id="145" name="Freeform 144"/>
            <p:cNvSpPr/>
            <p:nvPr/>
          </p:nvSpPr>
          <p:spPr>
            <a:xfrm>
              <a:off x="3105906" y="4390383"/>
              <a:ext cx="41079" cy="494841"/>
            </a:xfrm>
            <a:custGeom>
              <a:avLst/>
              <a:gdLst/>
              <a:ahLst/>
              <a:cxnLst/>
              <a:rect l="0" t="0" r="0" b="0"/>
              <a:pathLst>
                <a:path w="41079" h="494841">
                  <a:moveTo>
                    <a:pt x="10529" y="494840"/>
                  </a:moveTo>
                  <a:lnTo>
                    <a:pt x="10529" y="436223"/>
                  </a:lnTo>
                  <a:lnTo>
                    <a:pt x="10529" y="382048"/>
                  </a:lnTo>
                  <a:lnTo>
                    <a:pt x="10529" y="326288"/>
                  </a:lnTo>
                  <a:lnTo>
                    <a:pt x="10529" y="270213"/>
                  </a:lnTo>
                  <a:lnTo>
                    <a:pt x="10529" y="214076"/>
                  </a:lnTo>
                  <a:lnTo>
                    <a:pt x="12869" y="174304"/>
                  </a:lnTo>
                  <a:lnTo>
                    <a:pt x="36870" y="114079"/>
                  </a:lnTo>
                  <a:lnTo>
                    <a:pt x="41078" y="62135"/>
                  </a:lnTo>
                  <a:lnTo>
                    <a:pt x="40484" y="38144"/>
                  </a:lnTo>
                  <a:lnTo>
                    <a:pt x="36321" y="23582"/>
                  </a:lnTo>
                  <a:lnTo>
                    <a:pt x="27451" y="13211"/>
                  </a:lnTo>
                  <a:lnTo>
                    <a:pt x="16880" y="5871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105906" y="4390383"/>
              <a:ext cx="18670" cy="515897"/>
            </a:xfrm>
            <a:custGeom>
              <a:avLst/>
              <a:gdLst/>
              <a:ahLst/>
              <a:cxnLst/>
              <a:rect l="0" t="0" r="0" b="0"/>
              <a:pathLst>
                <a:path w="18670" h="51589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24627"/>
                  </a:lnTo>
                  <a:lnTo>
                    <a:pt x="1170" y="279594"/>
                  </a:lnTo>
                  <a:lnTo>
                    <a:pt x="9065" y="341885"/>
                  </a:lnTo>
                  <a:lnTo>
                    <a:pt x="18669" y="402471"/>
                  </a:lnTo>
                  <a:lnTo>
                    <a:pt x="17230" y="439785"/>
                  </a:lnTo>
                  <a:lnTo>
                    <a:pt x="11412" y="498248"/>
                  </a:lnTo>
                  <a:lnTo>
                    <a:pt x="10529" y="51589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105906" y="4558839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368497"/>
                  </a:moveTo>
                  <a:lnTo>
                    <a:pt x="0" y="309881"/>
                  </a:lnTo>
                  <a:lnTo>
                    <a:pt x="0" y="255707"/>
                  </a:lnTo>
                  <a:lnTo>
                    <a:pt x="0" y="199945"/>
                  </a:lnTo>
                  <a:lnTo>
                    <a:pt x="2340" y="174262"/>
                  </a:lnTo>
                  <a:lnTo>
                    <a:pt x="26342" y="114075"/>
                  </a:lnTo>
                  <a:lnTo>
                    <a:pt x="36484" y="54031"/>
                  </a:lnTo>
                  <a:lnTo>
                    <a:pt x="52643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600746" y="4421969"/>
              <a:ext cx="10529" cy="494840"/>
            </a:xfrm>
            <a:custGeom>
              <a:avLst/>
              <a:gdLst/>
              <a:ahLst/>
              <a:cxnLst/>
              <a:rect l="0" t="0" r="0" b="0"/>
              <a:pathLst>
                <a:path w="10529" h="494840">
                  <a:moveTo>
                    <a:pt x="0" y="494839"/>
                  </a:moveTo>
                  <a:lnTo>
                    <a:pt x="0" y="436222"/>
                  </a:lnTo>
                  <a:lnTo>
                    <a:pt x="0" y="382048"/>
                  </a:lnTo>
                  <a:lnTo>
                    <a:pt x="0" y="326287"/>
                  </a:lnTo>
                  <a:lnTo>
                    <a:pt x="0" y="270212"/>
                  </a:lnTo>
                  <a:lnTo>
                    <a:pt x="0" y="214075"/>
                  </a:lnTo>
                  <a:lnTo>
                    <a:pt x="0" y="157926"/>
                  </a:lnTo>
                  <a:lnTo>
                    <a:pt x="7236" y="94973"/>
                  </a:lnTo>
                  <a:lnTo>
                    <a:pt x="9878" y="41463"/>
                  </a:lnTo>
                  <a:lnTo>
                    <a:pt x="10528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637526" y="4434021"/>
              <a:ext cx="15863" cy="493316"/>
            </a:xfrm>
            <a:custGeom>
              <a:avLst/>
              <a:gdLst/>
              <a:ahLst/>
              <a:cxnLst/>
              <a:rect l="0" t="0" r="0" b="0"/>
              <a:pathLst>
                <a:path w="15863" h="493316">
                  <a:moveTo>
                    <a:pt x="15862" y="493315"/>
                  </a:moveTo>
                  <a:lnTo>
                    <a:pt x="15862" y="434699"/>
                  </a:lnTo>
                  <a:lnTo>
                    <a:pt x="14692" y="381694"/>
                  </a:lnTo>
                  <a:lnTo>
                    <a:pt x="6797" y="319822"/>
                  </a:lnTo>
                  <a:lnTo>
                    <a:pt x="5623" y="264896"/>
                  </a:lnTo>
                  <a:lnTo>
                    <a:pt x="5391" y="208987"/>
                  </a:lnTo>
                  <a:lnTo>
                    <a:pt x="5345" y="152883"/>
                  </a:lnTo>
                  <a:lnTo>
                    <a:pt x="5336" y="96740"/>
                  </a:lnTo>
                  <a:lnTo>
                    <a:pt x="5334" y="4059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1" name="Freeform 150"/>
          <p:cNvSpPr/>
          <p:nvPr/>
        </p:nvSpPr>
        <p:spPr>
          <a:xfrm>
            <a:off x="3126963" y="4359231"/>
            <a:ext cx="485237" cy="20575"/>
          </a:xfrm>
          <a:custGeom>
            <a:avLst/>
            <a:gdLst/>
            <a:ahLst/>
            <a:cxnLst/>
            <a:rect l="0" t="0" r="0" b="0"/>
            <a:pathLst>
              <a:path w="485237" h="20575">
                <a:moveTo>
                  <a:pt x="0" y="10095"/>
                </a:moveTo>
                <a:lnTo>
                  <a:pt x="37478" y="1762"/>
                </a:lnTo>
                <a:lnTo>
                  <a:pt x="88902" y="0"/>
                </a:lnTo>
                <a:lnTo>
                  <a:pt x="142950" y="822"/>
                </a:lnTo>
                <a:lnTo>
                  <a:pt x="199456" y="14232"/>
                </a:lnTo>
                <a:lnTo>
                  <a:pt x="250445" y="19361"/>
                </a:lnTo>
                <a:lnTo>
                  <a:pt x="305578" y="20374"/>
                </a:lnTo>
                <a:lnTo>
                  <a:pt x="361528" y="20574"/>
                </a:lnTo>
                <a:lnTo>
                  <a:pt x="416471" y="19444"/>
                </a:lnTo>
                <a:lnTo>
                  <a:pt x="478757" y="11558"/>
                </a:lnTo>
                <a:lnTo>
                  <a:pt x="485236" y="11412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3094608" y="4367016"/>
            <a:ext cx="771" cy="2311"/>
          </a:xfrm>
          <a:custGeom>
            <a:avLst/>
            <a:gdLst/>
            <a:ahLst/>
            <a:cxnLst/>
            <a:rect l="0" t="0" r="0" b="0"/>
            <a:pathLst>
              <a:path w="771" h="2311">
                <a:moveTo>
                  <a:pt x="770" y="2310"/>
                </a:move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3095378" y="4916808"/>
            <a:ext cx="536954" cy="21058"/>
          </a:xfrm>
          <a:custGeom>
            <a:avLst/>
            <a:gdLst/>
            <a:ahLst/>
            <a:cxnLst/>
            <a:rect l="0" t="0" r="0" b="0"/>
            <a:pathLst>
              <a:path w="536954" h="21058">
                <a:moveTo>
                  <a:pt x="0" y="21057"/>
                </a:moveTo>
                <a:lnTo>
                  <a:pt x="42691" y="17938"/>
                </a:lnTo>
                <a:lnTo>
                  <a:pt x="103238" y="11504"/>
                </a:lnTo>
                <a:lnTo>
                  <a:pt x="166569" y="5068"/>
                </a:lnTo>
                <a:lnTo>
                  <a:pt x="219773" y="1001"/>
                </a:lnTo>
                <a:lnTo>
                  <a:pt x="282274" y="198"/>
                </a:lnTo>
                <a:lnTo>
                  <a:pt x="340027" y="39"/>
                </a:lnTo>
                <a:lnTo>
                  <a:pt x="396496" y="8"/>
                </a:lnTo>
                <a:lnTo>
                  <a:pt x="452710" y="1"/>
                </a:lnTo>
                <a:lnTo>
                  <a:pt x="508874" y="0"/>
                </a:lnTo>
                <a:lnTo>
                  <a:pt x="536953" y="0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3590217" y="4430775"/>
            <a:ext cx="53558" cy="33308"/>
          </a:xfrm>
          <a:custGeom>
            <a:avLst/>
            <a:gdLst/>
            <a:ahLst/>
            <a:cxnLst/>
            <a:rect l="0" t="0" r="0" b="0"/>
            <a:pathLst>
              <a:path w="53558" h="33308">
                <a:moveTo>
                  <a:pt x="0" y="33307"/>
                </a:moveTo>
                <a:lnTo>
                  <a:pt x="43963" y="13064"/>
                </a:lnTo>
                <a:lnTo>
                  <a:pt x="53557" y="0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3600746" y="4367190"/>
            <a:ext cx="28667" cy="12666"/>
          </a:xfrm>
          <a:custGeom>
            <a:avLst/>
            <a:gdLst/>
            <a:ahLst/>
            <a:cxnLst/>
            <a:rect l="0" t="0" r="0" b="0"/>
            <a:pathLst>
              <a:path w="28667" h="12666">
                <a:moveTo>
                  <a:pt x="0" y="12665"/>
                </a:moveTo>
                <a:lnTo>
                  <a:pt x="24046" y="3089"/>
                </a:lnTo>
                <a:lnTo>
                  <a:pt x="28666" y="0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8" name="Group 157"/>
          <p:cNvGrpSpPr/>
          <p:nvPr/>
        </p:nvGrpSpPr>
        <p:grpSpPr>
          <a:xfrm>
            <a:off x="3084849" y="4358798"/>
            <a:ext cx="84229" cy="178985"/>
            <a:chOff x="3084849" y="4358798"/>
            <a:chExt cx="84229" cy="178985"/>
          </a:xfrm>
        </p:grpSpPr>
        <p:sp>
          <p:nvSpPr>
            <p:cNvPr id="156" name="Freeform 155"/>
            <p:cNvSpPr/>
            <p:nvPr/>
          </p:nvSpPr>
          <p:spPr>
            <a:xfrm>
              <a:off x="3084849" y="4379855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0" y="0"/>
                  </a:moveTo>
                  <a:lnTo>
                    <a:pt x="58617" y="0"/>
                  </a:lnTo>
                  <a:lnTo>
                    <a:pt x="84228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097532" y="4358798"/>
              <a:ext cx="39961" cy="178985"/>
            </a:xfrm>
            <a:custGeom>
              <a:avLst/>
              <a:gdLst/>
              <a:ahLst/>
              <a:cxnLst/>
              <a:rect l="0" t="0" r="0" b="0"/>
              <a:pathLst>
                <a:path w="39961" h="178985">
                  <a:moveTo>
                    <a:pt x="39960" y="0"/>
                  </a:moveTo>
                  <a:lnTo>
                    <a:pt x="24319" y="17980"/>
                  </a:lnTo>
                  <a:lnTo>
                    <a:pt x="5116" y="64152"/>
                  </a:lnTo>
                  <a:lnTo>
                    <a:pt x="0" y="100636"/>
                  </a:lnTo>
                  <a:lnTo>
                    <a:pt x="4073" y="135493"/>
                  </a:lnTo>
                  <a:lnTo>
                    <a:pt x="12702" y="154195"/>
                  </a:lnTo>
                  <a:lnTo>
                    <a:pt x="23166" y="167967"/>
                  </a:lnTo>
                  <a:lnTo>
                    <a:pt x="39960" y="17898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561399" y="2813280"/>
            <a:ext cx="39348" cy="263213"/>
          </a:xfrm>
          <a:custGeom>
            <a:avLst/>
            <a:gdLst/>
            <a:ahLst/>
            <a:cxnLst/>
            <a:rect l="0" t="0" r="0" b="0"/>
            <a:pathLst>
              <a:path w="39348" h="263213">
                <a:moveTo>
                  <a:pt x="39347" y="0"/>
                </a:moveTo>
                <a:lnTo>
                  <a:pt x="36279" y="8801"/>
                </a:lnTo>
                <a:lnTo>
                  <a:pt x="32217" y="17148"/>
                </a:lnTo>
                <a:lnTo>
                  <a:pt x="26737" y="25851"/>
                </a:lnTo>
                <a:lnTo>
                  <a:pt x="20496" y="35145"/>
                </a:lnTo>
                <a:lnTo>
                  <a:pt x="14643" y="45288"/>
                </a:lnTo>
                <a:lnTo>
                  <a:pt x="9806" y="56333"/>
                </a:lnTo>
                <a:lnTo>
                  <a:pt x="6097" y="68173"/>
                </a:lnTo>
                <a:lnTo>
                  <a:pt x="3381" y="80643"/>
                </a:lnTo>
                <a:lnTo>
                  <a:pt x="1454" y="93585"/>
                </a:lnTo>
                <a:lnTo>
                  <a:pt x="279" y="106868"/>
                </a:lnTo>
                <a:lnTo>
                  <a:pt x="0" y="120390"/>
                </a:lnTo>
                <a:lnTo>
                  <a:pt x="616" y="134078"/>
                </a:lnTo>
                <a:lnTo>
                  <a:pt x="1839" y="147880"/>
                </a:lnTo>
                <a:lnTo>
                  <a:pt x="3198" y="161759"/>
                </a:lnTo>
                <a:lnTo>
                  <a:pt x="4406" y="175686"/>
                </a:lnTo>
                <a:lnTo>
                  <a:pt x="5370" y="189615"/>
                </a:lnTo>
                <a:lnTo>
                  <a:pt x="6196" y="205163"/>
                </a:lnTo>
                <a:lnTo>
                  <a:pt x="6952" y="227051"/>
                </a:lnTo>
                <a:lnTo>
                  <a:pt x="7761" y="2632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10569" y="126341"/>
            <a:ext cx="1863546" cy="515898"/>
            <a:chOff x="210569" y="126341"/>
            <a:chExt cx="1863546" cy="515898"/>
          </a:xfrm>
        </p:grpSpPr>
        <p:sp>
          <p:nvSpPr>
            <p:cNvPr id="3" name="Freeform 2"/>
            <p:cNvSpPr/>
            <p:nvPr/>
          </p:nvSpPr>
          <p:spPr>
            <a:xfrm>
              <a:off x="210569" y="200041"/>
              <a:ext cx="226414" cy="410612"/>
            </a:xfrm>
            <a:custGeom>
              <a:avLst/>
              <a:gdLst/>
              <a:ahLst/>
              <a:cxnLst/>
              <a:rect l="0" t="0" r="0" b="0"/>
              <a:pathLst>
                <a:path w="226414" h="410612">
                  <a:moveTo>
                    <a:pt x="0" y="0"/>
                  </a:moveTo>
                  <a:lnTo>
                    <a:pt x="6002" y="5800"/>
                  </a:lnTo>
                  <a:lnTo>
                    <a:pt x="12847" y="10725"/>
                  </a:lnTo>
                  <a:lnTo>
                    <a:pt x="21235" y="15227"/>
                  </a:lnTo>
                  <a:lnTo>
                    <a:pt x="30862" y="19448"/>
                  </a:lnTo>
                  <a:lnTo>
                    <a:pt x="41176" y="23462"/>
                  </a:lnTo>
                  <a:lnTo>
                    <a:pt x="51789" y="27319"/>
                  </a:lnTo>
                  <a:lnTo>
                    <a:pt x="62659" y="30898"/>
                  </a:lnTo>
                  <a:lnTo>
                    <a:pt x="74008" y="33925"/>
                  </a:lnTo>
                  <a:lnTo>
                    <a:pt x="85929" y="36299"/>
                  </a:lnTo>
                  <a:lnTo>
                    <a:pt x="98221" y="38232"/>
                  </a:lnTo>
                  <a:lnTo>
                    <a:pt x="110478" y="40144"/>
                  </a:lnTo>
                  <a:lnTo>
                    <a:pt x="122471" y="42281"/>
                  </a:lnTo>
                  <a:lnTo>
                    <a:pt x="134306" y="44548"/>
                  </a:lnTo>
                  <a:lnTo>
                    <a:pt x="146318" y="46616"/>
                  </a:lnTo>
                  <a:lnTo>
                    <a:pt x="158692" y="48309"/>
                  </a:lnTo>
                  <a:lnTo>
                    <a:pt x="171291" y="49768"/>
                  </a:lnTo>
                  <a:lnTo>
                    <a:pt x="183756" y="51355"/>
                  </a:lnTo>
                  <a:lnTo>
                    <a:pt x="195865" y="53282"/>
                  </a:lnTo>
                  <a:lnTo>
                    <a:pt x="206929" y="55917"/>
                  </a:lnTo>
                  <a:lnTo>
                    <a:pt x="215763" y="59829"/>
                  </a:lnTo>
                  <a:lnTo>
                    <a:pt x="221912" y="65204"/>
                  </a:lnTo>
                  <a:lnTo>
                    <a:pt x="225412" y="71748"/>
                  </a:lnTo>
                  <a:lnTo>
                    <a:pt x="226413" y="78897"/>
                  </a:lnTo>
                  <a:lnTo>
                    <a:pt x="225273" y="86256"/>
                  </a:lnTo>
                  <a:lnTo>
                    <a:pt x="222445" y="93635"/>
                  </a:lnTo>
                  <a:lnTo>
                    <a:pt x="218355" y="100962"/>
                  </a:lnTo>
                  <a:lnTo>
                    <a:pt x="213355" y="108224"/>
                  </a:lnTo>
                  <a:lnTo>
                    <a:pt x="207716" y="115591"/>
                  </a:lnTo>
                  <a:lnTo>
                    <a:pt x="201632" y="123384"/>
                  </a:lnTo>
                  <a:lnTo>
                    <a:pt x="195245" y="131744"/>
                  </a:lnTo>
                  <a:lnTo>
                    <a:pt x="188652" y="140648"/>
                  </a:lnTo>
                  <a:lnTo>
                    <a:pt x="181918" y="150005"/>
                  </a:lnTo>
                  <a:lnTo>
                    <a:pt x="175090" y="159704"/>
                  </a:lnTo>
                  <a:lnTo>
                    <a:pt x="168199" y="169487"/>
                  </a:lnTo>
                  <a:lnTo>
                    <a:pt x="161266" y="178975"/>
                  </a:lnTo>
                  <a:lnTo>
                    <a:pt x="154304" y="187992"/>
                  </a:lnTo>
                  <a:lnTo>
                    <a:pt x="147323" y="196860"/>
                  </a:lnTo>
                  <a:lnTo>
                    <a:pt x="140329" y="206267"/>
                  </a:lnTo>
                  <a:lnTo>
                    <a:pt x="133327" y="216560"/>
                  </a:lnTo>
                  <a:lnTo>
                    <a:pt x="126320" y="227594"/>
                  </a:lnTo>
                  <a:lnTo>
                    <a:pt x="119308" y="238926"/>
                  </a:lnTo>
                  <a:lnTo>
                    <a:pt x="112299" y="250254"/>
                  </a:lnTo>
                  <a:lnTo>
                    <a:pt x="105456" y="261454"/>
                  </a:lnTo>
                  <a:lnTo>
                    <a:pt x="99088" y="272500"/>
                  </a:lnTo>
                  <a:lnTo>
                    <a:pt x="93323" y="283408"/>
                  </a:lnTo>
                  <a:lnTo>
                    <a:pt x="88131" y="294207"/>
                  </a:lnTo>
                  <a:lnTo>
                    <a:pt x="83409" y="304924"/>
                  </a:lnTo>
                  <a:lnTo>
                    <a:pt x="79047" y="315583"/>
                  </a:lnTo>
                  <a:lnTo>
                    <a:pt x="74946" y="326200"/>
                  </a:lnTo>
                  <a:lnTo>
                    <a:pt x="71032" y="336789"/>
                  </a:lnTo>
                  <a:lnTo>
                    <a:pt x="67252" y="347353"/>
                  </a:lnTo>
                  <a:lnTo>
                    <a:pt x="63716" y="357831"/>
                  </a:lnTo>
                  <a:lnTo>
                    <a:pt x="60346" y="369330"/>
                  </a:lnTo>
                  <a:lnTo>
                    <a:pt x="56842" y="385097"/>
                  </a:lnTo>
                  <a:lnTo>
                    <a:pt x="52643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42196" y="600124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99897" y="273740"/>
              <a:ext cx="201286" cy="309421"/>
            </a:xfrm>
            <a:custGeom>
              <a:avLst/>
              <a:gdLst/>
              <a:ahLst/>
              <a:cxnLst/>
              <a:rect l="0" t="0" r="0" b="0"/>
              <a:pathLst>
                <a:path w="201286" h="309421">
                  <a:moveTo>
                    <a:pt x="168683" y="0"/>
                  </a:moveTo>
                  <a:lnTo>
                    <a:pt x="156948" y="0"/>
                  </a:lnTo>
                  <a:lnTo>
                    <a:pt x="145819" y="0"/>
                  </a:lnTo>
                  <a:lnTo>
                    <a:pt x="134221" y="0"/>
                  </a:lnTo>
                  <a:lnTo>
                    <a:pt x="122059" y="0"/>
                  </a:lnTo>
                  <a:lnTo>
                    <a:pt x="109399" y="0"/>
                  </a:lnTo>
                  <a:lnTo>
                    <a:pt x="96343" y="0"/>
                  </a:lnTo>
                  <a:lnTo>
                    <a:pt x="82991" y="0"/>
                  </a:lnTo>
                  <a:lnTo>
                    <a:pt x="69426" y="0"/>
                  </a:lnTo>
                  <a:lnTo>
                    <a:pt x="55725" y="14"/>
                  </a:lnTo>
                  <a:lnTo>
                    <a:pt x="42424" y="533"/>
                  </a:lnTo>
                  <a:lnTo>
                    <a:pt x="30479" y="2478"/>
                  </a:lnTo>
                  <a:lnTo>
                    <a:pt x="20309" y="6237"/>
                  </a:lnTo>
                  <a:lnTo>
                    <a:pt x="12160" y="11714"/>
                  </a:lnTo>
                  <a:lnTo>
                    <a:pt x="6353" y="18603"/>
                  </a:lnTo>
                  <a:lnTo>
                    <a:pt x="2815" y="26576"/>
                  </a:lnTo>
                  <a:lnTo>
                    <a:pt x="1030" y="35504"/>
                  </a:lnTo>
                  <a:lnTo>
                    <a:pt x="264" y="45466"/>
                  </a:lnTo>
                  <a:lnTo>
                    <a:pt x="0" y="56421"/>
                  </a:lnTo>
                  <a:lnTo>
                    <a:pt x="122" y="68216"/>
                  </a:lnTo>
                  <a:lnTo>
                    <a:pt x="801" y="80665"/>
                  </a:lnTo>
                  <a:lnTo>
                    <a:pt x="2102" y="93597"/>
                  </a:lnTo>
                  <a:lnTo>
                    <a:pt x="3806" y="106874"/>
                  </a:lnTo>
                  <a:lnTo>
                    <a:pt x="5496" y="120394"/>
                  </a:lnTo>
                  <a:lnTo>
                    <a:pt x="6944" y="134050"/>
                  </a:lnTo>
                  <a:lnTo>
                    <a:pt x="8572" y="146652"/>
                  </a:lnTo>
                  <a:lnTo>
                    <a:pt x="11404" y="154766"/>
                  </a:lnTo>
                  <a:lnTo>
                    <a:pt x="15570" y="156534"/>
                  </a:lnTo>
                  <a:lnTo>
                    <a:pt x="20410" y="153850"/>
                  </a:lnTo>
                  <a:lnTo>
                    <a:pt x="25887" y="148708"/>
                  </a:lnTo>
                  <a:lnTo>
                    <a:pt x="32252" y="142750"/>
                  </a:lnTo>
                  <a:lnTo>
                    <a:pt x="39570" y="136877"/>
                  </a:lnTo>
                  <a:lnTo>
                    <a:pt x="47735" y="131752"/>
                  </a:lnTo>
                  <a:lnTo>
                    <a:pt x="56575" y="128041"/>
                  </a:lnTo>
                  <a:lnTo>
                    <a:pt x="65927" y="125944"/>
                  </a:lnTo>
                  <a:lnTo>
                    <a:pt x="75814" y="125310"/>
                  </a:lnTo>
                  <a:lnTo>
                    <a:pt x="86434" y="125854"/>
                  </a:lnTo>
                  <a:lnTo>
                    <a:pt x="97833" y="127289"/>
                  </a:lnTo>
                  <a:lnTo>
                    <a:pt x="109759" y="129536"/>
                  </a:lnTo>
                  <a:lnTo>
                    <a:pt x="121764" y="132712"/>
                  </a:lnTo>
                  <a:lnTo>
                    <a:pt x="133575" y="136813"/>
                  </a:lnTo>
                  <a:lnTo>
                    <a:pt x="144946" y="141871"/>
                  </a:lnTo>
                  <a:lnTo>
                    <a:pt x="155583" y="148022"/>
                  </a:lnTo>
                  <a:lnTo>
                    <a:pt x="165397" y="155237"/>
                  </a:lnTo>
                  <a:lnTo>
                    <a:pt x="174309" y="163354"/>
                  </a:lnTo>
                  <a:lnTo>
                    <a:pt x="182157" y="172173"/>
                  </a:lnTo>
                  <a:lnTo>
                    <a:pt x="188948" y="181516"/>
                  </a:lnTo>
                  <a:lnTo>
                    <a:pt x="194510" y="191400"/>
                  </a:lnTo>
                  <a:lnTo>
                    <a:pt x="198424" y="202019"/>
                  </a:lnTo>
                  <a:lnTo>
                    <a:pt x="200612" y="213418"/>
                  </a:lnTo>
                  <a:lnTo>
                    <a:pt x="201285" y="225344"/>
                  </a:lnTo>
                  <a:lnTo>
                    <a:pt x="200757" y="237350"/>
                  </a:lnTo>
                  <a:lnTo>
                    <a:pt x="199322" y="249161"/>
                  </a:lnTo>
                  <a:lnTo>
                    <a:pt x="196903" y="260533"/>
                  </a:lnTo>
                  <a:lnTo>
                    <a:pt x="193078" y="271170"/>
                  </a:lnTo>
                  <a:lnTo>
                    <a:pt x="187723" y="280979"/>
                  </a:lnTo>
                  <a:lnTo>
                    <a:pt x="180839" y="289719"/>
                  </a:lnTo>
                  <a:lnTo>
                    <a:pt x="172390" y="296918"/>
                  </a:lnTo>
                  <a:lnTo>
                    <a:pt x="162523" y="302460"/>
                  </a:lnTo>
                  <a:lnTo>
                    <a:pt x="151660" y="306370"/>
                  </a:lnTo>
                  <a:lnTo>
                    <a:pt x="140384" y="308635"/>
                  </a:lnTo>
                  <a:lnTo>
                    <a:pt x="129064" y="309420"/>
                  </a:lnTo>
                  <a:lnTo>
                    <a:pt x="117856" y="309001"/>
                  </a:lnTo>
                  <a:lnTo>
                    <a:pt x="106798" y="307665"/>
                  </a:lnTo>
                  <a:lnTo>
                    <a:pt x="95878" y="305661"/>
                  </a:lnTo>
                  <a:lnTo>
                    <a:pt x="85070" y="303183"/>
                  </a:lnTo>
                  <a:lnTo>
                    <a:pt x="74345" y="300375"/>
                  </a:lnTo>
                  <a:lnTo>
                    <a:pt x="63695" y="297344"/>
                  </a:lnTo>
                  <a:lnTo>
                    <a:pt x="53556" y="294315"/>
                  </a:lnTo>
                  <a:lnTo>
                    <a:pt x="43809" y="291340"/>
                  </a:lnTo>
                  <a:lnTo>
                    <a:pt x="33596" y="288160"/>
                  </a:lnTo>
                  <a:lnTo>
                    <a:pt x="21284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89678" y="400082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51478" y="96"/>
                  </a:lnTo>
                  <a:lnTo>
                    <a:pt x="39899" y="951"/>
                  </a:lnTo>
                  <a:lnTo>
                    <a:pt x="24686" y="382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96075" y="126341"/>
              <a:ext cx="198972" cy="515898"/>
            </a:xfrm>
            <a:custGeom>
              <a:avLst/>
              <a:gdLst/>
              <a:ahLst/>
              <a:cxnLst/>
              <a:rect l="0" t="0" r="0" b="0"/>
              <a:pathLst>
                <a:path w="198972" h="515898">
                  <a:moveTo>
                    <a:pt x="30515" y="515897"/>
                  </a:moveTo>
                  <a:lnTo>
                    <a:pt x="30448" y="504162"/>
                  </a:lnTo>
                  <a:lnTo>
                    <a:pt x="29808" y="493033"/>
                  </a:lnTo>
                  <a:lnTo>
                    <a:pt x="28516" y="481434"/>
                  </a:lnTo>
                  <a:lnTo>
                    <a:pt x="26829" y="469273"/>
                  </a:lnTo>
                  <a:lnTo>
                    <a:pt x="25161" y="456613"/>
                  </a:lnTo>
                  <a:lnTo>
                    <a:pt x="23743" y="443557"/>
                  </a:lnTo>
                  <a:lnTo>
                    <a:pt x="22472" y="430205"/>
                  </a:lnTo>
                  <a:lnTo>
                    <a:pt x="21013" y="416640"/>
                  </a:lnTo>
                  <a:lnTo>
                    <a:pt x="19185" y="402925"/>
                  </a:lnTo>
                  <a:lnTo>
                    <a:pt x="17127" y="389106"/>
                  </a:lnTo>
                  <a:lnTo>
                    <a:pt x="15199" y="375216"/>
                  </a:lnTo>
                  <a:lnTo>
                    <a:pt x="13605" y="361273"/>
                  </a:lnTo>
                  <a:lnTo>
                    <a:pt x="12382" y="347129"/>
                  </a:lnTo>
                  <a:lnTo>
                    <a:pt x="11487" y="332487"/>
                  </a:lnTo>
                  <a:lnTo>
                    <a:pt x="10845" y="317226"/>
                  </a:lnTo>
                  <a:lnTo>
                    <a:pt x="10228" y="301382"/>
                  </a:lnTo>
                  <a:lnTo>
                    <a:pt x="9273" y="285061"/>
                  </a:lnTo>
                  <a:lnTo>
                    <a:pt x="7815" y="268381"/>
                  </a:lnTo>
                  <a:lnTo>
                    <a:pt x="6021" y="251603"/>
                  </a:lnTo>
                  <a:lnTo>
                    <a:pt x="4277" y="235113"/>
                  </a:lnTo>
                  <a:lnTo>
                    <a:pt x="2811" y="219097"/>
                  </a:lnTo>
                  <a:lnTo>
                    <a:pt x="1674" y="203563"/>
                  </a:lnTo>
                  <a:lnTo>
                    <a:pt x="838" y="188438"/>
                  </a:lnTo>
                  <a:lnTo>
                    <a:pt x="245" y="173632"/>
                  </a:lnTo>
                  <a:lnTo>
                    <a:pt x="0" y="159060"/>
                  </a:lnTo>
                  <a:lnTo>
                    <a:pt x="360" y="144655"/>
                  </a:lnTo>
                  <a:lnTo>
                    <a:pt x="1421" y="130372"/>
                  </a:lnTo>
                  <a:lnTo>
                    <a:pt x="3286" y="116337"/>
                  </a:lnTo>
                  <a:lnTo>
                    <a:pt x="6140" y="102834"/>
                  </a:lnTo>
                  <a:lnTo>
                    <a:pt x="9993" y="89977"/>
                  </a:lnTo>
                  <a:lnTo>
                    <a:pt x="14869" y="77886"/>
                  </a:lnTo>
                  <a:lnTo>
                    <a:pt x="20891" y="66758"/>
                  </a:lnTo>
                  <a:lnTo>
                    <a:pt x="28025" y="56611"/>
                  </a:lnTo>
                  <a:lnTo>
                    <a:pt x="36426" y="47474"/>
                  </a:lnTo>
                  <a:lnTo>
                    <a:pt x="46499" y="39475"/>
                  </a:lnTo>
                  <a:lnTo>
                    <a:pt x="58307" y="32574"/>
                  </a:lnTo>
                  <a:lnTo>
                    <a:pt x="71303" y="26598"/>
                  </a:lnTo>
                  <a:lnTo>
                    <a:pt x="84557" y="21342"/>
                  </a:lnTo>
                  <a:lnTo>
                    <a:pt x="97509" y="16622"/>
                  </a:lnTo>
                  <a:lnTo>
                    <a:pt x="110135" y="12450"/>
                  </a:lnTo>
                  <a:lnTo>
                    <a:pt x="122753" y="9020"/>
                  </a:lnTo>
                  <a:lnTo>
                    <a:pt x="135559" y="6378"/>
                  </a:lnTo>
                  <a:lnTo>
                    <a:pt x="148202" y="4430"/>
                  </a:lnTo>
                  <a:lnTo>
                    <a:pt x="161191" y="2828"/>
                  </a:lnTo>
                  <a:lnTo>
                    <a:pt x="176792" y="1432"/>
                  </a:lnTo>
                  <a:lnTo>
                    <a:pt x="1989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95005" y="400082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7540" y="2934"/>
                  </a:lnTo>
                  <a:lnTo>
                    <a:pt x="109194" y="5716"/>
                  </a:lnTo>
                  <a:lnTo>
                    <a:pt x="100495" y="8616"/>
                  </a:lnTo>
                  <a:lnTo>
                    <a:pt x="91374" y="11656"/>
                  </a:lnTo>
                  <a:lnTo>
                    <a:pt x="81879" y="14821"/>
                  </a:lnTo>
                  <a:lnTo>
                    <a:pt x="72087" y="18085"/>
                  </a:lnTo>
                  <a:lnTo>
                    <a:pt x="62073" y="21423"/>
                  </a:lnTo>
                  <a:lnTo>
                    <a:pt x="51899" y="24815"/>
                  </a:lnTo>
                  <a:lnTo>
                    <a:pt x="41627" y="28239"/>
                  </a:lnTo>
                  <a:lnTo>
                    <a:pt x="31745" y="31533"/>
                  </a:lnTo>
                  <a:lnTo>
                    <a:pt x="22199" y="34715"/>
                  </a:lnTo>
                  <a:lnTo>
                    <a:pt x="12152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47007" y="442196"/>
              <a:ext cx="111211" cy="167942"/>
            </a:xfrm>
            <a:custGeom>
              <a:avLst/>
              <a:gdLst/>
              <a:ahLst/>
              <a:cxnLst/>
              <a:rect l="0" t="0" r="0" b="0"/>
              <a:pathLst>
                <a:path w="111211" h="167942">
                  <a:moveTo>
                    <a:pt x="5925" y="94757"/>
                  </a:moveTo>
                  <a:lnTo>
                    <a:pt x="5992" y="106425"/>
                  </a:lnTo>
                  <a:lnTo>
                    <a:pt x="6632" y="116914"/>
                  </a:lnTo>
                  <a:lnTo>
                    <a:pt x="7929" y="127215"/>
                  </a:lnTo>
                  <a:lnTo>
                    <a:pt x="9789" y="137517"/>
                  </a:lnTo>
                  <a:lnTo>
                    <a:pt x="12105" y="147860"/>
                  </a:lnTo>
                  <a:lnTo>
                    <a:pt x="14776" y="158179"/>
                  </a:lnTo>
                  <a:lnTo>
                    <a:pt x="17850" y="165973"/>
                  </a:lnTo>
                  <a:lnTo>
                    <a:pt x="20586" y="167941"/>
                  </a:lnTo>
                  <a:lnTo>
                    <a:pt x="21534" y="164747"/>
                  </a:lnTo>
                  <a:lnTo>
                    <a:pt x="20464" y="157905"/>
                  </a:lnTo>
                  <a:lnTo>
                    <a:pt x="17868" y="148789"/>
                  </a:lnTo>
                  <a:lnTo>
                    <a:pt x="14467" y="138536"/>
                  </a:lnTo>
                  <a:lnTo>
                    <a:pt x="10750" y="127823"/>
                  </a:lnTo>
                  <a:lnTo>
                    <a:pt x="7125" y="116813"/>
                  </a:lnTo>
                  <a:lnTo>
                    <a:pt x="3996" y="105336"/>
                  </a:lnTo>
                  <a:lnTo>
                    <a:pt x="1534" y="93313"/>
                  </a:lnTo>
                  <a:lnTo>
                    <a:pt x="34" y="80944"/>
                  </a:lnTo>
                  <a:lnTo>
                    <a:pt x="0" y="68631"/>
                  </a:lnTo>
                  <a:lnTo>
                    <a:pt x="1575" y="56612"/>
                  </a:lnTo>
                  <a:lnTo>
                    <a:pt x="4751" y="45269"/>
                  </a:lnTo>
                  <a:lnTo>
                    <a:pt x="9548" y="35183"/>
                  </a:lnTo>
                  <a:lnTo>
                    <a:pt x="15816" y="26556"/>
                  </a:lnTo>
                  <a:lnTo>
                    <a:pt x="23446" y="19425"/>
                  </a:lnTo>
                  <a:lnTo>
                    <a:pt x="32462" y="13844"/>
                  </a:lnTo>
                  <a:lnTo>
                    <a:pt x="42738" y="9680"/>
                  </a:lnTo>
                  <a:lnTo>
                    <a:pt x="53822" y="6672"/>
                  </a:lnTo>
                  <a:lnTo>
                    <a:pt x="66316" y="4227"/>
                  </a:lnTo>
                  <a:lnTo>
                    <a:pt x="83551" y="2126"/>
                  </a:lnTo>
                  <a:lnTo>
                    <a:pt x="11121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77084" y="506874"/>
              <a:ext cx="202233" cy="122280"/>
            </a:xfrm>
            <a:custGeom>
              <a:avLst/>
              <a:gdLst/>
              <a:ahLst/>
              <a:cxnLst/>
              <a:rect l="0" t="0" r="0" b="0"/>
              <a:pathLst>
                <a:path w="202233" h="122280">
                  <a:moveTo>
                    <a:pt x="96947" y="40607"/>
                  </a:moveTo>
                  <a:lnTo>
                    <a:pt x="93946" y="31873"/>
                  </a:lnTo>
                  <a:lnTo>
                    <a:pt x="90523" y="24167"/>
                  </a:lnTo>
                  <a:lnTo>
                    <a:pt x="86323" y="16778"/>
                  </a:lnTo>
                  <a:lnTo>
                    <a:pt x="81250" y="10035"/>
                  </a:lnTo>
                  <a:lnTo>
                    <a:pt x="75120" y="4802"/>
                  </a:lnTo>
                  <a:lnTo>
                    <a:pt x="67941" y="1441"/>
                  </a:lnTo>
                  <a:lnTo>
                    <a:pt x="60027" y="0"/>
                  </a:lnTo>
                  <a:lnTo>
                    <a:pt x="51880" y="471"/>
                  </a:lnTo>
                  <a:lnTo>
                    <a:pt x="43818" y="2646"/>
                  </a:lnTo>
                  <a:lnTo>
                    <a:pt x="36119" y="6359"/>
                  </a:lnTo>
                  <a:lnTo>
                    <a:pt x="29102" y="11584"/>
                  </a:lnTo>
                  <a:lnTo>
                    <a:pt x="22868" y="18167"/>
                  </a:lnTo>
                  <a:lnTo>
                    <a:pt x="17342" y="25855"/>
                  </a:lnTo>
                  <a:lnTo>
                    <a:pt x="12389" y="34385"/>
                  </a:lnTo>
                  <a:lnTo>
                    <a:pt x="7877" y="43529"/>
                  </a:lnTo>
                  <a:lnTo>
                    <a:pt x="4014" y="53109"/>
                  </a:lnTo>
                  <a:lnTo>
                    <a:pt x="1323" y="62992"/>
                  </a:lnTo>
                  <a:lnTo>
                    <a:pt x="0" y="73079"/>
                  </a:lnTo>
                  <a:lnTo>
                    <a:pt x="95" y="83141"/>
                  </a:lnTo>
                  <a:lnTo>
                    <a:pt x="1679" y="92824"/>
                  </a:lnTo>
                  <a:lnTo>
                    <a:pt x="4640" y="101953"/>
                  </a:lnTo>
                  <a:lnTo>
                    <a:pt x="8900" y="110049"/>
                  </a:lnTo>
                  <a:lnTo>
                    <a:pt x="14499" y="116276"/>
                  </a:lnTo>
                  <a:lnTo>
                    <a:pt x="21333" y="120345"/>
                  </a:lnTo>
                  <a:lnTo>
                    <a:pt x="29021" y="122279"/>
                  </a:lnTo>
                  <a:lnTo>
                    <a:pt x="37019" y="122148"/>
                  </a:lnTo>
                  <a:lnTo>
                    <a:pt x="44988" y="120205"/>
                  </a:lnTo>
                  <a:lnTo>
                    <a:pt x="52795" y="116649"/>
                  </a:lnTo>
                  <a:lnTo>
                    <a:pt x="60417" y="111530"/>
                  </a:lnTo>
                  <a:lnTo>
                    <a:pt x="67867" y="105013"/>
                  </a:lnTo>
                  <a:lnTo>
                    <a:pt x="74853" y="97200"/>
                  </a:lnTo>
                  <a:lnTo>
                    <a:pt x="80794" y="88054"/>
                  </a:lnTo>
                  <a:lnTo>
                    <a:pt x="85472" y="77711"/>
                  </a:lnTo>
                  <a:lnTo>
                    <a:pt x="89542" y="67603"/>
                  </a:lnTo>
                  <a:lnTo>
                    <a:pt x="94245" y="61229"/>
                  </a:lnTo>
                  <a:lnTo>
                    <a:pt x="99715" y="60145"/>
                  </a:lnTo>
                  <a:lnTo>
                    <a:pt x="105370" y="62416"/>
                  </a:lnTo>
                  <a:lnTo>
                    <a:pt x="111332" y="66573"/>
                  </a:lnTo>
                  <a:lnTo>
                    <a:pt x="117985" y="71825"/>
                  </a:lnTo>
                  <a:lnTo>
                    <a:pt x="125480" y="77724"/>
                  </a:lnTo>
                  <a:lnTo>
                    <a:pt x="133922" y="83690"/>
                  </a:lnTo>
                  <a:lnTo>
                    <a:pt x="143477" y="88956"/>
                  </a:lnTo>
                  <a:lnTo>
                    <a:pt x="154100" y="93172"/>
                  </a:lnTo>
                  <a:lnTo>
                    <a:pt x="165017" y="96353"/>
                  </a:lnTo>
                  <a:lnTo>
                    <a:pt x="175892" y="99000"/>
                  </a:lnTo>
                  <a:lnTo>
                    <a:pt x="187677" y="101343"/>
                  </a:lnTo>
                  <a:lnTo>
                    <a:pt x="202232" y="1037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94337" y="475503"/>
              <a:ext cx="100793" cy="137660"/>
            </a:xfrm>
            <a:custGeom>
              <a:avLst/>
              <a:gdLst/>
              <a:ahLst/>
              <a:cxnLst/>
              <a:rect l="0" t="0" r="0" b="0"/>
              <a:pathLst>
                <a:path w="100793" h="137660">
                  <a:moveTo>
                    <a:pt x="79735" y="19336"/>
                  </a:moveTo>
                  <a:lnTo>
                    <a:pt x="73801" y="10803"/>
                  </a:lnTo>
                  <a:lnTo>
                    <a:pt x="67596" y="5017"/>
                  </a:lnTo>
                  <a:lnTo>
                    <a:pt x="60505" y="1509"/>
                  </a:lnTo>
                  <a:lnTo>
                    <a:pt x="52737" y="0"/>
                  </a:lnTo>
                  <a:lnTo>
                    <a:pt x="44739" y="419"/>
                  </a:lnTo>
                  <a:lnTo>
                    <a:pt x="36802" y="2551"/>
                  </a:lnTo>
                  <a:lnTo>
                    <a:pt x="29201" y="6230"/>
                  </a:lnTo>
                  <a:lnTo>
                    <a:pt x="22256" y="11429"/>
                  </a:lnTo>
                  <a:lnTo>
                    <a:pt x="16077" y="17998"/>
                  </a:lnTo>
                  <a:lnTo>
                    <a:pt x="10760" y="25846"/>
                  </a:lnTo>
                  <a:lnTo>
                    <a:pt x="6480" y="35015"/>
                  </a:lnTo>
                  <a:lnTo>
                    <a:pt x="3234" y="45402"/>
                  </a:lnTo>
                  <a:lnTo>
                    <a:pt x="1035" y="56630"/>
                  </a:lnTo>
                  <a:lnTo>
                    <a:pt x="0" y="68158"/>
                  </a:lnTo>
                  <a:lnTo>
                    <a:pt x="85" y="79647"/>
                  </a:lnTo>
                  <a:lnTo>
                    <a:pt x="1276" y="90800"/>
                  </a:lnTo>
                  <a:lnTo>
                    <a:pt x="3671" y="101290"/>
                  </a:lnTo>
                  <a:lnTo>
                    <a:pt x="7216" y="111001"/>
                  </a:lnTo>
                  <a:lnTo>
                    <a:pt x="12054" y="119674"/>
                  </a:lnTo>
                  <a:lnTo>
                    <a:pt x="18582" y="126829"/>
                  </a:lnTo>
                  <a:lnTo>
                    <a:pt x="26860" y="132338"/>
                  </a:lnTo>
                  <a:lnTo>
                    <a:pt x="36504" y="136054"/>
                  </a:lnTo>
                  <a:lnTo>
                    <a:pt x="46887" y="137659"/>
                  </a:lnTo>
                  <a:lnTo>
                    <a:pt x="57557" y="137191"/>
                  </a:lnTo>
                  <a:lnTo>
                    <a:pt x="67841" y="135271"/>
                  </a:lnTo>
                  <a:lnTo>
                    <a:pt x="77766" y="132728"/>
                  </a:lnTo>
                  <a:lnTo>
                    <a:pt x="88196" y="129343"/>
                  </a:lnTo>
                  <a:lnTo>
                    <a:pt x="100792" y="1246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58300" y="221098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73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72" y="95127"/>
                  </a:lnTo>
                  <a:lnTo>
                    <a:pt x="8043" y="111608"/>
                  </a:lnTo>
                  <a:lnTo>
                    <a:pt x="9502" y="129023"/>
                  </a:lnTo>
                  <a:lnTo>
                    <a:pt x="11335" y="147841"/>
                  </a:lnTo>
                  <a:lnTo>
                    <a:pt x="13566" y="167733"/>
                  </a:lnTo>
                  <a:lnTo>
                    <a:pt x="16142" y="187864"/>
                  </a:lnTo>
                  <a:lnTo>
                    <a:pt x="18985" y="207701"/>
                  </a:lnTo>
                  <a:lnTo>
                    <a:pt x="21860" y="226903"/>
                  </a:lnTo>
                  <a:lnTo>
                    <a:pt x="24404" y="245170"/>
                  </a:lnTo>
                  <a:lnTo>
                    <a:pt x="26449" y="262451"/>
                  </a:lnTo>
                  <a:lnTo>
                    <a:pt x="28159" y="278868"/>
                  </a:lnTo>
                  <a:lnTo>
                    <a:pt x="29921" y="294600"/>
                  </a:lnTo>
                  <a:lnTo>
                    <a:pt x="31957" y="309803"/>
                  </a:lnTo>
                  <a:lnTo>
                    <a:pt x="34165" y="324016"/>
                  </a:lnTo>
                  <a:lnTo>
                    <a:pt x="36428" y="337562"/>
                  </a:lnTo>
                  <a:lnTo>
                    <a:pt x="38945" y="351635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42487" y="336911"/>
              <a:ext cx="231628" cy="9485"/>
            </a:xfrm>
            <a:custGeom>
              <a:avLst/>
              <a:gdLst/>
              <a:ahLst/>
              <a:cxnLst/>
              <a:rect l="0" t="0" r="0" b="0"/>
              <a:pathLst>
                <a:path w="231628" h="9485">
                  <a:moveTo>
                    <a:pt x="231627" y="0"/>
                  </a:moveTo>
                  <a:lnTo>
                    <a:pt x="219891" y="67"/>
                  </a:lnTo>
                  <a:lnTo>
                    <a:pt x="208762" y="708"/>
                  </a:lnTo>
                  <a:lnTo>
                    <a:pt x="197160" y="2000"/>
                  </a:lnTo>
                  <a:lnTo>
                    <a:pt x="184826" y="3687"/>
                  </a:lnTo>
                  <a:lnTo>
                    <a:pt x="171517" y="5355"/>
                  </a:lnTo>
                  <a:lnTo>
                    <a:pt x="157208" y="6768"/>
                  </a:lnTo>
                  <a:lnTo>
                    <a:pt x="142031" y="7866"/>
                  </a:lnTo>
                  <a:lnTo>
                    <a:pt x="126169" y="8677"/>
                  </a:lnTo>
                  <a:lnTo>
                    <a:pt x="109807" y="9251"/>
                  </a:lnTo>
                  <a:lnTo>
                    <a:pt x="93415" y="9484"/>
                  </a:lnTo>
                  <a:lnTo>
                    <a:pt x="77717" y="9116"/>
                  </a:lnTo>
                  <a:lnTo>
                    <a:pt x="63060" y="8058"/>
                  </a:lnTo>
                  <a:lnTo>
                    <a:pt x="49690" y="6527"/>
                  </a:lnTo>
                  <a:lnTo>
                    <a:pt x="36516" y="4802"/>
                  </a:lnTo>
                  <a:lnTo>
                    <a:pt x="21266" y="27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137285" y="136870"/>
            <a:ext cx="6916668" cy="486705"/>
            <a:chOff x="2137285" y="136870"/>
            <a:chExt cx="6916668" cy="486705"/>
          </a:xfrm>
        </p:grpSpPr>
        <p:sp>
          <p:nvSpPr>
            <p:cNvPr id="15" name="Freeform 14"/>
            <p:cNvSpPr/>
            <p:nvPr/>
          </p:nvSpPr>
          <p:spPr>
            <a:xfrm>
              <a:off x="2137285" y="473782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2003" y="34458"/>
                  </a:lnTo>
                  <a:lnTo>
                    <a:pt x="3863" y="46446"/>
                  </a:lnTo>
                  <a:lnTo>
                    <a:pt x="6180" y="58458"/>
                  </a:lnTo>
                  <a:lnTo>
                    <a:pt x="8841" y="70247"/>
                  </a:lnTo>
                  <a:lnTo>
                    <a:pt x="11603" y="81294"/>
                  </a:lnTo>
                  <a:lnTo>
                    <a:pt x="14361" y="91818"/>
                  </a:lnTo>
                  <a:lnTo>
                    <a:pt x="17356" y="102741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58342" y="33691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40299" y="463253"/>
              <a:ext cx="127493" cy="139555"/>
            </a:xfrm>
            <a:custGeom>
              <a:avLst/>
              <a:gdLst/>
              <a:ahLst/>
              <a:cxnLst/>
              <a:rect l="0" t="0" r="0" b="0"/>
              <a:pathLst>
                <a:path w="127493" h="139555">
                  <a:moveTo>
                    <a:pt x="65442" y="0"/>
                  </a:moveTo>
                  <a:lnTo>
                    <a:pt x="56707" y="3001"/>
                  </a:lnTo>
                  <a:lnTo>
                    <a:pt x="49001" y="6424"/>
                  </a:lnTo>
                  <a:lnTo>
                    <a:pt x="41603" y="10624"/>
                  </a:lnTo>
                  <a:lnTo>
                    <a:pt x="34515" y="15697"/>
                  </a:lnTo>
                  <a:lnTo>
                    <a:pt x="27985" y="21827"/>
                  </a:lnTo>
                  <a:lnTo>
                    <a:pt x="22112" y="29011"/>
                  </a:lnTo>
                  <a:lnTo>
                    <a:pt x="16847" y="37098"/>
                  </a:lnTo>
                  <a:lnTo>
                    <a:pt x="12077" y="45893"/>
                  </a:lnTo>
                  <a:lnTo>
                    <a:pt x="7691" y="55213"/>
                  </a:lnTo>
                  <a:lnTo>
                    <a:pt x="3915" y="64910"/>
                  </a:lnTo>
                  <a:lnTo>
                    <a:pt x="1283" y="74871"/>
                  </a:lnTo>
                  <a:lnTo>
                    <a:pt x="0" y="85011"/>
                  </a:lnTo>
                  <a:lnTo>
                    <a:pt x="121" y="95107"/>
                  </a:lnTo>
                  <a:lnTo>
                    <a:pt x="1724" y="104813"/>
                  </a:lnTo>
                  <a:lnTo>
                    <a:pt x="4701" y="113962"/>
                  </a:lnTo>
                  <a:lnTo>
                    <a:pt x="9141" y="122241"/>
                  </a:lnTo>
                  <a:lnTo>
                    <a:pt x="15395" y="129124"/>
                  </a:lnTo>
                  <a:lnTo>
                    <a:pt x="23480" y="134446"/>
                  </a:lnTo>
                  <a:lnTo>
                    <a:pt x="32824" y="138036"/>
                  </a:lnTo>
                  <a:lnTo>
                    <a:pt x="42471" y="139554"/>
                  </a:lnTo>
                  <a:lnTo>
                    <a:pt x="51844" y="139020"/>
                  </a:lnTo>
                  <a:lnTo>
                    <a:pt x="60745" y="136731"/>
                  </a:lnTo>
                  <a:lnTo>
                    <a:pt x="69175" y="133068"/>
                  </a:lnTo>
                  <a:lnTo>
                    <a:pt x="77213" y="128388"/>
                  </a:lnTo>
                  <a:lnTo>
                    <a:pt x="84950" y="122979"/>
                  </a:lnTo>
                  <a:lnTo>
                    <a:pt x="92467" y="117057"/>
                  </a:lnTo>
                  <a:lnTo>
                    <a:pt x="99822" y="110777"/>
                  </a:lnTo>
                  <a:lnTo>
                    <a:pt x="106901" y="104087"/>
                  </a:lnTo>
                  <a:lnTo>
                    <a:pt x="113429" y="96757"/>
                  </a:lnTo>
                  <a:lnTo>
                    <a:pt x="119286" y="88711"/>
                  </a:lnTo>
                  <a:lnTo>
                    <a:pt x="124032" y="80019"/>
                  </a:lnTo>
                  <a:lnTo>
                    <a:pt x="126857" y="70805"/>
                  </a:lnTo>
                  <a:lnTo>
                    <a:pt x="127492" y="61202"/>
                  </a:lnTo>
                  <a:lnTo>
                    <a:pt x="126138" y="51483"/>
                  </a:lnTo>
                  <a:lnTo>
                    <a:pt x="123177" y="42038"/>
                  </a:lnTo>
                  <a:lnTo>
                    <a:pt x="119004" y="33067"/>
                  </a:lnTo>
                  <a:lnTo>
                    <a:pt x="113872" y="24882"/>
                  </a:lnTo>
                  <a:lnTo>
                    <a:pt x="107180" y="17190"/>
                  </a:lnTo>
                  <a:lnTo>
                    <a:pt x="96113" y="9320"/>
                  </a:lnTo>
                  <a:lnTo>
                    <a:pt x="759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00497" y="463643"/>
              <a:ext cx="126343" cy="157539"/>
            </a:xfrm>
            <a:custGeom>
              <a:avLst/>
              <a:gdLst/>
              <a:ahLst/>
              <a:cxnLst/>
              <a:rect l="0" t="0" r="0" b="0"/>
              <a:pathLst>
                <a:path w="126343" h="157539">
                  <a:moveTo>
                    <a:pt x="0" y="31196"/>
                  </a:moveTo>
                  <a:lnTo>
                    <a:pt x="2934" y="40064"/>
                  </a:lnTo>
                  <a:lnTo>
                    <a:pt x="5716" y="49051"/>
                  </a:lnTo>
                  <a:lnTo>
                    <a:pt x="8616" y="59042"/>
                  </a:lnTo>
                  <a:lnTo>
                    <a:pt x="11656" y="69850"/>
                  </a:lnTo>
                  <a:lnTo>
                    <a:pt x="14821" y="81013"/>
                  </a:lnTo>
                  <a:lnTo>
                    <a:pt x="18062" y="92199"/>
                  </a:lnTo>
                  <a:lnTo>
                    <a:pt x="20529" y="102553"/>
                  </a:lnTo>
                  <a:lnTo>
                    <a:pt x="20657" y="109378"/>
                  </a:lnTo>
                  <a:lnTo>
                    <a:pt x="18770" y="110593"/>
                  </a:lnTo>
                  <a:lnTo>
                    <a:pt x="16611" y="107158"/>
                  </a:lnTo>
                  <a:lnTo>
                    <a:pt x="14835" y="100378"/>
                  </a:lnTo>
                  <a:lnTo>
                    <a:pt x="13515" y="91270"/>
                  </a:lnTo>
                  <a:lnTo>
                    <a:pt x="12578" y="80567"/>
                  </a:lnTo>
                  <a:lnTo>
                    <a:pt x="12096" y="68943"/>
                  </a:lnTo>
                  <a:lnTo>
                    <a:pt x="12294" y="57058"/>
                  </a:lnTo>
                  <a:lnTo>
                    <a:pt x="13249" y="45291"/>
                  </a:lnTo>
                  <a:lnTo>
                    <a:pt x="15213" y="34098"/>
                  </a:lnTo>
                  <a:lnTo>
                    <a:pt x="18666" y="24105"/>
                  </a:lnTo>
                  <a:lnTo>
                    <a:pt x="23734" y="15540"/>
                  </a:lnTo>
                  <a:lnTo>
                    <a:pt x="30240" y="8618"/>
                  </a:lnTo>
                  <a:lnTo>
                    <a:pt x="37895" y="3708"/>
                  </a:lnTo>
                  <a:lnTo>
                    <a:pt x="46409" y="822"/>
                  </a:lnTo>
                  <a:lnTo>
                    <a:pt x="55377" y="0"/>
                  </a:lnTo>
                  <a:lnTo>
                    <a:pt x="64309" y="1484"/>
                  </a:lnTo>
                  <a:lnTo>
                    <a:pt x="72936" y="5194"/>
                  </a:lnTo>
                  <a:lnTo>
                    <a:pt x="81032" y="11107"/>
                  </a:lnTo>
                  <a:lnTo>
                    <a:pt x="88323" y="19419"/>
                  </a:lnTo>
                  <a:lnTo>
                    <a:pt x="94746" y="30005"/>
                  </a:lnTo>
                  <a:lnTo>
                    <a:pt x="100399" y="42333"/>
                  </a:lnTo>
                  <a:lnTo>
                    <a:pt x="105438" y="55662"/>
                  </a:lnTo>
                  <a:lnTo>
                    <a:pt x="110013" y="69469"/>
                  </a:lnTo>
                  <a:lnTo>
                    <a:pt x="114102" y="83449"/>
                  </a:lnTo>
                  <a:lnTo>
                    <a:pt x="117912" y="99102"/>
                  </a:lnTo>
                  <a:lnTo>
                    <a:pt x="121782" y="121148"/>
                  </a:lnTo>
                  <a:lnTo>
                    <a:pt x="126342" y="1575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79481" y="442196"/>
              <a:ext cx="116337" cy="181379"/>
            </a:xfrm>
            <a:custGeom>
              <a:avLst/>
              <a:gdLst/>
              <a:ahLst/>
              <a:cxnLst/>
              <a:rect l="0" t="0" r="0" b="0"/>
              <a:pathLst>
                <a:path w="116337" h="181379">
                  <a:moveTo>
                    <a:pt x="84228" y="0"/>
                  </a:moveTo>
                  <a:lnTo>
                    <a:pt x="75427" y="2934"/>
                  </a:lnTo>
                  <a:lnTo>
                    <a:pt x="67081" y="5716"/>
                  </a:lnTo>
                  <a:lnTo>
                    <a:pt x="58386" y="8621"/>
                  </a:lnTo>
                  <a:lnTo>
                    <a:pt x="49438" y="11834"/>
                  </a:lnTo>
                  <a:lnTo>
                    <a:pt x="40592" y="15647"/>
                  </a:lnTo>
                  <a:lnTo>
                    <a:pt x="32057" y="20169"/>
                  </a:lnTo>
                  <a:lnTo>
                    <a:pt x="24042" y="25505"/>
                  </a:lnTo>
                  <a:lnTo>
                    <a:pt x="16813" y="31841"/>
                  </a:lnTo>
                  <a:lnTo>
                    <a:pt x="10454" y="39170"/>
                  </a:lnTo>
                  <a:lnTo>
                    <a:pt x="5525" y="47023"/>
                  </a:lnTo>
                  <a:lnTo>
                    <a:pt x="3101" y="54600"/>
                  </a:lnTo>
                  <a:lnTo>
                    <a:pt x="3550" y="61468"/>
                  </a:lnTo>
                  <a:lnTo>
                    <a:pt x="6616" y="67552"/>
                  </a:lnTo>
                  <a:lnTo>
                    <a:pt x="11795" y="72945"/>
                  </a:lnTo>
                  <a:lnTo>
                    <a:pt x="18577" y="77790"/>
                  </a:lnTo>
                  <a:lnTo>
                    <a:pt x="26686" y="82061"/>
                  </a:lnTo>
                  <a:lnTo>
                    <a:pt x="36089" y="85566"/>
                  </a:lnTo>
                  <a:lnTo>
                    <a:pt x="46662" y="88266"/>
                  </a:lnTo>
                  <a:lnTo>
                    <a:pt x="58030" y="90420"/>
                  </a:lnTo>
                  <a:lnTo>
                    <a:pt x="69658" y="92482"/>
                  </a:lnTo>
                  <a:lnTo>
                    <a:pt x="81208" y="94738"/>
                  </a:lnTo>
                  <a:lnTo>
                    <a:pt x="92064" y="97764"/>
                  </a:lnTo>
                  <a:lnTo>
                    <a:pt x="101290" y="102471"/>
                  </a:lnTo>
                  <a:lnTo>
                    <a:pt x="108518" y="109194"/>
                  </a:lnTo>
                  <a:lnTo>
                    <a:pt x="113555" y="117456"/>
                  </a:lnTo>
                  <a:lnTo>
                    <a:pt x="116128" y="126297"/>
                  </a:lnTo>
                  <a:lnTo>
                    <a:pt x="116336" y="135085"/>
                  </a:lnTo>
                  <a:lnTo>
                    <a:pt x="114393" y="143404"/>
                  </a:lnTo>
                  <a:lnTo>
                    <a:pt x="110440" y="150903"/>
                  </a:lnTo>
                  <a:lnTo>
                    <a:pt x="104750" y="157494"/>
                  </a:lnTo>
                  <a:lnTo>
                    <a:pt x="97680" y="163274"/>
                  </a:lnTo>
                  <a:lnTo>
                    <a:pt x="89573" y="168405"/>
                  </a:lnTo>
                  <a:lnTo>
                    <a:pt x="80716" y="173040"/>
                  </a:lnTo>
                  <a:lnTo>
                    <a:pt x="71331" y="176987"/>
                  </a:lnTo>
                  <a:lnTo>
                    <a:pt x="61579" y="179735"/>
                  </a:lnTo>
                  <a:lnTo>
                    <a:pt x="51583" y="181106"/>
                  </a:lnTo>
                  <a:lnTo>
                    <a:pt x="41689" y="181378"/>
                  </a:lnTo>
                  <a:lnTo>
                    <a:pt x="31388" y="181141"/>
                  </a:lnTo>
                  <a:lnTo>
                    <a:pt x="18661" y="18037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62242" y="440589"/>
              <a:ext cx="164722" cy="180593"/>
            </a:xfrm>
            <a:custGeom>
              <a:avLst/>
              <a:gdLst/>
              <a:ahLst/>
              <a:cxnLst/>
              <a:rect l="0" t="0" r="0" b="0"/>
              <a:pathLst>
                <a:path w="164722" h="180593">
                  <a:moveTo>
                    <a:pt x="69965" y="75307"/>
                  </a:moveTo>
                  <a:lnTo>
                    <a:pt x="67098" y="66439"/>
                  </a:lnTo>
                  <a:lnTo>
                    <a:pt x="64956" y="57452"/>
                  </a:lnTo>
                  <a:lnTo>
                    <a:pt x="63344" y="47465"/>
                  </a:lnTo>
                  <a:lnTo>
                    <a:pt x="61818" y="36830"/>
                  </a:lnTo>
                  <a:lnTo>
                    <a:pt x="59672" y="26316"/>
                  </a:lnTo>
                  <a:lnTo>
                    <a:pt x="56568" y="16382"/>
                  </a:lnTo>
                  <a:lnTo>
                    <a:pt x="52478" y="7796"/>
                  </a:lnTo>
                  <a:lnTo>
                    <a:pt x="46691" y="2053"/>
                  </a:lnTo>
                  <a:lnTo>
                    <a:pt x="39324" y="0"/>
                  </a:lnTo>
                  <a:lnTo>
                    <a:pt x="32338" y="1317"/>
                  </a:lnTo>
                  <a:lnTo>
                    <a:pt x="26265" y="5311"/>
                  </a:lnTo>
                  <a:lnTo>
                    <a:pt x="20978" y="11457"/>
                  </a:lnTo>
                  <a:lnTo>
                    <a:pt x="16263" y="19502"/>
                  </a:lnTo>
                  <a:lnTo>
                    <a:pt x="11947" y="29149"/>
                  </a:lnTo>
                  <a:lnTo>
                    <a:pt x="8067" y="40057"/>
                  </a:lnTo>
                  <a:lnTo>
                    <a:pt x="4842" y="51906"/>
                  </a:lnTo>
                  <a:lnTo>
                    <a:pt x="2347" y="64430"/>
                  </a:lnTo>
                  <a:lnTo>
                    <a:pt x="673" y="77264"/>
                  </a:lnTo>
                  <a:lnTo>
                    <a:pt x="0" y="89954"/>
                  </a:lnTo>
                  <a:lnTo>
                    <a:pt x="327" y="102267"/>
                  </a:lnTo>
                  <a:lnTo>
                    <a:pt x="1513" y="114161"/>
                  </a:lnTo>
                  <a:lnTo>
                    <a:pt x="3373" y="125689"/>
                  </a:lnTo>
                  <a:lnTo>
                    <a:pt x="5741" y="136910"/>
                  </a:lnTo>
                  <a:lnTo>
                    <a:pt x="8804" y="147242"/>
                  </a:lnTo>
                  <a:lnTo>
                    <a:pt x="13070" y="155519"/>
                  </a:lnTo>
                  <a:lnTo>
                    <a:pt x="18716" y="161258"/>
                  </a:lnTo>
                  <a:lnTo>
                    <a:pt x="25457" y="164296"/>
                  </a:lnTo>
                  <a:lnTo>
                    <a:pt x="32744" y="164448"/>
                  </a:lnTo>
                  <a:lnTo>
                    <a:pt x="40197" y="161913"/>
                  </a:lnTo>
                  <a:lnTo>
                    <a:pt x="47470" y="156993"/>
                  </a:lnTo>
                  <a:lnTo>
                    <a:pt x="54194" y="149894"/>
                  </a:lnTo>
                  <a:lnTo>
                    <a:pt x="60229" y="140942"/>
                  </a:lnTo>
                  <a:lnTo>
                    <a:pt x="65619" y="130530"/>
                  </a:lnTo>
                  <a:lnTo>
                    <a:pt x="70480" y="119027"/>
                  </a:lnTo>
                  <a:lnTo>
                    <a:pt x="74954" y="106780"/>
                  </a:lnTo>
                  <a:lnTo>
                    <a:pt x="79639" y="95593"/>
                  </a:lnTo>
                  <a:lnTo>
                    <a:pt x="84728" y="88704"/>
                  </a:lnTo>
                  <a:lnTo>
                    <a:pt x="89425" y="87343"/>
                  </a:lnTo>
                  <a:lnTo>
                    <a:pt x="93644" y="90646"/>
                  </a:lnTo>
                  <a:lnTo>
                    <a:pt x="97548" y="97354"/>
                  </a:lnTo>
                  <a:lnTo>
                    <a:pt x="101273" y="106266"/>
                  </a:lnTo>
                  <a:lnTo>
                    <a:pt x="104901" y="116324"/>
                  </a:lnTo>
                  <a:lnTo>
                    <a:pt x="108485" y="126864"/>
                  </a:lnTo>
                  <a:lnTo>
                    <a:pt x="112378" y="137233"/>
                  </a:lnTo>
                  <a:lnTo>
                    <a:pt x="117206" y="146676"/>
                  </a:lnTo>
                  <a:lnTo>
                    <a:pt x="123226" y="154878"/>
                  </a:lnTo>
                  <a:lnTo>
                    <a:pt x="130107" y="161746"/>
                  </a:lnTo>
                  <a:lnTo>
                    <a:pt x="137892" y="167890"/>
                  </a:lnTo>
                  <a:lnTo>
                    <a:pt x="148387" y="173845"/>
                  </a:lnTo>
                  <a:lnTo>
                    <a:pt x="164721" y="1805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22136" y="470165"/>
              <a:ext cx="89056" cy="151017"/>
            </a:xfrm>
            <a:custGeom>
              <a:avLst/>
              <a:gdLst/>
              <a:ahLst/>
              <a:cxnLst/>
              <a:rect l="0" t="0" r="0" b="0"/>
              <a:pathLst>
                <a:path w="89056" h="151017">
                  <a:moveTo>
                    <a:pt x="4827" y="35202"/>
                  </a:moveTo>
                  <a:lnTo>
                    <a:pt x="2028" y="44071"/>
                  </a:lnTo>
                  <a:lnTo>
                    <a:pt x="526" y="53058"/>
                  </a:lnTo>
                  <a:lnTo>
                    <a:pt x="215" y="63053"/>
                  </a:lnTo>
                  <a:lnTo>
                    <a:pt x="721" y="74034"/>
                  </a:lnTo>
                  <a:lnTo>
                    <a:pt x="1541" y="85845"/>
                  </a:lnTo>
                  <a:lnTo>
                    <a:pt x="2354" y="98208"/>
                  </a:lnTo>
                  <a:lnTo>
                    <a:pt x="2932" y="107598"/>
                  </a:lnTo>
                  <a:lnTo>
                    <a:pt x="2937" y="110036"/>
                  </a:lnTo>
                  <a:lnTo>
                    <a:pt x="2132" y="107269"/>
                  </a:lnTo>
                  <a:lnTo>
                    <a:pt x="914" y="101202"/>
                  </a:lnTo>
                  <a:lnTo>
                    <a:pt x="64" y="92825"/>
                  </a:lnTo>
                  <a:lnTo>
                    <a:pt x="0" y="82768"/>
                  </a:lnTo>
                  <a:lnTo>
                    <a:pt x="783" y="71659"/>
                  </a:lnTo>
                  <a:lnTo>
                    <a:pt x="2301" y="60161"/>
                  </a:lnTo>
                  <a:lnTo>
                    <a:pt x="4402" y="48669"/>
                  </a:lnTo>
                  <a:lnTo>
                    <a:pt x="7099" y="37501"/>
                  </a:lnTo>
                  <a:lnTo>
                    <a:pt x="10579" y="26996"/>
                  </a:lnTo>
                  <a:lnTo>
                    <a:pt x="14880" y="17281"/>
                  </a:lnTo>
                  <a:lnTo>
                    <a:pt x="19902" y="8943"/>
                  </a:lnTo>
                  <a:lnTo>
                    <a:pt x="25496" y="3077"/>
                  </a:lnTo>
                  <a:lnTo>
                    <a:pt x="31515" y="70"/>
                  </a:lnTo>
                  <a:lnTo>
                    <a:pt x="37675" y="0"/>
                  </a:lnTo>
                  <a:lnTo>
                    <a:pt x="43577" y="2987"/>
                  </a:lnTo>
                  <a:lnTo>
                    <a:pt x="49024" y="8769"/>
                  </a:lnTo>
                  <a:lnTo>
                    <a:pt x="54003" y="16683"/>
                  </a:lnTo>
                  <a:lnTo>
                    <a:pt x="58581" y="25879"/>
                  </a:lnTo>
                  <a:lnTo>
                    <a:pt x="62847" y="35760"/>
                  </a:lnTo>
                  <a:lnTo>
                    <a:pt x="66882" y="46152"/>
                  </a:lnTo>
                  <a:lnTo>
                    <a:pt x="70753" y="57185"/>
                  </a:lnTo>
                  <a:lnTo>
                    <a:pt x="74505" y="68899"/>
                  </a:lnTo>
                  <a:lnTo>
                    <a:pt x="78021" y="81185"/>
                  </a:lnTo>
                  <a:lnTo>
                    <a:pt x="81376" y="95377"/>
                  </a:lnTo>
                  <a:lnTo>
                    <a:pt x="84868" y="116077"/>
                  </a:lnTo>
                  <a:lnTo>
                    <a:pt x="89055" y="1510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48042" y="316283"/>
              <a:ext cx="142135" cy="290896"/>
            </a:xfrm>
            <a:custGeom>
              <a:avLst/>
              <a:gdLst/>
              <a:ahLst/>
              <a:cxnLst/>
              <a:rect l="0" t="0" r="0" b="0"/>
              <a:pathLst>
                <a:path w="142135" h="290896">
                  <a:moveTo>
                    <a:pt x="68434" y="210141"/>
                  </a:moveTo>
                  <a:lnTo>
                    <a:pt x="65366" y="201608"/>
                  </a:lnTo>
                  <a:lnTo>
                    <a:pt x="61304" y="195822"/>
                  </a:lnTo>
                  <a:lnTo>
                    <a:pt x="55816" y="192314"/>
                  </a:lnTo>
                  <a:lnTo>
                    <a:pt x="49228" y="190805"/>
                  </a:lnTo>
                  <a:lnTo>
                    <a:pt x="42079" y="191224"/>
                  </a:lnTo>
                  <a:lnTo>
                    <a:pt x="34740" y="193356"/>
                  </a:lnTo>
                  <a:lnTo>
                    <a:pt x="27553" y="197035"/>
                  </a:lnTo>
                  <a:lnTo>
                    <a:pt x="20892" y="202235"/>
                  </a:lnTo>
                  <a:lnTo>
                    <a:pt x="14907" y="208804"/>
                  </a:lnTo>
                  <a:lnTo>
                    <a:pt x="9721" y="216652"/>
                  </a:lnTo>
                  <a:lnTo>
                    <a:pt x="5529" y="225821"/>
                  </a:lnTo>
                  <a:lnTo>
                    <a:pt x="2346" y="236203"/>
                  </a:lnTo>
                  <a:lnTo>
                    <a:pt x="360" y="247258"/>
                  </a:lnTo>
                  <a:lnTo>
                    <a:pt x="0" y="258138"/>
                  </a:lnTo>
                  <a:lnTo>
                    <a:pt x="1356" y="268364"/>
                  </a:lnTo>
                  <a:lnTo>
                    <a:pt x="4385" y="277346"/>
                  </a:lnTo>
                  <a:lnTo>
                    <a:pt x="9083" y="284243"/>
                  </a:lnTo>
                  <a:lnTo>
                    <a:pt x="15276" y="288791"/>
                  </a:lnTo>
                  <a:lnTo>
                    <a:pt x="22517" y="290895"/>
                  </a:lnTo>
                  <a:lnTo>
                    <a:pt x="30208" y="290353"/>
                  </a:lnTo>
                  <a:lnTo>
                    <a:pt x="37962" y="287320"/>
                  </a:lnTo>
                  <a:lnTo>
                    <a:pt x="45454" y="282049"/>
                  </a:lnTo>
                  <a:lnTo>
                    <a:pt x="52331" y="274709"/>
                  </a:lnTo>
                  <a:lnTo>
                    <a:pt x="58473" y="265596"/>
                  </a:lnTo>
                  <a:lnTo>
                    <a:pt x="63936" y="255244"/>
                  </a:lnTo>
                  <a:lnTo>
                    <a:pt x="68847" y="244313"/>
                  </a:lnTo>
                  <a:lnTo>
                    <a:pt x="73336" y="233216"/>
                  </a:lnTo>
                  <a:lnTo>
                    <a:pt x="77354" y="221818"/>
                  </a:lnTo>
                  <a:lnTo>
                    <a:pt x="80680" y="209566"/>
                  </a:lnTo>
                  <a:lnTo>
                    <a:pt x="83253" y="196214"/>
                  </a:lnTo>
                  <a:lnTo>
                    <a:pt x="85151" y="181974"/>
                  </a:lnTo>
                  <a:lnTo>
                    <a:pt x="86508" y="167336"/>
                  </a:lnTo>
                  <a:lnTo>
                    <a:pt x="87458" y="152630"/>
                  </a:lnTo>
                  <a:lnTo>
                    <a:pt x="88114" y="137839"/>
                  </a:lnTo>
                  <a:lnTo>
                    <a:pt x="88562" y="122696"/>
                  </a:lnTo>
                  <a:lnTo>
                    <a:pt x="88862" y="107071"/>
                  </a:lnTo>
                  <a:lnTo>
                    <a:pt x="88895" y="91137"/>
                  </a:lnTo>
                  <a:lnTo>
                    <a:pt x="88385" y="75280"/>
                  </a:lnTo>
                  <a:lnTo>
                    <a:pt x="87229" y="59722"/>
                  </a:lnTo>
                  <a:lnTo>
                    <a:pt x="85639" y="44510"/>
                  </a:lnTo>
                  <a:lnTo>
                    <a:pt x="84032" y="29610"/>
                  </a:lnTo>
                  <a:lnTo>
                    <a:pt x="82655" y="15043"/>
                  </a:lnTo>
                  <a:lnTo>
                    <a:pt x="81507" y="3789"/>
                  </a:lnTo>
                  <a:lnTo>
                    <a:pt x="80570" y="0"/>
                  </a:lnTo>
                  <a:lnTo>
                    <a:pt x="79941" y="3069"/>
                  </a:lnTo>
                  <a:lnTo>
                    <a:pt x="79561" y="11051"/>
                  </a:lnTo>
                  <a:lnTo>
                    <a:pt x="79505" y="22314"/>
                  </a:lnTo>
                  <a:lnTo>
                    <a:pt x="80016" y="35729"/>
                  </a:lnTo>
                  <a:lnTo>
                    <a:pt x="81185" y="50551"/>
                  </a:lnTo>
                  <a:lnTo>
                    <a:pt x="82959" y="66298"/>
                  </a:lnTo>
                  <a:lnTo>
                    <a:pt x="85223" y="82653"/>
                  </a:lnTo>
                  <a:lnTo>
                    <a:pt x="87858" y="99404"/>
                  </a:lnTo>
                  <a:lnTo>
                    <a:pt x="90763" y="116253"/>
                  </a:lnTo>
                  <a:lnTo>
                    <a:pt x="93859" y="132803"/>
                  </a:lnTo>
                  <a:lnTo>
                    <a:pt x="97087" y="148860"/>
                  </a:lnTo>
                  <a:lnTo>
                    <a:pt x="100407" y="164254"/>
                  </a:lnTo>
                  <a:lnTo>
                    <a:pt x="103789" y="178754"/>
                  </a:lnTo>
                  <a:lnTo>
                    <a:pt x="107212" y="192324"/>
                  </a:lnTo>
                  <a:lnTo>
                    <a:pt x="110665" y="205081"/>
                  </a:lnTo>
                  <a:lnTo>
                    <a:pt x="114135" y="217198"/>
                  </a:lnTo>
                  <a:lnTo>
                    <a:pt x="117619" y="228821"/>
                  </a:lnTo>
                  <a:lnTo>
                    <a:pt x="121152" y="239633"/>
                  </a:lnTo>
                  <a:lnTo>
                    <a:pt x="125265" y="249913"/>
                  </a:lnTo>
                  <a:lnTo>
                    <a:pt x="131437" y="260568"/>
                  </a:lnTo>
                  <a:lnTo>
                    <a:pt x="142134" y="2733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00746" y="269088"/>
              <a:ext cx="242156" cy="341565"/>
            </a:xfrm>
            <a:custGeom>
              <a:avLst/>
              <a:gdLst/>
              <a:ahLst/>
              <a:cxnLst/>
              <a:rect l="0" t="0" r="0" b="0"/>
              <a:pathLst>
                <a:path w="242156" h="341565">
                  <a:moveTo>
                    <a:pt x="0" y="320507"/>
                  </a:moveTo>
                  <a:lnTo>
                    <a:pt x="0" y="308705"/>
                  </a:lnTo>
                  <a:lnTo>
                    <a:pt x="0" y="296936"/>
                  </a:lnTo>
                  <a:lnTo>
                    <a:pt x="4" y="284046"/>
                  </a:lnTo>
                  <a:lnTo>
                    <a:pt x="177" y="270198"/>
                  </a:lnTo>
                  <a:lnTo>
                    <a:pt x="825" y="255870"/>
                  </a:lnTo>
                  <a:lnTo>
                    <a:pt x="2074" y="241400"/>
                  </a:lnTo>
                  <a:lnTo>
                    <a:pt x="3727" y="226950"/>
                  </a:lnTo>
                  <a:lnTo>
                    <a:pt x="5375" y="212575"/>
                  </a:lnTo>
                  <a:lnTo>
                    <a:pt x="6783" y="198280"/>
                  </a:lnTo>
                  <a:lnTo>
                    <a:pt x="8048" y="184055"/>
                  </a:lnTo>
                  <a:lnTo>
                    <a:pt x="9505" y="169885"/>
                  </a:lnTo>
                  <a:lnTo>
                    <a:pt x="11336" y="155760"/>
                  </a:lnTo>
                  <a:lnTo>
                    <a:pt x="13567" y="141832"/>
                  </a:lnTo>
                  <a:lnTo>
                    <a:pt x="16142" y="128399"/>
                  </a:lnTo>
                  <a:lnTo>
                    <a:pt x="19003" y="115616"/>
                  </a:lnTo>
                  <a:lnTo>
                    <a:pt x="22544" y="104557"/>
                  </a:lnTo>
                  <a:lnTo>
                    <a:pt x="27287" y="98257"/>
                  </a:lnTo>
                  <a:lnTo>
                    <a:pt x="32509" y="98013"/>
                  </a:lnTo>
                  <a:lnTo>
                    <a:pt x="37240" y="101744"/>
                  </a:lnTo>
                  <a:lnTo>
                    <a:pt x="41437" y="107885"/>
                  </a:lnTo>
                  <a:lnTo>
                    <a:pt x="45299" y="115543"/>
                  </a:lnTo>
                  <a:lnTo>
                    <a:pt x="48992" y="124173"/>
                  </a:lnTo>
                  <a:lnTo>
                    <a:pt x="52930" y="133107"/>
                  </a:lnTo>
                  <a:lnTo>
                    <a:pt x="57775" y="141512"/>
                  </a:lnTo>
                  <a:lnTo>
                    <a:pt x="63809" y="148971"/>
                  </a:lnTo>
                  <a:lnTo>
                    <a:pt x="70977" y="154965"/>
                  </a:lnTo>
                  <a:lnTo>
                    <a:pt x="79082" y="158713"/>
                  </a:lnTo>
                  <a:lnTo>
                    <a:pt x="87896" y="160004"/>
                  </a:lnTo>
                  <a:lnTo>
                    <a:pt x="96896" y="158939"/>
                  </a:lnTo>
                  <a:lnTo>
                    <a:pt x="105318" y="155649"/>
                  </a:lnTo>
                  <a:lnTo>
                    <a:pt x="112789" y="150435"/>
                  </a:lnTo>
                  <a:lnTo>
                    <a:pt x="119294" y="143532"/>
                  </a:lnTo>
                  <a:lnTo>
                    <a:pt x="124978" y="135013"/>
                  </a:lnTo>
                  <a:lnTo>
                    <a:pt x="130030" y="125066"/>
                  </a:lnTo>
                  <a:lnTo>
                    <a:pt x="134782" y="113965"/>
                  </a:lnTo>
                  <a:lnTo>
                    <a:pt x="139674" y="101991"/>
                  </a:lnTo>
                  <a:lnTo>
                    <a:pt x="144932" y="89386"/>
                  </a:lnTo>
                  <a:lnTo>
                    <a:pt x="150433" y="76498"/>
                  </a:lnTo>
                  <a:lnTo>
                    <a:pt x="155819" y="63773"/>
                  </a:lnTo>
                  <a:lnTo>
                    <a:pt x="160885" y="51433"/>
                  </a:lnTo>
                  <a:lnTo>
                    <a:pt x="165590" y="39351"/>
                  </a:lnTo>
                  <a:lnTo>
                    <a:pt x="169976" y="27164"/>
                  </a:lnTo>
                  <a:lnTo>
                    <a:pt x="174117" y="14733"/>
                  </a:lnTo>
                  <a:lnTo>
                    <a:pt x="178277" y="4401"/>
                  </a:lnTo>
                  <a:lnTo>
                    <a:pt x="182166" y="0"/>
                  </a:lnTo>
                  <a:lnTo>
                    <a:pt x="184933" y="1928"/>
                  </a:lnTo>
                  <a:lnTo>
                    <a:pt x="186684" y="8800"/>
                  </a:lnTo>
                  <a:lnTo>
                    <a:pt x="187924" y="19156"/>
                  </a:lnTo>
                  <a:lnTo>
                    <a:pt x="189224" y="31885"/>
                  </a:lnTo>
                  <a:lnTo>
                    <a:pt x="190877" y="46211"/>
                  </a:lnTo>
                  <a:lnTo>
                    <a:pt x="192782" y="61607"/>
                  </a:lnTo>
                  <a:lnTo>
                    <a:pt x="194591" y="77719"/>
                  </a:lnTo>
                  <a:lnTo>
                    <a:pt x="196097" y="94308"/>
                  </a:lnTo>
                  <a:lnTo>
                    <a:pt x="197256" y="111217"/>
                  </a:lnTo>
                  <a:lnTo>
                    <a:pt x="198108" y="128338"/>
                  </a:lnTo>
                  <a:lnTo>
                    <a:pt x="198714" y="145597"/>
                  </a:lnTo>
                  <a:lnTo>
                    <a:pt x="199137" y="162782"/>
                  </a:lnTo>
                  <a:lnTo>
                    <a:pt x="199430" y="179555"/>
                  </a:lnTo>
                  <a:lnTo>
                    <a:pt x="199634" y="195765"/>
                  </a:lnTo>
                  <a:lnTo>
                    <a:pt x="199942" y="211430"/>
                  </a:lnTo>
                  <a:lnTo>
                    <a:pt x="200682" y="226644"/>
                  </a:lnTo>
                  <a:lnTo>
                    <a:pt x="202000" y="241506"/>
                  </a:lnTo>
                  <a:lnTo>
                    <a:pt x="204040" y="255945"/>
                  </a:lnTo>
                  <a:lnTo>
                    <a:pt x="207012" y="269729"/>
                  </a:lnTo>
                  <a:lnTo>
                    <a:pt x="210936" y="282773"/>
                  </a:lnTo>
                  <a:lnTo>
                    <a:pt x="215568" y="294890"/>
                  </a:lnTo>
                  <a:lnTo>
                    <a:pt x="221061" y="307007"/>
                  </a:lnTo>
                  <a:lnTo>
                    <a:pt x="229014" y="321304"/>
                  </a:lnTo>
                  <a:lnTo>
                    <a:pt x="242155" y="3415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85015" y="50536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61"/>
                  </a:lnTo>
                  <a:lnTo>
                    <a:pt x="3695" y="53960"/>
                  </a:lnTo>
                  <a:lnTo>
                    <a:pt x="5545" y="67155"/>
                  </a:lnTo>
                  <a:lnTo>
                    <a:pt x="7713" y="82930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95544" y="36849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90300" y="442196"/>
              <a:ext cx="63172" cy="136872"/>
            </a:xfrm>
            <a:custGeom>
              <a:avLst/>
              <a:gdLst/>
              <a:ahLst/>
              <a:cxnLst/>
              <a:rect l="0" t="0" r="0" b="0"/>
              <a:pathLst>
                <a:path w="63172" h="136872">
                  <a:moveTo>
                    <a:pt x="63171" y="0"/>
                  </a:moveTo>
                  <a:lnTo>
                    <a:pt x="57370" y="11669"/>
                  </a:lnTo>
                  <a:lnTo>
                    <a:pt x="52447" y="22157"/>
                  </a:lnTo>
                  <a:lnTo>
                    <a:pt x="47939" y="32464"/>
                  </a:lnTo>
                  <a:lnTo>
                    <a:pt x="43546" y="42938"/>
                  </a:lnTo>
                  <a:lnTo>
                    <a:pt x="38883" y="53930"/>
                  </a:lnTo>
                  <a:lnTo>
                    <a:pt x="33773" y="65563"/>
                  </a:lnTo>
                  <a:lnTo>
                    <a:pt x="28318" y="77574"/>
                  </a:lnTo>
                  <a:lnTo>
                    <a:pt x="22172" y="90797"/>
                  </a:lnTo>
                  <a:lnTo>
                    <a:pt x="13675" y="10863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90300" y="442196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84228" y="147399"/>
                  </a:moveTo>
                  <a:lnTo>
                    <a:pt x="81227" y="138531"/>
                  </a:lnTo>
                  <a:lnTo>
                    <a:pt x="77805" y="129544"/>
                  </a:lnTo>
                  <a:lnTo>
                    <a:pt x="73613" y="119553"/>
                  </a:lnTo>
                  <a:lnTo>
                    <a:pt x="68886" y="108746"/>
                  </a:lnTo>
                  <a:lnTo>
                    <a:pt x="64053" y="97582"/>
                  </a:lnTo>
                  <a:lnTo>
                    <a:pt x="59367" y="86377"/>
                  </a:lnTo>
                  <a:lnTo>
                    <a:pt x="54585" y="75265"/>
                  </a:lnTo>
                  <a:lnTo>
                    <a:pt x="49086" y="64281"/>
                  </a:lnTo>
                  <a:lnTo>
                    <a:pt x="42581" y="53424"/>
                  </a:lnTo>
                  <a:lnTo>
                    <a:pt x="35356" y="42934"/>
                  </a:lnTo>
                  <a:lnTo>
                    <a:pt x="27295" y="32162"/>
                  </a:lnTo>
                  <a:lnTo>
                    <a:pt x="16566" y="190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16642" y="441773"/>
              <a:ext cx="105286" cy="137436"/>
            </a:xfrm>
            <a:custGeom>
              <a:avLst/>
              <a:gdLst/>
              <a:ahLst/>
              <a:cxnLst/>
              <a:rect l="0" t="0" r="0" b="0"/>
              <a:pathLst>
                <a:path w="105286" h="137436">
                  <a:moveTo>
                    <a:pt x="0" y="53066"/>
                  </a:moveTo>
                  <a:lnTo>
                    <a:pt x="8868" y="55866"/>
                  </a:lnTo>
                  <a:lnTo>
                    <a:pt x="17855" y="57367"/>
                  </a:lnTo>
                  <a:lnTo>
                    <a:pt x="27841" y="57669"/>
                  </a:lnTo>
                  <a:lnTo>
                    <a:pt x="38476" y="56817"/>
                  </a:lnTo>
                  <a:lnTo>
                    <a:pt x="48991" y="54701"/>
                  </a:lnTo>
                  <a:lnTo>
                    <a:pt x="58929" y="51374"/>
                  </a:lnTo>
                  <a:lnTo>
                    <a:pt x="67697" y="46867"/>
                  </a:lnTo>
                  <a:lnTo>
                    <a:pt x="74440" y="41099"/>
                  </a:lnTo>
                  <a:lnTo>
                    <a:pt x="78882" y="34157"/>
                  </a:lnTo>
                  <a:lnTo>
                    <a:pt x="80911" y="26566"/>
                  </a:lnTo>
                  <a:lnTo>
                    <a:pt x="80318" y="19165"/>
                  </a:lnTo>
                  <a:lnTo>
                    <a:pt x="77255" y="12424"/>
                  </a:lnTo>
                  <a:lnTo>
                    <a:pt x="72133" y="6766"/>
                  </a:lnTo>
                  <a:lnTo>
                    <a:pt x="65425" y="2722"/>
                  </a:lnTo>
                  <a:lnTo>
                    <a:pt x="57555" y="424"/>
                  </a:lnTo>
                  <a:lnTo>
                    <a:pt x="49022" y="0"/>
                  </a:lnTo>
                  <a:lnTo>
                    <a:pt x="40382" y="1753"/>
                  </a:lnTo>
                  <a:lnTo>
                    <a:pt x="31957" y="5638"/>
                  </a:lnTo>
                  <a:lnTo>
                    <a:pt x="24165" y="11499"/>
                  </a:lnTo>
                  <a:lnTo>
                    <a:pt x="17611" y="19244"/>
                  </a:lnTo>
                  <a:lnTo>
                    <a:pt x="12505" y="28631"/>
                  </a:lnTo>
                  <a:lnTo>
                    <a:pt x="8889" y="39169"/>
                  </a:lnTo>
                  <a:lnTo>
                    <a:pt x="6821" y="50225"/>
                  </a:lnTo>
                  <a:lnTo>
                    <a:pt x="6173" y="61398"/>
                  </a:lnTo>
                  <a:lnTo>
                    <a:pt x="6853" y="72507"/>
                  </a:lnTo>
                  <a:lnTo>
                    <a:pt x="8897" y="83499"/>
                  </a:lnTo>
                  <a:lnTo>
                    <a:pt x="12198" y="94365"/>
                  </a:lnTo>
                  <a:lnTo>
                    <a:pt x="16701" y="104798"/>
                  </a:lnTo>
                  <a:lnTo>
                    <a:pt x="22472" y="114206"/>
                  </a:lnTo>
                  <a:lnTo>
                    <a:pt x="29428" y="122341"/>
                  </a:lnTo>
                  <a:lnTo>
                    <a:pt x="37370" y="128957"/>
                  </a:lnTo>
                  <a:lnTo>
                    <a:pt x="46070" y="133652"/>
                  </a:lnTo>
                  <a:lnTo>
                    <a:pt x="55321" y="136401"/>
                  </a:lnTo>
                  <a:lnTo>
                    <a:pt x="64696" y="137435"/>
                  </a:lnTo>
                  <a:lnTo>
                    <a:pt x="74583" y="137066"/>
                  </a:lnTo>
                  <a:lnTo>
                    <a:pt x="86964" y="134143"/>
                  </a:lnTo>
                  <a:lnTo>
                    <a:pt x="105285" y="1267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50686" y="228763"/>
              <a:ext cx="129170" cy="355825"/>
            </a:xfrm>
            <a:custGeom>
              <a:avLst/>
              <a:gdLst/>
              <a:ahLst/>
              <a:cxnLst/>
              <a:rect l="0" t="0" r="0" b="0"/>
              <a:pathLst>
                <a:path w="129170" h="355825">
                  <a:moveTo>
                    <a:pt x="87055" y="287133"/>
                  </a:moveTo>
                  <a:lnTo>
                    <a:pt x="83987" y="278466"/>
                  </a:lnTo>
                  <a:lnTo>
                    <a:pt x="79924" y="271399"/>
                  </a:lnTo>
                  <a:lnTo>
                    <a:pt x="74432" y="265307"/>
                  </a:lnTo>
                  <a:lnTo>
                    <a:pt x="67672" y="260424"/>
                  </a:lnTo>
                  <a:lnTo>
                    <a:pt x="59874" y="257507"/>
                  </a:lnTo>
                  <a:lnTo>
                    <a:pt x="51282" y="256813"/>
                  </a:lnTo>
                  <a:lnTo>
                    <a:pt x="42269" y="258295"/>
                  </a:lnTo>
                  <a:lnTo>
                    <a:pt x="33312" y="261874"/>
                  </a:lnTo>
                  <a:lnTo>
                    <a:pt x="24674" y="267284"/>
                  </a:lnTo>
                  <a:lnTo>
                    <a:pt x="16743" y="274321"/>
                  </a:lnTo>
                  <a:lnTo>
                    <a:pt x="10095" y="282930"/>
                  </a:lnTo>
                  <a:lnTo>
                    <a:pt x="4931" y="292934"/>
                  </a:lnTo>
                  <a:lnTo>
                    <a:pt x="1447" y="303902"/>
                  </a:lnTo>
                  <a:lnTo>
                    <a:pt x="0" y="315256"/>
                  </a:lnTo>
                  <a:lnTo>
                    <a:pt x="586" y="326612"/>
                  </a:lnTo>
                  <a:lnTo>
                    <a:pt x="3080" y="337168"/>
                  </a:lnTo>
                  <a:lnTo>
                    <a:pt x="7413" y="345659"/>
                  </a:lnTo>
                  <a:lnTo>
                    <a:pt x="13355" y="351580"/>
                  </a:lnTo>
                  <a:lnTo>
                    <a:pt x="20427" y="354926"/>
                  </a:lnTo>
                  <a:lnTo>
                    <a:pt x="28003" y="355824"/>
                  </a:lnTo>
                  <a:lnTo>
                    <a:pt x="35681" y="354611"/>
                  </a:lnTo>
                  <a:lnTo>
                    <a:pt x="43121" y="351564"/>
                  </a:lnTo>
                  <a:lnTo>
                    <a:pt x="49964" y="346795"/>
                  </a:lnTo>
                  <a:lnTo>
                    <a:pt x="56087" y="340518"/>
                  </a:lnTo>
                  <a:lnTo>
                    <a:pt x="61708" y="332866"/>
                  </a:lnTo>
                  <a:lnTo>
                    <a:pt x="67257" y="323829"/>
                  </a:lnTo>
                  <a:lnTo>
                    <a:pt x="72988" y="313526"/>
                  </a:lnTo>
                  <a:lnTo>
                    <a:pt x="78653" y="302185"/>
                  </a:lnTo>
                  <a:lnTo>
                    <a:pt x="83625" y="290048"/>
                  </a:lnTo>
                  <a:lnTo>
                    <a:pt x="87603" y="277332"/>
                  </a:lnTo>
                  <a:lnTo>
                    <a:pt x="90765" y="264371"/>
                  </a:lnTo>
                  <a:lnTo>
                    <a:pt x="93577" y="251597"/>
                  </a:lnTo>
                  <a:lnTo>
                    <a:pt x="96354" y="239215"/>
                  </a:lnTo>
                  <a:lnTo>
                    <a:pt x="99067" y="226764"/>
                  </a:lnTo>
                  <a:lnTo>
                    <a:pt x="101442" y="213266"/>
                  </a:lnTo>
                  <a:lnTo>
                    <a:pt x="103340" y="198251"/>
                  </a:lnTo>
                  <a:lnTo>
                    <a:pt x="104769" y="181740"/>
                  </a:lnTo>
                  <a:lnTo>
                    <a:pt x="105803" y="163973"/>
                  </a:lnTo>
                  <a:lnTo>
                    <a:pt x="106528" y="145244"/>
                  </a:lnTo>
                  <a:lnTo>
                    <a:pt x="106862" y="125972"/>
                  </a:lnTo>
                  <a:lnTo>
                    <a:pt x="106561" y="106670"/>
                  </a:lnTo>
                  <a:lnTo>
                    <a:pt x="105549" y="87619"/>
                  </a:lnTo>
                  <a:lnTo>
                    <a:pt x="104056" y="68897"/>
                  </a:lnTo>
                  <a:lnTo>
                    <a:pt x="102516" y="50480"/>
                  </a:lnTo>
                  <a:lnTo>
                    <a:pt x="101182" y="32351"/>
                  </a:lnTo>
                  <a:lnTo>
                    <a:pt x="99955" y="15941"/>
                  </a:lnTo>
                  <a:lnTo>
                    <a:pt x="98156" y="4590"/>
                  </a:lnTo>
                  <a:lnTo>
                    <a:pt x="95647" y="0"/>
                  </a:lnTo>
                  <a:lnTo>
                    <a:pt x="93308" y="1154"/>
                  </a:lnTo>
                  <a:lnTo>
                    <a:pt x="91469" y="6481"/>
                  </a:lnTo>
                  <a:lnTo>
                    <a:pt x="90287" y="15010"/>
                  </a:lnTo>
                  <a:lnTo>
                    <a:pt x="89972" y="26426"/>
                  </a:lnTo>
                  <a:lnTo>
                    <a:pt x="90555" y="40351"/>
                  </a:lnTo>
                  <a:lnTo>
                    <a:pt x="91920" y="56292"/>
                  </a:lnTo>
                  <a:lnTo>
                    <a:pt x="93903" y="73755"/>
                  </a:lnTo>
                  <a:lnTo>
                    <a:pt x="96346" y="92322"/>
                  </a:lnTo>
                  <a:lnTo>
                    <a:pt x="99121" y="111505"/>
                  </a:lnTo>
                  <a:lnTo>
                    <a:pt x="102129" y="130757"/>
                  </a:lnTo>
                  <a:lnTo>
                    <a:pt x="105295" y="149774"/>
                  </a:lnTo>
                  <a:lnTo>
                    <a:pt x="108401" y="168306"/>
                  </a:lnTo>
                  <a:lnTo>
                    <a:pt x="111108" y="186065"/>
                  </a:lnTo>
                  <a:lnTo>
                    <a:pt x="113265" y="202971"/>
                  </a:lnTo>
                  <a:lnTo>
                    <a:pt x="115053" y="218952"/>
                  </a:lnTo>
                  <a:lnTo>
                    <a:pt x="116868" y="233854"/>
                  </a:lnTo>
                  <a:lnTo>
                    <a:pt x="118939" y="247697"/>
                  </a:lnTo>
                  <a:lnTo>
                    <a:pt x="121172" y="260768"/>
                  </a:lnTo>
                  <a:lnTo>
                    <a:pt x="123453" y="275124"/>
                  </a:lnTo>
                  <a:lnTo>
                    <a:pt x="125985" y="295384"/>
                  </a:lnTo>
                  <a:lnTo>
                    <a:pt x="129169" y="3292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77366" y="178984"/>
              <a:ext cx="274945" cy="384167"/>
            </a:xfrm>
            <a:custGeom>
              <a:avLst/>
              <a:gdLst/>
              <a:ahLst/>
              <a:cxnLst/>
              <a:rect l="0" t="0" r="0" b="0"/>
              <a:pathLst>
                <a:path w="274945" h="384167">
                  <a:moveTo>
                    <a:pt x="7815" y="379026"/>
                  </a:moveTo>
                  <a:lnTo>
                    <a:pt x="4948" y="370091"/>
                  </a:lnTo>
                  <a:lnTo>
                    <a:pt x="2806" y="360463"/>
                  </a:lnTo>
                  <a:lnTo>
                    <a:pt x="1208" y="349176"/>
                  </a:lnTo>
                  <a:lnTo>
                    <a:pt x="200" y="336509"/>
                  </a:lnTo>
                  <a:lnTo>
                    <a:pt x="0" y="323029"/>
                  </a:lnTo>
                  <a:lnTo>
                    <a:pt x="651" y="309148"/>
                  </a:lnTo>
                  <a:lnTo>
                    <a:pt x="1889" y="294767"/>
                  </a:lnTo>
                  <a:lnTo>
                    <a:pt x="3254" y="279378"/>
                  </a:lnTo>
                  <a:lnTo>
                    <a:pt x="4463" y="262771"/>
                  </a:lnTo>
                  <a:lnTo>
                    <a:pt x="5425" y="245026"/>
                  </a:lnTo>
                  <a:lnTo>
                    <a:pt x="6145" y="226351"/>
                  </a:lnTo>
                  <a:lnTo>
                    <a:pt x="6663" y="206969"/>
                  </a:lnTo>
                  <a:lnTo>
                    <a:pt x="7029" y="187071"/>
                  </a:lnTo>
                  <a:lnTo>
                    <a:pt x="7281" y="166807"/>
                  </a:lnTo>
                  <a:lnTo>
                    <a:pt x="7455" y="146299"/>
                  </a:lnTo>
                  <a:lnTo>
                    <a:pt x="7573" y="125952"/>
                  </a:lnTo>
                  <a:lnTo>
                    <a:pt x="7652" y="106438"/>
                  </a:lnTo>
                  <a:lnTo>
                    <a:pt x="7710" y="88057"/>
                  </a:lnTo>
                  <a:lnTo>
                    <a:pt x="7919" y="70934"/>
                  </a:lnTo>
                  <a:lnTo>
                    <a:pt x="8592" y="55193"/>
                  </a:lnTo>
                  <a:lnTo>
                    <a:pt x="9885" y="40816"/>
                  </a:lnTo>
                  <a:lnTo>
                    <a:pt x="12606" y="29913"/>
                  </a:lnTo>
                  <a:lnTo>
                    <a:pt x="16889" y="25543"/>
                  </a:lnTo>
                  <a:lnTo>
                    <a:pt x="21192" y="27160"/>
                  </a:lnTo>
                  <a:lnTo>
                    <a:pt x="25149" y="33059"/>
                  </a:lnTo>
                  <a:lnTo>
                    <a:pt x="28859" y="41958"/>
                  </a:lnTo>
                  <a:lnTo>
                    <a:pt x="32441" y="53172"/>
                  </a:lnTo>
                  <a:lnTo>
                    <a:pt x="35965" y="66176"/>
                  </a:lnTo>
                  <a:lnTo>
                    <a:pt x="39467" y="80194"/>
                  </a:lnTo>
                  <a:lnTo>
                    <a:pt x="42962" y="94241"/>
                  </a:lnTo>
                  <a:lnTo>
                    <a:pt x="46459" y="107787"/>
                  </a:lnTo>
                  <a:lnTo>
                    <a:pt x="49957" y="121175"/>
                  </a:lnTo>
                  <a:lnTo>
                    <a:pt x="53459" y="135381"/>
                  </a:lnTo>
                  <a:lnTo>
                    <a:pt x="56962" y="150895"/>
                  </a:lnTo>
                  <a:lnTo>
                    <a:pt x="60467" y="167250"/>
                  </a:lnTo>
                  <a:lnTo>
                    <a:pt x="63974" y="183323"/>
                  </a:lnTo>
                  <a:lnTo>
                    <a:pt x="67481" y="198469"/>
                  </a:lnTo>
                  <a:lnTo>
                    <a:pt x="70989" y="212554"/>
                  </a:lnTo>
                  <a:lnTo>
                    <a:pt x="74497" y="225695"/>
                  </a:lnTo>
                  <a:lnTo>
                    <a:pt x="78011" y="238084"/>
                  </a:lnTo>
                  <a:lnTo>
                    <a:pt x="81693" y="249912"/>
                  </a:lnTo>
                  <a:lnTo>
                    <a:pt x="85850" y="261336"/>
                  </a:lnTo>
                  <a:lnTo>
                    <a:pt x="90617" y="272481"/>
                  </a:lnTo>
                  <a:lnTo>
                    <a:pt x="96125" y="283597"/>
                  </a:lnTo>
                  <a:lnTo>
                    <a:pt x="102579" y="295054"/>
                  </a:lnTo>
                  <a:lnTo>
                    <a:pt x="109998" y="307019"/>
                  </a:lnTo>
                  <a:lnTo>
                    <a:pt x="118251" y="319327"/>
                  </a:lnTo>
                  <a:lnTo>
                    <a:pt x="127161" y="331588"/>
                  </a:lnTo>
                  <a:lnTo>
                    <a:pt x="136561" y="343567"/>
                  </a:lnTo>
                  <a:lnTo>
                    <a:pt x="146313" y="354880"/>
                  </a:lnTo>
                  <a:lnTo>
                    <a:pt x="156311" y="364945"/>
                  </a:lnTo>
                  <a:lnTo>
                    <a:pt x="166480" y="373544"/>
                  </a:lnTo>
                  <a:lnTo>
                    <a:pt x="176765" y="380147"/>
                  </a:lnTo>
                  <a:lnTo>
                    <a:pt x="187130" y="383776"/>
                  </a:lnTo>
                  <a:lnTo>
                    <a:pt x="197545" y="384166"/>
                  </a:lnTo>
                  <a:lnTo>
                    <a:pt x="207827" y="381344"/>
                  </a:lnTo>
                  <a:lnTo>
                    <a:pt x="217658" y="375270"/>
                  </a:lnTo>
                  <a:lnTo>
                    <a:pt x="226897" y="366261"/>
                  </a:lnTo>
                  <a:lnTo>
                    <a:pt x="235405" y="354859"/>
                  </a:lnTo>
                  <a:lnTo>
                    <a:pt x="242974" y="341635"/>
                  </a:lnTo>
                  <a:lnTo>
                    <a:pt x="249579" y="327083"/>
                  </a:lnTo>
                  <a:lnTo>
                    <a:pt x="255184" y="311588"/>
                  </a:lnTo>
                  <a:lnTo>
                    <a:pt x="259659" y="295436"/>
                  </a:lnTo>
                  <a:lnTo>
                    <a:pt x="263045" y="278842"/>
                  </a:lnTo>
                  <a:lnTo>
                    <a:pt x="265677" y="262276"/>
                  </a:lnTo>
                  <a:lnTo>
                    <a:pt x="268068" y="246452"/>
                  </a:lnTo>
                  <a:lnTo>
                    <a:pt x="270524" y="231698"/>
                  </a:lnTo>
                  <a:lnTo>
                    <a:pt x="272837" y="217993"/>
                  </a:lnTo>
                  <a:lnTo>
                    <a:pt x="274405" y="205167"/>
                  </a:lnTo>
                  <a:lnTo>
                    <a:pt x="274944" y="193012"/>
                  </a:lnTo>
                  <a:lnTo>
                    <a:pt x="274644" y="181186"/>
                  </a:lnTo>
                  <a:lnTo>
                    <a:pt x="273977" y="169237"/>
                  </a:lnTo>
                  <a:lnTo>
                    <a:pt x="273265" y="156926"/>
                  </a:lnTo>
                  <a:lnTo>
                    <a:pt x="272483" y="144043"/>
                  </a:lnTo>
                  <a:lnTo>
                    <a:pt x="271359" y="130330"/>
                  </a:lnTo>
                  <a:lnTo>
                    <a:pt x="269754" y="115736"/>
                  </a:lnTo>
                  <a:lnTo>
                    <a:pt x="267676" y="100529"/>
                  </a:lnTo>
                  <a:lnTo>
                    <a:pt x="265204" y="85175"/>
                  </a:lnTo>
                  <a:lnTo>
                    <a:pt x="262431" y="69975"/>
                  </a:lnTo>
                  <a:lnTo>
                    <a:pt x="259591" y="55437"/>
                  </a:lnTo>
                  <a:lnTo>
                    <a:pt x="256770" y="40829"/>
                  </a:lnTo>
                  <a:lnTo>
                    <a:pt x="253723" y="23754"/>
                  </a:lnTo>
                  <a:lnTo>
                    <a:pt x="2499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96740" y="389554"/>
              <a:ext cx="74080" cy="161003"/>
            </a:xfrm>
            <a:custGeom>
              <a:avLst/>
              <a:gdLst/>
              <a:ahLst/>
              <a:cxnLst/>
              <a:rect l="0" t="0" r="0" b="0"/>
              <a:pathLst>
                <a:path w="74080" h="161003">
                  <a:moveTo>
                    <a:pt x="14825" y="0"/>
                  </a:moveTo>
                  <a:lnTo>
                    <a:pt x="11958" y="11735"/>
                  </a:lnTo>
                  <a:lnTo>
                    <a:pt x="9816" y="22864"/>
                  </a:lnTo>
                  <a:lnTo>
                    <a:pt x="8208" y="34458"/>
                  </a:lnTo>
                  <a:lnTo>
                    <a:pt x="6854" y="46446"/>
                  </a:lnTo>
                  <a:lnTo>
                    <a:pt x="5358" y="58458"/>
                  </a:lnTo>
                  <a:lnTo>
                    <a:pt x="3516" y="70265"/>
                  </a:lnTo>
                  <a:lnTo>
                    <a:pt x="1622" y="81964"/>
                  </a:lnTo>
                  <a:lnTo>
                    <a:pt x="339" y="93881"/>
                  </a:lnTo>
                  <a:lnTo>
                    <a:pt x="0" y="106185"/>
                  </a:lnTo>
                  <a:lnTo>
                    <a:pt x="775" y="118565"/>
                  </a:lnTo>
                  <a:lnTo>
                    <a:pt x="2823" y="130351"/>
                  </a:lnTo>
                  <a:lnTo>
                    <a:pt x="6100" y="141186"/>
                  </a:lnTo>
                  <a:lnTo>
                    <a:pt x="10571" y="150410"/>
                  </a:lnTo>
                  <a:lnTo>
                    <a:pt x="16315" y="156938"/>
                  </a:lnTo>
                  <a:lnTo>
                    <a:pt x="23240" y="160425"/>
                  </a:lnTo>
                  <a:lnTo>
                    <a:pt x="30820" y="161002"/>
                  </a:lnTo>
                  <a:lnTo>
                    <a:pt x="38213" y="158896"/>
                  </a:lnTo>
                  <a:lnTo>
                    <a:pt x="44958" y="154516"/>
                  </a:lnTo>
                  <a:lnTo>
                    <a:pt x="50958" y="148190"/>
                  </a:lnTo>
                  <a:lnTo>
                    <a:pt x="56296" y="140066"/>
                  </a:lnTo>
                  <a:lnTo>
                    <a:pt x="61103" y="130388"/>
                  </a:lnTo>
                  <a:lnTo>
                    <a:pt x="65350" y="119469"/>
                  </a:lnTo>
                  <a:lnTo>
                    <a:pt x="68838" y="107618"/>
                  </a:lnTo>
                  <a:lnTo>
                    <a:pt x="71518" y="95095"/>
                  </a:lnTo>
                  <a:lnTo>
                    <a:pt x="73319" y="82263"/>
                  </a:lnTo>
                  <a:lnTo>
                    <a:pt x="74079" y="69575"/>
                  </a:lnTo>
                  <a:lnTo>
                    <a:pt x="73816" y="57278"/>
                  </a:lnTo>
                  <a:lnTo>
                    <a:pt x="72836" y="45863"/>
                  </a:lnTo>
                  <a:lnTo>
                    <a:pt x="71548" y="35040"/>
                  </a:lnTo>
                  <a:lnTo>
                    <a:pt x="69841" y="23860"/>
                  </a:lnTo>
                  <a:lnTo>
                    <a:pt x="67467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27378" y="424848"/>
              <a:ext cx="147400" cy="143691"/>
            </a:xfrm>
            <a:custGeom>
              <a:avLst/>
              <a:gdLst/>
              <a:ahLst/>
              <a:cxnLst/>
              <a:rect l="0" t="0" r="0" b="0"/>
              <a:pathLst>
                <a:path w="147400" h="143691">
                  <a:moveTo>
                    <a:pt x="0" y="38405"/>
                  </a:moveTo>
                  <a:lnTo>
                    <a:pt x="2867" y="53007"/>
                  </a:lnTo>
                  <a:lnTo>
                    <a:pt x="5009" y="66278"/>
                  </a:lnTo>
                  <a:lnTo>
                    <a:pt x="6586" y="79408"/>
                  </a:lnTo>
                  <a:lnTo>
                    <a:pt x="6837" y="90066"/>
                  </a:lnTo>
                  <a:lnTo>
                    <a:pt x="5460" y="94508"/>
                  </a:lnTo>
                  <a:lnTo>
                    <a:pt x="3907" y="92856"/>
                  </a:lnTo>
                  <a:lnTo>
                    <a:pt x="2689" y="86652"/>
                  </a:lnTo>
                  <a:lnTo>
                    <a:pt x="1823" y="77110"/>
                  </a:lnTo>
                  <a:lnTo>
                    <a:pt x="1233" y="65146"/>
                  </a:lnTo>
                  <a:lnTo>
                    <a:pt x="1002" y="51782"/>
                  </a:lnTo>
                  <a:lnTo>
                    <a:pt x="1378" y="38150"/>
                  </a:lnTo>
                  <a:lnTo>
                    <a:pt x="2453" y="24908"/>
                  </a:lnTo>
                  <a:lnTo>
                    <a:pt x="4351" y="13080"/>
                  </a:lnTo>
                  <a:lnTo>
                    <a:pt x="8010" y="4385"/>
                  </a:lnTo>
                  <a:lnTo>
                    <a:pt x="13512" y="0"/>
                  </a:lnTo>
                  <a:lnTo>
                    <a:pt x="19147" y="180"/>
                  </a:lnTo>
                  <a:lnTo>
                    <a:pt x="24323" y="4240"/>
                  </a:lnTo>
                  <a:lnTo>
                    <a:pt x="29026" y="11107"/>
                  </a:lnTo>
                  <a:lnTo>
                    <a:pt x="33363" y="19661"/>
                  </a:lnTo>
                  <a:lnTo>
                    <a:pt x="37439" y="29140"/>
                  </a:lnTo>
                  <a:lnTo>
                    <a:pt x="41331" y="39108"/>
                  </a:lnTo>
                  <a:lnTo>
                    <a:pt x="45098" y="49333"/>
                  </a:lnTo>
                  <a:lnTo>
                    <a:pt x="48767" y="59620"/>
                  </a:lnTo>
                  <a:lnTo>
                    <a:pt x="51834" y="67319"/>
                  </a:lnTo>
                  <a:lnTo>
                    <a:pt x="53895" y="69277"/>
                  </a:lnTo>
                  <a:lnTo>
                    <a:pt x="55600" y="66664"/>
                  </a:lnTo>
                  <a:lnTo>
                    <a:pt x="57438" y="61107"/>
                  </a:lnTo>
                  <a:lnTo>
                    <a:pt x="59591" y="53719"/>
                  </a:lnTo>
                  <a:lnTo>
                    <a:pt x="62087" y="45213"/>
                  </a:lnTo>
                  <a:lnTo>
                    <a:pt x="65370" y="36667"/>
                  </a:lnTo>
                  <a:lnTo>
                    <a:pt x="70298" y="29570"/>
                  </a:lnTo>
                  <a:lnTo>
                    <a:pt x="77188" y="24611"/>
                  </a:lnTo>
                  <a:lnTo>
                    <a:pt x="85405" y="22090"/>
                  </a:lnTo>
                  <a:lnTo>
                    <a:pt x="93688" y="22281"/>
                  </a:lnTo>
                  <a:lnTo>
                    <a:pt x="101294" y="25039"/>
                  </a:lnTo>
                  <a:lnTo>
                    <a:pt x="108177" y="29939"/>
                  </a:lnTo>
                  <a:lnTo>
                    <a:pt x="114706" y="36490"/>
                  </a:lnTo>
                  <a:lnTo>
                    <a:pt x="121158" y="44261"/>
                  </a:lnTo>
                  <a:lnTo>
                    <a:pt x="127339" y="53065"/>
                  </a:lnTo>
                  <a:lnTo>
                    <a:pt x="132671" y="62950"/>
                  </a:lnTo>
                  <a:lnTo>
                    <a:pt x="136893" y="73848"/>
                  </a:lnTo>
                  <a:lnTo>
                    <a:pt x="140059" y="85369"/>
                  </a:lnTo>
                  <a:lnTo>
                    <a:pt x="142685" y="98213"/>
                  </a:lnTo>
                  <a:lnTo>
                    <a:pt x="145000" y="115741"/>
                  </a:lnTo>
                  <a:lnTo>
                    <a:pt x="147399" y="1436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85306" y="231626"/>
              <a:ext cx="149861" cy="283645"/>
            </a:xfrm>
            <a:custGeom>
              <a:avLst/>
              <a:gdLst/>
              <a:ahLst/>
              <a:cxnLst/>
              <a:rect l="0" t="0" r="0" b="0"/>
              <a:pathLst>
                <a:path w="149861" h="283645">
                  <a:moveTo>
                    <a:pt x="21056" y="0"/>
                  </a:moveTo>
                  <a:lnTo>
                    <a:pt x="18190" y="8869"/>
                  </a:lnTo>
                  <a:lnTo>
                    <a:pt x="16048" y="17856"/>
                  </a:lnTo>
                  <a:lnTo>
                    <a:pt x="14449" y="27846"/>
                  </a:lnTo>
                  <a:lnTo>
                    <a:pt x="13441" y="38654"/>
                  </a:lnTo>
                  <a:lnTo>
                    <a:pt x="13241" y="49817"/>
                  </a:lnTo>
                  <a:lnTo>
                    <a:pt x="13892" y="61027"/>
                  </a:lnTo>
                  <a:lnTo>
                    <a:pt x="15130" y="72312"/>
                  </a:lnTo>
                  <a:lnTo>
                    <a:pt x="16494" y="83945"/>
                  </a:lnTo>
                  <a:lnTo>
                    <a:pt x="17709" y="96059"/>
                  </a:lnTo>
                  <a:lnTo>
                    <a:pt x="18843" y="108482"/>
                  </a:lnTo>
                  <a:lnTo>
                    <a:pt x="20212" y="120828"/>
                  </a:lnTo>
                  <a:lnTo>
                    <a:pt x="21984" y="132880"/>
                  </a:lnTo>
                  <a:lnTo>
                    <a:pt x="24174" y="144754"/>
                  </a:lnTo>
                  <a:lnTo>
                    <a:pt x="26724" y="156793"/>
                  </a:lnTo>
                  <a:lnTo>
                    <a:pt x="29549" y="169189"/>
                  </a:lnTo>
                  <a:lnTo>
                    <a:pt x="32412" y="181973"/>
                  </a:lnTo>
                  <a:lnTo>
                    <a:pt x="34948" y="195094"/>
                  </a:lnTo>
                  <a:lnTo>
                    <a:pt x="36966" y="208386"/>
                  </a:lnTo>
                  <a:lnTo>
                    <a:pt x="37915" y="218455"/>
                  </a:lnTo>
                  <a:lnTo>
                    <a:pt x="37933" y="221398"/>
                  </a:lnTo>
                  <a:lnTo>
                    <a:pt x="38429" y="218964"/>
                  </a:lnTo>
                  <a:lnTo>
                    <a:pt x="39739" y="213269"/>
                  </a:lnTo>
                  <a:lnTo>
                    <a:pt x="41738" y="205668"/>
                  </a:lnTo>
                  <a:lnTo>
                    <a:pt x="44563" y="197276"/>
                  </a:lnTo>
                  <a:lnTo>
                    <a:pt x="48676" y="189160"/>
                  </a:lnTo>
                  <a:lnTo>
                    <a:pt x="54227" y="181853"/>
                  </a:lnTo>
                  <a:lnTo>
                    <a:pt x="61076" y="175773"/>
                  </a:lnTo>
                  <a:lnTo>
                    <a:pt x="68971" y="171425"/>
                  </a:lnTo>
                  <a:lnTo>
                    <a:pt x="77649" y="168919"/>
                  </a:lnTo>
                  <a:lnTo>
                    <a:pt x="86729" y="168521"/>
                  </a:lnTo>
                  <a:lnTo>
                    <a:pt x="95738" y="170821"/>
                  </a:lnTo>
                  <a:lnTo>
                    <a:pt x="104421" y="175882"/>
                  </a:lnTo>
                  <a:lnTo>
                    <a:pt x="112724" y="183176"/>
                  </a:lnTo>
                  <a:lnTo>
                    <a:pt x="120686" y="191889"/>
                  </a:lnTo>
                  <a:lnTo>
                    <a:pt x="128369" y="201415"/>
                  </a:lnTo>
                  <a:lnTo>
                    <a:pt x="135512" y="211551"/>
                  </a:lnTo>
                  <a:lnTo>
                    <a:pt x="141559" y="222406"/>
                  </a:lnTo>
                  <a:lnTo>
                    <a:pt x="146279" y="233987"/>
                  </a:lnTo>
                  <a:lnTo>
                    <a:pt x="149278" y="245711"/>
                  </a:lnTo>
                  <a:lnTo>
                    <a:pt x="149860" y="256524"/>
                  </a:lnTo>
                  <a:lnTo>
                    <a:pt x="147871" y="265898"/>
                  </a:lnTo>
                  <a:lnTo>
                    <a:pt x="143450" y="273496"/>
                  </a:lnTo>
                  <a:lnTo>
                    <a:pt x="136753" y="278926"/>
                  </a:lnTo>
                  <a:lnTo>
                    <a:pt x="128107" y="282204"/>
                  </a:lnTo>
                  <a:lnTo>
                    <a:pt x="118086" y="283642"/>
                  </a:lnTo>
                  <a:lnTo>
                    <a:pt x="107384" y="283644"/>
                  </a:lnTo>
                  <a:lnTo>
                    <a:pt x="96453" y="282576"/>
                  </a:lnTo>
                  <a:lnTo>
                    <a:pt x="85508" y="280576"/>
                  </a:lnTo>
                  <a:lnTo>
                    <a:pt x="74627" y="277566"/>
                  </a:lnTo>
                  <a:lnTo>
                    <a:pt x="63830" y="273585"/>
                  </a:lnTo>
                  <a:lnTo>
                    <a:pt x="53178" y="268898"/>
                  </a:lnTo>
                  <a:lnTo>
                    <a:pt x="41537" y="263356"/>
                  </a:lnTo>
                  <a:lnTo>
                    <a:pt x="25644" y="25535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32734" y="358306"/>
              <a:ext cx="105257" cy="140373"/>
            </a:xfrm>
            <a:custGeom>
              <a:avLst/>
              <a:gdLst/>
              <a:ahLst/>
              <a:cxnLst/>
              <a:rect l="0" t="0" r="0" b="0"/>
              <a:pathLst>
                <a:path w="105257" h="140373">
                  <a:moveTo>
                    <a:pt x="21028" y="94419"/>
                  </a:moveTo>
                  <a:lnTo>
                    <a:pt x="29896" y="88618"/>
                  </a:lnTo>
                  <a:lnTo>
                    <a:pt x="38883" y="83694"/>
                  </a:lnTo>
                  <a:lnTo>
                    <a:pt x="48869" y="79187"/>
                  </a:lnTo>
                  <a:lnTo>
                    <a:pt x="59504" y="74793"/>
                  </a:lnTo>
                  <a:lnTo>
                    <a:pt x="70019" y="70131"/>
                  </a:lnTo>
                  <a:lnTo>
                    <a:pt x="79957" y="65007"/>
                  </a:lnTo>
                  <a:lnTo>
                    <a:pt x="88725" y="59084"/>
                  </a:lnTo>
                  <a:lnTo>
                    <a:pt x="95468" y="51815"/>
                  </a:lnTo>
                  <a:lnTo>
                    <a:pt x="99909" y="43044"/>
                  </a:lnTo>
                  <a:lnTo>
                    <a:pt x="101938" y="33408"/>
                  </a:lnTo>
                  <a:lnTo>
                    <a:pt x="101346" y="24095"/>
                  </a:lnTo>
                  <a:lnTo>
                    <a:pt x="98278" y="15773"/>
                  </a:lnTo>
                  <a:lnTo>
                    <a:pt x="92984" y="8903"/>
                  </a:lnTo>
                  <a:lnTo>
                    <a:pt x="85627" y="3972"/>
                  </a:lnTo>
                  <a:lnTo>
                    <a:pt x="76509" y="1037"/>
                  </a:lnTo>
                  <a:lnTo>
                    <a:pt x="66322" y="0"/>
                  </a:lnTo>
                  <a:lnTo>
                    <a:pt x="56035" y="801"/>
                  </a:lnTo>
                  <a:lnTo>
                    <a:pt x="46202" y="3226"/>
                  </a:lnTo>
                  <a:lnTo>
                    <a:pt x="37145" y="7121"/>
                  </a:lnTo>
                  <a:lnTo>
                    <a:pt x="29134" y="12474"/>
                  </a:lnTo>
                  <a:lnTo>
                    <a:pt x="22192" y="19147"/>
                  </a:lnTo>
                  <a:lnTo>
                    <a:pt x="16173" y="26896"/>
                  </a:lnTo>
                  <a:lnTo>
                    <a:pt x="10880" y="35468"/>
                  </a:lnTo>
                  <a:lnTo>
                    <a:pt x="6141" y="44645"/>
                  </a:lnTo>
                  <a:lnTo>
                    <a:pt x="2294" y="54416"/>
                  </a:lnTo>
                  <a:lnTo>
                    <a:pt x="146" y="64961"/>
                  </a:lnTo>
                  <a:lnTo>
                    <a:pt x="0" y="76305"/>
                  </a:lnTo>
                  <a:lnTo>
                    <a:pt x="1699" y="88025"/>
                  </a:lnTo>
                  <a:lnTo>
                    <a:pt x="4900" y="99360"/>
                  </a:lnTo>
                  <a:lnTo>
                    <a:pt x="9247" y="109899"/>
                  </a:lnTo>
                  <a:lnTo>
                    <a:pt x="14757" y="119262"/>
                  </a:lnTo>
                  <a:lnTo>
                    <a:pt x="21804" y="126948"/>
                  </a:lnTo>
                  <a:lnTo>
                    <a:pt x="30462" y="132848"/>
                  </a:lnTo>
                  <a:lnTo>
                    <a:pt x="40376" y="137014"/>
                  </a:lnTo>
                  <a:lnTo>
                    <a:pt x="50947" y="139458"/>
                  </a:lnTo>
                  <a:lnTo>
                    <a:pt x="61748" y="140372"/>
                  </a:lnTo>
                  <a:lnTo>
                    <a:pt x="72121" y="140204"/>
                  </a:lnTo>
                  <a:lnTo>
                    <a:pt x="82116" y="139559"/>
                  </a:lnTo>
                  <a:lnTo>
                    <a:pt x="92604" y="138386"/>
                  </a:lnTo>
                  <a:lnTo>
                    <a:pt x="105256" y="1365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63288" y="357968"/>
              <a:ext cx="79987" cy="146173"/>
            </a:xfrm>
            <a:custGeom>
              <a:avLst/>
              <a:gdLst/>
              <a:ahLst/>
              <a:cxnLst/>
              <a:rect l="0" t="0" r="0" b="0"/>
              <a:pathLst>
                <a:path w="79987" h="146173">
                  <a:moveTo>
                    <a:pt x="16815" y="105285"/>
                  </a:moveTo>
                  <a:lnTo>
                    <a:pt x="16883" y="116953"/>
                  </a:lnTo>
                  <a:lnTo>
                    <a:pt x="17522" y="127442"/>
                  </a:lnTo>
                  <a:lnTo>
                    <a:pt x="18791" y="137665"/>
                  </a:lnTo>
                  <a:lnTo>
                    <a:pt x="19604" y="145035"/>
                  </a:lnTo>
                  <a:lnTo>
                    <a:pt x="18827" y="146172"/>
                  </a:lnTo>
                  <a:lnTo>
                    <a:pt x="17016" y="142186"/>
                  </a:lnTo>
                  <a:lnTo>
                    <a:pt x="14611" y="134899"/>
                  </a:lnTo>
                  <a:lnTo>
                    <a:pt x="11834" y="125819"/>
                  </a:lnTo>
                  <a:lnTo>
                    <a:pt x="8818" y="115861"/>
                  </a:lnTo>
                  <a:lnTo>
                    <a:pt x="5808" y="105342"/>
                  </a:lnTo>
                  <a:lnTo>
                    <a:pt x="3165" y="94186"/>
                  </a:lnTo>
                  <a:lnTo>
                    <a:pt x="1068" y="82377"/>
                  </a:lnTo>
                  <a:lnTo>
                    <a:pt x="0" y="70320"/>
                  </a:lnTo>
                  <a:lnTo>
                    <a:pt x="797" y="58747"/>
                  </a:lnTo>
                  <a:lnTo>
                    <a:pt x="3751" y="48038"/>
                  </a:lnTo>
                  <a:lnTo>
                    <a:pt x="8838" y="38388"/>
                  </a:lnTo>
                  <a:lnTo>
                    <a:pt x="15990" y="29977"/>
                  </a:lnTo>
                  <a:lnTo>
                    <a:pt x="24935" y="22770"/>
                  </a:lnTo>
                  <a:lnTo>
                    <a:pt x="34890" y="16727"/>
                  </a:lnTo>
                  <a:lnTo>
                    <a:pt x="45744" y="11302"/>
                  </a:lnTo>
                  <a:lnTo>
                    <a:pt x="59561" y="6017"/>
                  </a:lnTo>
                  <a:lnTo>
                    <a:pt x="7998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85388" y="347440"/>
              <a:ext cx="134363" cy="165800"/>
            </a:xfrm>
            <a:custGeom>
              <a:avLst/>
              <a:gdLst/>
              <a:ahLst/>
              <a:cxnLst/>
              <a:rect l="0" t="0" r="0" b="0"/>
              <a:pathLst>
                <a:path w="134363" h="165800">
                  <a:moveTo>
                    <a:pt x="115814" y="0"/>
                  </a:moveTo>
                  <a:lnTo>
                    <a:pt x="104146" y="3001"/>
                  </a:lnTo>
                  <a:lnTo>
                    <a:pt x="93656" y="6423"/>
                  </a:lnTo>
                  <a:lnTo>
                    <a:pt x="83359" y="10619"/>
                  </a:lnTo>
                  <a:lnTo>
                    <a:pt x="73231" y="15519"/>
                  </a:lnTo>
                  <a:lnTo>
                    <a:pt x="63536" y="21001"/>
                  </a:lnTo>
                  <a:lnTo>
                    <a:pt x="54413" y="26936"/>
                  </a:lnTo>
                  <a:lnTo>
                    <a:pt x="46329" y="33370"/>
                  </a:lnTo>
                  <a:lnTo>
                    <a:pt x="40112" y="40517"/>
                  </a:lnTo>
                  <a:lnTo>
                    <a:pt x="36057" y="48425"/>
                  </a:lnTo>
                  <a:lnTo>
                    <a:pt x="34303" y="56684"/>
                  </a:lnTo>
                  <a:lnTo>
                    <a:pt x="35088" y="64541"/>
                  </a:lnTo>
                  <a:lnTo>
                    <a:pt x="38283" y="71591"/>
                  </a:lnTo>
                  <a:lnTo>
                    <a:pt x="43494" y="77459"/>
                  </a:lnTo>
                  <a:lnTo>
                    <a:pt x="50263" y="81643"/>
                  </a:lnTo>
                  <a:lnTo>
                    <a:pt x="58179" y="84054"/>
                  </a:lnTo>
                  <a:lnTo>
                    <a:pt x="66913" y="85233"/>
                  </a:lnTo>
                  <a:lnTo>
                    <a:pt x="76219" y="86116"/>
                  </a:lnTo>
                  <a:lnTo>
                    <a:pt x="85915" y="87281"/>
                  </a:lnTo>
                  <a:lnTo>
                    <a:pt x="95713" y="89087"/>
                  </a:lnTo>
                  <a:lnTo>
                    <a:pt x="105219" y="91838"/>
                  </a:lnTo>
                  <a:lnTo>
                    <a:pt x="114228" y="95589"/>
                  </a:lnTo>
                  <a:lnTo>
                    <a:pt x="122245" y="100382"/>
                  </a:lnTo>
                  <a:lnTo>
                    <a:pt x="128419" y="106340"/>
                  </a:lnTo>
                  <a:lnTo>
                    <a:pt x="132452" y="113414"/>
                  </a:lnTo>
                  <a:lnTo>
                    <a:pt x="134362" y="121263"/>
                  </a:lnTo>
                  <a:lnTo>
                    <a:pt x="134215" y="129369"/>
                  </a:lnTo>
                  <a:lnTo>
                    <a:pt x="132256" y="137401"/>
                  </a:lnTo>
                  <a:lnTo>
                    <a:pt x="128521" y="144910"/>
                  </a:lnTo>
                  <a:lnTo>
                    <a:pt x="122748" y="151267"/>
                  </a:lnTo>
                  <a:lnTo>
                    <a:pt x="114981" y="156242"/>
                  </a:lnTo>
                  <a:lnTo>
                    <a:pt x="105513" y="159937"/>
                  </a:lnTo>
                  <a:lnTo>
                    <a:pt x="94716" y="162590"/>
                  </a:lnTo>
                  <a:lnTo>
                    <a:pt x="82941" y="164449"/>
                  </a:lnTo>
                  <a:lnTo>
                    <a:pt x="70630" y="165565"/>
                  </a:lnTo>
                  <a:lnTo>
                    <a:pt x="58300" y="165799"/>
                  </a:lnTo>
                  <a:lnTo>
                    <a:pt x="46247" y="165150"/>
                  </a:lnTo>
                  <a:lnTo>
                    <a:pt x="34998" y="163894"/>
                  </a:lnTo>
                  <a:lnTo>
                    <a:pt x="24304" y="162385"/>
                  </a:lnTo>
                  <a:lnTo>
                    <a:pt x="13230" y="16049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21964" y="347440"/>
              <a:ext cx="106169" cy="168279"/>
            </a:xfrm>
            <a:custGeom>
              <a:avLst/>
              <a:gdLst/>
              <a:ahLst/>
              <a:cxnLst/>
              <a:rect l="0" t="0" r="0" b="0"/>
              <a:pathLst>
                <a:path w="106169" h="168279">
                  <a:moveTo>
                    <a:pt x="68792" y="21057"/>
                  </a:moveTo>
                  <a:lnTo>
                    <a:pt x="59991" y="26924"/>
                  </a:lnTo>
                  <a:lnTo>
                    <a:pt x="51644" y="32489"/>
                  </a:lnTo>
                  <a:lnTo>
                    <a:pt x="42954" y="38293"/>
                  </a:lnTo>
                  <a:lnTo>
                    <a:pt x="34179" y="44546"/>
                  </a:lnTo>
                  <a:lnTo>
                    <a:pt x="25980" y="51524"/>
                  </a:lnTo>
                  <a:lnTo>
                    <a:pt x="18699" y="59310"/>
                  </a:lnTo>
                  <a:lnTo>
                    <a:pt x="12510" y="67985"/>
                  </a:lnTo>
                  <a:lnTo>
                    <a:pt x="7577" y="77712"/>
                  </a:lnTo>
                  <a:lnTo>
                    <a:pt x="3861" y="88474"/>
                  </a:lnTo>
                  <a:lnTo>
                    <a:pt x="1331" y="99955"/>
                  </a:lnTo>
                  <a:lnTo>
                    <a:pt x="67" y="111653"/>
                  </a:lnTo>
                  <a:lnTo>
                    <a:pt x="0" y="123250"/>
                  </a:lnTo>
                  <a:lnTo>
                    <a:pt x="1258" y="134306"/>
                  </a:lnTo>
                  <a:lnTo>
                    <a:pt x="4229" y="144198"/>
                  </a:lnTo>
                  <a:lnTo>
                    <a:pt x="8974" y="152689"/>
                  </a:lnTo>
                  <a:lnTo>
                    <a:pt x="15432" y="159560"/>
                  </a:lnTo>
                  <a:lnTo>
                    <a:pt x="23587" y="164433"/>
                  </a:lnTo>
                  <a:lnTo>
                    <a:pt x="33249" y="167300"/>
                  </a:lnTo>
                  <a:lnTo>
                    <a:pt x="43803" y="168278"/>
                  </a:lnTo>
                  <a:lnTo>
                    <a:pt x="54338" y="167431"/>
                  </a:lnTo>
                  <a:lnTo>
                    <a:pt x="64338" y="164971"/>
                  </a:lnTo>
                  <a:lnTo>
                    <a:pt x="73506" y="161052"/>
                  </a:lnTo>
                  <a:lnTo>
                    <a:pt x="81593" y="155681"/>
                  </a:lnTo>
                  <a:lnTo>
                    <a:pt x="88580" y="148992"/>
                  </a:lnTo>
                  <a:lnTo>
                    <a:pt x="94459" y="141062"/>
                  </a:lnTo>
                  <a:lnTo>
                    <a:pt x="99126" y="131836"/>
                  </a:lnTo>
                  <a:lnTo>
                    <a:pt x="102636" y="121412"/>
                  </a:lnTo>
                  <a:lnTo>
                    <a:pt x="105013" y="110158"/>
                  </a:lnTo>
                  <a:lnTo>
                    <a:pt x="106168" y="98612"/>
                  </a:lnTo>
                  <a:lnTo>
                    <a:pt x="106164" y="87112"/>
                  </a:lnTo>
                  <a:lnTo>
                    <a:pt x="105028" y="75951"/>
                  </a:lnTo>
                  <a:lnTo>
                    <a:pt x="102669" y="65456"/>
                  </a:lnTo>
                  <a:lnTo>
                    <a:pt x="99152" y="55732"/>
                  </a:lnTo>
                  <a:lnTo>
                    <a:pt x="94504" y="46711"/>
                  </a:lnTo>
                  <a:lnTo>
                    <a:pt x="88634" y="38257"/>
                  </a:lnTo>
                  <a:lnTo>
                    <a:pt x="81625" y="30241"/>
                  </a:lnTo>
                  <a:lnTo>
                    <a:pt x="74127" y="22847"/>
                  </a:lnTo>
                  <a:lnTo>
                    <a:pt x="66529" y="15846"/>
                  </a:lnTo>
                  <a:lnTo>
                    <a:pt x="58168" y="8618"/>
                  </a:lnTo>
                  <a:lnTo>
                    <a:pt x="4773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69699" y="345440"/>
              <a:ext cx="252685" cy="191514"/>
            </a:xfrm>
            <a:custGeom>
              <a:avLst/>
              <a:gdLst/>
              <a:ahLst/>
              <a:cxnLst/>
              <a:rect l="0" t="0" r="0" b="0"/>
              <a:pathLst>
                <a:path w="252685" h="191514">
                  <a:moveTo>
                    <a:pt x="0" y="12528"/>
                  </a:moveTo>
                  <a:lnTo>
                    <a:pt x="8801" y="15529"/>
                  </a:lnTo>
                  <a:lnTo>
                    <a:pt x="17148" y="18952"/>
                  </a:lnTo>
                  <a:lnTo>
                    <a:pt x="25847" y="23148"/>
                  </a:lnTo>
                  <a:lnTo>
                    <a:pt x="34968" y="28048"/>
                  </a:lnTo>
                  <a:lnTo>
                    <a:pt x="44463" y="33529"/>
                  </a:lnTo>
                  <a:lnTo>
                    <a:pt x="54250" y="39464"/>
                  </a:lnTo>
                  <a:lnTo>
                    <a:pt x="64091" y="45899"/>
                  </a:lnTo>
                  <a:lnTo>
                    <a:pt x="73617" y="53046"/>
                  </a:lnTo>
                  <a:lnTo>
                    <a:pt x="82646" y="60963"/>
                  </a:lnTo>
                  <a:lnTo>
                    <a:pt x="91012" y="69567"/>
                  </a:lnTo>
                  <a:lnTo>
                    <a:pt x="98485" y="78721"/>
                  </a:lnTo>
                  <a:lnTo>
                    <a:pt x="105030" y="88287"/>
                  </a:lnTo>
                  <a:lnTo>
                    <a:pt x="110764" y="98151"/>
                  </a:lnTo>
                  <a:lnTo>
                    <a:pt x="115858" y="108225"/>
                  </a:lnTo>
                  <a:lnTo>
                    <a:pt x="120439" y="118438"/>
                  </a:lnTo>
                  <a:lnTo>
                    <a:pt x="123409" y="128426"/>
                  </a:lnTo>
                  <a:lnTo>
                    <a:pt x="122518" y="136302"/>
                  </a:lnTo>
                  <a:lnTo>
                    <a:pt x="118261" y="139881"/>
                  </a:lnTo>
                  <a:lnTo>
                    <a:pt x="113237" y="139294"/>
                  </a:lnTo>
                  <a:lnTo>
                    <a:pt x="108411" y="135382"/>
                  </a:lnTo>
                  <a:lnTo>
                    <a:pt x="103925" y="128784"/>
                  </a:lnTo>
                  <a:lnTo>
                    <a:pt x="99732" y="120069"/>
                  </a:lnTo>
                  <a:lnTo>
                    <a:pt x="95921" y="109598"/>
                  </a:lnTo>
                  <a:lnTo>
                    <a:pt x="92738" y="97499"/>
                  </a:lnTo>
                  <a:lnTo>
                    <a:pt x="90267" y="83984"/>
                  </a:lnTo>
                  <a:lnTo>
                    <a:pt x="88609" y="69497"/>
                  </a:lnTo>
                  <a:lnTo>
                    <a:pt x="87945" y="54625"/>
                  </a:lnTo>
                  <a:lnTo>
                    <a:pt x="88297" y="39755"/>
                  </a:lnTo>
                  <a:lnTo>
                    <a:pt x="90178" y="25857"/>
                  </a:lnTo>
                  <a:lnTo>
                    <a:pt x="94633" y="14499"/>
                  </a:lnTo>
                  <a:lnTo>
                    <a:pt x="101993" y="6324"/>
                  </a:lnTo>
                  <a:lnTo>
                    <a:pt x="111496" y="1465"/>
                  </a:lnTo>
                  <a:lnTo>
                    <a:pt x="121708" y="0"/>
                  </a:lnTo>
                  <a:lnTo>
                    <a:pt x="131715" y="1612"/>
                  </a:lnTo>
                  <a:lnTo>
                    <a:pt x="141175" y="5892"/>
                  </a:lnTo>
                  <a:lnTo>
                    <a:pt x="150047" y="12552"/>
                  </a:lnTo>
                  <a:lnTo>
                    <a:pt x="158414" y="21206"/>
                  </a:lnTo>
                  <a:lnTo>
                    <a:pt x="166387" y="31416"/>
                  </a:lnTo>
                  <a:lnTo>
                    <a:pt x="174069" y="42784"/>
                  </a:lnTo>
                  <a:lnTo>
                    <a:pt x="181544" y="54978"/>
                  </a:lnTo>
                  <a:lnTo>
                    <a:pt x="188874" y="67588"/>
                  </a:lnTo>
                  <a:lnTo>
                    <a:pt x="196103" y="80127"/>
                  </a:lnTo>
                  <a:lnTo>
                    <a:pt x="203259" y="92342"/>
                  </a:lnTo>
                  <a:lnTo>
                    <a:pt x="210200" y="104341"/>
                  </a:lnTo>
                  <a:lnTo>
                    <a:pt x="216634" y="116471"/>
                  </a:lnTo>
                  <a:lnTo>
                    <a:pt x="222443" y="128919"/>
                  </a:lnTo>
                  <a:lnTo>
                    <a:pt x="227710" y="141304"/>
                  </a:lnTo>
                  <a:lnTo>
                    <a:pt x="233257" y="154087"/>
                  </a:lnTo>
                  <a:lnTo>
                    <a:pt x="240688" y="169511"/>
                  </a:lnTo>
                  <a:lnTo>
                    <a:pt x="252684" y="191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96124" y="17898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09"/>
                  </a:lnTo>
                  <a:lnTo>
                    <a:pt x="6773" y="74414"/>
                  </a:lnTo>
                  <a:lnTo>
                    <a:pt x="8044" y="89419"/>
                  </a:lnTo>
                  <a:lnTo>
                    <a:pt x="9503" y="104632"/>
                  </a:lnTo>
                  <a:lnTo>
                    <a:pt x="11330" y="119750"/>
                  </a:lnTo>
                  <a:lnTo>
                    <a:pt x="13388" y="134662"/>
                  </a:lnTo>
                  <a:lnTo>
                    <a:pt x="15316" y="149360"/>
                  </a:lnTo>
                  <a:lnTo>
                    <a:pt x="16911" y="163876"/>
                  </a:lnTo>
                  <a:lnTo>
                    <a:pt x="18133" y="178253"/>
                  </a:lnTo>
                  <a:lnTo>
                    <a:pt x="19029" y="192525"/>
                  </a:lnTo>
                  <a:lnTo>
                    <a:pt x="19666" y="206711"/>
                  </a:lnTo>
                  <a:lnTo>
                    <a:pt x="20111" y="220418"/>
                  </a:lnTo>
                  <a:lnTo>
                    <a:pt x="20466" y="234305"/>
                  </a:lnTo>
                  <a:lnTo>
                    <a:pt x="20764" y="250712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90839" y="326383"/>
              <a:ext cx="210571" cy="17788"/>
            </a:xfrm>
            <a:custGeom>
              <a:avLst/>
              <a:gdLst/>
              <a:ahLst/>
              <a:cxnLst/>
              <a:rect l="0" t="0" r="0" b="0"/>
              <a:pathLst>
                <a:path w="210571" h="17788">
                  <a:moveTo>
                    <a:pt x="210570" y="0"/>
                  </a:moveTo>
                  <a:lnTo>
                    <a:pt x="201634" y="2934"/>
                  </a:lnTo>
                  <a:lnTo>
                    <a:pt x="192008" y="5716"/>
                  </a:lnTo>
                  <a:lnTo>
                    <a:pt x="180716" y="8611"/>
                  </a:lnTo>
                  <a:lnTo>
                    <a:pt x="167876" y="11478"/>
                  </a:lnTo>
                  <a:lnTo>
                    <a:pt x="153747" y="13995"/>
                  </a:lnTo>
                  <a:lnTo>
                    <a:pt x="138626" y="16001"/>
                  </a:lnTo>
                  <a:lnTo>
                    <a:pt x="122938" y="17341"/>
                  </a:lnTo>
                  <a:lnTo>
                    <a:pt x="107199" y="17787"/>
                  </a:lnTo>
                  <a:lnTo>
                    <a:pt x="91700" y="17312"/>
                  </a:lnTo>
                  <a:lnTo>
                    <a:pt x="76548" y="16188"/>
                  </a:lnTo>
                  <a:lnTo>
                    <a:pt x="59965" y="14788"/>
                  </a:lnTo>
                  <a:lnTo>
                    <a:pt x="37147" y="1299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38238" y="178984"/>
              <a:ext cx="263213" cy="283808"/>
            </a:xfrm>
            <a:custGeom>
              <a:avLst/>
              <a:gdLst/>
              <a:ahLst/>
              <a:cxnLst/>
              <a:rect l="0" t="0" r="0" b="0"/>
              <a:pathLst>
                <a:path w="263213" h="283808">
                  <a:moveTo>
                    <a:pt x="0" y="0"/>
                  </a:moveTo>
                  <a:lnTo>
                    <a:pt x="66" y="14602"/>
                  </a:lnTo>
                  <a:lnTo>
                    <a:pt x="707" y="27873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4"/>
                  </a:lnTo>
                  <a:lnTo>
                    <a:pt x="6772" y="81578"/>
                  </a:lnTo>
                  <a:lnTo>
                    <a:pt x="8044" y="95344"/>
                  </a:lnTo>
                  <a:lnTo>
                    <a:pt x="9502" y="109194"/>
                  </a:lnTo>
                  <a:lnTo>
                    <a:pt x="11335" y="123098"/>
                  </a:lnTo>
                  <a:lnTo>
                    <a:pt x="13566" y="136875"/>
                  </a:lnTo>
                  <a:lnTo>
                    <a:pt x="16142" y="150205"/>
                  </a:lnTo>
                  <a:lnTo>
                    <a:pt x="18990" y="162954"/>
                  </a:lnTo>
                  <a:lnTo>
                    <a:pt x="22039" y="175312"/>
                  </a:lnTo>
                  <a:lnTo>
                    <a:pt x="25230" y="187684"/>
                  </a:lnTo>
                  <a:lnTo>
                    <a:pt x="28523" y="200302"/>
                  </a:lnTo>
                  <a:lnTo>
                    <a:pt x="31886" y="213066"/>
                  </a:lnTo>
                  <a:lnTo>
                    <a:pt x="35297" y="225643"/>
                  </a:lnTo>
                  <a:lnTo>
                    <a:pt x="38720" y="237771"/>
                  </a:lnTo>
                  <a:lnTo>
                    <a:pt x="41444" y="246778"/>
                  </a:lnTo>
                  <a:lnTo>
                    <a:pt x="42729" y="249281"/>
                  </a:lnTo>
                  <a:lnTo>
                    <a:pt x="43105" y="246200"/>
                  </a:lnTo>
                  <a:lnTo>
                    <a:pt x="43244" y="239448"/>
                  </a:lnTo>
                  <a:lnTo>
                    <a:pt x="43722" y="230673"/>
                  </a:lnTo>
                  <a:lnTo>
                    <a:pt x="44792" y="220898"/>
                  </a:lnTo>
                  <a:lnTo>
                    <a:pt x="46629" y="210826"/>
                  </a:lnTo>
                  <a:lnTo>
                    <a:pt x="49447" y="201026"/>
                  </a:lnTo>
                  <a:lnTo>
                    <a:pt x="53268" y="191769"/>
                  </a:lnTo>
                  <a:lnTo>
                    <a:pt x="58118" y="183730"/>
                  </a:lnTo>
                  <a:lnTo>
                    <a:pt x="64121" y="178060"/>
                  </a:lnTo>
                  <a:lnTo>
                    <a:pt x="71227" y="175178"/>
                  </a:lnTo>
                  <a:lnTo>
                    <a:pt x="79100" y="175021"/>
                  </a:lnTo>
                  <a:lnTo>
                    <a:pt x="87221" y="177416"/>
                  </a:lnTo>
                  <a:lnTo>
                    <a:pt x="95268" y="181988"/>
                  </a:lnTo>
                  <a:lnTo>
                    <a:pt x="102958" y="188273"/>
                  </a:lnTo>
                  <a:lnTo>
                    <a:pt x="109968" y="195838"/>
                  </a:lnTo>
                  <a:lnTo>
                    <a:pt x="116200" y="204323"/>
                  </a:lnTo>
                  <a:lnTo>
                    <a:pt x="121723" y="213457"/>
                  </a:lnTo>
                  <a:lnTo>
                    <a:pt x="126674" y="223039"/>
                  </a:lnTo>
                  <a:lnTo>
                    <a:pt x="131194" y="232928"/>
                  </a:lnTo>
                  <a:lnTo>
                    <a:pt x="135402" y="243027"/>
                  </a:lnTo>
                  <a:lnTo>
                    <a:pt x="139390" y="253267"/>
                  </a:lnTo>
                  <a:lnTo>
                    <a:pt x="143209" y="263523"/>
                  </a:lnTo>
                  <a:lnTo>
                    <a:pt x="146386" y="271009"/>
                  </a:lnTo>
                  <a:lnTo>
                    <a:pt x="148530" y="272276"/>
                  </a:lnTo>
                  <a:lnTo>
                    <a:pt x="150291" y="268389"/>
                  </a:lnTo>
                  <a:lnTo>
                    <a:pt x="152332" y="261333"/>
                  </a:lnTo>
                  <a:lnTo>
                    <a:pt x="155151" y="252936"/>
                  </a:lnTo>
                  <a:lnTo>
                    <a:pt x="158905" y="244260"/>
                  </a:lnTo>
                  <a:lnTo>
                    <a:pt x="163846" y="235924"/>
                  </a:lnTo>
                  <a:lnTo>
                    <a:pt x="170426" y="228368"/>
                  </a:lnTo>
                  <a:lnTo>
                    <a:pt x="178725" y="221708"/>
                  </a:lnTo>
                  <a:lnTo>
                    <a:pt x="188208" y="215532"/>
                  </a:lnTo>
                  <a:lnTo>
                    <a:pt x="197947" y="209064"/>
                  </a:lnTo>
                  <a:lnTo>
                    <a:pt x="207368" y="201880"/>
                  </a:lnTo>
                  <a:lnTo>
                    <a:pt x="215790" y="193743"/>
                  </a:lnTo>
                  <a:lnTo>
                    <a:pt x="222302" y="184443"/>
                  </a:lnTo>
                  <a:lnTo>
                    <a:pt x="226588" y="174009"/>
                  </a:lnTo>
                  <a:lnTo>
                    <a:pt x="228515" y="163104"/>
                  </a:lnTo>
                  <a:lnTo>
                    <a:pt x="227853" y="152864"/>
                  </a:lnTo>
                  <a:lnTo>
                    <a:pt x="224745" y="143890"/>
                  </a:lnTo>
                  <a:lnTo>
                    <a:pt x="219593" y="136734"/>
                  </a:lnTo>
                  <a:lnTo>
                    <a:pt x="212865" y="132136"/>
                  </a:lnTo>
                  <a:lnTo>
                    <a:pt x="204986" y="130240"/>
                  </a:lnTo>
                  <a:lnTo>
                    <a:pt x="196616" y="130883"/>
                  </a:lnTo>
                  <a:lnTo>
                    <a:pt x="188619" y="133882"/>
                  </a:lnTo>
                  <a:lnTo>
                    <a:pt x="181433" y="138892"/>
                  </a:lnTo>
                  <a:lnTo>
                    <a:pt x="175119" y="145488"/>
                  </a:lnTo>
                  <a:lnTo>
                    <a:pt x="169563" y="153268"/>
                  </a:lnTo>
                  <a:lnTo>
                    <a:pt x="164604" y="161910"/>
                  </a:lnTo>
                  <a:lnTo>
                    <a:pt x="160256" y="171490"/>
                  </a:lnTo>
                  <a:lnTo>
                    <a:pt x="156699" y="182437"/>
                  </a:lnTo>
                  <a:lnTo>
                    <a:pt x="153976" y="194870"/>
                  </a:lnTo>
                  <a:lnTo>
                    <a:pt x="152317" y="208304"/>
                  </a:lnTo>
                  <a:lnTo>
                    <a:pt x="152184" y="221861"/>
                  </a:lnTo>
                  <a:lnTo>
                    <a:pt x="153695" y="235007"/>
                  </a:lnTo>
                  <a:lnTo>
                    <a:pt x="156830" y="247255"/>
                  </a:lnTo>
                  <a:lnTo>
                    <a:pt x="161600" y="258023"/>
                  </a:lnTo>
                  <a:lnTo>
                    <a:pt x="167845" y="267138"/>
                  </a:lnTo>
                  <a:lnTo>
                    <a:pt x="175292" y="274444"/>
                  </a:lnTo>
                  <a:lnTo>
                    <a:pt x="183653" y="279618"/>
                  </a:lnTo>
                  <a:lnTo>
                    <a:pt x="192676" y="282690"/>
                  </a:lnTo>
                  <a:lnTo>
                    <a:pt x="202002" y="283807"/>
                  </a:lnTo>
                  <a:lnTo>
                    <a:pt x="211183" y="283053"/>
                  </a:lnTo>
                  <a:lnTo>
                    <a:pt x="219981" y="280670"/>
                  </a:lnTo>
                  <a:lnTo>
                    <a:pt x="228249" y="277294"/>
                  </a:lnTo>
                  <a:lnTo>
                    <a:pt x="236748" y="273534"/>
                  </a:lnTo>
                  <a:lnTo>
                    <a:pt x="247344" y="269065"/>
                  </a:lnTo>
                  <a:lnTo>
                    <a:pt x="263212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16762" y="136870"/>
              <a:ext cx="193230" cy="347441"/>
            </a:xfrm>
            <a:custGeom>
              <a:avLst/>
              <a:gdLst/>
              <a:ahLst/>
              <a:cxnLst/>
              <a:rect l="0" t="0" r="0" b="0"/>
              <a:pathLst>
                <a:path w="193230" h="347441">
                  <a:moveTo>
                    <a:pt x="37372" y="347440"/>
                  </a:moveTo>
                  <a:lnTo>
                    <a:pt x="31572" y="341506"/>
                  </a:lnTo>
                  <a:lnTo>
                    <a:pt x="26648" y="335301"/>
                  </a:lnTo>
                  <a:lnTo>
                    <a:pt x="22150" y="328201"/>
                  </a:lnTo>
                  <a:lnTo>
                    <a:pt x="18101" y="320088"/>
                  </a:lnTo>
                  <a:lnTo>
                    <a:pt x="14737" y="310793"/>
                  </a:lnTo>
                  <a:lnTo>
                    <a:pt x="12129" y="300345"/>
                  </a:lnTo>
                  <a:lnTo>
                    <a:pt x="10202" y="288920"/>
                  </a:lnTo>
                  <a:lnTo>
                    <a:pt x="8823" y="276734"/>
                  </a:lnTo>
                  <a:lnTo>
                    <a:pt x="7852" y="263985"/>
                  </a:lnTo>
                  <a:lnTo>
                    <a:pt x="7011" y="250833"/>
                  </a:lnTo>
                  <a:lnTo>
                    <a:pt x="5907" y="237399"/>
                  </a:lnTo>
                  <a:lnTo>
                    <a:pt x="4353" y="223770"/>
                  </a:lnTo>
                  <a:lnTo>
                    <a:pt x="2664" y="210008"/>
                  </a:lnTo>
                  <a:lnTo>
                    <a:pt x="1522" y="196156"/>
                  </a:lnTo>
                  <a:lnTo>
                    <a:pt x="1271" y="182243"/>
                  </a:lnTo>
                  <a:lnTo>
                    <a:pt x="1595" y="168288"/>
                  </a:lnTo>
                  <a:lnTo>
                    <a:pt x="1744" y="154306"/>
                  </a:lnTo>
                  <a:lnTo>
                    <a:pt x="1295" y="140310"/>
                  </a:lnTo>
                  <a:lnTo>
                    <a:pt x="485" y="126469"/>
                  </a:lnTo>
                  <a:lnTo>
                    <a:pt x="0" y="113096"/>
                  </a:lnTo>
                  <a:lnTo>
                    <a:pt x="252" y="100390"/>
                  </a:lnTo>
                  <a:lnTo>
                    <a:pt x="2078" y="90706"/>
                  </a:lnTo>
                  <a:lnTo>
                    <a:pt x="5618" y="87247"/>
                  </a:lnTo>
                  <a:lnTo>
                    <a:pt x="9420" y="89453"/>
                  </a:lnTo>
                  <a:lnTo>
                    <a:pt x="13074" y="95699"/>
                  </a:lnTo>
                  <a:lnTo>
                    <a:pt x="16773" y="104632"/>
                  </a:lnTo>
                  <a:lnTo>
                    <a:pt x="20892" y="115321"/>
                  </a:lnTo>
                  <a:lnTo>
                    <a:pt x="25602" y="127154"/>
                  </a:lnTo>
                  <a:lnTo>
                    <a:pt x="30888" y="139737"/>
                  </a:lnTo>
                  <a:lnTo>
                    <a:pt x="36654" y="152813"/>
                  </a:lnTo>
                  <a:lnTo>
                    <a:pt x="42790" y="166212"/>
                  </a:lnTo>
                  <a:lnTo>
                    <a:pt x="49196" y="179827"/>
                  </a:lnTo>
                  <a:lnTo>
                    <a:pt x="55795" y="193583"/>
                  </a:lnTo>
                  <a:lnTo>
                    <a:pt x="62527" y="207429"/>
                  </a:lnTo>
                  <a:lnTo>
                    <a:pt x="69353" y="221170"/>
                  </a:lnTo>
                  <a:lnTo>
                    <a:pt x="76242" y="234476"/>
                  </a:lnTo>
                  <a:lnTo>
                    <a:pt x="83173" y="247206"/>
                  </a:lnTo>
                  <a:lnTo>
                    <a:pt x="90133" y="259382"/>
                  </a:lnTo>
                  <a:lnTo>
                    <a:pt x="97113" y="271098"/>
                  </a:lnTo>
                  <a:lnTo>
                    <a:pt x="104105" y="282460"/>
                  </a:lnTo>
                  <a:lnTo>
                    <a:pt x="111107" y="293395"/>
                  </a:lnTo>
                  <a:lnTo>
                    <a:pt x="118115" y="303673"/>
                  </a:lnTo>
                  <a:lnTo>
                    <a:pt x="125130" y="313206"/>
                  </a:lnTo>
                  <a:lnTo>
                    <a:pt x="132317" y="321573"/>
                  </a:lnTo>
                  <a:lnTo>
                    <a:pt x="139981" y="327983"/>
                  </a:lnTo>
                  <a:lnTo>
                    <a:pt x="148241" y="332170"/>
                  </a:lnTo>
                  <a:lnTo>
                    <a:pt x="156739" y="334013"/>
                  </a:lnTo>
                  <a:lnTo>
                    <a:pt x="164757" y="333288"/>
                  </a:lnTo>
                  <a:lnTo>
                    <a:pt x="171920" y="330128"/>
                  </a:lnTo>
                  <a:lnTo>
                    <a:pt x="178033" y="324771"/>
                  </a:lnTo>
                  <a:lnTo>
                    <a:pt x="182915" y="317372"/>
                  </a:lnTo>
                  <a:lnTo>
                    <a:pt x="186602" y="308215"/>
                  </a:lnTo>
                  <a:lnTo>
                    <a:pt x="189282" y="297664"/>
                  </a:lnTo>
                  <a:lnTo>
                    <a:pt x="191179" y="286066"/>
                  </a:lnTo>
                  <a:lnTo>
                    <a:pt x="192494" y="273709"/>
                  </a:lnTo>
                  <a:lnTo>
                    <a:pt x="193229" y="260649"/>
                  </a:lnTo>
                  <a:lnTo>
                    <a:pt x="193198" y="246745"/>
                  </a:lnTo>
                  <a:lnTo>
                    <a:pt x="192364" y="231981"/>
                  </a:lnTo>
                  <a:lnTo>
                    <a:pt x="190821" y="216473"/>
                  </a:lnTo>
                  <a:lnTo>
                    <a:pt x="188715" y="200377"/>
                  </a:lnTo>
                  <a:lnTo>
                    <a:pt x="186186" y="183848"/>
                  </a:lnTo>
                  <a:lnTo>
                    <a:pt x="183352" y="167171"/>
                  </a:lnTo>
                  <a:lnTo>
                    <a:pt x="180305" y="150749"/>
                  </a:lnTo>
                  <a:lnTo>
                    <a:pt x="177109" y="134778"/>
                  </a:lnTo>
                  <a:lnTo>
                    <a:pt x="173811" y="119274"/>
                  </a:lnTo>
                  <a:lnTo>
                    <a:pt x="170445" y="104170"/>
                  </a:lnTo>
                  <a:lnTo>
                    <a:pt x="167031" y="89381"/>
                  </a:lnTo>
                  <a:lnTo>
                    <a:pt x="163585" y="74991"/>
                  </a:lnTo>
                  <a:lnTo>
                    <a:pt x="160119" y="61240"/>
                  </a:lnTo>
                  <a:lnTo>
                    <a:pt x="156642" y="48223"/>
                  </a:lnTo>
                  <a:lnTo>
                    <a:pt x="153313" y="36322"/>
                  </a:lnTo>
                  <a:lnTo>
                    <a:pt x="150103" y="25119"/>
                  </a:lnTo>
                  <a:lnTo>
                    <a:pt x="146731" y="13629"/>
                  </a:lnTo>
                  <a:lnTo>
                    <a:pt x="1426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42455" y="326383"/>
              <a:ext cx="91440" cy="144528"/>
            </a:xfrm>
            <a:custGeom>
              <a:avLst/>
              <a:gdLst/>
              <a:ahLst/>
              <a:cxnLst/>
              <a:rect l="0" t="0" r="0" b="0"/>
              <a:pathLst>
                <a:path w="91440" h="144528">
                  <a:moveTo>
                    <a:pt x="11721" y="42114"/>
                  </a:moveTo>
                  <a:lnTo>
                    <a:pt x="6055" y="48116"/>
                  </a:lnTo>
                  <a:lnTo>
                    <a:pt x="2410" y="54960"/>
                  </a:lnTo>
                  <a:lnTo>
                    <a:pt x="501" y="63348"/>
                  </a:lnTo>
                  <a:lnTo>
                    <a:pt x="0" y="72975"/>
                  </a:lnTo>
                  <a:lnTo>
                    <a:pt x="619" y="83290"/>
                  </a:lnTo>
                  <a:lnTo>
                    <a:pt x="2095" y="93893"/>
                  </a:lnTo>
                  <a:lnTo>
                    <a:pt x="4363" y="104418"/>
                  </a:lnTo>
                  <a:lnTo>
                    <a:pt x="7549" y="114470"/>
                  </a:lnTo>
                  <a:lnTo>
                    <a:pt x="11655" y="123875"/>
                  </a:lnTo>
                  <a:lnTo>
                    <a:pt x="16716" y="132170"/>
                  </a:lnTo>
                  <a:lnTo>
                    <a:pt x="22870" y="138538"/>
                  </a:lnTo>
                  <a:lnTo>
                    <a:pt x="30081" y="142699"/>
                  </a:lnTo>
                  <a:lnTo>
                    <a:pt x="38026" y="144527"/>
                  </a:lnTo>
                  <a:lnTo>
                    <a:pt x="46197" y="143793"/>
                  </a:lnTo>
                  <a:lnTo>
                    <a:pt x="54278" y="140631"/>
                  </a:lnTo>
                  <a:lnTo>
                    <a:pt x="61990" y="135443"/>
                  </a:lnTo>
                  <a:lnTo>
                    <a:pt x="69015" y="128690"/>
                  </a:lnTo>
                  <a:lnTo>
                    <a:pt x="75252" y="120775"/>
                  </a:lnTo>
                  <a:lnTo>
                    <a:pt x="80610" y="111703"/>
                  </a:lnTo>
                  <a:lnTo>
                    <a:pt x="84918" y="101104"/>
                  </a:lnTo>
                  <a:lnTo>
                    <a:pt x="88183" y="88909"/>
                  </a:lnTo>
                  <a:lnTo>
                    <a:pt x="90396" y="75635"/>
                  </a:lnTo>
                  <a:lnTo>
                    <a:pt x="91439" y="62187"/>
                  </a:lnTo>
                  <a:lnTo>
                    <a:pt x="91364" y="49119"/>
                  </a:lnTo>
                  <a:lnTo>
                    <a:pt x="90314" y="37051"/>
                  </a:lnTo>
                  <a:lnTo>
                    <a:pt x="88227" y="25652"/>
                  </a:lnTo>
                  <a:lnTo>
                    <a:pt x="83807" y="13929"/>
                  </a:lnTo>
                  <a:lnTo>
                    <a:pt x="7489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83530" y="367858"/>
              <a:ext cx="165445" cy="158567"/>
            </a:xfrm>
            <a:custGeom>
              <a:avLst/>
              <a:gdLst/>
              <a:ahLst/>
              <a:cxnLst/>
              <a:rect l="0" t="0" r="0" b="0"/>
              <a:pathLst>
                <a:path w="165445" h="158567">
                  <a:moveTo>
                    <a:pt x="7516" y="42753"/>
                  </a:moveTo>
                  <a:lnTo>
                    <a:pt x="7516" y="54488"/>
                  </a:lnTo>
                  <a:lnTo>
                    <a:pt x="7516" y="65617"/>
                  </a:lnTo>
                  <a:lnTo>
                    <a:pt x="7512" y="77117"/>
                  </a:lnTo>
                  <a:lnTo>
                    <a:pt x="7338" y="85645"/>
                  </a:lnTo>
                  <a:lnTo>
                    <a:pt x="6690" y="87302"/>
                  </a:lnTo>
                  <a:lnTo>
                    <a:pt x="5442" y="84002"/>
                  </a:lnTo>
                  <a:lnTo>
                    <a:pt x="3789" y="77616"/>
                  </a:lnTo>
                  <a:lnTo>
                    <a:pt x="2141" y="69055"/>
                  </a:lnTo>
                  <a:lnTo>
                    <a:pt x="748" y="58892"/>
                  </a:lnTo>
                  <a:lnTo>
                    <a:pt x="0" y="47721"/>
                  </a:lnTo>
                  <a:lnTo>
                    <a:pt x="490" y="36187"/>
                  </a:lnTo>
                  <a:lnTo>
                    <a:pt x="2423" y="24690"/>
                  </a:lnTo>
                  <a:lnTo>
                    <a:pt x="5841" y="14200"/>
                  </a:lnTo>
                  <a:lnTo>
                    <a:pt x="10803" y="6280"/>
                  </a:lnTo>
                  <a:lnTo>
                    <a:pt x="17168" y="1558"/>
                  </a:lnTo>
                  <a:lnTo>
                    <a:pt x="24356" y="0"/>
                  </a:lnTo>
                  <a:lnTo>
                    <a:pt x="31476" y="1373"/>
                  </a:lnTo>
                  <a:lnTo>
                    <a:pt x="38035" y="5220"/>
                  </a:lnTo>
                  <a:lnTo>
                    <a:pt x="43909" y="11000"/>
                  </a:lnTo>
                  <a:lnTo>
                    <a:pt x="49161" y="18218"/>
                  </a:lnTo>
                  <a:lnTo>
                    <a:pt x="53916" y="26466"/>
                  </a:lnTo>
                  <a:lnTo>
                    <a:pt x="58296" y="35439"/>
                  </a:lnTo>
                  <a:lnTo>
                    <a:pt x="62407" y="44913"/>
                  </a:lnTo>
                  <a:lnTo>
                    <a:pt x="66334" y="54659"/>
                  </a:lnTo>
                  <a:lnTo>
                    <a:pt x="70332" y="62061"/>
                  </a:lnTo>
                  <a:lnTo>
                    <a:pt x="74264" y="63917"/>
                  </a:lnTo>
                  <a:lnTo>
                    <a:pt x="77594" y="61190"/>
                  </a:lnTo>
                  <a:lnTo>
                    <a:pt x="80546" y="55495"/>
                  </a:lnTo>
                  <a:lnTo>
                    <a:pt x="83580" y="48141"/>
                  </a:lnTo>
                  <a:lnTo>
                    <a:pt x="87159" y="40149"/>
                  </a:lnTo>
                  <a:lnTo>
                    <a:pt x="91461" y="32092"/>
                  </a:lnTo>
                  <a:lnTo>
                    <a:pt x="96450" y="24852"/>
                  </a:lnTo>
                  <a:lnTo>
                    <a:pt x="102007" y="19713"/>
                  </a:lnTo>
                  <a:lnTo>
                    <a:pt x="107997" y="17189"/>
                  </a:lnTo>
                  <a:lnTo>
                    <a:pt x="114304" y="17440"/>
                  </a:lnTo>
                  <a:lnTo>
                    <a:pt x="120834" y="20640"/>
                  </a:lnTo>
                  <a:lnTo>
                    <a:pt x="127517" y="26565"/>
                  </a:lnTo>
                  <a:lnTo>
                    <a:pt x="134139" y="34573"/>
                  </a:lnTo>
                  <a:lnTo>
                    <a:pt x="140359" y="43832"/>
                  </a:lnTo>
                  <a:lnTo>
                    <a:pt x="146019" y="53755"/>
                  </a:lnTo>
                  <a:lnTo>
                    <a:pt x="150971" y="64175"/>
                  </a:lnTo>
                  <a:lnTo>
                    <a:pt x="154999" y="75227"/>
                  </a:lnTo>
                  <a:lnTo>
                    <a:pt x="158079" y="86948"/>
                  </a:lnTo>
                  <a:lnTo>
                    <a:pt x="160338" y="99041"/>
                  </a:lnTo>
                  <a:lnTo>
                    <a:pt x="162190" y="112338"/>
                  </a:lnTo>
                  <a:lnTo>
                    <a:pt x="163799" y="130245"/>
                  </a:lnTo>
                  <a:lnTo>
                    <a:pt x="165444" y="1585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70031" y="221098"/>
              <a:ext cx="141992" cy="254797"/>
            </a:xfrm>
            <a:custGeom>
              <a:avLst/>
              <a:gdLst/>
              <a:ahLst/>
              <a:cxnLst/>
              <a:rect l="0" t="0" r="0" b="0"/>
              <a:pathLst>
                <a:path w="141992" h="254797">
                  <a:moveTo>
                    <a:pt x="0" y="0"/>
                  </a:moveTo>
                  <a:lnTo>
                    <a:pt x="66" y="14535"/>
                  </a:lnTo>
                  <a:lnTo>
                    <a:pt x="707" y="27166"/>
                  </a:lnTo>
                  <a:lnTo>
                    <a:pt x="2000" y="39075"/>
                  </a:lnTo>
                  <a:lnTo>
                    <a:pt x="3686" y="50730"/>
                  </a:lnTo>
                  <a:lnTo>
                    <a:pt x="5355" y="62570"/>
                  </a:lnTo>
                  <a:lnTo>
                    <a:pt x="6772" y="74810"/>
                  </a:lnTo>
                  <a:lnTo>
                    <a:pt x="8043" y="87479"/>
                  </a:lnTo>
                  <a:lnTo>
                    <a:pt x="9502" y="100517"/>
                  </a:lnTo>
                  <a:lnTo>
                    <a:pt x="11335" y="113842"/>
                  </a:lnTo>
                  <a:lnTo>
                    <a:pt x="13565" y="127213"/>
                  </a:lnTo>
                  <a:lnTo>
                    <a:pt x="16141" y="140264"/>
                  </a:lnTo>
                  <a:lnTo>
                    <a:pt x="18980" y="152817"/>
                  </a:lnTo>
                  <a:lnTo>
                    <a:pt x="21683" y="164872"/>
                  </a:lnTo>
                  <a:lnTo>
                    <a:pt x="23578" y="176508"/>
                  </a:lnTo>
                  <a:lnTo>
                    <a:pt x="24366" y="187749"/>
                  </a:lnTo>
                  <a:lnTo>
                    <a:pt x="24099" y="196227"/>
                  </a:lnTo>
                  <a:lnTo>
                    <a:pt x="23446" y="198878"/>
                  </a:lnTo>
                  <a:lnTo>
                    <a:pt x="23355" y="196663"/>
                  </a:lnTo>
                  <a:lnTo>
                    <a:pt x="24097" y="191268"/>
                  </a:lnTo>
                  <a:lnTo>
                    <a:pt x="25759" y="183921"/>
                  </a:lnTo>
                  <a:lnTo>
                    <a:pt x="28486" y="175385"/>
                  </a:lnTo>
                  <a:lnTo>
                    <a:pt x="32260" y="166130"/>
                  </a:lnTo>
                  <a:lnTo>
                    <a:pt x="37087" y="156757"/>
                  </a:lnTo>
                  <a:lnTo>
                    <a:pt x="43077" y="148049"/>
                  </a:lnTo>
                  <a:lnTo>
                    <a:pt x="50182" y="140382"/>
                  </a:lnTo>
                  <a:lnTo>
                    <a:pt x="58224" y="134247"/>
                  </a:lnTo>
                  <a:lnTo>
                    <a:pt x="66992" y="130404"/>
                  </a:lnTo>
                  <a:lnTo>
                    <a:pt x="76292" y="129049"/>
                  </a:lnTo>
                  <a:lnTo>
                    <a:pt x="85807" y="130071"/>
                  </a:lnTo>
                  <a:lnTo>
                    <a:pt x="95113" y="133332"/>
                  </a:lnTo>
                  <a:lnTo>
                    <a:pt x="103995" y="138521"/>
                  </a:lnTo>
                  <a:lnTo>
                    <a:pt x="112263" y="145238"/>
                  </a:lnTo>
                  <a:lnTo>
                    <a:pt x="119671" y="153100"/>
                  </a:lnTo>
                  <a:lnTo>
                    <a:pt x="126167" y="161793"/>
                  </a:lnTo>
                  <a:lnTo>
                    <a:pt x="131701" y="171237"/>
                  </a:lnTo>
                  <a:lnTo>
                    <a:pt x="136126" y="181561"/>
                  </a:lnTo>
                  <a:lnTo>
                    <a:pt x="139468" y="192757"/>
                  </a:lnTo>
                  <a:lnTo>
                    <a:pt x="141561" y="204378"/>
                  </a:lnTo>
                  <a:lnTo>
                    <a:pt x="141991" y="215646"/>
                  </a:lnTo>
                  <a:lnTo>
                    <a:pt x="140673" y="226140"/>
                  </a:lnTo>
                  <a:lnTo>
                    <a:pt x="137331" y="235473"/>
                  </a:lnTo>
                  <a:lnTo>
                    <a:pt x="131357" y="243139"/>
                  </a:lnTo>
                  <a:lnTo>
                    <a:pt x="122676" y="249021"/>
                  </a:lnTo>
                  <a:lnTo>
                    <a:pt x="111966" y="253005"/>
                  </a:lnTo>
                  <a:lnTo>
                    <a:pt x="100337" y="254796"/>
                  </a:lnTo>
                  <a:lnTo>
                    <a:pt x="88528" y="254447"/>
                  </a:lnTo>
                  <a:lnTo>
                    <a:pt x="77028" y="252284"/>
                  </a:lnTo>
                  <a:lnTo>
                    <a:pt x="66240" y="248707"/>
                  </a:lnTo>
                  <a:lnTo>
                    <a:pt x="56296" y="244094"/>
                  </a:lnTo>
                  <a:lnTo>
                    <a:pt x="47422" y="239047"/>
                  </a:lnTo>
                  <a:lnTo>
                    <a:pt x="39179" y="233902"/>
                  </a:lnTo>
                  <a:lnTo>
                    <a:pt x="30840" y="228214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09913" y="322061"/>
              <a:ext cx="109218" cy="176355"/>
            </a:xfrm>
            <a:custGeom>
              <a:avLst/>
              <a:gdLst/>
              <a:ahLst/>
              <a:cxnLst/>
              <a:rect l="0" t="0" r="0" b="0"/>
              <a:pathLst>
                <a:path w="109218" h="176355">
                  <a:moveTo>
                    <a:pt x="18045" y="67493"/>
                  </a:moveTo>
                  <a:lnTo>
                    <a:pt x="29780" y="67493"/>
                  </a:lnTo>
                  <a:lnTo>
                    <a:pt x="40908" y="67493"/>
                  </a:lnTo>
                  <a:lnTo>
                    <a:pt x="52498" y="67484"/>
                  </a:lnTo>
                  <a:lnTo>
                    <a:pt x="64314" y="67138"/>
                  </a:lnTo>
                  <a:lnTo>
                    <a:pt x="75677" y="65841"/>
                  </a:lnTo>
                  <a:lnTo>
                    <a:pt x="86214" y="63326"/>
                  </a:lnTo>
                  <a:lnTo>
                    <a:pt x="95396" y="59329"/>
                  </a:lnTo>
                  <a:lnTo>
                    <a:pt x="102423" y="53440"/>
                  </a:lnTo>
                  <a:lnTo>
                    <a:pt x="107058" y="45635"/>
                  </a:lnTo>
                  <a:lnTo>
                    <a:pt x="109217" y="36665"/>
                  </a:lnTo>
                  <a:lnTo>
                    <a:pt x="108713" y="27808"/>
                  </a:lnTo>
                  <a:lnTo>
                    <a:pt x="105703" y="19793"/>
                  </a:lnTo>
                  <a:lnTo>
                    <a:pt x="100449" y="12959"/>
                  </a:lnTo>
                  <a:lnTo>
                    <a:pt x="93120" y="7520"/>
                  </a:lnTo>
                  <a:lnTo>
                    <a:pt x="84019" y="3431"/>
                  </a:lnTo>
                  <a:lnTo>
                    <a:pt x="73846" y="805"/>
                  </a:lnTo>
                  <a:lnTo>
                    <a:pt x="63566" y="0"/>
                  </a:lnTo>
                  <a:lnTo>
                    <a:pt x="53733" y="1046"/>
                  </a:lnTo>
                  <a:lnTo>
                    <a:pt x="44507" y="3694"/>
                  </a:lnTo>
                  <a:lnTo>
                    <a:pt x="35850" y="7604"/>
                  </a:lnTo>
                  <a:lnTo>
                    <a:pt x="27665" y="12467"/>
                  </a:lnTo>
                  <a:lnTo>
                    <a:pt x="20168" y="18510"/>
                  </a:lnTo>
                  <a:lnTo>
                    <a:pt x="13876" y="26455"/>
                  </a:lnTo>
                  <a:lnTo>
                    <a:pt x="8974" y="36537"/>
                  </a:lnTo>
                  <a:lnTo>
                    <a:pt x="5341" y="48393"/>
                  </a:lnTo>
                  <a:lnTo>
                    <a:pt x="2735" y="61340"/>
                  </a:lnTo>
                  <a:lnTo>
                    <a:pt x="918" y="74858"/>
                  </a:lnTo>
                  <a:lnTo>
                    <a:pt x="0" y="88493"/>
                  </a:lnTo>
                  <a:lnTo>
                    <a:pt x="432" y="101786"/>
                  </a:lnTo>
                  <a:lnTo>
                    <a:pt x="2352" y="114530"/>
                  </a:lnTo>
                  <a:lnTo>
                    <a:pt x="5606" y="126560"/>
                  </a:lnTo>
                  <a:lnTo>
                    <a:pt x="9933" y="137654"/>
                  </a:lnTo>
                  <a:lnTo>
                    <a:pt x="15074" y="147777"/>
                  </a:lnTo>
                  <a:lnTo>
                    <a:pt x="21136" y="156730"/>
                  </a:lnTo>
                  <a:lnTo>
                    <a:pt x="28562" y="164074"/>
                  </a:lnTo>
                  <a:lnTo>
                    <a:pt x="37473" y="169714"/>
                  </a:lnTo>
                  <a:lnTo>
                    <a:pt x="47488" y="173668"/>
                  </a:lnTo>
                  <a:lnTo>
                    <a:pt x="59074" y="176180"/>
                  </a:lnTo>
                  <a:lnTo>
                    <a:pt x="75487" y="176354"/>
                  </a:lnTo>
                  <a:lnTo>
                    <a:pt x="102273" y="1727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40583" y="336911"/>
              <a:ext cx="129532" cy="153402"/>
            </a:xfrm>
            <a:custGeom>
              <a:avLst/>
              <a:gdLst/>
              <a:ahLst/>
              <a:cxnLst/>
              <a:rect l="0" t="0" r="0" b="0"/>
              <a:pathLst>
                <a:path w="129532" h="153402">
                  <a:moveTo>
                    <a:pt x="3189" y="105285"/>
                  </a:moveTo>
                  <a:lnTo>
                    <a:pt x="6122" y="119820"/>
                  </a:lnTo>
                  <a:lnTo>
                    <a:pt x="8904" y="132451"/>
                  </a:lnTo>
                  <a:lnTo>
                    <a:pt x="11787" y="144265"/>
                  </a:lnTo>
                  <a:lnTo>
                    <a:pt x="14186" y="152383"/>
                  </a:lnTo>
                  <a:lnTo>
                    <a:pt x="15181" y="153401"/>
                  </a:lnTo>
                  <a:lnTo>
                    <a:pt x="14760" y="149367"/>
                  </a:lnTo>
                  <a:lnTo>
                    <a:pt x="13295" y="142446"/>
                  </a:lnTo>
                  <a:lnTo>
                    <a:pt x="11126" y="133774"/>
                  </a:lnTo>
                  <a:lnTo>
                    <a:pt x="8496" y="123759"/>
                  </a:lnTo>
                  <a:lnTo>
                    <a:pt x="5574" y="112661"/>
                  </a:lnTo>
                  <a:lnTo>
                    <a:pt x="2792" y="100885"/>
                  </a:lnTo>
                  <a:lnTo>
                    <a:pt x="832" y="88955"/>
                  </a:lnTo>
                  <a:lnTo>
                    <a:pt x="0" y="77182"/>
                  </a:lnTo>
                  <a:lnTo>
                    <a:pt x="426" y="65830"/>
                  </a:lnTo>
                  <a:lnTo>
                    <a:pt x="2231" y="55203"/>
                  </a:lnTo>
                  <a:lnTo>
                    <a:pt x="5345" y="45399"/>
                  </a:lnTo>
                  <a:lnTo>
                    <a:pt x="9875" y="36662"/>
                  </a:lnTo>
                  <a:lnTo>
                    <a:pt x="16190" y="29464"/>
                  </a:lnTo>
                  <a:lnTo>
                    <a:pt x="24326" y="23918"/>
                  </a:lnTo>
                  <a:lnTo>
                    <a:pt x="34042" y="19837"/>
                  </a:lnTo>
                  <a:lnTo>
                    <a:pt x="45005" y="16923"/>
                  </a:lnTo>
                  <a:lnTo>
                    <a:pt x="56888" y="14880"/>
                  </a:lnTo>
                  <a:lnTo>
                    <a:pt x="69204" y="13270"/>
                  </a:lnTo>
                  <a:lnTo>
                    <a:pt x="82735" y="11253"/>
                  </a:lnTo>
                  <a:lnTo>
                    <a:pt x="100898" y="7528"/>
                  </a:lnTo>
                  <a:lnTo>
                    <a:pt x="12953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99864" y="189512"/>
              <a:ext cx="154562" cy="313121"/>
            </a:xfrm>
            <a:custGeom>
              <a:avLst/>
              <a:gdLst/>
              <a:ahLst/>
              <a:cxnLst/>
              <a:rect l="0" t="0" r="0" b="0"/>
              <a:pathLst>
                <a:path w="154562" h="313121">
                  <a:moveTo>
                    <a:pt x="7162" y="0"/>
                  </a:moveTo>
                  <a:lnTo>
                    <a:pt x="7162" y="14736"/>
                  </a:lnTo>
                  <a:lnTo>
                    <a:pt x="7163" y="29288"/>
                  </a:lnTo>
                  <a:lnTo>
                    <a:pt x="7163" y="45082"/>
                  </a:lnTo>
                  <a:lnTo>
                    <a:pt x="7163" y="62143"/>
                  </a:lnTo>
                  <a:lnTo>
                    <a:pt x="7163" y="80285"/>
                  </a:lnTo>
                  <a:lnTo>
                    <a:pt x="7163" y="99262"/>
                  </a:lnTo>
                  <a:lnTo>
                    <a:pt x="7163" y="118530"/>
                  </a:lnTo>
                  <a:lnTo>
                    <a:pt x="7163" y="137297"/>
                  </a:lnTo>
                  <a:lnTo>
                    <a:pt x="7158" y="155175"/>
                  </a:lnTo>
                  <a:lnTo>
                    <a:pt x="6985" y="172294"/>
                  </a:lnTo>
                  <a:lnTo>
                    <a:pt x="6336" y="189096"/>
                  </a:lnTo>
                  <a:lnTo>
                    <a:pt x="5088" y="205886"/>
                  </a:lnTo>
                  <a:lnTo>
                    <a:pt x="3434" y="222792"/>
                  </a:lnTo>
                  <a:lnTo>
                    <a:pt x="1786" y="239843"/>
                  </a:lnTo>
                  <a:lnTo>
                    <a:pt x="401" y="257002"/>
                  </a:lnTo>
                  <a:lnTo>
                    <a:pt x="0" y="273425"/>
                  </a:lnTo>
                  <a:lnTo>
                    <a:pt x="1786" y="287549"/>
                  </a:lnTo>
                  <a:lnTo>
                    <a:pt x="6211" y="298695"/>
                  </a:lnTo>
                  <a:lnTo>
                    <a:pt x="12762" y="306684"/>
                  </a:lnTo>
                  <a:lnTo>
                    <a:pt x="20373" y="311394"/>
                  </a:lnTo>
                  <a:lnTo>
                    <a:pt x="28304" y="313120"/>
                  </a:lnTo>
                  <a:lnTo>
                    <a:pt x="36369" y="312572"/>
                  </a:lnTo>
                  <a:lnTo>
                    <a:pt x="44755" y="310634"/>
                  </a:lnTo>
                  <a:lnTo>
                    <a:pt x="53573" y="307941"/>
                  </a:lnTo>
                  <a:lnTo>
                    <a:pt x="62816" y="304853"/>
                  </a:lnTo>
                  <a:lnTo>
                    <a:pt x="72413" y="301562"/>
                  </a:lnTo>
                  <a:lnTo>
                    <a:pt x="82284" y="298177"/>
                  </a:lnTo>
                  <a:lnTo>
                    <a:pt x="92356" y="295075"/>
                  </a:lnTo>
                  <a:lnTo>
                    <a:pt x="102571" y="292895"/>
                  </a:lnTo>
                  <a:lnTo>
                    <a:pt x="112873" y="291906"/>
                  </a:lnTo>
                  <a:lnTo>
                    <a:pt x="122775" y="291891"/>
                  </a:lnTo>
                  <a:lnTo>
                    <a:pt x="132336" y="292327"/>
                  </a:lnTo>
                  <a:lnTo>
                    <a:pt x="142396" y="293256"/>
                  </a:lnTo>
                  <a:lnTo>
                    <a:pt x="154561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702457" y="421139"/>
              <a:ext cx="15139" cy="94758"/>
            </a:xfrm>
            <a:custGeom>
              <a:avLst/>
              <a:gdLst/>
              <a:ahLst/>
              <a:cxnLst/>
              <a:rect l="0" t="0" r="0" b="0"/>
              <a:pathLst>
                <a:path w="15139" h="94758">
                  <a:moveTo>
                    <a:pt x="4609" y="0"/>
                  </a:moveTo>
                  <a:lnTo>
                    <a:pt x="1810" y="8802"/>
                  </a:lnTo>
                  <a:lnTo>
                    <a:pt x="307" y="17148"/>
                  </a:lnTo>
                  <a:lnTo>
                    <a:pt x="0" y="25847"/>
                  </a:lnTo>
                  <a:lnTo>
                    <a:pt x="680" y="34968"/>
                  </a:lnTo>
                  <a:lnTo>
                    <a:pt x="2148" y="44463"/>
                  </a:lnTo>
                  <a:lnTo>
                    <a:pt x="4213" y="54241"/>
                  </a:lnTo>
                  <a:lnTo>
                    <a:pt x="6560" y="63773"/>
                  </a:lnTo>
                  <a:lnTo>
                    <a:pt x="8988" y="73036"/>
                  </a:lnTo>
                  <a:lnTo>
                    <a:pt x="11707" y="82844"/>
                  </a:lnTo>
                  <a:lnTo>
                    <a:pt x="15138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86010" y="263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59710" y="320671"/>
              <a:ext cx="294243" cy="204371"/>
            </a:xfrm>
            <a:custGeom>
              <a:avLst/>
              <a:gdLst/>
              <a:ahLst/>
              <a:cxnLst/>
              <a:rect l="0" t="0" r="0" b="0"/>
              <a:pathLst>
                <a:path w="294243" h="204371">
                  <a:moveTo>
                    <a:pt x="0" y="37297"/>
                  </a:moveTo>
                  <a:lnTo>
                    <a:pt x="2933" y="46099"/>
                  </a:lnTo>
                  <a:lnTo>
                    <a:pt x="5716" y="54445"/>
                  </a:lnTo>
                  <a:lnTo>
                    <a:pt x="8615" y="63149"/>
                  </a:lnTo>
                  <a:lnTo>
                    <a:pt x="11656" y="72442"/>
                  </a:lnTo>
                  <a:lnTo>
                    <a:pt x="14821" y="82586"/>
                  </a:lnTo>
                  <a:lnTo>
                    <a:pt x="18076" y="93626"/>
                  </a:lnTo>
                  <a:lnTo>
                    <a:pt x="21069" y="105293"/>
                  </a:lnTo>
                  <a:lnTo>
                    <a:pt x="23163" y="117115"/>
                  </a:lnTo>
                  <a:lnTo>
                    <a:pt x="24063" y="128773"/>
                  </a:lnTo>
                  <a:lnTo>
                    <a:pt x="23049" y="139057"/>
                  </a:lnTo>
                  <a:lnTo>
                    <a:pt x="19759" y="145647"/>
                  </a:lnTo>
                  <a:lnTo>
                    <a:pt x="15569" y="147290"/>
                  </a:lnTo>
                  <a:lnTo>
                    <a:pt x="11613" y="144134"/>
                  </a:lnTo>
                  <a:lnTo>
                    <a:pt x="8361" y="136986"/>
                  </a:lnTo>
                  <a:lnTo>
                    <a:pt x="5882" y="126940"/>
                  </a:lnTo>
                  <a:lnTo>
                    <a:pt x="4074" y="115123"/>
                  </a:lnTo>
                  <a:lnTo>
                    <a:pt x="2795" y="102319"/>
                  </a:lnTo>
                  <a:lnTo>
                    <a:pt x="2075" y="89141"/>
                  </a:lnTo>
                  <a:lnTo>
                    <a:pt x="2109" y="76142"/>
                  </a:lnTo>
                  <a:lnTo>
                    <a:pt x="2944" y="63585"/>
                  </a:lnTo>
                  <a:lnTo>
                    <a:pt x="4486" y="51508"/>
                  </a:lnTo>
                  <a:lnTo>
                    <a:pt x="6590" y="39849"/>
                  </a:lnTo>
                  <a:lnTo>
                    <a:pt x="9126" y="28535"/>
                  </a:lnTo>
                  <a:lnTo>
                    <a:pt x="12304" y="18139"/>
                  </a:lnTo>
                  <a:lnTo>
                    <a:pt x="16648" y="9819"/>
                  </a:lnTo>
                  <a:lnTo>
                    <a:pt x="22344" y="4046"/>
                  </a:lnTo>
                  <a:lnTo>
                    <a:pt x="29120" y="814"/>
                  </a:lnTo>
                  <a:lnTo>
                    <a:pt x="36432" y="0"/>
                  </a:lnTo>
                  <a:lnTo>
                    <a:pt x="43904" y="1273"/>
                  </a:lnTo>
                  <a:lnTo>
                    <a:pt x="51360" y="4362"/>
                  </a:lnTo>
                  <a:lnTo>
                    <a:pt x="58740" y="9160"/>
                  </a:lnTo>
                  <a:lnTo>
                    <a:pt x="66032" y="15457"/>
                  </a:lnTo>
                  <a:lnTo>
                    <a:pt x="73250" y="23122"/>
                  </a:lnTo>
                  <a:lnTo>
                    <a:pt x="80410" y="32169"/>
                  </a:lnTo>
                  <a:lnTo>
                    <a:pt x="87524" y="42477"/>
                  </a:lnTo>
                  <a:lnTo>
                    <a:pt x="94438" y="53823"/>
                  </a:lnTo>
                  <a:lnTo>
                    <a:pt x="100855" y="65963"/>
                  </a:lnTo>
                  <a:lnTo>
                    <a:pt x="106651" y="78680"/>
                  </a:lnTo>
                  <a:lnTo>
                    <a:pt x="111866" y="91642"/>
                  </a:lnTo>
                  <a:lnTo>
                    <a:pt x="116602" y="104417"/>
                  </a:lnTo>
                  <a:lnTo>
                    <a:pt x="120975" y="116786"/>
                  </a:lnTo>
                  <a:lnTo>
                    <a:pt x="125082" y="128719"/>
                  </a:lnTo>
                  <a:lnTo>
                    <a:pt x="129000" y="140272"/>
                  </a:lnTo>
                  <a:lnTo>
                    <a:pt x="132778" y="151459"/>
                  </a:lnTo>
                  <a:lnTo>
                    <a:pt x="136096" y="159970"/>
                  </a:lnTo>
                  <a:lnTo>
                    <a:pt x="138863" y="163050"/>
                  </a:lnTo>
                  <a:lnTo>
                    <a:pt x="141862" y="161994"/>
                  </a:lnTo>
                  <a:lnTo>
                    <a:pt x="145720" y="158608"/>
                  </a:lnTo>
                  <a:lnTo>
                    <a:pt x="150829" y="154262"/>
                  </a:lnTo>
                  <a:lnTo>
                    <a:pt x="157227" y="149697"/>
                  </a:lnTo>
                  <a:lnTo>
                    <a:pt x="164739" y="145062"/>
                  </a:lnTo>
                  <a:lnTo>
                    <a:pt x="173126" y="140142"/>
                  </a:lnTo>
                  <a:lnTo>
                    <a:pt x="182166" y="134813"/>
                  </a:lnTo>
                  <a:lnTo>
                    <a:pt x="191839" y="129240"/>
                  </a:lnTo>
                  <a:lnTo>
                    <a:pt x="202315" y="123792"/>
                  </a:lnTo>
                  <a:lnTo>
                    <a:pt x="213618" y="118675"/>
                  </a:lnTo>
                  <a:lnTo>
                    <a:pt x="225478" y="113763"/>
                  </a:lnTo>
                  <a:lnTo>
                    <a:pt x="237440" y="108703"/>
                  </a:lnTo>
                  <a:lnTo>
                    <a:pt x="249217" y="103295"/>
                  </a:lnTo>
                  <a:lnTo>
                    <a:pt x="260396" y="97340"/>
                  </a:lnTo>
                  <a:lnTo>
                    <a:pt x="270370" y="90577"/>
                  </a:lnTo>
                  <a:lnTo>
                    <a:pt x="278917" y="82948"/>
                  </a:lnTo>
                  <a:lnTo>
                    <a:pt x="285825" y="74552"/>
                  </a:lnTo>
                  <a:lnTo>
                    <a:pt x="290724" y="65545"/>
                  </a:lnTo>
                  <a:lnTo>
                    <a:pt x="293597" y="56086"/>
                  </a:lnTo>
                  <a:lnTo>
                    <a:pt x="294242" y="46464"/>
                  </a:lnTo>
                  <a:lnTo>
                    <a:pt x="292105" y="37085"/>
                  </a:lnTo>
                  <a:lnTo>
                    <a:pt x="287149" y="28159"/>
                  </a:lnTo>
                  <a:lnTo>
                    <a:pt x="279755" y="20032"/>
                  </a:lnTo>
                  <a:lnTo>
                    <a:pt x="270441" y="13251"/>
                  </a:lnTo>
                  <a:lnTo>
                    <a:pt x="259710" y="7998"/>
                  </a:lnTo>
                  <a:lnTo>
                    <a:pt x="248288" y="4454"/>
                  </a:lnTo>
                  <a:lnTo>
                    <a:pt x="237095" y="2966"/>
                  </a:lnTo>
                  <a:lnTo>
                    <a:pt x="226614" y="3521"/>
                  </a:lnTo>
                  <a:lnTo>
                    <a:pt x="216936" y="5825"/>
                  </a:lnTo>
                  <a:lnTo>
                    <a:pt x="207968" y="9496"/>
                  </a:lnTo>
                  <a:lnTo>
                    <a:pt x="199566" y="14191"/>
                  </a:lnTo>
                  <a:lnTo>
                    <a:pt x="191752" y="19951"/>
                  </a:lnTo>
                  <a:lnTo>
                    <a:pt x="184715" y="27172"/>
                  </a:lnTo>
                  <a:lnTo>
                    <a:pt x="178494" y="35951"/>
                  </a:lnTo>
                  <a:lnTo>
                    <a:pt x="172992" y="45947"/>
                  </a:lnTo>
                  <a:lnTo>
                    <a:pt x="168061" y="56575"/>
                  </a:lnTo>
                  <a:lnTo>
                    <a:pt x="163567" y="67426"/>
                  </a:lnTo>
                  <a:lnTo>
                    <a:pt x="159718" y="78305"/>
                  </a:lnTo>
                  <a:lnTo>
                    <a:pt x="157037" y="89135"/>
                  </a:lnTo>
                  <a:lnTo>
                    <a:pt x="155717" y="99899"/>
                  </a:lnTo>
                  <a:lnTo>
                    <a:pt x="155645" y="110601"/>
                  </a:lnTo>
                  <a:lnTo>
                    <a:pt x="156584" y="121253"/>
                  </a:lnTo>
                  <a:lnTo>
                    <a:pt x="158295" y="131864"/>
                  </a:lnTo>
                  <a:lnTo>
                    <a:pt x="160730" y="142280"/>
                  </a:lnTo>
                  <a:lnTo>
                    <a:pt x="164032" y="152201"/>
                  </a:lnTo>
                  <a:lnTo>
                    <a:pt x="168220" y="161504"/>
                  </a:lnTo>
                  <a:lnTo>
                    <a:pt x="173336" y="170225"/>
                  </a:lnTo>
                  <a:lnTo>
                    <a:pt x="179527" y="178470"/>
                  </a:lnTo>
                  <a:lnTo>
                    <a:pt x="186768" y="186337"/>
                  </a:lnTo>
                  <a:lnTo>
                    <a:pt x="194903" y="193434"/>
                  </a:lnTo>
                  <a:lnTo>
                    <a:pt x="203735" y="198917"/>
                  </a:lnTo>
                  <a:lnTo>
                    <a:pt x="213077" y="202455"/>
                  </a:lnTo>
                  <a:lnTo>
                    <a:pt x="222713" y="204155"/>
                  </a:lnTo>
                  <a:lnTo>
                    <a:pt x="233546" y="204370"/>
                  </a:lnTo>
                  <a:lnTo>
                    <a:pt x="248763" y="201998"/>
                  </a:lnTo>
                  <a:lnTo>
                    <a:pt x="273740" y="1952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-21056" y="527914"/>
            <a:ext cx="9054507" cy="180257"/>
          </a:xfrm>
          <a:custGeom>
            <a:avLst/>
            <a:gdLst/>
            <a:ahLst/>
            <a:cxnLst/>
            <a:rect l="0" t="0" r="0" b="0"/>
            <a:pathLst>
              <a:path w="9054507" h="180257">
                <a:moveTo>
                  <a:pt x="9054506" y="19567"/>
                </a:moveTo>
                <a:lnTo>
                  <a:pt x="9045772" y="25435"/>
                </a:lnTo>
                <a:lnTo>
                  <a:pt x="9038066" y="30999"/>
                </a:lnTo>
                <a:lnTo>
                  <a:pt x="9030658" y="36794"/>
                </a:lnTo>
                <a:lnTo>
                  <a:pt x="9023225" y="42702"/>
                </a:lnTo>
                <a:lnTo>
                  <a:pt x="9015398" y="48383"/>
                </a:lnTo>
                <a:lnTo>
                  <a:pt x="9007019" y="53649"/>
                </a:lnTo>
                <a:lnTo>
                  <a:pt x="8998104" y="58154"/>
                </a:lnTo>
                <a:lnTo>
                  <a:pt x="8988740" y="61343"/>
                </a:lnTo>
                <a:lnTo>
                  <a:pt x="8979029" y="63038"/>
                </a:lnTo>
                <a:lnTo>
                  <a:pt x="8968897" y="63379"/>
                </a:lnTo>
                <a:lnTo>
                  <a:pt x="8958112" y="62626"/>
                </a:lnTo>
                <a:lnTo>
                  <a:pt x="8946601" y="61040"/>
                </a:lnTo>
                <a:lnTo>
                  <a:pt x="8934599" y="58520"/>
                </a:lnTo>
                <a:lnTo>
                  <a:pt x="8922543" y="54627"/>
                </a:lnTo>
                <a:lnTo>
                  <a:pt x="8910693" y="49240"/>
                </a:lnTo>
                <a:lnTo>
                  <a:pt x="8899127" y="42845"/>
                </a:lnTo>
                <a:lnTo>
                  <a:pt x="8887827" y="36321"/>
                </a:lnTo>
                <a:lnTo>
                  <a:pt x="8876740" y="30200"/>
                </a:lnTo>
                <a:lnTo>
                  <a:pt x="8865650" y="24804"/>
                </a:lnTo>
                <a:lnTo>
                  <a:pt x="8854205" y="20412"/>
                </a:lnTo>
                <a:lnTo>
                  <a:pt x="8842244" y="17061"/>
                </a:lnTo>
                <a:lnTo>
                  <a:pt x="8829939" y="14778"/>
                </a:lnTo>
                <a:lnTo>
                  <a:pt x="8817677" y="13680"/>
                </a:lnTo>
                <a:lnTo>
                  <a:pt x="8805694" y="13719"/>
                </a:lnTo>
                <a:lnTo>
                  <a:pt x="8794207" y="14877"/>
                </a:lnTo>
                <a:lnTo>
                  <a:pt x="8783494" y="17250"/>
                </a:lnTo>
                <a:lnTo>
                  <a:pt x="8773614" y="20770"/>
                </a:lnTo>
                <a:lnTo>
                  <a:pt x="8764148" y="25252"/>
                </a:lnTo>
                <a:lnTo>
                  <a:pt x="8754332" y="30477"/>
                </a:lnTo>
                <a:lnTo>
                  <a:pt x="8743761" y="36244"/>
                </a:lnTo>
                <a:lnTo>
                  <a:pt x="8732539" y="42234"/>
                </a:lnTo>
                <a:lnTo>
                  <a:pt x="8721081" y="48021"/>
                </a:lnTo>
                <a:lnTo>
                  <a:pt x="8709668" y="53382"/>
                </a:lnTo>
                <a:lnTo>
                  <a:pt x="8698410" y="57964"/>
                </a:lnTo>
                <a:lnTo>
                  <a:pt x="8687326" y="61210"/>
                </a:lnTo>
                <a:lnTo>
                  <a:pt x="8676388" y="62942"/>
                </a:lnTo>
                <a:lnTo>
                  <a:pt x="8665400" y="63139"/>
                </a:lnTo>
                <a:lnTo>
                  <a:pt x="8654023" y="61758"/>
                </a:lnTo>
                <a:lnTo>
                  <a:pt x="8642108" y="58942"/>
                </a:lnTo>
                <a:lnTo>
                  <a:pt x="8629833" y="54951"/>
                </a:lnTo>
                <a:lnTo>
                  <a:pt x="8617593" y="50065"/>
                </a:lnTo>
                <a:lnTo>
                  <a:pt x="8605618" y="44528"/>
                </a:lnTo>
                <a:lnTo>
                  <a:pt x="8593968" y="38695"/>
                </a:lnTo>
                <a:lnTo>
                  <a:pt x="8582612" y="33013"/>
                </a:lnTo>
                <a:lnTo>
                  <a:pt x="8571484" y="27718"/>
                </a:lnTo>
                <a:lnTo>
                  <a:pt x="8560197" y="23012"/>
                </a:lnTo>
                <a:lnTo>
                  <a:pt x="8548086" y="19148"/>
                </a:lnTo>
                <a:lnTo>
                  <a:pt x="8534865" y="16185"/>
                </a:lnTo>
                <a:lnTo>
                  <a:pt x="8520899" y="14177"/>
                </a:lnTo>
                <a:lnTo>
                  <a:pt x="8506985" y="13271"/>
                </a:lnTo>
                <a:lnTo>
                  <a:pt x="8493591" y="13437"/>
                </a:lnTo>
                <a:lnTo>
                  <a:pt x="8480835" y="14514"/>
                </a:lnTo>
                <a:lnTo>
                  <a:pt x="8468664" y="16299"/>
                </a:lnTo>
                <a:lnTo>
                  <a:pt x="8456957" y="18612"/>
                </a:lnTo>
                <a:lnTo>
                  <a:pt x="8445434" y="21469"/>
                </a:lnTo>
                <a:lnTo>
                  <a:pt x="8433690" y="25064"/>
                </a:lnTo>
                <a:lnTo>
                  <a:pt x="8421516" y="29436"/>
                </a:lnTo>
                <a:lnTo>
                  <a:pt x="8408725" y="34169"/>
                </a:lnTo>
                <a:lnTo>
                  <a:pt x="8395075" y="38505"/>
                </a:lnTo>
                <a:lnTo>
                  <a:pt x="8380522" y="42043"/>
                </a:lnTo>
                <a:lnTo>
                  <a:pt x="8365342" y="44570"/>
                </a:lnTo>
                <a:lnTo>
                  <a:pt x="8350008" y="45890"/>
                </a:lnTo>
                <a:lnTo>
                  <a:pt x="8334806" y="46029"/>
                </a:lnTo>
                <a:lnTo>
                  <a:pt x="8319838" y="45004"/>
                </a:lnTo>
                <a:lnTo>
                  <a:pt x="8305101" y="42728"/>
                </a:lnTo>
                <a:lnTo>
                  <a:pt x="8290558" y="39280"/>
                </a:lnTo>
                <a:lnTo>
                  <a:pt x="8276165" y="35018"/>
                </a:lnTo>
                <a:lnTo>
                  <a:pt x="8261880" y="30474"/>
                </a:lnTo>
                <a:lnTo>
                  <a:pt x="8247674" y="25977"/>
                </a:lnTo>
                <a:lnTo>
                  <a:pt x="8233520" y="21655"/>
                </a:lnTo>
                <a:lnTo>
                  <a:pt x="8219405" y="17526"/>
                </a:lnTo>
                <a:lnTo>
                  <a:pt x="8205314" y="13569"/>
                </a:lnTo>
                <a:lnTo>
                  <a:pt x="8191241" y="9913"/>
                </a:lnTo>
                <a:lnTo>
                  <a:pt x="8177179" y="6828"/>
                </a:lnTo>
                <a:lnTo>
                  <a:pt x="8163126" y="4419"/>
                </a:lnTo>
                <a:lnTo>
                  <a:pt x="8149078" y="2630"/>
                </a:lnTo>
                <a:lnTo>
                  <a:pt x="8135032" y="1347"/>
                </a:lnTo>
                <a:lnTo>
                  <a:pt x="8120990" y="450"/>
                </a:lnTo>
                <a:lnTo>
                  <a:pt x="8106950" y="0"/>
                </a:lnTo>
                <a:lnTo>
                  <a:pt x="8092909" y="221"/>
                </a:lnTo>
                <a:lnTo>
                  <a:pt x="8078869" y="1189"/>
                </a:lnTo>
                <a:lnTo>
                  <a:pt x="8064830" y="2992"/>
                </a:lnTo>
                <a:lnTo>
                  <a:pt x="8050792" y="5805"/>
                </a:lnTo>
                <a:lnTo>
                  <a:pt x="8036753" y="9621"/>
                </a:lnTo>
                <a:lnTo>
                  <a:pt x="8022714" y="14132"/>
                </a:lnTo>
                <a:lnTo>
                  <a:pt x="8008676" y="18845"/>
                </a:lnTo>
                <a:lnTo>
                  <a:pt x="7994639" y="23460"/>
                </a:lnTo>
                <a:lnTo>
                  <a:pt x="7980601" y="28031"/>
                </a:lnTo>
                <a:lnTo>
                  <a:pt x="7966562" y="32860"/>
                </a:lnTo>
                <a:lnTo>
                  <a:pt x="7952523" y="38099"/>
                </a:lnTo>
                <a:lnTo>
                  <a:pt x="7938486" y="43432"/>
                </a:lnTo>
                <a:lnTo>
                  <a:pt x="7924448" y="48179"/>
                </a:lnTo>
                <a:lnTo>
                  <a:pt x="7910400" y="51997"/>
                </a:lnTo>
                <a:lnTo>
                  <a:pt x="7896017" y="54713"/>
                </a:lnTo>
                <a:lnTo>
                  <a:pt x="7880682" y="56161"/>
                </a:lnTo>
                <a:lnTo>
                  <a:pt x="7864147" y="56390"/>
                </a:lnTo>
                <a:lnTo>
                  <a:pt x="7846803" y="55594"/>
                </a:lnTo>
                <a:lnTo>
                  <a:pt x="7829470" y="54005"/>
                </a:lnTo>
                <a:lnTo>
                  <a:pt x="7812622" y="51831"/>
                </a:lnTo>
                <a:lnTo>
                  <a:pt x="7796225" y="49239"/>
                </a:lnTo>
                <a:lnTo>
                  <a:pt x="7779922" y="46355"/>
                </a:lnTo>
                <a:lnTo>
                  <a:pt x="7763476" y="43264"/>
                </a:lnTo>
                <a:lnTo>
                  <a:pt x="7746803" y="39867"/>
                </a:lnTo>
                <a:lnTo>
                  <a:pt x="7729908" y="35901"/>
                </a:lnTo>
                <a:lnTo>
                  <a:pt x="7712832" y="31271"/>
                </a:lnTo>
                <a:lnTo>
                  <a:pt x="7695616" y="26195"/>
                </a:lnTo>
                <a:lnTo>
                  <a:pt x="7678297" y="21095"/>
                </a:lnTo>
                <a:lnTo>
                  <a:pt x="7660912" y="16231"/>
                </a:lnTo>
                <a:lnTo>
                  <a:pt x="7643644" y="12000"/>
                </a:lnTo>
                <a:lnTo>
                  <a:pt x="7626818" y="8996"/>
                </a:lnTo>
                <a:lnTo>
                  <a:pt x="7610568" y="7426"/>
                </a:lnTo>
                <a:lnTo>
                  <a:pt x="7594707" y="7171"/>
                </a:lnTo>
                <a:lnTo>
                  <a:pt x="7578829" y="7980"/>
                </a:lnTo>
                <a:lnTo>
                  <a:pt x="7562708" y="9595"/>
                </a:lnTo>
                <a:lnTo>
                  <a:pt x="7546609" y="11794"/>
                </a:lnTo>
                <a:lnTo>
                  <a:pt x="7531172" y="14408"/>
                </a:lnTo>
                <a:lnTo>
                  <a:pt x="7516710" y="17308"/>
                </a:lnTo>
                <a:lnTo>
                  <a:pt x="7503048" y="20406"/>
                </a:lnTo>
                <a:lnTo>
                  <a:pt x="7489728" y="23639"/>
                </a:lnTo>
                <a:lnTo>
                  <a:pt x="7476427" y="26962"/>
                </a:lnTo>
                <a:lnTo>
                  <a:pt x="7462849" y="30347"/>
                </a:lnTo>
                <a:lnTo>
                  <a:pt x="7448653" y="33773"/>
                </a:lnTo>
                <a:lnTo>
                  <a:pt x="7433728" y="37231"/>
                </a:lnTo>
                <a:lnTo>
                  <a:pt x="7418295" y="40877"/>
                </a:lnTo>
                <a:lnTo>
                  <a:pt x="7402789" y="45009"/>
                </a:lnTo>
                <a:lnTo>
                  <a:pt x="7387469" y="49747"/>
                </a:lnTo>
                <a:lnTo>
                  <a:pt x="7372251" y="54725"/>
                </a:lnTo>
                <a:lnTo>
                  <a:pt x="7356815" y="59227"/>
                </a:lnTo>
                <a:lnTo>
                  <a:pt x="7340984" y="62876"/>
                </a:lnTo>
                <a:lnTo>
                  <a:pt x="7324742" y="65477"/>
                </a:lnTo>
                <a:lnTo>
                  <a:pt x="7308145" y="66847"/>
                </a:lnTo>
                <a:lnTo>
                  <a:pt x="7291268" y="67029"/>
                </a:lnTo>
                <a:lnTo>
                  <a:pt x="7274017" y="66371"/>
                </a:lnTo>
                <a:lnTo>
                  <a:pt x="7256145" y="65407"/>
                </a:lnTo>
                <a:lnTo>
                  <a:pt x="7237577" y="64466"/>
                </a:lnTo>
                <a:lnTo>
                  <a:pt x="7218871" y="63516"/>
                </a:lnTo>
                <a:lnTo>
                  <a:pt x="7201073" y="62272"/>
                </a:lnTo>
                <a:lnTo>
                  <a:pt x="7184686" y="60584"/>
                </a:lnTo>
                <a:lnTo>
                  <a:pt x="7169397" y="58450"/>
                </a:lnTo>
                <a:lnTo>
                  <a:pt x="7154368" y="55938"/>
                </a:lnTo>
                <a:lnTo>
                  <a:pt x="7139064" y="53139"/>
                </a:lnTo>
                <a:lnTo>
                  <a:pt x="7123139" y="50292"/>
                </a:lnTo>
                <a:lnTo>
                  <a:pt x="7106288" y="47767"/>
                </a:lnTo>
                <a:lnTo>
                  <a:pt x="7088458" y="45740"/>
                </a:lnTo>
                <a:lnTo>
                  <a:pt x="7069770" y="44212"/>
                </a:lnTo>
                <a:lnTo>
                  <a:pt x="7050400" y="43103"/>
                </a:lnTo>
                <a:lnTo>
                  <a:pt x="7030521" y="42320"/>
                </a:lnTo>
                <a:lnTo>
                  <a:pt x="7010277" y="41776"/>
                </a:lnTo>
                <a:lnTo>
                  <a:pt x="6989774" y="41403"/>
                </a:lnTo>
                <a:lnTo>
                  <a:pt x="6969107" y="41153"/>
                </a:lnTo>
                <a:lnTo>
                  <a:pt x="6948823" y="41154"/>
                </a:lnTo>
                <a:lnTo>
                  <a:pt x="6929880" y="41686"/>
                </a:lnTo>
                <a:lnTo>
                  <a:pt x="6912698" y="42861"/>
                </a:lnTo>
                <a:lnTo>
                  <a:pt x="6897194" y="44634"/>
                </a:lnTo>
                <a:lnTo>
                  <a:pt x="6883079" y="46896"/>
                </a:lnTo>
                <a:lnTo>
                  <a:pt x="6870010" y="49528"/>
                </a:lnTo>
                <a:lnTo>
                  <a:pt x="6857213" y="52431"/>
                </a:lnTo>
                <a:lnTo>
                  <a:pt x="6843540" y="55525"/>
                </a:lnTo>
                <a:lnTo>
                  <a:pt x="6828449" y="58752"/>
                </a:lnTo>
                <a:lnTo>
                  <a:pt x="6812411" y="62071"/>
                </a:lnTo>
                <a:lnTo>
                  <a:pt x="6796565" y="65452"/>
                </a:lnTo>
                <a:lnTo>
                  <a:pt x="6781570" y="68879"/>
                </a:lnTo>
                <a:lnTo>
                  <a:pt x="6767250" y="72504"/>
                </a:lnTo>
                <a:lnTo>
                  <a:pt x="6752889" y="76623"/>
                </a:lnTo>
                <a:lnTo>
                  <a:pt x="6738040" y="81355"/>
                </a:lnTo>
                <a:lnTo>
                  <a:pt x="6722423" y="86500"/>
                </a:lnTo>
                <a:lnTo>
                  <a:pt x="6705781" y="91646"/>
                </a:lnTo>
                <a:lnTo>
                  <a:pt x="6688097" y="96546"/>
                </a:lnTo>
                <a:lnTo>
                  <a:pt x="6669674" y="100971"/>
                </a:lnTo>
                <a:lnTo>
                  <a:pt x="6651016" y="104636"/>
                </a:lnTo>
                <a:lnTo>
                  <a:pt x="6632423" y="107468"/>
                </a:lnTo>
                <a:lnTo>
                  <a:pt x="6613686" y="109556"/>
                </a:lnTo>
                <a:lnTo>
                  <a:pt x="6594202" y="111047"/>
                </a:lnTo>
                <a:lnTo>
                  <a:pt x="6573689" y="112087"/>
                </a:lnTo>
                <a:lnTo>
                  <a:pt x="6552334" y="112634"/>
                </a:lnTo>
                <a:lnTo>
                  <a:pt x="6530613" y="112478"/>
                </a:lnTo>
                <a:lnTo>
                  <a:pt x="6508850" y="111559"/>
                </a:lnTo>
                <a:lnTo>
                  <a:pt x="6487184" y="109960"/>
                </a:lnTo>
                <a:lnTo>
                  <a:pt x="6465652" y="107815"/>
                </a:lnTo>
                <a:lnTo>
                  <a:pt x="6444243" y="105261"/>
                </a:lnTo>
                <a:lnTo>
                  <a:pt x="6422935" y="102411"/>
                </a:lnTo>
                <a:lnTo>
                  <a:pt x="6401702" y="99352"/>
                </a:lnTo>
                <a:lnTo>
                  <a:pt x="6380524" y="96153"/>
                </a:lnTo>
                <a:lnTo>
                  <a:pt x="6359384" y="93023"/>
                </a:lnTo>
                <a:lnTo>
                  <a:pt x="6338270" y="90301"/>
                </a:lnTo>
                <a:lnTo>
                  <a:pt x="6317175" y="88138"/>
                </a:lnTo>
                <a:lnTo>
                  <a:pt x="6296092" y="86517"/>
                </a:lnTo>
                <a:lnTo>
                  <a:pt x="6275018" y="85346"/>
                </a:lnTo>
                <a:lnTo>
                  <a:pt x="6253963" y="84525"/>
                </a:lnTo>
                <a:lnTo>
                  <a:pt x="6233417" y="84125"/>
                </a:lnTo>
                <a:lnTo>
                  <a:pt x="6214300" y="84381"/>
                </a:lnTo>
                <a:lnTo>
                  <a:pt x="6196985" y="85363"/>
                </a:lnTo>
                <a:lnTo>
                  <a:pt x="6180884" y="86835"/>
                </a:lnTo>
                <a:lnTo>
                  <a:pt x="6164770" y="88361"/>
                </a:lnTo>
                <a:lnTo>
                  <a:pt x="6147934" y="89687"/>
                </a:lnTo>
                <a:lnTo>
                  <a:pt x="6130674" y="90897"/>
                </a:lnTo>
                <a:lnTo>
                  <a:pt x="6113985" y="92317"/>
                </a:lnTo>
                <a:lnTo>
                  <a:pt x="6098407" y="94124"/>
                </a:lnTo>
                <a:lnTo>
                  <a:pt x="6083523" y="96338"/>
                </a:lnTo>
                <a:lnTo>
                  <a:pt x="6068250" y="98903"/>
                </a:lnTo>
                <a:lnTo>
                  <a:pt x="6051987" y="101743"/>
                </a:lnTo>
                <a:lnTo>
                  <a:pt x="6035116" y="104786"/>
                </a:lnTo>
                <a:lnTo>
                  <a:pt x="6018691" y="107975"/>
                </a:lnTo>
                <a:lnTo>
                  <a:pt x="6003305" y="111265"/>
                </a:lnTo>
                <a:lnTo>
                  <a:pt x="5989059" y="114627"/>
                </a:lnTo>
                <a:lnTo>
                  <a:pt x="5975809" y="118036"/>
                </a:lnTo>
                <a:lnTo>
                  <a:pt x="5963333" y="121479"/>
                </a:lnTo>
                <a:lnTo>
                  <a:pt x="5950937" y="124943"/>
                </a:lnTo>
                <a:lnTo>
                  <a:pt x="5937536" y="128423"/>
                </a:lnTo>
                <a:lnTo>
                  <a:pt x="5922628" y="131912"/>
                </a:lnTo>
                <a:lnTo>
                  <a:pt x="5906712" y="135408"/>
                </a:lnTo>
                <a:lnTo>
                  <a:pt x="5890950" y="138908"/>
                </a:lnTo>
                <a:lnTo>
                  <a:pt x="5876009" y="142407"/>
                </a:lnTo>
                <a:lnTo>
                  <a:pt x="5861725" y="145740"/>
                </a:lnTo>
                <a:lnTo>
                  <a:pt x="5847389" y="148599"/>
                </a:lnTo>
                <a:lnTo>
                  <a:pt x="5832570" y="150848"/>
                </a:lnTo>
                <a:lnTo>
                  <a:pt x="5817482" y="152358"/>
                </a:lnTo>
                <a:lnTo>
                  <a:pt x="5802793" y="152922"/>
                </a:lnTo>
                <a:lnTo>
                  <a:pt x="5788854" y="152522"/>
                </a:lnTo>
                <a:lnTo>
                  <a:pt x="5775221" y="151287"/>
                </a:lnTo>
                <a:lnTo>
                  <a:pt x="5760861" y="149395"/>
                </a:lnTo>
                <a:lnTo>
                  <a:pt x="5745243" y="147015"/>
                </a:lnTo>
                <a:lnTo>
                  <a:pt x="5728652" y="144283"/>
                </a:lnTo>
                <a:lnTo>
                  <a:pt x="5711890" y="141303"/>
                </a:lnTo>
                <a:lnTo>
                  <a:pt x="5695467" y="138154"/>
                </a:lnTo>
                <a:lnTo>
                  <a:pt x="5679711" y="134887"/>
                </a:lnTo>
                <a:lnTo>
                  <a:pt x="5664910" y="131541"/>
                </a:lnTo>
                <a:lnTo>
                  <a:pt x="5651111" y="128141"/>
                </a:lnTo>
                <a:lnTo>
                  <a:pt x="5638184" y="124705"/>
                </a:lnTo>
                <a:lnTo>
                  <a:pt x="5625949" y="121244"/>
                </a:lnTo>
                <a:lnTo>
                  <a:pt x="5614228" y="117768"/>
                </a:lnTo>
                <a:lnTo>
                  <a:pt x="5602879" y="114280"/>
                </a:lnTo>
                <a:lnTo>
                  <a:pt x="5591789" y="110785"/>
                </a:lnTo>
                <a:lnTo>
                  <a:pt x="5580863" y="107290"/>
                </a:lnTo>
                <a:lnTo>
                  <a:pt x="5569387" y="103960"/>
                </a:lnTo>
                <a:lnTo>
                  <a:pt x="5556092" y="101103"/>
                </a:lnTo>
                <a:lnTo>
                  <a:pt x="5540440" y="98849"/>
                </a:lnTo>
                <a:lnTo>
                  <a:pt x="5522704" y="97167"/>
                </a:lnTo>
                <a:lnTo>
                  <a:pt x="5503586" y="95956"/>
                </a:lnTo>
                <a:lnTo>
                  <a:pt x="5483665" y="95108"/>
                </a:lnTo>
                <a:lnTo>
                  <a:pt x="5463785" y="94690"/>
                </a:lnTo>
                <a:lnTo>
                  <a:pt x="5445064" y="94934"/>
                </a:lnTo>
                <a:lnTo>
                  <a:pt x="5427991" y="95912"/>
                </a:lnTo>
                <a:lnTo>
                  <a:pt x="5412039" y="97551"/>
                </a:lnTo>
                <a:lnTo>
                  <a:pt x="5396019" y="99722"/>
                </a:lnTo>
                <a:lnTo>
                  <a:pt x="5379242" y="102294"/>
                </a:lnTo>
                <a:lnTo>
                  <a:pt x="5362020" y="105156"/>
                </a:lnTo>
                <a:lnTo>
                  <a:pt x="5345357" y="108223"/>
                </a:lnTo>
                <a:lnTo>
                  <a:pt x="5329800" y="111432"/>
                </a:lnTo>
                <a:lnTo>
                  <a:pt x="5315099" y="114738"/>
                </a:lnTo>
                <a:lnTo>
                  <a:pt x="5300481" y="118111"/>
                </a:lnTo>
                <a:lnTo>
                  <a:pt x="5285472" y="121528"/>
                </a:lnTo>
                <a:lnTo>
                  <a:pt x="5270257" y="124976"/>
                </a:lnTo>
                <a:lnTo>
                  <a:pt x="5255482" y="128445"/>
                </a:lnTo>
                <a:lnTo>
                  <a:pt x="5241487" y="131927"/>
                </a:lnTo>
                <a:lnTo>
                  <a:pt x="5227815" y="135418"/>
                </a:lnTo>
                <a:lnTo>
                  <a:pt x="5213430" y="138915"/>
                </a:lnTo>
                <a:lnTo>
                  <a:pt x="5197786" y="142412"/>
                </a:lnTo>
                <a:lnTo>
                  <a:pt x="5180838" y="145743"/>
                </a:lnTo>
                <a:lnTo>
                  <a:pt x="5162771" y="148601"/>
                </a:lnTo>
                <a:lnTo>
                  <a:pt x="5143846" y="150850"/>
                </a:lnTo>
                <a:lnTo>
                  <a:pt x="5124781" y="152359"/>
                </a:lnTo>
                <a:lnTo>
                  <a:pt x="5106683" y="152923"/>
                </a:lnTo>
                <a:lnTo>
                  <a:pt x="5090062" y="152522"/>
                </a:lnTo>
                <a:lnTo>
                  <a:pt x="5074431" y="151287"/>
                </a:lnTo>
                <a:lnTo>
                  <a:pt x="5058633" y="149396"/>
                </a:lnTo>
                <a:lnTo>
                  <a:pt x="5041997" y="147015"/>
                </a:lnTo>
                <a:lnTo>
                  <a:pt x="5024360" y="144283"/>
                </a:lnTo>
                <a:lnTo>
                  <a:pt x="5005823" y="141303"/>
                </a:lnTo>
                <a:lnTo>
                  <a:pt x="4986577" y="138154"/>
                </a:lnTo>
                <a:lnTo>
                  <a:pt x="4967296" y="134887"/>
                </a:lnTo>
                <a:lnTo>
                  <a:pt x="4949052" y="131541"/>
                </a:lnTo>
                <a:lnTo>
                  <a:pt x="4932333" y="128141"/>
                </a:lnTo>
                <a:lnTo>
                  <a:pt x="4916636" y="124705"/>
                </a:lnTo>
                <a:lnTo>
                  <a:pt x="4900795" y="121244"/>
                </a:lnTo>
                <a:lnTo>
                  <a:pt x="4884128" y="117768"/>
                </a:lnTo>
                <a:lnTo>
                  <a:pt x="4866473" y="114280"/>
                </a:lnTo>
                <a:lnTo>
                  <a:pt x="4847922" y="110785"/>
                </a:lnTo>
                <a:lnTo>
                  <a:pt x="4828659" y="107294"/>
                </a:lnTo>
                <a:lnTo>
                  <a:pt x="4809026" y="104137"/>
                </a:lnTo>
                <a:lnTo>
                  <a:pt x="4789480" y="101929"/>
                </a:lnTo>
                <a:lnTo>
                  <a:pt x="4770262" y="100928"/>
                </a:lnTo>
                <a:lnTo>
                  <a:pt x="4751258" y="101072"/>
                </a:lnTo>
                <a:lnTo>
                  <a:pt x="4732119" y="102157"/>
                </a:lnTo>
                <a:lnTo>
                  <a:pt x="4712660" y="103960"/>
                </a:lnTo>
                <a:lnTo>
                  <a:pt x="4693336" y="106288"/>
                </a:lnTo>
                <a:lnTo>
                  <a:pt x="4675114" y="108988"/>
                </a:lnTo>
                <a:lnTo>
                  <a:pt x="4658450" y="111947"/>
                </a:lnTo>
                <a:lnTo>
                  <a:pt x="4643311" y="115084"/>
                </a:lnTo>
                <a:lnTo>
                  <a:pt x="4629447" y="118342"/>
                </a:lnTo>
                <a:lnTo>
                  <a:pt x="4616552" y="121683"/>
                </a:lnTo>
                <a:lnTo>
                  <a:pt x="4603873" y="125080"/>
                </a:lnTo>
                <a:lnTo>
                  <a:pt x="4590279" y="128514"/>
                </a:lnTo>
                <a:lnTo>
                  <a:pt x="4575242" y="131973"/>
                </a:lnTo>
                <a:lnTo>
                  <a:pt x="4559239" y="135449"/>
                </a:lnTo>
                <a:lnTo>
                  <a:pt x="4543419" y="138936"/>
                </a:lnTo>
                <a:lnTo>
                  <a:pt x="4528439" y="142425"/>
                </a:lnTo>
                <a:lnTo>
                  <a:pt x="4514130" y="145752"/>
                </a:lnTo>
                <a:lnTo>
                  <a:pt x="4499776" y="148607"/>
                </a:lnTo>
                <a:lnTo>
                  <a:pt x="4484932" y="150858"/>
                </a:lnTo>
                <a:lnTo>
                  <a:pt x="4469318" y="152539"/>
                </a:lnTo>
                <a:lnTo>
                  <a:pt x="4452678" y="153750"/>
                </a:lnTo>
                <a:lnTo>
                  <a:pt x="4434990" y="154603"/>
                </a:lnTo>
                <a:lnTo>
                  <a:pt x="4416396" y="155193"/>
                </a:lnTo>
                <a:lnTo>
                  <a:pt x="4397090" y="155597"/>
                </a:lnTo>
                <a:lnTo>
                  <a:pt x="4377268" y="155868"/>
                </a:lnTo>
                <a:lnTo>
                  <a:pt x="4357570" y="155881"/>
                </a:lnTo>
                <a:lnTo>
                  <a:pt x="4339031" y="155358"/>
                </a:lnTo>
                <a:lnTo>
                  <a:pt x="4322109" y="154189"/>
                </a:lnTo>
                <a:lnTo>
                  <a:pt x="4306273" y="152420"/>
                </a:lnTo>
                <a:lnTo>
                  <a:pt x="4290337" y="150161"/>
                </a:lnTo>
                <a:lnTo>
                  <a:pt x="4273602" y="147530"/>
                </a:lnTo>
                <a:lnTo>
                  <a:pt x="4255730" y="144629"/>
                </a:lnTo>
                <a:lnTo>
                  <a:pt x="4236502" y="141535"/>
                </a:lnTo>
                <a:lnTo>
                  <a:pt x="4215965" y="138313"/>
                </a:lnTo>
                <a:lnTo>
                  <a:pt x="4194495" y="135168"/>
                </a:lnTo>
                <a:lnTo>
                  <a:pt x="4172644" y="132436"/>
                </a:lnTo>
                <a:lnTo>
                  <a:pt x="4150768" y="130266"/>
                </a:lnTo>
                <a:lnTo>
                  <a:pt x="4129014" y="128640"/>
                </a:lnTo>
                <a:lnTo>
                  <a:pt x="4107417" y="127466"/>
                </a:lnTo>
                <a:lnTo>
                  <a:pt x="4085976" y="126643"/>
                </a:lnTo>
                <a:lnTo>
                  <a:pt x="4065153" y="126242"/>
                </a:lnTo>
                <a:lnTo>
                  <a:pt x="4045843" y="126497"/>
                </a:lnTo>
                <a:lnTo>
                  <a:pt x="4028400" y="127482"/>
                </a:lnTo>
                <a:lnTo>
                  <a:pt x="4012380" y="129127"/>
                </a:lnTo>
                <a:lnTo>
                  <a:pt x="3996853" y="131301"/>
                </a:lnTo>
                <a:lnTo>
                  <a:pt x="3981215" y="133875"/>
                </a:lnTo>
                <a:lnTo>
                  <a:pt x="3965232" y="136739"/>
                </a:lnTo>
                <a:lnTo>
                  <a:pt x="3948876" y="139806"/>
                </a:lnTo>
                <a:lnTo>
                  <a:pt x="3932196" y="143016"/>
                </a:lnTo>
                <a:lnTo>
                  <a:pt x="3915264" y="146323"/>
                </a:lnTo>
                <a:lnTo>
                  <a:pt x="3898144" y="149696"/>
                </a:lnTo>
                <a:lnTo>
                  <a:pt x="3880892" y="153109"/>
                </a:lnTo>
                <a:lnTo>
                  <a:pt x="3863544" y="156384"/>
                </a:lnTo>
                <a:lnTo>
                  <a:pt x="3846132" y="159204"/>
                </a:lnTo>
                <a:lnTo>
                  <a:pt x="3828677" y="161433"/>
                </a:lnTo>
                <a:lnTo>
                  <a:pt x="3811190" y="163099"/>
                </a:lnTo>
                <a:lnTo>
                  <a:pt x="3793684" y="164299"/>
                </a:lnTo>
                <a:lnTo>
                  <a:pt x="3776173" y="165140"/>
                </a:lnTo>
                <a:lnTo>
                  <a:pt x="3758991" y="165553"/>
                </a:lnTo>
                <a:lnTo>
                  <a:pt x="3742752" y="165306"/>
                </a:lnTo>
                <a:lnTo>
                  <a:pt x="3727710" y="164330"/>
                </a:lnTo>
                <a:lnTo>
                  <a:pt x="3713473" y="162862"/>
                </a:lnTo>
                <a:lnTo>
                  <a:pt x="3699225" y="161339"/>
                </a:lnTo>
                <a:lnTo>
                  <a:pt x="3684495" y="160015"/>
                </a:lnTo>
                <a:lnTo>
                  <a:pt x="3669480" y="158805"/>
                </a:lnTo>
                <a:lnTo>
                  <a:pt x="3654846" y="157386"/>
                </a:lnTo>
                <a:lnTo>
                  <a:pt x="3640949" y="155585"/>
                </a:lnTo>
                <a:lnTo>
                  <a:pt x="3627345" y="153544"/>
                </a:lnTo>
                <a:lnTo>
                  <a:pt x="3613004" y="151627"/>
                </a:lnTo>
                <a:lnTo>
                  <a:pt x="3597396" y="150036"/>
                </a:lnTo>
                <a:lnTo>
                  <a:pt x="3580641" y="148646"/>
                </a:lnTo>
                <a:lnTo>
                  <a:pt x="3563236" y="147105"/>
                </a:lnTo>
                <a:lnTo>
                  <a:pt x="3545569" y="145217"/>
                </a:lnTo>
                <a:lnTo>
                  <a:pt x="3528164" y="142949"/>
                </a:lnTo>
                <a:lnTo>
                  <a:pt x="3511718" y="140347"/>
                </a:lnTo>
                <a:lnTo>
                  <a:pt x="3496507" y="137487"/>
                </a:lnTo>
                <a:lnTo>
                  <a:pt x="3482143" y="134601"/>
                </a:lnTo>
                <a:lnTo>
                  <a:pt x="3467804" y="132049"/>
                </a:lnTo>
                <a:lnTo>
                  <a:pt x="3452999" y="130004"/>
                </a:lnTo>
                <a:lnTo>
                  <a:pt x="3437594" y="128463"/>
                </a:lnTo>
                <a:lnTo>
                  <a:pt x="3421632" y="127347"/>
                </a:lnTo>
                <a:lnTo>
                  <a:pt x="3405230" y="126563"/>
                </a:lnTo>
                <a:lnTo>
                  <a:pt x="3388824" y="126189"/>
                </a:lnTo>
                <a:lnTo>
                  <a:pt x="3373123" y="126461"/>
                </a:lnTo>
                <a:lnTo>
                  <a:pt x="3358449" y="127458"/>
                </a:lnTo>
                <a:lnTo>
                  <a:pt x="3344462" y="129111"/>
                </a:lnTo>
                <a:lnTo>
                  <a:pt x="3330384" y="131291"/>
                </a:lnTo>
                <a:lnTo>
                  <a:pt x="3315758" y="133864"/>
                </a:lnTo>
                <a:lnTo>
                  <a:pt x="3300474" y="136556"/>
                </a:lnTo>
                <a:lnTo>
                  <a:pt x="3284595" y="138977"/>
                </a:lnTo>
                <a:lnTo>
                  <a:pt x="3268238" y="140939"/>
                </a:lnTo>
                <a:lnTo>
                  <a:pt x="3251524" y="142594"/>
                </a:lnTo>
                <a:lnTo>
                  <a:pt x="3234551" y="144319"/>
                </a:lnTo>
                <a:lnTo>
                  <a:pt x="3217396" y="146330"/>
                </a:lnTo>
                <a:lnTo>
                  <a:pt x="3200115" y="148513"/>
                </a:lnTo>
                <a:lnTo>
                  <a:pt x="3182748" y="150525"/>
                </a:lnTo>
                <a:lnTo>
                  <a:pt x="3165321" y="152171"/>
                </a:lnTo>
                <a:lnTo>
                  <a:pt x="3147855" y="153259"/>
                </a:lnTo>
                <a:lnTo>
                  <a:pt x="3130362" y="153532"/>
                </a:lnTo>
                <a:lnTo>
                  <a:pt x="3112851" y="152938"/>
                </a:lnTo>
                <a:lnTo>
                  <a:pt x="3095328" y="151741"/>
                </a:lnTo>
                <a:lnTo>
                  <a:pt x="3077797" y="150407"/>
                </a:lnTo>
                <a:lnTo>
                  <a:pt x="3060269" y="149213"/>
                </a:lnTo>
                <a:lnTo>
                  <a:pt x="3043075" y="148093"/>
                </a:lnTo>
                <a:lnTo>
                  <a:pt x="3026829" y="146734"/>
                </a:lnTo>
                <a:lnTo>
                  <a:pt x="3011782" y="144973"/>
                </a:lnTo>
                <a:lnTo>
                  <a:pt x="2997542" y="142960"/>
                </a:lnTo>
                <a:lnTo>
                  <a:pt x="2983292" y="141062"/>
                </a:lnTo>
                <a:lnTo>
                  <a:pt x="2968551" y="139483"/>
                </a:lnTo>
                <a:lnTo>
                  <a:pt x="2953190" y="138101"/>
                </a:lnTo>
                <a:lnTo>
                  <a:pt x="2937259" y="136566"/>
                </a:lnTo>
                <a:lnTo>
                  <a:pt x="2920867" y="134686"/>
                </a:lnTo>
                <a:lnTo>
                  <a:pt x="2904130" y="132593"/>
                </a:lnTo>
                <a:lnTo>
                  <a:pt x="2887142" y="130641"/>
                </a:lnTo>
                <a:lnTo>
                  <a:pt x="2869981" y="129036"/>
                </a:lnTo>
                <a:lnTo>
                  <a:pt x="2852866" y="127975"/>
                </a:lnTo>
                <a:lnTo>
                  <a:pt x="2836142" y="127721"/>
                </a:lnTo>
                <a:lnTo>
                  <a:pt x="2819962" y="128332"/>
                </a:lnTo>
                <a:lnTo>
                  <a:pt x="2804146" y="129710"/>
                </a:lnTo>
                <a:lnTo>
                  <a:pt x="2788300" y="131698"/>
                </a:lnTo>
                <a:lnTo>
                  <a:pt x="2772191" y="134144"/>
                </a:lnTo>
                <a:lnTo>
                  <a:pt x="2755760" y="136920"/>
                </a:lnTo>
                <a:lnTo>
                  <a:pt x="2739036" y="139928"/>
                </a:lnTo>
                <a:lnTo>
                  <a:pt x="2722082" y="143097"/>
                </a:lnTo>
                <a:lnTo>
                  <a:pt x="2705119" y="146377"/>
                </a:lnTo>
                <a:lnTo>
                  <a:pt x="2688504" y="149732"/>
                </a:lnTo>
                <a:lnTo>
                  <a:pt x="2672400" y="153133"/>
                </a:lnTo>
                <a:lnTo>
                  <a:pt x="2656637" y="156401"/>
                </a:lnTo>
                <a:lnTo>
                  <a:pt x="2640826" y="159215"/>
                </a:lnTo>
                <a:lnTo>
                  <a:pt x="2624742" y="161440"/>
                </a:lnTo>
                <a:lnTo>
                  <a:pt x="2608327" y="163103"/>
                </a:lnTo>
                <a:lnTo>
                  <a:pt x="2591614" y="164303"/>
                </a:lnTo>
                <a:lnTo>
                  <a:pt x="2574672" y="165142"/>
                </a:lnTo>
                <a:lnTo>
                  <a:pt x="2557887" y="165554"/>
                </a:lnTo>
                <a:lnTo>
                  <a:pt x="2541924" y="165307"/>
                </a:lnTo>
                <a:lnTo>
                  <a:pt x="2527070" y="164326"/>
                </a:lnTo>
                <a:lnTo>
                  <a:pt x="2512962" y="162685"/>
                </a:lnTo>
                <a:lnTo>
                  <a:pt x="2498801" y="160513"/>
                </a:lnTo>
                <a:lnTo>
                  <a:pt x="2484119" y="157941"/>
                </a:lnTo>
                <a:lnTo>
                  <a:pt x="2468798" y="155078"/>
                </a:lnTo>
                <a:lnTo>
                  <a:pt x="2452894" y="152011"/>
                </a:lnTo>
                <a:lnTo>
                  <a:pt x="2436530" y="148802"/>
                </a:lnTo>
                <a:lnTo>
                  <a:pt x="2420150" y="145496"/>
                </a:lnTo>
                <a:lnTo>
                  <a:pt x="2404466" y="142123"/>
                </a:lnTo>
                <a:lnTo>
                  <a:pt x="2389799" y="138710"/>
                </a:lnTo>
                <a:lnTo>
                  <a:pt x="2375647" y="135434"/>
                </a:lnTo>
                <a:lnTo>
                  <a:pt x="2360926" y="132614"/>
                </a:lnTo>
                <a:lnTo>
                  <a:pt x="2345064" y="130381"/>
                </a:lnTo>
                <a:lnTo>
                  <a:pt x="2328476" y="128543"/>
                </a:lnTo>
                <a:lnTo>
                  <a:pt x="2312246" y="126694"/>
                </a:lnTo>
                <a:lnTo>
                  <a:pt x="2296985" y="124604"/>
                </a:lnTo>
                <a:lnTo>
                  <a:pt x="2282484" y="122539"/>
                </a:lnTo>
                <a:lnTo>
                  <a:pt x="2268000" y="121137"/>
                </a:lnTo>
                <a:lnTo>
                  <a:pt x="2253073" y="120710"/>
                </a:lnTo>
                <a:lnTo>
                  <a:pt x="2237573" y="121085"/>
                </a:lnTo>
                <a:lnTo>
                  <a:pt x="2221542" y="121801"/>
                </a:lnTo>
                <a:lnTo>
                  <a:pt x="2205081" y="122547"/>
                </a:lnTo>
                <a:lnTo>
                  <a:pt x="2188295" y="123352"/>
                </a:lnTo>
                <a:lnTo>
                  <a:pt x="2171273" y="124491"/>
                </a:lnTo>
                <a:lnTo>
                  <a:pt x="2154090" y="126101"/>
                </a:lnTo>
                <a:lnTo>
                  <a:pt x="2136959" y="128013"/>
                </a:lnTo>
                <a:lnTo>
                  <a:pt x="2120225" y="129842"/>
                </a:lnTo>
                <a:lnTo>
                  <a:pt x="2104038" y="131369"/>
                </a:lnTo>
                <a:lnTo>
                  <a:pt x="2088218" y="132547"/>
                </a:lnTo>
                <a:lnTo>
                  <a:pt x="2072368" y="133413"/>
                </a:lnTo>
                <a:lnTo>
                  <a:pt x="2056257" y="134025"/>
                </a:lnTo>
                <a:lnTo>
                  <a:pt x="2039825" y="134284"/>
                </a:lnTo>
                <a:lnTo>
                  <a:pt x="2023100" y="133932"/>
                </a:lnTo>
                <a:lnTo>
                  <a:pt x="2006149" y="132882"/>
                </a:lnTo>
                <a:lnTo>
                  <a:pt x="1989359" y="131194"/>
                </a:lnTo>
                <a:lnTo>
                  <a:pt x="1973392" y="128991"/>
                </a:lnTo>
                <a:lnTo>
                  <a:pt x="1958532" y="126397"/>
                </a:lnTo>
                <a:lnTo>
                  <a:pt x="1944249" y="123521"/>
                </a:lnTo>
                <a:lnTo>
                  <a:pt x="1929438" y="120444"/>
                </a:lnTo>
                <a:lnTo>
                  <a:pt x="1913508" y="117229"/>
                </a:lnTo>
                <a:lnTo>
                  <a:pt x="1896533" y="113919"/>
                </a:lnTo>
                <a:lnTo>
                  <a:pt x="1878980" y="110543"/>
                </a:lnTo>
                <a:lnTo>
                  <a:pt x="1861199" y="107128"/>
                </a:lnTo>
                <a:lnTo>
                  <a:pt x="1843208" y="103851"/>
                </a:lnTo>
                <a:lnTo>
                  <a:pt x="1824772" y="101030"/>
                </a:lnTo>
                <a:lnTo>
                  <a:pt x="1805785" y="98801"/>
                </a:lnTo>
                <a:lnTo>
                  <a:pt x="1786443" y="97135"/>
                </a:lnTo>
                <a:lnTo>
                  <a:pt x="1767146" y="95934"/>
                </a:lnTo>
                <a:lnTo>
                  <a:pt x="1748128" y="95098"/>
                </a:lnTo>
                <a:lnTo>
                  <a:pt x="1729611" y="94858"/>
                </a:lnTo>
                <a:lnTo>
                  <a:pt x="1711870" y="95753"/>
                </a:lnTo>
                <a:lnTo>
                  <a:pt x="1694975" y="97986"/>
                </a:lnTo>
                <a:lnTo>
                  <a:pt x="1678833" y="101453"/>
                </a:lnTo>
                <a:lnTo>
                  <a:pt x="1663292" y="105921"/>
                </a:lnTo>
                <a:lnTo>
                  <a:pt x="1648197" y="111150"/>
                </a:lnTo>
                <a:lnTo>
                  <a:pt x="1633261" y="116931"/>
                </a:lnTo>
                <a:lnTo>
                  <a:pt x="1618079" y="123102"/>
                </a:lnTo>
                <a:lnTo>
                  <a:pt x="1602456" y="129540"/>
                </a:lnTo>
                <a:lnTo>
                  <a:pt x="1586538" y="135997"/>
                </a:lnTo>
                <a:lnTo>
                  <a:pt x="1570699" y="142106"/>
                </a:lnTo>
                <a:lnTo>
                  <a:pt x="1555151" y="147691"/>
                </a:lnTo>
                <a:lnTo>
                  <a:pt x="1539778" y="152594"/>
                </a:lnTo>
                <a:lnTo>
                  <a:pt x="1524238" y="156589"/>
                </a:lnTo>
                <a:lnTo>
                  <a:pt x="1508338" y="159641"/>
                </a:lnTo>
                <a:lnTo>
                  <a:pt x="1492049" y="161708"/>
                </a:lnTo>
                <a:lnTo>
                  <a:pt x="1475421" y="162655"/>
                </a:lnTo>
                <a:lnTo>
                  <a:pt x="1458526" y="162514"/>
                </a:lnTo>
                <a:lnTo>
                  <a:pt x="1441434" y="161456"/>
                </a:lnTo>
                <a:lnTo>
                  <a:pt x="1424200" y="159683"/>
                </a:lnTo>
                <a:lnTo>
                  <a:pt x="1406875" y="157382"/>
                </a:lnTo>
                <a:lnTo>
                  <a:pt x="1389818" y="154703"/>
                </a:lnTo>
                <a:lnTo>
                  <a:pt x="1373665" y="151760"/>
                </a:lnTo>
                <a:lnTo>
                  <a:pt x="1358690" y="148634"/>
                </a:lnTo>
                <a:lnTo>
                  <a:pt x="1344838" y="145383"/>
                </a:lnTo>
                <a:lnTo>
                  <a:pt x="1331913" y="142048"/>
                </a:lnTo>
                <a:lnTo>
                  <a:pt x="1319683" y="138655"/>
                </a:lnTo>
                <a:lnTo>
                  <a:pt x="1307467" y="135224"/>
                </a:lnTo>
                <a:lnTo>
                  <a:pt x="1294193" y="131766"/>
                </a:lnTo>
                <a:lnTo>
                  <a:pt x="1279359" y="128296"/>
                </a:lnTo>
                <a:lnTo>
                  <a:pt x="1262986" y="124983"/>
                </a:lnTo>
                <a:lnTo>
                  <a:pt x="1245319" y="122137"/>
                </a:lnTo>
                <a:lnTo>
                  <a:pt x="1226661" y="119896"/>
                </a:lnTo>
                <a:lnTo>
                  <a:pt x="1207438" y="118392"/>
                </a:lnTo>
                <a:lnTo>
                  <a:pt x="1188170" y="117832"/>
                </a:lnTo>
                <a:lnTo>
                  <a:pt x="1169142" y="118235"/>
                </a:lnTo>
                <a:lnTo>
                  <a:pt x="1150436" y="119471"/>
                </a:lnTo>
                <a:lnTo>
                  <a:pt x="1132029" y="121364"/>
                </a:lnTo>
                <a:lnTo>
                  <a:pt x="1113880" y="123750"/>
                </a:lnTo>
                <a:lnTo>
                  <a:pt x="1096419" y="126656"/>
                </a:lnTo>
                <a:lnTo>
                  <a:pt x="1080519" y="130283"/>
                </a:lnTo>
                <a:lnTo>
                  <a:pt x="1066513" y="134682"/>
                </a:lnTo>
                <a:lnTo>
                  <a:pt x="1053785" y="139602"/>
                </a:lnTo>
                <a:lnTo>
                  <a:pt x="1041089" y="144596"/>
                </a:lnTo>
                <a:lnTo>
                  <a:pt x="1027687" y="149399"/>
                </a:lnTo>
                <a:lnTo>
                  <a:pt x="1013375" y="153928"/>
                </a:lnTo>
                <a:lnTo>
                  <a:pt x="998223" y="158196"/>
                </a:lnTo>
                <a:lnTo>
                  <a:pt x="982396" y="162247"/>
                </a:lnTo>
                <a:lnTo>
                  <a:pt x="966223" y="165966"/>
                </a:lnTo>
                <a:lnTo>
                  <a:pt x="950154" y="169092"/>
                </a:lnTo>
                <a:lnTo>
                  <a:pt x="934432" y="171525"/>
                </a:lnTo>
                <a:lnTo>
                  <a:pt x="919268" y="173160"/>
                </a:lnTo>
                <a:lnTo>
                  <a:pt x="904926" y="173808"/>
                </a:lnTo>
                <a:lnTo>
                  <a:pt x="891463" y="173464"/>
                </a:lnTo>
                <a:lnTo>
                  <a:pt x="878777" y="172267"/>
                </a:lnTo>
                <a:lnTo>
                  <a:pt x="866710" y="170401"/>
                </a:lnTo>
                <a:lnTo>
                  <a:pt x="855096" y="168037"/>
                </a:lnTo>
                <a:lnTo>
                  <a:pt x="843480" y="165317"/>
                </a:lnTo>
                <a:lnTo>
                  <a:pt x="831148" y="162345"/>
                </a:lnTo>
                <a:lnTo>
                  <a:pt x="817778" y="159200"/>
                </a:lnTo>
                <a:lnTo>
                  <a:pt x="803712" y="155937"/>
                </a:lnTo>
                <a:lnTo>
                  <a:pt x="789730" y="152593"/>
                </a:lnTo>
                <a:lnTo>
                  <a:pt x="776292" y="149195"/>
                </a:lnTo>
                <a:lnTo>
                  <a:pt x="763507" y="145760"/>
                </a:lnTo>
                <a:lnTo>
                  <a:pt x="751316" y="142300"/>
                </a:lnTo>
                <a:lnTo>
                  <a:pt x="739590" y="138828"/>
                </a:lnTo>
                <a:lnTo>
                  <a:pt x="727886" y="135514"/>
                </a:lnTo>
                <a:lnTo>
                  <a:pt x="715487" y="132667"/>
                </a:lnTo>
                <a:lnTo>
                  <a:pt x="702061" y="130425"/>
                </a:lnTo>
                <a:lnTo>
                  <a:pt x="687615" y="128921"/>
                </a:lnTo>
                <a:lnTo>
                  <a:pt x="672314" y="128361"/>
                </a:lnTo>
                <a:lnTo>
                  <a:pt x="656358" y="128768"/>
                </a:lnTo>
                <a:lnTo>
                  <a:pt x="640084" y="130177"/>
                </a:lnTo>
                <a:lnTo>
                  <a:pt x="623941" y="132718"/>
                </a:lnTo>
                <a:lnTo>
                  <a:pt x="608166" y="136348"/>
                </a:lnTo>
                <a:lnTo>
                  <a:pt x="592965" y="140734"/>
                </a:lnTo>
                <a:lnTo>
                  <a:pt x="578597" y="145361"/>
                </a:lnTo>
                <a:lnTo>
                  <a:pt x="565107" y="149914"/>
                </a:lnTo>
                <a:lnTo>
                  <a:pt x="552064" y="154274"/>
                </a:lnTo>
                <a:lnTo>
                  <a:pt x="538691" y="158428"/>
                </a:lnTo>
                <a:lnTo>
                  <a:pt x="524584" y="162406"/>
                </a:lnTo>
                <a:lnTo>
                  <a:pt x="510004" y="166247"/>
                </a:lnTo>
                <a:lnTo>
                  <a:pt x="495670" y="169987"/>
                </a:lnTo>
                <a:lnTo>
                  <a:pt x="481986" y="173646"/>
                </a:lnTo>
                <a:lnTo>
                  <a:pt x="468866" y="176918"/>
                </a:lnTo>
                <a:lnTo>
                  <a:pt x="455916" y="179204"/>
                </a:lnTo>
                <a:lnTo>
                  <a:pt x="442877" y="180256"/>
                </a:lnTo>
                <a:lnTo>
                  <a:pt x="429815" y="180147"/>
                </a:lnTo>
                <a:lnTo>
                  <a:pt x="417032" y="179086"/>
                </a:lnTo>
                <a:lnTo>
                  <a:pt x="404687" y="177298"/>
                </a:lnTo>
                <a:lnTo>
                  <a:pt x="392785" y="174981"/>
                </a:lnTo>
                <a:lnTo>
                  <a:pt x="381260" y="172288"/>
                </a:lnTo>
                <a:lnTo>
                  <a:pt x="370012" y="169334"/>
                </a:lnTo>
                <a:lnTo>
                  <a:pt x="358475" y="166200"/>
                </a:lnTo>
                <a:lnTo>
                  <a:pt x="345664" y="162943"/>
                </a:lnTo>
                <a:lnTo>
                  <a:pt x="331151" y="159608"/>
                </a:lnTo>
                <a:lnTo>
                  <a:pt x="315164" y="156386"/>
                </a:lnTo>
                <a:lnTo>
                  <a:pt x="298289" y="153601"/>
                </a:lnTo>
                <a:lnTo>
                  <a:pt x="280975" y="151395"/>
                </a:lnTo>
                <a:lnTo>
                  <a:pt x="263470" y="149746"/>
                </a:lnTo>
                <a:lnTo>
                  <a:pt x="245893" y="148555"/>
                </a:lnTo>
                <a:lnTo>
                  <a:pt x="228302" y="147721"/>
                </a:lnTo>
                <a:lnTo>
                  <a:pt x="210881" y="147313"/>
                </a:lnTo>
                <a:lnTo>
                  <a:pt x="193943" y="147563"/>
                </a:lnTo>
                <a:lnTo>
                  <a:pt x="177620" y="148550"/>
                </a:lnTo>
                <a:lnTo>
                  <a:pt x="161877" y="150365"/>
                </a:lnTo>
                <a:lnTo>
                  <a:pt x="146611" y="153187"/>
                </a:lnTo>
                <a:lnTo>
                  <a:pt x="131710" y="157004"/>
                </a:lnTo>
                <a:lnTo>
                  <a:pt x="117074" y="161347"/>
                </a:lnTo>
                <a:lnTo>
                  <a:pt x="102626" y="165414"/>
                </a:lnTo>
                <a:lnTo>
                  <a:pt x="88314" y="168772"/>
                </a:lnTo>
                <a:lnTo>
                  <a:pt x="74124" y="171352"/>
                </a:lnTo>
                <a:lnTo>
                  <a:pt x="58372" y="173519"/>
                </a:lnTo>
                <a:lnTo>
                  <a:pt x="36319" y="175458"/>
                </a:lnTo>
                <a:lnTo>
                  <a:pt x="0" y="177495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1306587" y="1179191"/>
            <a:ext cx="483258" cy="335898"/>
            <a:chOff x="1306587" y="1179191"/>
            <a:chExt cx="483258" cy="335898"/>
          </a:xfrm>
        </p:grpSpPr>
        <p:sp>
          <p:nvSpPr>
            <p:cNvPr id="54" name="Freeform 53"/>
            <p:cNvSpPr/>
            <p:nvPr/>
          </p:nvSpPr>
          <p:spPr>
            <a:xfrm>
              <a:off x="1306587" y="1179191"/>
              <a:ext cx="177932" cy="335898"/>
            </a:xfrm>
            <a:custGeom>
              <a:avLst/>
              <a:gdLst/>
              <a:ahLst/>
              <a:cxnLst/>
              <a:rect l="0" t="0" r="0" b="0"/>
              <a:pathLst>
                <a:path w="177932" h="335898">
                  <a:moveTo>
                    <a:pt x="51589" y="0"/>
                  </a:moveTo>
                  <a:lnTo>
                    <a:pt x="48655" y="8936"/>
                  </a:lnTo>
                  <a:lnTo>
                    <a:pt x="45873" y="18563"/>
                  </a:lnTo>
                  <a:lnTo>
                    <a:pt x="42978" y="29855"/>
                  </a:lnTo>
                  <a:lnTo>
                    <a:pt x="40110" y="42695"/>
                  </a:lnTo>
                  <a:lnTo>
                    <a:pt x="37594" y="56823"/>
                  </a:lnTo>
                  <a:lnTo>
                    <a:pt x="35578" y="71952"/>
                  </a:lnTo>
                  <a:lnTo>
                    <a:pt x="33893" y="87986"/>
                  </a:lnTo>
                  <a:lnTo>
                    <a:pt x="32150" y="105023"/>
                  </a:lnTo>
                  <a:lnTo>
                    <a:pt x="30128" y="123029"/>
                  </a:lnTo>
                  <a:lnTo>
                    <a:pt x="27939" y="141694"/>
                  </a:lnTo>
                  <a:lnTo>
                    <a:pt x="25923" y="160528"/>
                  </a:lnTo>
                  <a:lnTo>
                    <a:pt x="24265" y="179231"/>
                  </a:lnTo>
                  <a:lnTo>
                    <a:pt x="22830" y="197536"/>
                  </a:lnTo>
                  <a:lnTo>
                    <a:pt x="21259" y="215133"/>
                  </a:lnTo>
                  <a:lnTo>
                    <a:pt x="19351" y="231928"/>
                  </a:lnTo>
                  <a:lnTo>
                    <a:pt x="17069" y="247834"/>
                  </a:lnTo>
                  <a:lnTo>
                    <a:pt x="14459" y="262683"/>
                  </a:lnTo>
                  <a:lnTo>
                    <a:pt x="11588" y="276491"/>
                  </a:lnTo>
                  <a:lnTo>
                    <a:pt x="8525" y="289410"/>
                  </a:lnTo>
                  <a:lnTo>
                    <a:pt x="5323" y="301634"/>
                  </a:lnTo>
                  <a:lnTo>
                    <a:pt x="2058" y="313325"/>
                  </a:lnTo>
                  <a:lnTo>
                    <a:pt x="0" y="323928"/>
                  </a:lnTo>
                  <a:lnTo>
                    <a:pt x="824" y="331686"/>
                  </a:lnTo>
                  <a:lnTo>
                    <a:pt x="4469" y="335479"/>
                  </a:lnTo>
                  <a:lnTo>
                    <a:pt x="10647" y="335897"/>
                  </a:lnTo>
                  <a:lnTo>
                    <a:pt x="18944" y="333890"/>
                  </a:lnTo>
                  <a:lnTo>
                    <a:pt x="28732" y="330391"/>
                  </a:lnTo>
                  <a:lnTo>
                    <a:pt x="39277" y="326254"/>
                  </a:lnTo>
                  <a:lnTo>
                    <a:pt x="50107" y="321977"/>
                  </a:lnTo>
                  <a:lnTo>
                    <a:pt x="61155" y="317776"/>
                  </a:lnTo>
                  <a:lnTo>
                    <a:pt x="72638" y="313715"/>
                  </a:lnTo>
                  <a:lnTo>
                    <a:pt x="84661" y="309797"/>
                  </a:lnTo>
                  <a:lnTo>
                    <a:pt x="97195" y="306163"/>
                  </a:lnTo>
                  <a:lnTo>
                    <a:pt x="110148" y="303093"/>
                  </a:lnTo>
                  <a:lnTo>
                    <a:pt x="123405" y="300692"/>
                  </a:lnTo>
                  <a:lnTo>
                    <a:pt x="136271" y="298905"/>
                  </a:lnTo>
                  <a:lnTo>
                    <a:pt x="148750" y="297429"/>
                  </a:lnTo>
                  <a:lnTo>
                    <a:pt x="161936" y="296134"/>
                  </a:lnTo>
                  <a:lnTo>
                    <a:pt x="17793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47647" y="132659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34" y="8611"/>
                  </a:lnTo>
                  <a:lnTo>
                    <a:pt x="70140" y="11479"/>
                  </a:lnTo>
                  <a:lnTo>
                    <a:pt x="59997" y="13995"/>
                  </a:lnTo>
                  <a:lnTo>
                    <a:pt x="48970" y="16006"/>
                  </a:lnTo>
                  <a:lnTo>
                    <a:pt x="37777" y="17522"/>
                  </a:lnTo>
                  <a:lnTo>
                    <a:pt x="26687" y="18783"/>
                  </a:lnTo>
                  <a:lnTo>
                    <a:pt x="14725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58176" y="117919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79" y="1999"/>
                  </a:lnTo>
                  <a:lnTo>
                    <a:pt x="83404" y="3686"/>
                  </a:lnTo>
                  <a:lnTo>
                    <a:pt x="72412" y="5355"/>
                  </a:lnTo>
                  <a:lnTo>
                    <a:pt x="60783" y="6772"/>
                  </a:lnTo>
                  <a:lnTo>
                    <a:pt x="48974" y="8075"/>
                  </a:lnTo>
                  <a:lnTo>
                    <a:pt x="36653" y="9907"/>
                  </a:lnTo>
                  <a:lnTo>
                    <a:pt x="21617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37160" y="1379233"/>
              <a:ext cx="94758" cy="94757"/>
            </a:xfrm>
            <a:custGeom>
              <a:avLst/>
              <a:gdLst/>
              <a:ahLst/>
              <a:cxnLst/>
              <a:rect l="0" t="0" r="0" b="0"/>
              <a:pathLst>
                <a:path w="94758" h="94757">
                  <a:moveTo>
                    <a:pt x="94757" y="0"/>
                  </a:moveTo>
                  <a:lnTo>
                    <a:pt x="86022" y="5867"/>
                  </a:lnTo>
                  <a:lnTo>
                    <a:pt x="78316" y="11432"/>
                  </a:lnTo>
                  <a:lnTo>
                    <a:pt x="70914" y="17231"/>
                  </a:lnTo>
                  <a:lnTo>
                    <a:pt x="63653" y="23312"/>
                  </a:lnTo>
                  <a:lnTo>
                    <a:pt x="56474" y="29642"/>
                  </a:lnTo>
                  <a:lnTo>
                    <a:pt x="49348" y="36169"/>
                  </a:lnTo>
                  <a:lnTo>
                    <a:pt x="42258" y="42845"/>
                  </a:lnTo>
                  <a:lnTo>
                    <a:pt x="35191" y="49628"/>
                  </a:lnTo>
                  <a:lnTo>
                    <a:pt x="28149" y="56481"/>
                  </a:lnTo>
                  <a:lnTo>
                    <a:pt x="21431" y="63271"/>
                  </a:lnTo>
                  <a:lnTo>
                    <a:pt x="14964" y="70536"/>
                  </a:lnTo>
                  <a:lnTo>
                    <a:pt x="8182" y="8003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47689" y="1379233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31" y="23843"/>
                  </a:lnTo>
                  <a:lnTo>
                    <a:pt x="23312" y="31104"/>
                  </a:lnTo>
                  <a:lnTo>
                    <a:pt x="29642" y="38282"/>
                  </a:lnTo>
                  <a:lnTo>
                    <a:pt x="36170" y="45403"/>
                  </a:lnTo>
                  <a:lnTo>
                    <a:pt x="42927" y="52374"/>
                  </a:lnTo>
                  <a:lnTo>
                    <a:pt x="50906" y="59781"/>
                  </a:lnTo>
                  <a:lnTo>
                    <a:pt x="63041" y="69393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79316" y="12528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779316" y="136870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2080692" y="852808"/>
            <a:ext cx="7163330" cy="736996"/>
            <a:chOff x="2080692" y="852808"/>
            <a:chExt cx="7163330" cy="736996"/>
          </a:xfrm>
        </p:grpSpPr>
        <p:sp>
          <p:nvSpPr>
            <p:cNvPr id="62" name="Freeform 61"/>
            <p:cNvSpPr/>
            <p:nvPr/>
          </p:nvSpPr>
          <p:spPr>
            <a:xfrm>
              <a:off x="2080692" y="1079336"/>
              <a:ext cx="267163" cy="384133"/>
            </a:xfrm>
            <a:custGeom>
              <a:avLst/>
              <a:gdLst/>
              <a:ahLst/>
              <a:cxnLst/>
              <a:rect l="0" t="0" r="0" b="0"/>
              <a:pathLst>
                <a:path w="267163" h="384133">
                  <a:moveTo>
                    <a:pt x="172406" y="36684"/>
                  </a:moveTo>
                  <a:lnTo>
                    <a:pt x="166539" y="30817"/>
                  </a:lnTo>
                  <a:lnTo>
                    <a:pt x="160974" y="25252"/>
                  </a:lnTo>
                  <a:lnTo>
                    <a:pt x="155166" y="19462"/>
                  </a:lnTo>
                  <a:lnTo>
                    <a:pt x="148739" y="13727"/>
                  </a:lnTo>
                  <a:lnTo>
                    <a:pt x="141113" y="8694"/>
                  </a:lnTo>
                  <a:lnTo>
                    <a:pt x="132083" y="4677"/>
                  </a:lnTo>
                  <a:lnTo>
                    <a:pt x="121929" y="1825"/>
                  </a:lnTo>
                  <a:lnTo>
                    <a:pt x="111202" y="284"/>
                  </a:lnTo>
                  <a:lnTo>
                    <a:pt x="100290" y="0"/>
                  </a:lnTo>
                  <a:lnTo>
                    <a:pt x="89542" y="1099"/>
                  </a:lnTo>
                  <a:lnTo>
                    <a:pt x="79333" y="3956"/>
                  </a:lnTo>
                  <a:lnTo>
                    <a:pt x="69804" y="8617"/>
                  </a:lnTo>
                  <a:lnTo>
                    <a:pt x="60916" y="14847"/>
                  </a:lnTo>
                  <a:lnTo>
                    <a:pt x="52552" y="22316"/>
                  </a:lnTo>
                  <a:lnTo>
                    <a:pt x="44593" y="30714"/>
                  </a:lnTo>
                  <a:lnTo>
                    <a:pt x="37092" y="39943"/>
                  </a:lnTo>
                  <a:lnTo>
                    <a:pt x="30273" y="50116"/>
                  </a:lnTo>
                  <a:lnTo>
                    <a:pt x="24207" y="61216"/>
                  </a:lnTo>
                  <a:lnTo>
                    <a:pt x="18981" y="73110"/>
                  </a:lnTo>
                  <a:lnTo>
                    <a:pt x="14768" y="85626"/>
                  </a:lnTo>
                  <a:lnTo>
                    <a:pt x="11560" y="98603"/>
                  </a:lnTo>
                  <a:lnTo>
                    <a:pt x="9050" y="111911"/>
                  </a:lnTo>
                  <a:lnTo>
                    <a:pt x="6742" y="125451"/>
                  </a:lnTo>
                  <a:lnTo>
                    <a:pt x="4341" y="139156"/>
                  </a:lnTo>
                  <a:lnTo>
                    <a:pt x="2065" y="153139"/>
                  </a:lnTo>
                  <a:lnTo>
                    <a:pt x="522" y="167672"/>
                  </a:lnTo>
                  <a:lnTo>
                    <a:pt x="0" y="182856"/>
                  </a:lnTo>
                  <a:lnTo>
                    <a:pt x="311" y="198477"/>
                  </a:lnTo>
                  <a:lnTo>
                    <a:pt x="985" y="214118"/>
                  </a:lnTo>
                  <a:lnTo>
                    <a:pt x="1702" y="229523"/>
                  </a:lnTo>
                  <a:lnTo>
                    <a:pt x="2487" y="244461"/>
                  </a:lnTo>
                  <a:lnTo>
                    <a:pt x="3614" y="258644"/>
                  </a:lnTo>
                  <a:lnTo>
                    <a:pt x="5221" y="271998"/>
                  </a:lnTo>
                  <a:lnTo>
                    <a:pt x="7299" y="284609"/>
                  </a:lnTo>
                  <a:lnTo>
                    <a:pt x="9772" y="296626"/>
                  </a:lnTo>
                  <a:lnTo>
                    <a:pt x="12555" y="308197"/>
                  </a:lnTo>
                  <a:lnTo>
                    <a:pt x="15730" y="319444"/>
                  </a:lnTo>
                  <a:lnTo>
                    <a:pt x="19539" y="330464"/>
                  </a:lnTo>
                  <a:lnTo>
                    <a:pt x="24070" y="341317"/>
                  </a:lnTo>
                  <a:lnTo>
                    <a:pt x="29417" y="351725"/>
                  </a:lnTo>
                  <a:lnTo>
                    <a:pt x="35763" y="361109"/>
                  </a:lnTo>
                  <a:lnTo>
                    <a:pt x="43109" y="369224"/>
                  </a:lnTo>
                  <a:lnTo>
                    <a:pt x="51314" y="375824"/>
                  </a:lnTo>
                  <a:lnTo>
                    <a:pt x="60192" y="380508"/>
                  </a:lnTo>
                  <a:lnTo>
                    <a:pt x="69565" y="383244"/>
                  </a:lnTo>
                  <a:lnTo>
                    <a:pt x="79129" y="384132"/>
                  </a:lnTo>
                  <a:lnTo>
                    <a:pt x="88469" y="383224"/>
                  </a:lnTo>
                  <a:lnTo>
                    <a:pt x="97378" y="380728"/>
                  </a:lnTo>
                  <a:lnTo>
                    <a:pt x="105833" y="376954"/>
                  </a:lnTo>
                  <a:lnTo>
                    <a:pt x="113899" y="372213"/>
                  </a:lnTo>
                  <a:lnTo>
                    <a:pt x="121656" y="366765"/>
                  </a:lnTo>
                  <a:lnTo>
                    <a:pt x="129018" y="360652"/>
                  </a:lnTo>
                  <a:lnTo>
                    <a:pt x="135744" y="353717"/>
                  </a:lnTo>
                  <a:lnTo>
                    <a:pt x="141752" y="345940"/>
                  </a:lnTo>
                  <a:lnTo>
                    <a:pt x="147109" y="337429"/>
                  </a:lnTo>
                  <a:lnTo>
                    <a:pt x="151942" y="328338"/>
                  </a:lnTo>
                  <a:lnTo>
                    <a:pt x="156375" y="318808"/>
                  </a:lnTo>
                  <a:lnTo>
                    <a:pt x="160353" y="308799"/>
                  </a:lnTo>
                  <a:lnTo>
                    <a:pt x="163652" y="298094"/>
                  </a:lnTo>
                  <a:lnTo>
                    <a:pt x="166197" y="286642"/>
                  </a:lnTo>
                  <a:lnTo>
                    <a:pt x="167737" y="274850"/>
                  </a:lnTo>
                  <a:lnTo>
                    <a:pt x="167788" y="263467"/>
                  </a:lnTo>
                  <a:lnTo>
                    <a:pt x="166222" y="252891"/>
                  </a:lnTo>
                  <a:lnTo>
                    <a:pt x="163050" y="243333"/>
                  </a:lnTo>
                  <a:lnTo>
                    <a:pt x="158254" y="234986"/>
                  </a:lnTo>
                  <a:lnTo>
                    <a:pt x="152053" y="227860"/>
                  </a:lnTo>
                  <a:lnTo>
                    <a:pt x="146878" y="223250"/>
                  </a:lnTo>
                  <a:lnTo>
                    <a:pt x="146345" y="222067"/>
                  </a:lnTo>
                  <a:lnTo>
                    <a:pt x="150878" y="222427"/>
                  </a:lnTo>
                  <a:lnTo>
                    <a:pt x="159262" y="223200"/>
                  </a:lnTo>
                  <a:lnTo>
                    <a:pt x="170048" y="223965"/>
                  </a:lnTo>
                  <a:lnTo>
                    <a:pt x="182213" y="224595"/>
                  </a:lnTo>
                  <a:lnTo>
                    <a:pt x="195124" y="225074"/>
                  </a:lnTo>
                  <a:lnTo>
                    <a:pt x="209961" y="225474"/>
                  </a:lnTo>
                  <a:lnTo>
                    <a:pt x="231365" y="225828"/>
                  </a:lnTo>
                  <a:lnTo>
                    <a:pt x="267162" y="226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67612" y="1273948"/>
              <a:ext cx="106586" cy="147708"/>
            </a:xfrm>
            <a:custGeom>
              <a:avLst/>
              <a:gdLst/>
              <a:ahLst/>
              <a:cxnLst/>
              <a:rect l="0" t="0" r="0" b="0"/>
              <a:pathLst>
                <a:path w="106586" h="147708">
                  <a:moveTo>
                    <a:pt x="22357" y="73699"/>
                  </a:moveTo>
                  <a:lnTo>
                    <a:pt x="19557" y="82568"/>
                  </a:lnTo>
                  <a:lnTo>
                    <a:pt x="18055" y="91555"/>
                  </a:lnTo>
                  <a:lnTo>
                    <a:pt x="17744" y="101550"/>
                  </a:lnTo>
                  <a:lnTo>
                    <a:pt x="18251" y="112530"/>
                  </a:lnTo>
                  <a:lnTo>
                    <a:pt x="19070" y="124342"/>
                  </a:lnTo>
                  <a:lnTo>
                    <a:pt x="19883" y="136700"/>
                  </a:lnTo>
                  <a:lnTo>
                    <a:pt x="20462" y="145917"/>
                  </a:lnTo>
                  <a:lnTo>
                    <a:pt x="20467" y="147707"/>
                  </a:lnTo>
                  <a:lnTo>
                    <a:pt x="19653" y="143696"/>
                  </a:lnTo>
                  <a:lnTo>
                    <a:pt x="18089" y="136149"/>
                  </a:lnTo>
                  <a:lnTo>
                    <a:pt x="15942" y="126772"/>
                  </a:lnTo>
                  <a:lnTo>
                    <a:pt x="13372" y="116561"/>
                  </a:lnTo>
                  <a:lnTo>
                    <a:pt x="10503" y="106012"/>
                  </a:lnTo>
                  <a:lnTo>
                    <a:pt x="7428" y="95354"/>
                  </a:lnTo>
                  <a:lnTo>
                    <a:pt x="4226" y="84683"/>
                  </a:lnTo>
                  <a:lnTo>
                    <a:pt x="1432" y="74030"/>
                  </a:lnTo>
                  <a:lnTo>
                    <a:pt x="0" y="63405"/>
                  </a:lnTo>
                  <a:lnTo>
                    <a:pt x="344" y="52814"/>
                  </a:lnTo>
                  <a:lnTo>
                    <a:pt x="2543" y="42580"/>
                  </a:lnTo>
                  <a:lnTo>
                    <a:pt x="6611" y="33313"/>
                  </a:lnTo>
                  <a:lnTo>
                    <a:pt x="12354" y="25271"/>
                  </a:lnTo>
                  <a:lnTo>
                    <a:pt x="19615" y="18549"/>
                  </a:lnTo>
                  <a:lnTo>
                    <a:pt x="28376" y="13251"/>
                  </a:lnTo>
                  <a:lnTo>
                    <a:pt x="38477" y="9280"/>
                  </a:lnTo>
                  <a:lnTo>
                    <a:pt x="49441" y="6403"/>
                  </a:lnTo>
                  <a:lnTo>
                    <a:pt x="61842" y="4060"/>
                  </a:lnTo>
                  <a:lnTo>
                    <a:pt x="79000" y="2044"/>
                  </a:lnTo>
                  <a:lnTo>
                    <a:pt x="1065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89724" y="1316515"/>
              <a:ext cx="173986" cy="124527"/>
            </a:xfrm>
            <a:custGeom>
              <a:avLst/>
              <a:gdLst/>
              <a:ahLst/>
              <a:cxnLst/>
              <a:rect l="0" t="0" r="0" b="0"/>
              <a:pathLst>
                <a:path w="173986" h="124527">
                  <a:moveTo>
                    <a:pt x="110814" y="31132"/>
                  </a:moveTo>
                  <a:lnTo>
                    <a:pt x="104947" y="25265"/>
                  </a:lnTo>
                  <a:lnTo>
                    <a:pt x="99382" y="19700"/>
                  </a:lnTo>
                  <a:lnTo>
                    <a:pt x="93578" y="13915"/>
                  </a:lnTo>
                  <a:lnTo>
                    <a:pt x="87325" y="8353"/>
                  </a:lnTo>
                  <a:lnTo>
                    <a:pt x="80347" y="3968"/>
                  </a:lnTo>
                  <a:lnTo>
                    <a:pt x="72566" y="1199"/>
                  </a:lnTo>
                  <a:lnTo>
                    <a:pt x="64064" y="0"/>
                  </a:lnTo>
                  <a:lnTo>
                    <a:pt x="54985" y="107"/>
                  </a:lnTo>
                  <a:lnTo>
                    <a:pt x="45481" y="1226"/>
                  </a:lnTo>
                  <a:lnTo>
                    <a:pt x="35998" y="3418"/>
                  </a:lnTo>
                  <a:lnTo>
                    <a:pt x="27246" y="7082"/>
                  </a:lnTo>
                  <a:lnTo>
                    <a:pt x="19553" y="12327"/>
                  </a:lnTo>
                  <a:lnTo>
                    <a:pt x="13068" y="19135"/>
                  </a:lnTo>
                  <a:lnTo>
                    <a:pt x="7929" y="27531"/>
                  </a:lnTo>
                  <a:lnTo>
                    <a:pt x="4069" y="37368"/>
                  </a:lnTo>
                  <a:lnTo>
                    <a:pt x="1442" y="48381"/>
                  </a:lnTo>
                  <a:lnTo>
                    <a:pt x="112" y="60289"/>
                  </a:lnTo>
                  <a:lnTo>
                    <a:pt x="0" y="72837"/>
                  </a:lnTo>
                  <a:lnTo>
                    <a:pt x="1228" y="85346"/>
                  </a:lnTo>
                  <a:lnTo>
                    <a:pt x="4178" y="96751"/>
                  </a:lnTo>
                  <a:lnTo>
                    <a:pt x="8905" y="106555"/>
                  </a:lnTo>
                  <a:lnTo>
                    <a:pt x="15181" y="114457"/>
                  </a:lnTo>
                  <a:lnTo>
                    <a:pt x="22682" y="120098"/>
                  </a:lnTo>
                  <a:lnTo>
                    <a:pt x="31087" y="123507"/>
                  </a:lnTo>
                  <a:lnTo>
                    <a:pt x="39812" y="124526"/>
                  </a:lnTo>
                  <a:lnTo>
                    <a:pt x="48049" y="122649"/>
                  </a:lnTo>
                  <a:lnTo>
                    <a:pt x="55397" y="117875"/>
                  </a:lnTo>
                  <a:lnTo>
                    <a:pt x="61819" y="110775"/>
                  </a:lnTo>
                  <a:lnTo>
                    <a:pt x="67448" y="102192"/>
                  </a:lnTo>
                  <a:lnTo>
                    <a:pt x="72473" y="92791"/>
                  </a:lnTo>
                  <a:lnTo>
                    <a:pt x="77576" y="84129"/>
                  </a:lnTo>
                  <a:lnTo>
                    <a:pt x="83641" y="79417"/>
                  </a:lnTo>
                  <a:lnTo>
                    <a:pt x="90298" y="79721"/>
                  </a:lnTo>
                  <a:lnTo>
                    <a:pt x="96772" y="82931"/>
                  </a:lnTo>
                  <a:lnTo>
                    <a:pt x="103255" y="87509"/>
                  </a:lnTo>
                  <a:lnTo>
                    <a:pt x="110232" y="92479"/>
                  </a:lnTo>
                  <a:lnTo>
                    <a:pt x="117920" y="97353"/>
                  </a:lnTo>
                  <a:lnTo>
                    <a:pt x="126235" y="101622"/>
                  </a:lnTo>
                  <a:lnTo>
                    <a:pt x="135937" y="104916"/>
                  </a:lnTo>
                  <a:lnTo>
                    <a:pt x="150117" y="106399"/>
                  </a:lnTo>
                  <a:lnTo>
                    <a:pt x="173985" y="104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84766" y="1308614"/>
              <a:ext cx="117642" cy="276287"/>
            </a:xfrm>
            <a:custGeom>
              <a:avLst/>
              <a:gdLst/>
              <a:ahLst/>
              <a:cxnLst/>
              <a:rect l="0" t="0" r="0" b="0"/>
              <a:pathLst>
                <a:path w="117642" h="276287">
                  <a:moveTo>
                    <a:pt x="0" y="81147"/>
                  </a:moveTo>
                  <a:lnTo>
                    <a:pt x="2867" y="95749"/>
                  </a:lnTo>
                  <a:lnTo>
                    <a:pt x="5009" y="109020"/>
                  </a:lnTo>
                  <a:lnTo>
                    <a:pt x="6617" y="122221"/>
                  </a:lnTo>
                  <a:lnTo>
                    <a:pt x="7970" y="135563"/>
                  </a:lnTo>
                  <a:lnTo>
                    <a:pt x="9467" y="149072"/>
                  </a:lnTo>
                  <a:lnTo>
                    <a:pt x="11318" y="162725"/>
                  </a:lnTo>
                  <a:lnTo>
                    <a:pt x="13558" y="176491"/>
                  </a:lnTo>
                  <a:lnTo>
                    <a:pt x="16138" y="190341"/>
                  </a:lnTo>
                  <a:lnTo>
                    <a:pt x="18983" y="204254"/>
                  </a:lnTo>
                  <a:lnTo>
                    <a:pt x="21860" y="218377"/>
                  </a:lnTo>
                  <a:lnTo>
                    <a:pt x="24404" y="233003"/>
                  </a:lnTo>
                  <a:lnTo>
                    <a:pt x="26439" y="248218"/>
                  </a:lnTo>
                  <a:lnTo>
                    <a:pt x="27785" y="262642"/>
                  </a:lnTo>
                  <a:lnTo>
                    <a:pt x="27569" y="272665"/>
                  </a:lnTo>
                  <a:lnTo>
                    <a:pt x="25504" y="276286"/>
                  </a:lnTo>
                  <a:lnTo>
                    <a:pt x="22746" y="274915"/>
                  </a:lnTo>
                  <a:lnTo>
                    <a:pt x="19922" y="269919"/>
                  </a:lnTo>
                  <a:lnTo>
                    <a:pt x="17441" y="261877"/>
                  </a:lnTo>
                  <a:lnTo>
                    <a:pt x="15461" y="251292"/>
                  </a:lnTo>
                  <a:lnTo>
                    <a:pt x="13806" y="238709"/>
                  </a:lnTo>
                  <a:lnTo>
                    <a:pt x="12087" y="224634"/>
                  </a:lnTo>
                  <a:lnTo>
                    <a:pt x="10084" y="209486"/>
                  </a:lnTo>
                  <a:lnTo>
                    <a:pt x="7908" y="193748"/>
                  </a:lnTo>
                  <a:lnTo>
                    <a:pt x="5900" y="177960"/>
                  </a:lnTo>
                  <a:lnTo>
                    <a:pt x="4258" y="162416"/>
                  </a:lnTo>
                  <a:lnTo>
                    <a:pt x="3173" y="147199"/>
                  </a:lnTo>
                  <a:lnTo>
                    <a:pt x="2902" y="132287"/>
                  </a:lnTo>
                  <a:lnTo>
                    <a:pt x="3502" y="117627"/>
                  </a:lnTo>
                  <a:lnTo>
                    <a:pt x="4873" y="103323"/>
                  </a:lnTo>
                  <a:lnTo>
                    <a:pt x="6856" y="89630"/>
                  </a:lnTo>
                  <a:lnTo>
                    <a:pt x="9303" y="76637"/>
                  </a:lnTo>
                  <a:lnTo>
                    <a:pt x="12249" y="64284"/>
                  </a:lnTo>
                  <a:lnTo>
                    <a:pt x="15905" y="52447"/>
                  </a:lnTo>
                  <a:lnTo>
                    <a:pt x="20331" y="41010"/>
                  </a:lnTo>
                  <a:lnTo>
                    <a:pt x="25608" y="30193"/>
                  </a:lnTo>
                  <a:lnTo>
                    <a:pt x="31908" y="20528"/>
                  </a:lnTo>
                  <a:lnTo>
                    <a:pt x="39222" y="12225"/>
                  </a:lnTo>
                  <a:lnTo>
                    <a:pt x="47406" y="5666"/>
                  </a:lnTo>
                  <a:lnTo>
                    <a:pt x="56270" y="1542"/>
                  </a:lnTo>
                  <a:lnTo>
                    <a:pt x="65629" y="0"/>
                  </a:lnTo>
                  <a:lnTo>
                    <a:pt x="75014" y="897"/>
                  </a:lnTo>
                  <a:lnTo>
                    <a:pt x="83701" y="4075"/>
                  </a:lnTo>
                  <a:lnTo>
                    <a:pt x="91354" y="9209"/>
                  </a:lnTo>
                  <a:lnTo>
                    <a:pt x="97983" y="15889"/>
                  </a:lnTo>
                  <a:lnTo>
                    <a:pt x="103751" y="23727"/>
                  </a:lnTo>
                  <a:lnTo>
                    <a:pt x="108846" y="32399"/>
                  </a:lnTo>
                  <a:lnTo>
                    <a:pt x="113117" y="41659"/>
                  </a:lnTo>
                  <a:lnTo>
                    <a:pt x="116090" y="51327"/>
                  </a:lnTo>
                  <a:lnTo>
                    <a:pt x="117605" y="61270"/>
                  </a:lnTo>
                  <a:lnTo>
                    <a:pt x="117641" y="71234"/>
                  </a:lnTo>
                  <a:lnTo>
                    <a:pt x="116145" y="80852"/>
                  </a:lnTo>
                  <a:lnTo>
                    <a:pt x="113243" y="89947"/>
                  </a:lnTo>
                  <a:lnTo>
                    <a:pt x="109024" y="98359"/>
                  </a:lnTo>
                  <a:lnTo>
                    <a:pt x="103451" y="105864"/>
                  </a:lnTo>
                  <a:lnTo>
                    <a:pt x="96640" y="112426"/>
                  </a:lnTo>
                  <a:lnTo>
                    <a:pt x="89076" y="118020"/>
                  </a:lnTo>
                  <a:lnTo>
                    <a:pt x="80684" y="123086"/>
                  </a:lnTo>
                  <a:lnTo>
                    <a:pt x="69614" y="128069"/>
                  </a:lnTo>
                  <a:lnTo>
                    <a:pt x="52643" y="133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53222" y="1084435"/>
              <a:ext cx="126343" cy="347441"/>
            </a:xfrm>
            <a:custGeom>
              <a:avLst/>
              <a:gdLst/>
              <a:ahLst/>
              <a:cxnLst/>
              <a:rect l="0" t="0" r="0" b="0"/>
              <a:pathLst>
                <a:path w="126343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79"/>
                  </a:lnTo>
                  <a:lnTo>
                    <a:pt x="826" y="74104"/>
                  </a:lnTo>
                  <a:lnTo>
                    <a:pt x="2075" y="90424"/>
                  </a:lnTo>
                  <a:lnTo>
                    <a:pt x="3728" y="107114"/>
                  </a:lnTo>
                  <a:lnTo>
                    <a:pt x="5376" y="124071"/>
                  </a:lnTo>
                  <a:lnTo>
                    <a:pt x="6783" y="141210"/>
                  </a:lnTo>
                  <a:lnTo>
                    <a:pt x="8049" y="158311"/>
                  </a:lnTo>
                  <a:lnTo>
                    <a:pt x="9505" y="175025"/>
                  </a:lnTo>
                  <a:lnTo>
                    <a:pt x="11332" y="191195"/>
                  </a:lnTo>
                  <a:lnTo>
                    <a:pt x="13389" y="206834"/>
                  </a:lnTo>
                  <a:lnTo>
                    <a:pt x="15317" y="222029"/>
                  </a:lnTo>
                  <a:lnTo>
                    <a:pt x="16915" y="236883"/>
                  </a:lnTo>
                  <a:lnTo>
                    <a:pt x="18311" y="251487"/>
                  </a:lnTo>
                  <a:lnTo>
                    <a:pt x="19855" y="265913"/>
                  </a:lnTo>
                  <a:lnTo>
                    <a:pt x="21736" y="280211"/>
                  </a:lnTo>
                  <a:lnTo>
                    <a:pt x="23660" y="294255"/>
                  </a:lnTo>
                  <a:lnTo>
                    <a:pt x="24966" y="307765"/>
                  </a:lnTo>
                  <a:lnTo>
                    <a:pt x="25303" y="320564"/>
                  </a:lnTo>
                  <a:lnTo>
                    <a:pt x="23916" y="330312"/>
                  </a:lnTo>
                  <a:lnTo>
                    <a:pt x="20874" y="333819"/>
                  </a:lnTo>
                  <a:lnTo>
                    <a:pt x="17932" y="331643"/>
                  </a:lnTo>
                  <a:lnTo>
                    <a:pt x="15667" y="325414"/>
                  </a:lnTo>
                  <a:lnTo>
                    <a:pt x="14215" y="316491"/>
                  </a:lnTo>
                  <a:lnTo>
                    <a:pt x="13733" y="305809"/>
                  </a:lnTo>
                  <a:lnTo>
                    <a:pt x="14212" y="293984"/>
                  </a:lnTo>
                  <a:lnTo>
                    <a:pt x="15512" y="281576"/>
                  </a:lnTo>
                  <a:lnTo>
                    <a:pt x="17453" y="269150"/>
                  </a:lnTo>
                  <a:lnTo>
                    <a:pt x="19879" y="257014"/>
                  </a:lnTo>
                  <a:lnTo>
                    <a:pt x="22983" y="245571"/>
                  </a:lnTo>
                  <a:lnTo>
                    <a:pt x="27277" y="235408"/>
                  </a:lnTo>
                  <a:lnTo>
                    <a:pt x="32946" y="226734"/>
                  </a:lnTo>
                  <a:lnTo>
                    <a:pt x="39872" y="219909"/>
                  </a:lnTo>
                  <a:lnTo>
                    <a:pt x="47817" y="215596"/>
                  </a:lnTo>
                  <a:lnTo>
                    <a:pt x="56527" y="213924"/>
                  </a:lnTo>
                  <a:lnTo>
                    <a:pt x="65630" y="214732"/>
                  </a:lnTo>
                  <a:lnTo>
                    <a:pt x="74653" y="217850"/>
                  </a:lnTo>
                  <a:lnTo>
                    <a:pt x="83341" y="222947"/>
                  </a:lnTo>
                  <a:lnTo>
                    <a:pt x="91477" y="229773"/>
                  </a:lnTo>
                  <a:lnTo>
                    <a:pt x="98796" y="238240"/>
                  </a:lnTo>
                  <a:lnTo>
                    <a:pt x="105233" y="248153"/>
                  </a:lnTo>
                  <a:lnTo>
                    <a:pt x="110726" y="259231"/>
                  </a:lnTo>
                  <a:lnTo>
                    <a:pt x="115125" y="271190"/>
                  </a:lnTo>
                  <a:lnTo>
                    <a:pt x="118457" y="283776"/>
                  </a:lnTo>
                  <a:lnTo>
                    <a:pt x="120888" y="296386"/>
                  </a:lnTo>
                  <a:lnTo>
                    <a:pt x="122874" y="309410"/>
                  </a:lnTo>
                  <a:lnTo>
                    <a:pt x="124592" y="325103"/>
                  </a:lnTo>
                  <a:lnTo>
                    <a:pt x="12634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63875" y="873865"/>
              <a:ext cx="168437" cy="242156"/>
            </a:xfrm>
            <a:custGeom>
              <a:avLst/>
              <a:gdLst/>
              <a:ahLst/>
              <a:cxnLst/>
              <a:rect l="0" t="0" r="0" b="0"/>
              <a:pathLst>
                <a:path w="168437" h="242156">
                  <a:moveTo>
                    <a:pt x="73700" y="0"/>
                  </a:moveTo>
                  <a:lnTo>
                    <a:pt x="67832" y="5934"/>
                  </a:lnTo>
                  <a:lnTo>
                    <a:pt x="62267" y="12139"/>
                  </a:lnTo>
                  <a:lnTo>
                    <a:pt x="56468" y="19235"/>
                  </a:lnTo>
                  <a:lnTo>
                    <a:pt x="50388" y="27175"/>
                  </a:lnTo>
                  <a:lnTo>
                    <a:pt x="44058" y="35822"/>
                  </a:lnTo>
                  <a:lnTo>
                    <a:pt x="37530" y="45011"/>
                  </a:lnTo>
                  <a:lnTo>
                    <a:pt x="30854" y="54438"/>
                  </a:lnTo>
                  <a:lnTo>
                    <a:pt x="24071" y="63680"/>
                  </a:lnTo>
                  <a:lnTo>
                    <a:pt x="17224" y="72468"/>
                  </a:lnTo>
                  <a:lnTo>
                    <a:pt x="10744" y="78949"/>
                  </a:lnTo>
                  <a:lnTo>
                    <a:pt x="6059" y="80788"/>
                  </a:lnTo>
                  <a:lnTo>
                    <a:pt x="4367" y="78590"/>
                  </a:lnTo>
                  <a:lnTo>
                    <a:pt x="5341" y="73564"/>
                  </a:lnTo>
                  <a:lnTo>
                    <a:pt x="8268" y="66824"/>
                  </a:lnTo>
                  <a:lnTo>
                    <a:pt x="12541" y="59326"/>
                  </a:lnTo>
                  <a:lnTo>
                    <a:pt x="17733" y="51632"/>
                  </a:lnTo>
                  <a:lnTo>
                    <a:pt x="23871" y="44315"/>
                  </a:lnTo>
                  <a:lnTo>
                    <a:pt x="31368" y="38070"/>
                  </a:lnTo>
                  <a:lnTo>
                    <a:pt x="40342" y="33166"/>
                  </a:lnTo>
                  <a:lnTo>
                    <a:pt x="50475" y="29684"/>
                  </a:lnTo>
                  <a:lnTo>
                    <a:pt x="61196" y="27704"/>
                  </a:lnTo>
                  <a:lnTo>
                    <a:pt x="72102" y="27119"/>
                  </a:lnTo>
                  <a:lnTo>
                    <a:pt x="82679" y="28011"/>
                  </a:lnTo>
                  <a:lnTo>
                    <a:pt x="92242" y="30728"/>
                  </a:lnTo>
                  <a:lnTo>
                    <a:pt x="100509" y="35295"/>
                  </a:lnTo>
                  <a:lnTo>
                    <a:pt x="107227" y="41462"/>
                  </a:lnTo>
                  <a:lnTo>
                    <a:pt x="111999" y="48889"/>
                  </a:lnTo>
                  <a:lnTo>
                    <a:pt x="114797" y="57248"/>
                  </a:lnTo>
                  <a:lnTo>
                    <a:pt x="115729" y="66113"/>
                  </a:lnTo>
                  <a:lnTo>
                    <a:pt x="114851" y="74976"/>
                  </a:lnTo>
                  <a:lnTo>
                    <a:pt x="112371" y="83557"/>
                  </a:lnTo>
                  <a:lnTo>
                    <a:pt x="108437" y="91622"/>
                  </a:lnTo>
                  <a:lnTo>
                    <a:pt x="103057" y="98892"/>
                  </a:lnTo>
                  <a:lnTo>
                    <a:pt x="96442" y="105311"/>
                  </a:lnTo>
                  <a:lnTo>
                    <a:pt x="91469" y="111283"/>
                  </a:lnTo>
                  <a:lnTo>
                    <a:pt x="91504" y="116773"/>
                  </a:lnTo>
                  <a:lnTo>
                    <a:pt x="95477" y="121136"/>
                  </a:lnTo>
                  <a:lnTo>
                    <a:pt x="101931" y="124709"/>
                  </a:lnTo>
                  <a:lnTo>
                    <a:pt x="109904" y="127943"/>
                  </a:lnTo>
                  <a:lnTo>
                    <a:pt x="118811" y="131096"/>
                  </a:lnTo>
                  <a:lnTo>
                    <a:pt x="128291" y="134288"/>
                  </a:lnTo>
                  <a:lnTo>
                    <a:pt x="137801" y="137880"/>
                  </a:lnTo>
                  <a:lnTo>
                    <a:pt x="146594" y="142490"/>
                  </a:lnTo>
                  <a:lnTo>
                    <a:pt x="154321" y="148363"/>
                  </a:lnTo>
                  <a:lnTo>
                    <a:pt x="160663" y="155424"/>
                  </a:lnTo>
                  <a:lnTo>
                    <a:pt x="165177" y="163457"/>
                  </a:lnTo>
                  <a:lnTo>
                    <a:pt x="167795" y="172226"/>
                  </a:lnTo>
                  <a:lnTo>
                    <a:pt x="168436" y="181367"/>
                  </a:lnTo>
                  <a:lnTo>
                    <a:pt x="166829" y="190415"/>
                  </a:lnTo>
                  <a:lnTo>
                    <a:pt x="163043" y="199116"/>
                  </a:lnTo>
                  <a:lnTo>
                    <a:pt x="157248" y="207091"/>
                  </a:lnTo>
                  <a:lnTo>
                    <a:pt x="149547" y="213769"/>
                  </a:lnTo>
                  <a:lnTo>
                    <a:pt x="140185" y="218966"/>
                  </a:lnTo>
                  <a:lnTo>
                    <a:pt x="129494" y="222982"/>
                  </a:lnTo>
                  <a:lnTo>
                    <a:pt x="117802" y="226384"/>
                  </a:lnTo>
                  <a:lnTo>
                    <a:pt x="105385" y="229563"/>
                  </a:lnTo>
                  <a:lnTo>
                    <a:pt x="92456" y="232550"/>
                  </a:lnTo>
                  <a:lnTo>
                    <a:pt x="79172" y="235110"/>
                  </a:lnTo>
                  <a:lnTo>
                    <a:pt x="65657" y="237132"/>
                  </a:lnTo>
                  <a:lnTo>
                    <a:pt x="52403" y="238647"/>
                  </a:lnTo>
                  <a:lnTo>
                    <a:pt x="38870" y="239903"/>
                  </a:lnTo>
                  <a:lnTo>
                    <a:pt x="22752" y="24100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00704" y="1158134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21057"/>
                  </a:moveTo>
                  <a:lnTo>
                    <a:pt x="296391" y="18191"/>
                  </a:lnTo>
                  <a:lnTo>
                    <a:pt x="286764" y="16048"/>
                  </a:lnTo>
                  <a:lnTo>
                    <a:pt x="275477" y="14445"/>
                  </a:lnTo>
                  <a:lnTo>
                    <a:pt x="262809" y="13265"/>
                  </a:lnTo>
                  <a:lnTo>
                    <a:pt x="249330" y="12416"/>
                  </a:lnTo>
                  <a:lnTo>
                    <a:pt x="235453" y="11814"/>
                  </a:lnTo>
                  <a:lnTo>
                    <a:pt x="221245" y="11227"/>
                  </a:lnTo>
                  <a:lnTo>
                    <a:pt x="206505" y="10295"/>
                  </a:lnTo>
                  <a:lnTo>
                    <a:pt x="191155" y="8853"/>
                  </a:lnTo>
                  <a:lnTo>
                    <a:pt x="175409" y="7069"/>
                  </a:lnTo>
                  <a:lnTo>
                    <a:pt x="159679" y="5333"/>
                  </a:lnTo>
                  <a:lnTo>
                    <a:pt x="144201" y="3871"/>
                  </a:lnTo>
                  <a:lnTo>
                    <a:pt x="128874" y="2738"/>
                  </a:lnTo>
                  <a:lnTo>
                    <a:pt x="113363" y="1903"/>
                  </a:lnTo>
                  <a:lnTo>
                    <a:pt x="97492" y="1307"/>
                  </a:lnTo>
                  <a:lnTo>
                    <a:pt x="81416" y="890"/>
                  </a:lnTo>
                  <a:lnTo>
                    <a:pt x="63655" y="557"/>
                  </a:lnTo>
                  <a:lnTo>
                    <a:pt x="39291" y="2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84960" y="1237754"/>
              <a:ext cx="124605" cy="173065"/>
            </a:xfrm>
            <a:custGeom>
              <a:avLst/>
              <a:gdLst/>
              <a:ahLst/>
              <a:cxnLst/>
              <a:rect l="0" t="0" r="0" b="0"/>
              <a:pathLst>
                <a:path w="124605" h="173065">
                  <a:moveTo>
                    <a:pt x="94729" y="4608"/>
                  </a:moveTo>
                  <a:lnTo>
                    <a:pt x="85927" y="1809"/>
                  </a:lnTo>
                  <a:lnTo>
                    <a:pt x="77581" y="307"/>
                  </a:lnTo>
                  <a:lnTo>
                    <a:pt x="68882" y="0"/>
                  </a:lnTo>
                  <a:lnTo>
                    <a:pt x="59761" y="680"/>
                  </a:lnTo>
                  <a:lnTo>
                    <a:pt x="50266" y="2147"/>
                  </a:lnTo>
                  <a:lnTo>
                    <a:pt x="40483" y="4225"/>
                  </a:lnTo>
                  <a:lnTo>
                    <a:pt x="30815" y="7080"/>
                  </a:lnTo>
                  <a:lnTo>
                    <a:pt x="21938" y="11200"/>
                  </a:lnTo>
                  <a:lnTo>
                    <a:pt x="14167" y="16748"/>
                  </a:lnTo>
                  <a:lnTo>
                    <a:pt x="7799" y="23593"/>
                  </a:lnTo>
                  <a:lnTo>
                    <a:pt x="3271" y="31482"/>
                  </a:lnTo>
                  <a:lnTo>
                    <a:pt x="645" y="40142"/>
                  </a:lnTo>
                  <a:lnTo>
                    <a:pt x="0" y="48701"/>
                  </a:lnTo>
                  <a:lnTo>
                    <a:pt x="1604" y="55761"/>
                  </a:lnTo>
                  <a:lnTo>
                    <a:pt x="5389" y="60692"/>
                  </a:lnTo>
                  <a:lnTo>
                    <a:pt x="11182" y="63863"/>
                  </a:lnTo>
                  <a:lnTo>
                    <a:pt x="18883" y="66232"/>
                  </a:lnTo>
                  <a:lnTo>
                    <a:pt x="28240" y="68461"/>
                  </a:lnTo>
                  <a:lnTo>
                    <a:pt x="38758" y="70846"/>
                  </a:lnTo>
                  <a:lnTo>
                    <a:pt x="49801" y="73468"/>
                  </a:lnTo>
                  <a:lnTo>
                    <a:pt x="60960" y="76322"/>
                  </a:lnTo>
                  <a:lnTo>
                    <a:pt x="71890" y="79531"/>
                  </a:lnTo>
                  <a:lnTo>
                    <a:pt x="82230" y="83356"/>
                  </a:lnTo>
                  <a:lnTo>
                    <a:pt x="91845" y="87894"/>
                  </a:lnTo>
                  <a:lnTo>
                    <a:pt x="100624" y="93244"/>
                  </a:lnTo>
                  <a:lnTo>
                    <a:pt x="108382" y="99592"/>
                  </a:lnTo>
                  <a:lnTo>
                    <a:pt x="115109" y="106938"/>
                  </a:lnTo>
                  <a:lnTo>
                    <a:pt x="120458" y="115143"/>
                  </a:lnTo>
                  <a:lnTo>
                    <a:pt x="123697" y="124021"/>
                  </a:lnTo>
                  <a:lnTo>
                    <a:pt x="124604" y="133385"/>
                  </a:lnTo>
                  <a:lnTo>
                    <a:pt x="123095" y="142603"/>
                  </a:lnTo>
                  <a:lnTo>
                    <a:pt x="118966" y="150646"/>
                  </a:lnTo>
                  <a:lnTo>
                    <a:pt x="112373" y="157049"/>
                  </a:lnTo>
                  <a:lnTo>
                    <a:pt x="103727" y="161854"/>
                  </a:lnTo>
                  <a:lnTo>
                    <a:pt x="93498" y="165326"/>
                  </a:lnTo>
                  <a:lnTo>
                    <a:pt x="82115" y="167775"/>
                  </a:lnTo>
                  <a:lnTo>
                    <a:pt x="70136" y="169477"/>
                  </a:lnTo>
                  <a:lnTo>
                    <a:pt x="56871" y="170829"/>
                  </a:lnTo>
                  <a:lnTo>
                    <a:pt x="38926" y="171957"/>
                  </a:lnTo>
                  <a:lnTo>
                    <a:pt x="10501" y="173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37616" y="1452932"/>
              <a:ext cx="63627" cy="136872"/>
            </a:xfrm>
            <a:custGeom>
              <a:avLst/>
              <a:gdLst/>
              <a:ahLst/>
              <a:cxnLst/>
              <a:rect l="0" t="0" r="0" b="0"/>
              <a:pathLst>
                <a:path w="63627" h="136872">
                  <a:moveTo>
                    <a:pt x="42114" y="0"/>
                  </a:moveTo>
                  <a:lnTo>
                    <a:pt x="45048" y="8801"/>
                  </a:lnTo>
                  <a:lnTo>
                    <a:pt x="47830" y="17148"/>
                  </a:lnTo>
                  <a:lnTo>
                    <a:pt x="50730" y="25847"/>
                  </a:lnTo>
                  <a:lnTo>
                    <a:pt x="53770" y="34968"/>
                  </a:lnTo>
                  <a:lnTo>
                    <a:pt x="56935" y="44463"/>
                  </a:lnTo>
                  <a:lnTo>
                    <a:pt x="60181" y="54250"/>
                  </a:lnTo>
                  <a:lnTo>
                    <a:pt x="62827" y="64092"/>
                  </a:lnTo>
                  <a:lnTo>
                    <a:pt x="63626" y="73617"/>
                  </a:lnTo>
                  <a:lnTo>
                    <a:pt x="62041" y="82650"/>
                  </a:lnTo>
                  <a:lnTo>
                    <a:pt x="58194" y="91189"/>
                  </a:lnTo>
                  <a:lnTo>
                    <a:pt x="52480" y="99310"/>
                  </a:lnTo>
                  <a:lnTo>
                    <a:pt x="45350" y="107099"/>
                  </a:lnTo>
                  <a:lnTo>
                    <a:pt x="37454" y="114339"/>
                  </a:lnTo>
                  <a:lnTo>
                    <a:pt x="28745" y="121219"/>
                  </a:lnTo>
                  <a:lnTo>
                    <a:pt x="17350" y="12834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380908" y="852808"/>
              <a:ext cx="9476" cy="168457"/>
            </a:xfrm>
            <a:custGeom>
              <a:avLst/>
              <a:gdLst/>
              <a:ahLst/>
              <a:cxnLst/>
              <a:rect l="0" t="0" r="0" b="0"/>
              <a:pathLst>
                <a:path w="9476" h="168457">
                  <a:moveTo>
                    <a:pt x="9475" y="0"/>
                  </a:moveTo>
                  <a:lnTo>
                    <a:pt x="6608" y="11735"/>
                  </a:lnTo>
                  <a:lnTo>
                    <a:pt x="4466" y="22864"/>
                  </a:lnTo>
                  <a:lnTo>
                    <a:pt x="2863" y="34462"/>
                  </a:lnTo>
                  <a:lnTo>
                    <a:pt x="1683" y="46623"/>
                  </a:lnTo>
                  <a:lnTo>
                    <a:pt x="835" y="59283"/>
                  </a:lnTo>
                  <a:lnTo>
                    <a:pt x="242" y="72335"/>
                  </a:lnTo>
                  <a:lnTo>
                    <a:pt x="0" y="85514"/>
                  </a:lnTo>
                  <a:lnTo>
                    <a:pt x="364" y="98431"/>
                  </a:lnTo>
                  <a:lnTo>
                    <a:pt x="1419" y="110884"/>
                  </a:lnTo>
                  <a:lnTo>
                    <a:pt x="2950" y="122600"/>
                  </a:lnTo>
                  <a:lnTo>
                    <a:pt x="4674" y="134403"/>
                  </a:lnTo>
                  <a:lnTo>
                    <a:pt x="6744" y="148443"/>
                  </a:lnTo>
                  <a:lnTo>
                    <a:pt x="947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27212" y="109496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9588" y="7662"/>
                  </a:lnTo>
                  <a:lnTo>
                    <a:pt x="150601" y="5520"/>
                  </a:lnTo>
                  <a:lnTo>
                    <a:pt x="140601" y="3917"/>
                  </a:lnTo>
                  <a:lnTo>
                    <a:pt x="129448" y="2737"/>
                  </a:lnTo>
                  <a:lnTo>
                    <a:pt x="116988" y="1888"/>
                  </a:lnTo>
                  <a:lnTo>
                    <a:pt x="103281" y="1290"/>
                  </a:lnTo>
                  <a:lnTo>
                    <a:pt x="88690" y="876"/>
                  </a:lnTo>
                  <a:lnTo>
                    <a:pt x="73761" y="592"/>
                  </a:lnTo>
                  <a:lnTo>
                    <a:pt x="58855" y="399"/>
                  </a:lnTo>
                  <a:lnTo>
                    <a:pt x="44714" y="268"/>
                  </a:lnTo>
                  <a:lnTo>
                    <a:pt x="31162" y="165"/>
                  </a:lnTo>
                  <a:lnTo>
                    <a:pt x="17010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48269" y="1179191"/>
              <a:ext cx="123328" cy="200043"/>
            </a:xfrm>
            <a:custGeom>
              <a:avLst/>
              <a:gdLst/>
              <a:ahLst/>
              <a:cxnLst/>
              <a:rect l="0" t="0" r="0" b="0"/>
              <a:pathLst>
                <a:path w="123328" h="200043">
                  <a:moveTo>
                    <a:pt x="84228" y="0"/>
                  </a:moveTo>
                  <a:lnTo>
                    <a:pt x="72560" y="2934"/>
                  </a:lnTo>
                  <a:lnTo>
                    <a:pt x="62072" y="5716"/>
                  </a:lnTo>
                  <a:lnTo>
                    <a:pt x="51779" y="8625"/>
                  </a:lnTo>
                  <a:lnTo>
                    <a:pt x="41823" y="12011"/>
                  </a:lnTo>
                  <a:lnTo>
                    <a:pt x="32776" y="16473"/>
                  </a:lnTo>
                  <a:lnTo>
                    <a:pt x="24897" y="22248"/>
                  </a:lnTo>
                  <a:lnTo>
                    <a:pt x="18293" y="29409"/>
                  </a:lnTo>
                  <a:lnTo>
                    <a:pt x="13077" y="38042"/>
                  </a:lnTo>
                  <a:lnTo>
                    <a:pt x="9180" y="48018"/>
                  </a:lnTo>
                  <a:lnTo>
                    <a:pt x="7038" y="58444"/>
                  </a:lnTo>
                  <a:lnTo>
                    <a:pt x="7631" y="67828"/>
                  </a:lnTo>
                  <a:lnTo>
                    <a:pt x="11255" y="75424"/>
                  </a:lnTo>
                  <a:lnTo>
                    <a:pt x="17604" y="81180"/>
                  </a:lnTo>
                  <a:lnTo>
                    <a:pt x="26141" y="85365"/>
                  </a:lnTo>
                  <a:lnTo>
                    <a:pt x="36321" y="88332"/>
                  </a:lnTo>
                  <a:lnTo>
                    <a:pt x="47526" y="90565"/>
                  </a:lnTo>
                  <a:lnTo>
                    <a:pt x="59096" y="92629"/>
                  </a:lnTo>
                  <a:lnTo>
                    <a:pt x="70641" y="94856"/>
                  </a:lnTo>
                  <a:lnTo>
                    <a:pt x="81847" y="97680"/>
                  </a:lnTo>
                  <a:lnTo>
                    <a:pt x="92378" y="101714"/>
                  </a:lnTo>
                  <a:lnTo>
                    <a:pt x="102116" y="107177"/>
                  </a:lnTo>
                  <a:lnTo>
                    <a:pt x="110639" y="114118"/>
                  </a:lnTo>
                  <a:lnTo>
                    <a:pt x="117162" y="122596"/>
                  </a:lnTo>
                  <a:lnTo>
                    <a:pt x="121428" y="132476"/>
                  </a:lnTo>
                  <a:lnTo>
                    <a:pt x="123327" y="143175"/>
                  </a:lnTo>
                  <a:lnTo>
                    <a:pt x="122640" y="153808"/>
                  </a:lnTo>
                  <a:lnTo>
                    <a:pt x="119506" y="163868"/>
                  </a:lnTo>
                  <a:lnTo>
                    <a:pt x="114166" y="172907"/>
                  </a:lnTo>
                  <a:lnTo>
                    <a:pt x="106779" y="180373"/>
                  </a:lnTo>
                  <a:lnTo>
                    <a:pt x="97630" y="186131"/>
                  </a:lnTo>
                  <a:lnTo>
                    <a:pt x="87083" y="190371"/>
                  </a:lnTo>
                  <a:lnTo>
                    <a:pt x="75489" y="193398"/>
                  </a:lnTo>
                  <a:lnTo>
                    <a:pt x="63152" y="195515"/>
                  </a:lnTo>
                  <a:lnTo>
                    <a:pt x="50710" y="196979"/>
                  </a:lnTo>
                  <a:lnTo>
                    <a:pt x="37819" y="198138"/>
                  </a:lnTo>
                  <a:lnTo>
                    <a:pt x="22233" y="19910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11482" y="1421347"/>
              <a:ext cx="26159" cy="115814"/>
            </a:xfrm>
            <a:custGeom>
              <a:avLst/>
              <a:gdLst/>
              <a:ahLst/>
              <a:cxnLst/>
              <a:rect l="0" t="0" r="0" b="0"/>
              <a:pathLst>
                <a:path w="26159" h="115814">
                  <a:moveTo>
                    <a:pt x="10528" y="0"/>
                  </a:moveTo>
                  <a:lnTo>
                    <a:pt x="16261" y="8868"/>
                  </a:lnTo>
                  <a:lnTo>
                    <a:pt x="20546" y="17855"/>
                  </a:lnTo>
                  <a:lnTo>
                    <a:pt x="23742" y="27846"/>
                  </a:lnTo>
                  <a:lnTo>
                    <a:pt x="25758" y="38653"/>
                  </a:lnTo>
                  <a:lnTo>
                    <a:pt x="26158" y="49817"/>
                  </a:lnTo>
                  <a:lnTo>
                    <a:pt x="24852" y="61013"/>
                  </a:lnTo>
                  <a:lnTo>
                    <a:pt x="22158" y="71846"/>
                  </a:lnTo>
                  <a:lnTo>
                    <a:pt x="18262" y="82942"/>
                  </a:lnTo>
                  <a:lnTo>
                    <a:pt x="11705" y="9638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85763" y="1202516"/>
              <a:ext cx="183730" cy="163123"/>
            </a:xfrm>
            <a:custGeom>
              <a:avLst/>
              <a:gdLst/>
              <a:ahLst/>
              <a:cxnLst/>
              <a:rect l="0" t="0" r="0" b="0"/>
              <a:pathLst>
                <a:path w="183730" h="163123">
                  <a:moveTo>
                    <a:pt x="88972" y="103017"/>
                  </a:moveTo>
                  <a:lnTo>
                    <a:pt x="94706" y="94082"/>
                  </a:lnTo>
                  <a:lnTo>
                    <a:pt x="98990" y="84455"/>
                  </a:lnTo>
                  <a:lnTo>
                    <a:pt x="102187" y="73177"/>
                  </a:lnTo>
                  <a:lnTo>
                    <a:pt x="104202" y="60855"/>
                  </a:lnTo>
                  <a:lnTo>
                    <a:pt x="104603" y="48672"/>
                  </a:lnTo>
                  <a:lnTo>
                    <a:pt x="103287" y="37311"/>
                  </a:lnTo>
                  <a:lnTo>
                    <a:pt x="100292" y="27099"/>
                  </a:lnTo>
                  <a:lnTo>
                    <a:pt x="95619" y="18249"/>
                  </a:lnTo>
                  <a:lnTo>
                    <a:pt x="89445" y="10727"/>
                  </a:lnTo>
                  <a:lnTo>
                    <a:pt x="82217" y="4814"/>
                  </a:lnTo>
                  <a:lnTo>
                    <a:pt x="74536" y="1182"/>
                  </a:lnTo>
                  <a:lnTo>
                    <a:pt x="66784" y="0"/>
                  </a:lnTo>
                  <a:lnTo>
                    <a:pt x="59124" y="1153"/>
                  </a:lnTo>
                  <a:lnTo>
                    <a:pt x="51601" y="4509"/>
                  </a:lnTo>
                  <a:lnTo>
                    <a:pt x="44208" y="9766"/>
                  </a:lnTo>
                  <a:lnTo>
                    <a:pt x="36921" y="16530"/>
                  </a:lnTo>
                  <a:lnTo>
                    <a:pt x="29714" y="24424"/>
                  </a:lnTo>
                  <a:lnTo>
                    <a:pt x="22575" y="33143"/>
                  </a:lnTo>
                  <a:lnTo>
                    <a:pt x="15812" y="42775"/>
                  </a:lnTo>
                  <a:lnTo>
                    <a:pt x="10029" y="53757"/>
                  </a:lnTo>
                  <a:lnTo>
                    <a:pt x="5481" y="66213"/>
                  </a:lnTo>
                  <a:lnTo>
                    <a:pt x="2258" y="79663"/>
                  </a:lnTo>
                  <a:lnTo>
                    <a:pt x="462" y="93231"/>
                  </a:lnTo>
                  <a:lnTo>
                    <a:pt x="0" y="106388"/>
                  </a:lnTo>
                  <a:lnTo>
                    <a:pt x="808" y="118814"/>
                  </a:lnTo>
                  <a:lnTo>
                    <a:pt x="2937" y="130232"/>
                  </a:lnTo>
                  <a:lnTo>
                    <a:pt x="6297" y="140599"/>
                  </a:lnTo>
                  <a:lnTo>
                    <a:pt x="10838" y="149559"/>
                  </a:lnTo>
                  <a:lnTo>
                    <a:pt x="16635" y="156382"/>
                  </a:lnTo>
                  <a:lnTo>
                    <a:pt x="23604" y="160857"/>
                  </a:lnTo>
                  <a:lnTo>
                    <a:pt x="31385" y="163067"/>
                  </a:lnTo>
                  <a:lnTo>
                    <a:pt x="39445" y="163122"/>
                  </a:lnTo>
                  <a:lnTo>
                    <a:pt x="47457" y="161308"/>
                  </a:lnTo>
                  <a:lnTo>
                    <a:pt x="55292" y="158009"/>
                  </a:lnTo>
                  <a:lnTo>
                    <a:pt x="62933" y="153595"/>
                  </a:lnTo>
                  <a:lnTo>
                    <a:pt x="70400" y="148369"/>
                  </a:lnTo>
                  <a:lnTo>
                    <a:pt x="77568" y="142407"/>
                  </a:lnTo>
                  <a:lnTo>
                    <a:pt x="84162" y="135574"/>
                  </a:lnTo>
                  <a:lnTo>
                    <a:pt x="90097" y="127899"/>
                  </a:lnTo>
                  <a:lnTo>
                    <a:pt x="95978" y="120746"/>
                  </a:lnTo>
                  <a:lnTo>
                    <a:pt x="102688" y="117296"/>
                  </a:lnTo>
                  <a:lnTo>
                    <a:pt x="109811" y="118520"/>
                  </a:lnTo>
                  <a:lnTo>
                    <a:pt x="116579" y="122321"/>
                  </a:lnTo>
                  <a:lnTo>
                    <a:pt x="123067" y="127427"/>
                  </a:lnTo>
                  <a:lnTo>
                    <a:pt x="129503" y="133258"/>
                  </a:lnTo>
                  <a:lnTo>
                    <a:pt x="136008" y="139509"/>
                  </a:lnTo>
                  <a:lnTo>
                    <a:pt x="142702" y="145519"/>
                  </a:lnTo>
                  <a:lnTo>
                    <a:pt x="150606" y="150698"/>
                  </a:lnTo>
                  <a:lnTo>
                    <a:pt x="162654" y="154378"/>
                  </a:lnTo>
                  <a:lnTo>
                    <a:pt x="183729" y="155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72240" y="1247842"/>
              <a:ext cx="102538" cy="131392"/>
            </a:xfrm>
            <a:custGeom>
              <a:avLst/>
              <a:gdLst/>
              <a:ahLst/>
              <a:cxnLst/>
              <a:rect l="0" t="0" r="0" b="0"/>
              <a:pathLst>
                <a:path w="102538" h="131392">
                  <a:moveTo>
                    <a:pt x="7781" y="47163"/>
                  </a:moveTo>
                  <a:lnTo>
                    <a:pt x="7781" y="58898"/>
                  </a:lnTo>
                  <a:lnTo>
                    <a:pt x="7781" y="70027"/>
                  </a:lnTo>
                  <a:lnTo>
                    <a:pt x="7759" y="81557"/>
                  </a:lnTo>
                  <a:lnTo>
                    <a:pt x="6963" y="91153"/>
                  </a:lnTo>
                  <a:lnTo>
                    <a:pt x="4990" y="95128"/>
                  </a:lnTo>
                  <a:lnTo>
                    <a:pt x="2946" y="93448"/>
                  </a:lnTo>
                  <a:lnTo>
                    <a:pt x="1292" y="87590"/>
                  </a:lnTo>
                  <a:lnTo>
                    <a:pt x="231" y="79086"/>
                  </a:lnTo>
                  <a:lnTo>
                    <a:pt x="0" y="69215"/>
                  </a:lnTo>
                  <a:lnTo>
                    <a:pt x="639" y="58745"/>
                  </a:lnTo>
                  <a:lnTo>
                    <a:pt x="2041" y="48060"/>
                  </a:lnTo>
                  <a:lnTo>
                    <a:pt x="4049" y="37328"/>
                  </a:lnTo>
                  <a:lnTo>
                    <a:pt x="6523" y="26634"/>
                  </a:lnTo>
                  <a:lnTo>
                    <a:pt x="9828" y="16650"/>
                  </a:lnTo>
                  <a:lnTo>
                    <a:pt x="14789" y="8606"/>
                  </a:lnTo>
                  <a:lnTo>
                    <a:pt x="21714" y="3020"/>
                  </a:lnTo>
                  <a:lnTo>
                    <a:pt x="30128" y="84"/>
                  </a:lnTo>
                  <a:lnTo>
                    <a:pt x="39078" y="0"/>
                  </a:lnTo>
                  <a:lnTo>
                    <a:pt x="47942" y="2580"/>
                  </a:lnTo>
                  <a:lnTo>
                    <a:pt x="56314" y="7531"/>
                  </a:lnTo>
                  <a:lnTo>
                    <a:pt x="63851" y="14649"/>
                  </a:lnTo>
                  <a:lnTo>
                    <a:pt x="70466" y="23614"/>
                  </a:lnTo>
                  <a:lnTo>
                    <a:pt x="76263" y="34036"/>
                  </a:lnTo>
                  <a:lnTo>
                    <a:pt x="81405" y="45545"/>
                  </a:lnTo>
                  <a:lnTo>
                    <a:pt x="86053" y="57830"/>
                  </a:lnTo>
                  <a:lnTo>
                    <a:pt x="90191" y="70436"/>
                  </a:lnTo>
                  <a:lnTo>
                    <a:pt x="94042" y="84199"/>
                  </a:lnTo>
                  <a:lnTo>
                    <a:pt x="97945" y="102559"/>
                  </a:lnTo>
                  <a:lnTo>
                    <a:pt x="102537" y="131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28734" y="1033059"/>
              <a:ext cx="114500" cy="351298"/>
            </a:xfrm>
            <a:custGeom>
              <a:avLst/>
              <a:gdLst/>
              <a:ahLst/>
              <a:cxnLst/>
              <a:rect l="0" t="0" r="0" b="0"/>
              <a:pathLst>
                <a:path w="114500" h="351298">
                  <a:moveTo>
                    <a:pt x="82914" y="251417"/>
                  </a:moveTo>
                  <a:lnTo>
                    <a:pt x="79779" y="240017"/>
                  </a:lnTo>
                  <a:lnTo>
                    <a:pt x="75076" y="232089"/>
                  </a:lnTo>
                  <a:lnTo>
                    <a:pt x="68296" y="226978"/>
                  </a:lnTo>
                  <a:lnTo>
                    <a:pt x="60021" y="224289"/>
                  </a:lnTo>
                  <a:lnTo>
                    <a:pt x="51204" y="223859"/>
                  </a:lnTo>
                  <a:lnTo>
                    <a:pt x="42447" y="225398"/>
                  </a:lnTo>
                  <a:lnTo>
                    <a:pt x="33989" y="228835"/>
                  </a:lnTo>
                  <a:lnTo>
                    <a:pt x="25870" y="234399"/>
                  </a:lnTo>
                  <a:lnTo>
                    <a:pt x="18060" y="242024"/>
                  </a:lnTo>
                  <a:lnTo>
                    <a:pt x="10989" y="251393"/>
                  </a:lnTo>
                  <a:lnTo>
                    <a:pt x="5518" y="262122"/>
                  </a:lnTo>
                  <a:lnTo>
                    <a:pt x="1984" y="273852"/>
                  </a:lnTo>
                  <a:lnTo>
                    <a:pt x="256" y="286134"/>
                  </a:lnTo>
                  <a:lnTo>
                    <a:pt x="0" y="298444"/>
                  </a:lnTo>
                  <a:lnTo>
                    <a:pt x="873" y="310488"/>
                  </a:lnTo>
                  <a:lnTo>
                    <a:pt x="2897" y="321861"/>
                  </a:lnTo>
                  <a:lnTo>
                    <a:pt x="6450" y="331974"/>
                  </a:lnTo>
                  <a:lnTo>
                    <a:pt x="11609" y="340609"/>
                  </a:lnTo>
                  <a:lnTo>
                    <a:pt x="18021" y="347237"/>
                  </a:lnTo>
                  <a:lnTo>
                    <a:pt x="25087" y="350884"/>
                  </a:lnTo>
                  <a:lnTo>
                    <a:pt x="32394" y="351297"/>
                  </a:lnTo>
                  <a:lnTo>
                    <a:pt x="39741" y="348828"/>
                  </a:lnTo>
                  <a:lnTo>
                    <a:pt x="47046" y="344058"/>
                  </a:lnTo>
                  <a:lnTo>
                    <a:pt x="54285" y="337554"/>
                  </a:lnTo>
                  <a:lnTo>
                    <a:pt x="61297" y="329633"/>
                  </a:lnTo>
                  <a:lnTo>
                    <a:pt x="67787" y="320356"/>
                  </a:lnTo>
                  <a:lnTo>
                    <a:pt x="73632" y="309859"/>
                  </a:lnTo>
                  <a:lnTo>
                    <a:pt x="78711" y="298203"/>
                  </a:lnTo>
                  <a:lnTo>
                    <a:pt x="82824" y="285316"/>
                  </a:lnTo>
                  <a:lnTo>
                    <a:pt x="85965" y="271272"/>
                  </a:lnTo>
                  <a:lnTo>
                    <a:pt x="88431" y="256263"/>
                  </a:lnTo>
                  <a:lnTo>
                    <a:pt x="90710" y="240510"/>
                  </a:lnTo>
                  <a:lnTo>
                    <a:pt x="93095" y="224205"/>
                  </a:lnTo>
                  <a:lnTo>
                    <a:pt x="95531" y="207341"/>
                  </a:lnTo>
                  <a:lnTo>
                    <a:pt x="97714" y="189728"/>
                  </a:lnTo>
                  <a:lnTo>
                    <a:pt x="99474" y="171331"/>
                  </a:lnTo>
                  <a:lnTo>
                    <a:pt x="100638" y="152570"/>
                  </a:lnTo>
                  <a:lnTo>
                    <a:pt x="100962" y="134202"/>
                  </a:lnTo>
                  <a:lnTo>
                    <a:pt x="100402" y="116620"/>
                  </a:lnTo>
                  <a:lnTo>
                    <a:pt x="99228" y="99713"/>
                  </a:lnTo>
                  <a:lnTo>
                    <a:pt x="97909" y="83059"/>
                  </a:lnTo>
                  <a:lnTo>
                    <a:pt x="96726" y="66381"/>
                  </a:lnTo>
                  <a:lnTo>
                    <a:pt x="95612" y="49891"/>
                  </a:lnTo>
                  <a:lnTo>
                    <a:pt x="94258" y="34185"/>
                  </a:lnTo>
                  <a:lnTo>
                    <a:pt x="92483" y="19570"/>
                  </a:lnTo>
                  <a:lnTo>
                    <a:pt x="89847" y="7084"/>
                  </a:lnTo>
                  <a:lnTo>
                    <a:pt x="86011" y="0"/>
                  </a:lnTo>
                  <a:lnTo>
                    <a:pt x="81965" y="255"/>
                  </a:lnTo>
                  <a:lnTo>
                    <a:pt x="78821" y="5991"/>
                  </a:lnTo>
                  <a:lnTo>
                    <a:pt x="76651" y="15483"/>
                  </a:lnTo>
                  <a:lnTo>
                    <a:pt x="75206" y="27556"/>
                  </a:lnTo>
                  <a:lnTo>
                    <a:pt x="74256" y="41395"/>
                  </a:lnTo>
                  <a:lnTo>
                    <a:pt x="73799" y="56273"/>
                  </a:lnTo>
                  <a:lnTo>
                    <a:pt x="74032" y="71494"/>
                  </a:lnTo>
                  <a:lnTo>
                    <a:pt x="75005" y="86667"/>
                  </a:lnTo>
                  <a:lnTo>
                    <a:pt x="76475" y="101808"/>
                  </a:lnTo>
                  <a:lnTo>
                    <a:pt x="78002" y="117204"/>
                  </a:lnTo>
                  <a:lnTo>
                    <a:pt x="79328" y="133002"/>
                  </a:lnTo>
                  <a:lnTo>
                    <a:pt x="80541" y="148886"/>
                  </a:lnTo>
                  <a:lnTo>
                    <a:pt x="81961" y="164179"/>
                  </a:lnTo>
                  <a:lnTo>
                    <a:pt x="83768" y="178551"/>
                  </a:lnTo>
                  <a:lnTo>
                    <a:pt x="85983" y="192321"/>
                  </a:lnTo>
                  <a:lnTo>
                    <a:pt x="88549" y="206248"/>
                  </a:lnTo>
                  <a:lnTo>
                    <a:pt x="91389" y="220760"/>
                  </a:lnTo>
                  <a:lnTo>
                    <a:pt x="94432" y="235627"/>
                  </a:lnTo>
                  <a:lnTo>
                    <a:pt x="97621" y="250161"/>
                  </a:lnTo>
                  <a:lnTo>
                    <a:pt x="100908" y="263964"/>
                  </a:lnTo>
                  <a:lnTo>
                    <a:pt x="104108" y="276529"/>
                  </a:lnTo>
                  <a:lnTo>
                    <a:pt x="107217" y="288316"/>
                  </a:lnTo>
                  <a:lnTo>
                    <a:pt x="110506" y="300356"/>
                  </a:lnTo>
                  <a:lnTo>
                    <a:pt x="114499" y="314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938073" y="979150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7"/>
                  </a:lnTo>
                  <a:lnTo>
                    <a:pt x="0" y="58634"/>
                  </a:lnTo>
                  <a:lnTo>
                    <a:pt x="0" y="75756"/>
                  </a:lnTo>
                  <a:lnTo>
                    <a:pt x="0" y="94568"/>
                  </a:lnTo>
                  <a:lnTo>
                    <a:pt x="0" y="114391"/>
                  </a:lnTo>
                  <a:lnTo>
                    <a:pt x="0" y="133996"/>
                  </a:lnTo>
                  <a:lnTo>
                    <a:pt x="0" y="152701"/>
                  </a:lnTo>
                  <a:lnTo>
                    <a:pt x="0" y="170680"/>
                  </a:lnTo>
                  <a:lnTo>
                    <a:pt x="0" y="188659"/>
                  </a:lnTo>
                  <a:lnTo>
                    <a:pt x="5" y="207084"/>
                  </a:lnTo>
                  <a:lnTo>
                    <a:pt x="177" y="225918"/>
                  </a:lnTo>
                  <a:lnTo>
                    <a:pt x="826" y="244809"/>
                  </a:lnTo>
                  <a:lnTo>
                    <a:pt x="2074" y="263522"/>
                  </a:lnTo>
                  <a:lnTo>
                    <a:pt x="3726" y="281819"/>
                  </a:lnTo>
                  <a:lnTo>
                    <a:pt x="5375" y="299405"/>
                  </a:lnTo>
                  <a:lnTo>
                    <a:pt x="6778" y="316175"/>
                  </a:lnTo>
                  <a:lnTo>
                    <a:pt x="7873" y="331605"/>
                  </a:lnTo>
                  <a:lnTo>
                    <a:pt x="8800" y="346181"/>
                  </a:lnTo>
                  <a:lnTo>
                    <a:pt x="9639" y="361182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61250" y="875887"/>
              <a:ext cx="97922" cy="218669"/>
            </a:xfrm>
            <a:custGeom>
              <a:avLst/>
              <a:gdLst/>
              <a:ahLst/>
              <a:cxnLst/>
              <a:rect l="0" t="0" r="0" b="0"/>
              <a:pathLst>
                <a:path w="97922" h="218669">
                  <a:moveTo>
                    <a:pt x="3165" y="29563"/>
                  </a:moveTo>
                  <a:lnTo>
                    <a:pt x="503" y="37551"/>
                  </a:lnTo>
                  <a:lnTo>
                    <a:pt x="0" y="39060"/>
                  </a:lnTo>
                  <a:lnTo>
                    <a:pt x="1026" y="35979"/>
                  </a:lnTo>
                  <a:lnTo>
                    <a:pt x="2927" y="30310"/>
                  </a:lnTo>
                  <a:lnTo>
                    <a:pt x="5705" y="23359"/>
                  </a:lnTo>
                  <a:lnTo>
                    <a:pt x="9789" y="16294"/>
                  </a:lnTo>
                  <a:lnTo>
                    <a:pt x="15316" y="9739"/>
                  </a:lnTo>
                  <a:lnTo>
                    <a:pt x="21979" y="4354"/>
                  </a:lnTo>
                  <a:lnTo>
                    <a:pt x="29216" y="1016"/>
                  </a:lnTo>
                  <a:lnTo>
                    <a:pt x="36640" y="0"/>
                  </a:lnTo>
                  <a:lnTo>
                    <a:pt x="44063" y="1249"/>
                  </a:lnTo>
                  <a:lnTo>
                    <a:pt x="51420" y="4662"/>
                  </a:lnTo>
                  <a:lnTo>
                    <a:pt x="58694" y="9953"/>
                  </a:lnTo>
                  <a:lnTo>
                    <a:pt x="65730" y="16738"/>
                  </a:lnTo>
                  <a:lnTo>
                    <a:pt x="72236" y="24645"/>
                  </a:lnTo>
                  <a:lnTo>
                    <a:pt x="78091" y="33369"/>
                  </a:lnTo>
                  <a:lnTo>
                    <a:pt x="83176" y="42833"/>
                  </a:lnTo>
                  <a:lnTo>
                    <a:pt x="87294" y="53170"/>
                  </a:lnTo>
                  <a:lnTo>
                    <a:pt x="90433" y="64384"/>
                  </a:lnTo>
                  <a:lnTo>
                    <a:pt x="92729" y="76356"/>
                  </a:lnTo>
                  <a:lnTo>
                    <a:pt x="94360" y="88925"/>
                  </a:lnTo>
                  <a:lnTo>
                    <a:pt x="95493" y="101933"/>
                  </a:lnTo>
                  <a:lnTo>
                    <a:pt x="96105" y="115092"/>
                  </a:lnTo>
                  <a:lnTo>
                    <a:pt x="95991" y="128000"/>
                  </a:lnTo>
                  <a:lnTo>
                    <a:pt x="95095" y="140458"/>
                  </a:lnTo>
                  <a:lnTo>
                    <a:pt x="93342" y="152450"/>
                  </a:lnTo>
                  <a:lnTo>
                    <a:pt x="90561" y="164043"/>
                  </a:lnTo>
                  <a:lnTo>
                    <a:pt x="86758" y="175316"/>
                  </a:lnTo>
                  <a:lnTo>
                    <a:pt x="81916" y="186024"/>
                  </a:lnTo>
                  <a:lnTo>
                    <a:pt x="75915" y="195616"/>
                  </a:lnTo>
                  <a:lnTo>
                    <a:pt x="68805" y="203874"/>
                  </a:lnTo>
                  <a:lnTo>
                    <a:pt x="60760" y="210572"/>
                  </a:lnTo>
                  <a:lnTo>
                    <a:pt x="51990" y="215323"/>
                  </a:lnTo>
                  <a:lnTo>
                    <a:pt x="42698" y="218095"/>
                  </a:lnTo>
                  <a:lnTo>
                    <a:pt x="33528" y="218668"/>
                  </a:lnTo>
                  <a:lnTo>
                    <a:pt x="25517" y="216483"/>
                  </a:lnTo>
                  <a:lnTo>
                    <a:pt x="19145" y="211499"/>
                  </a:lnTo>
                  <a:lnTo>
                    <a:pt x="14700" y="204256"/>
                  </a:lnTo>
                  <a:lnTo>
                    <a:pt x="12534" y="195576"/>
                  </a:lnTo>
                  <a:lnTo>
                    <a:pt x="12602" y="186087"/>
                  </a:lnTo>
                  <a:lnTo>
                    <a:pt x="14733" y="176484"/>
                  </a:lnTo>
                  <a:lnTo>
                    <a:pt x="18812" y="167584"/>
                  </a:lnTo>
                  <a:lnTo>
                    <a:pt x="24591" y="159764"/>
                  </a:lnTo>
                  <a:lnTo>
                    <a:pt x="31891" y="153349"/>
                  </a:lnTo>
                  <a:lnTo>
                    <a:pt x="40683" y="148780"/>
                  </a:lnTo>
                  <a:lnTo>
                    <a:pt x="50800" y="146109"/>
                  </a:lnTo>
                  <a:lnTo>
                    <a:pt x="61380" y="144926"/>
                  </a:lnTo>
                  <a:lnTo>
                    <a:pt x="71993" y="144435"/>
                  </a:lnTo>
                  <a:lnTo>
                    <a:pt x="83567" y="144592"/>
                  </a:lnTo>
                  <a:lnTo>
                    <a:pt x="97921" y="145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064414" y="113707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80644" y="2934"/>
                  </a:lnTo>
                  <a:lnTo>
                    <a:pt x="171657" y="5716"/>
                  </a:lnTo>
                  <a:lnTo>
                    <a:pt x="161662" y="8611"/>
                  </a:lnTo>
                  <a:lnTo>
                    <a:pt x="150681" y="11479"/>
                  </a:lnTo>
                  <a:lnTo>
                    <a:pt x="138870" y="13995"/>
                  </a:lnTo>
                  <a:lnTo>
                    <a:pt x="126412" y="16006"/>
                  </a:lnTo>
                  <a:lnTo>
                    <a:pt x="113474" y="17519"/>
                  </a:lnTo>
                  <a:lnTo>
                    <a:pt x="100193" y="18613"/>
                  </a:lnTo>
                  <a:lnTo>
                    <a:pt x="86676" y="19386"/>
                  </a:lnTo>
                  <a:lnTo>
                    <a:pt x="73026" y="19924"/>
                  </a:lnTo>
                  <a:lnTo>
                    <a:pt x="57696" y="20351"/>
                  </a:lnTo>
                  <a:lnTo>
                    <a:pt x="35988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08930" y="1231834"/>
              <a:ext cx="103715" cy="210571"/>
            </a:xfrm>
            <a:custGeom>
              <a:avLst/>
              <a:gdLst/>
              <a:ahLst/>
              <a:cxnLst/>
              <a:rect l="0" t="0" r="0" b="0"/>
              <a:pathLst>
                <a:path w="103715" h="210571">
                  <a:moveTo>
                    <a:pt x="60769" y="0"/>
                  </a:moveTo>
                  <a:lnTo>
                    <a:pt x="51968" y="3000"/>
                  </a:lnTo>
                  <a:lnTo>
                    <a:pt x="43621" y="6423"/>
                  </a:lnTo>
                  <a:lnTo>
                    <a:pt x="34931" y="10624"/>
                  </a:lnTo>
                  <a:lnTo>
                    <a:pt x="26157" y="15697"/>
                  </a:lnTo>
                  <a:lnTo>
                    <a:pt x="17959" y="21826"/>
                  </a:lnTo>
                  <a:lnTo>
                    <a:pt x="10687" y="29005"/>
                  </a:lnTo>
                  <a:lnTo>
                    <a:pt x="4842" y="36920"/>
                  </a:lnTo>
                  <a:lnTo>
                    <a:pt x="1206" y="45067"/>
                  </a:lnTo>
                  <a:lnTo>
                    <a:pt x="0" y="53124"/>
                  </a:lnTo>
                  <a:lnTo>
                    <a:pt x="1295" y="60650"/>
                  </a:lnTo>
                  <a:lnTo>
                    <a:pt x="5272" y="67018"/>
                  </a:lnTo>
                  <a:lnTo>
                    <a:pt x="11757" y="72005"/>
                  </a:lnTo>
                  <a:lnTo>
                    <a:pt x="20159" y="75877"/>
                  </a:lnTo>
                  <a:lnTo>
                    <a:pt x="29690" y="79182"/>
                  </a:lnTo>
                  <a:lnTo>
                    <a:pt x="39795" y="82305"/>
                  </a:lnTo>
                  <a:lnTo>
                    <a:pt x="50168" y="85594"/>
                  </a:lnTo>
                  <a:lnTo>
                    <a:pt x="60657" y="89422"/>
                  </a:lnTo>
                  <a:lnTo>
                    <a:pt x="71178" y="93945"/>
                  </a:lnTo>
                  <a:lnTo>
                    <a:pt x="81208" y="99612"/>
                  </a:lnTo>
                  <a:lnTo>
                    <a:pt x="89812" y="107232"/>
                  </a:lnTo>
                  <a:lnTo>
                    <a:pt x="96590" y="117056"/>
                  </a:lnTo>
                  <a:lnTo>
                    <a:pt x="101310" y="128551"/>
                  </a:lnTo>
                  <a:lnTo>
                    <a:pt x="103662" y="140715"/>
                  </a:lnTo>
                  <a:lnTo>
                    <a:pt x="103714" y="152881"/>
                  </a:lnTo>
                  <a:lnTo>
                    <a:pt x="101497" y="164453"/>
                  </a:lnTo>
                  <a:lnTo>
                    <a:pt x="96826" y="174757"/>
                  </a:lnTo>
                  <a:lnTo>
                    <a:pt x="89849" y="183562"/>
                  </a:lnTo>
                  <a:lnTo>
                    <a:pt x="81373" y="190848"/>
                  </a:lnTo>
                  <a:lnTo>
                    <a:pt x="71748" y="197323"/>
                  </a:lnTo>
                  <a:lnTo>
                    <a:pt x="59014" y="203553"/>
                  </a:lnTo>
                  <a:lnTo>
                    <a:pt x="3971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57971" y="1231834"/>
              <a:ext cx="91362" cy="137775"/>
            </a:xfrm>
            <a:custGeom>
              <a:avLst/>
              <a:gdLst/>
              <a:ahLst/>
              <a:cxnLst/>
              <a:rect l="0" t="0" r="0" b="0"/>
              <a:pathLst>
                <a:path w="91362" h="137775">
                  <a:moveTo>
                    <a:pt x="74982" y="0"/>
                  </a:moveTo>
                  <a:lnTo>
                    <a:pt x="66247" y="3000"/>
                  </a:lnTo>
                  <a:lnTo>
                    <a:pt x="58542" y="6423"/>
                  </a:lnTo>
                  <a:lnTo>
                    <a:pt x="51140" y="10619"/>
                  </a:lnTo>
                  <a:lnTo>
                    <a:pt x="43878" y="15519"/>
                  </a:lnTo>
                  <a:lnTo>
                    <a:pt x="36700" y="21000"/>
                  </a:lnTo>
                  <a:lnTo>
                    <a:pt x="29579" y="26936"/>
                  </a:lnTo>
                  <a:lnTo>
                    <a:pt x="22661" y="33370"/>
                  </a:lnTo>
                  <a:lnTo>
                    <a:pt x="16242" y="40517"/>
                  </a:lnTo>
                  <a:lnTo>
                    <a:pt x="10454" y="48434"/>
                  </a:lnTo>
                  <a:lnTo>
                    <a:pt x="5585" y="57038"/>
                  </a:lnTo>
                  <a:lnTo>
                    <a:pt x="2145" y="66192"/>
                  </a:lnTo>
                  <a:lnTo>
                    <a:pt x="283" y="75758"/>
                  </a:lnTo>
                  <a:lnTo>
                    <a:pt x="0" y="85622"/>
                  </a:lnTo>
                  <a:lnTo>
                    <a:pt x="1323" y="95697"/>
                  </a:lnTo>
                  <a:lnTo>
                    <a:pt x="4109" y="105903"/>
                  </a:lnTo>
                  <a:lnTo>
                    <a:pt x="8420" y="115705"/>
                  </a:lnTo>
                  <a:lnTo>
                    <a:pt x="14585" y="124149"/>
                  </a:lnTo>
                  <a:lnTo>
                    <a:pt x="22613" y="130814"/>
                  </a:lnTo>
                  <a:lnTo>
                    <a:pt x="31916" y="135458"/>
                  </a:lnTo>
                  <a:lnTo>
                    <a:pt x="41537" y="137758"/>
                  </a:lnTo>
                  <a:lnTo>
                    <a:pt x="50888" y="137774"/>
                  </a:lnTo>
                  <a:lnTo>
                    <a:pt x="59603" y="135532"/>
                  </a:lnTo>
                  <a:lnTo>
                    <a:pt x="67377" y="130845"/>
                  </a:lnTo>
                  <a:lnTo>
                    <a:pt x="74152" y="123844"/>
                  </a:lnTo>
                  <a:lnTo>
                    <a:pt x="79888" y="114910"/>
                  </a:lnTo>
                  <a:lnTo>
                    <a:pt x="84457" y="104480"/>
                  </a:lnTo>
                  <a:lnTo>
                    <a:pt x="87902" y="92955"/>
                  </a:lnTo>
                  <a:lnTo>
                    <a:pt x="90235" y="80813"/>
                  </a:lnTo>
                  <a:lnTo>
                    <a:pt x="91361" y="68596"/>
                  </a:lnTo>
                  <a:lnTo>
                    <a:pt x="91333" y="56615"/>
                  </a:lnTo>
                  <a:lnTo>
                    <a:pt x="90010" y="45284"/>
                  </a:lnTo>
                  <a:lnTo>
                    <a:pt x="86996" y="35199"/>
                  </a:lnTo>
                  <a:lnTo>
                    <a:pt x="82238" y="26570"/>
                  </a:lnTo>
                  <a:lnTo>
                    <a:pt x="76423" y="19416"/>
                  </a:lnTo>
                  <a:lnTo>
                    <a:pt x="70221" y="13051"/>
                  </a:lnTo>
                  <a:lnTo>
                    <a:pt x="63088" y="6916"/>
                  </a:lnTo>
                  <a:lnTo>
                    <a:pt x="539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76531" y="1235712"/>
              <a:ext cx="103822" cy="154050"/>
            </a:xfrm>
            <a:custGeom>
              <a:avLst/>
              <a:gdLst/>
              <a:ahLst/>
              <a:cxnLst/>
              <a:rect l="0" t="0" r="0" b="0"/>
              <a:pathLst>
                <a:path w="103822" h="154050">
                  <a:moveTo>
                    <a:pt x="9064" y="90878"/>
                  </a:moveTo>
                  <a:lnTo>
                    <a:pt x="11931" y="99747"/>
                  </a:lnTo>
                  <a:lnTo>
                    <a:pt x="14073" y="108733"/>
                  </a:lnTo>
                  <a:lnTo>
                    <a:pt x="15657" y="118658"/>
                  </a:lnTo>
                  <a:lnTo>
                    <a:pt x="16112" y="127002"/>
                  </a:lnTo>
                  <a:lnTo>
                    <a:pt x="14958" y="130160"/>
                  </a:lnTo>
                  <a:lnTo>
                    <a:pt x="12922" y="128471"/>
                  </a:lnTo>
                  <a:lnTo>
                    <a:pt x="10414" y="123457"/>
                  </a:lnTo>
                  <a:lnTo>
                    <a:pt x="7765" y="116196"/>
                  </a:lnTo>
                  <a:lnTo>
                    <a:pt x="5379" y="107183"/>
                  </a:lnTo>
                  <a:lnTo>
                    <a:pt x="3448" y="96777"/>
                  </a:lnTo>
                  <a:lnTo>
                    <a:pt x="1985" y="85306"/>
                  </a:lnTo>
                  <a:lnTo>
                    <a:pt x="921" y="73053"/>
                  </a:lnTo>
                  <a:lnTo>
                    <a:pt x="178" y="60251"/>
                  </a:lnTo>
                  <a:lnTo>
                    <a:pt x="0" y="47394"/>
                  </a:lnTo>
                  <a:lnTo>
                    <a:pt x="937" y="35219"/>
                  </a:lnTo>
                  <a:lnTo>
                    <a:pt x="3203" y="24083"/>
                  </a:lnTo>
                  <a:lnTo>
                    <a:pt x="6861" y="14472"/>
                  </a:lnTo>
                  <a:lnTo>
                    <a:pt x="11990" y="7144"/>
                  </a:lnTo>
                  <a:lnTo>
                    <a:pt x="18477" y="2302"/>
                  </a:lnTo>
                  <a:lnTo>
                    <a:pt x="25915" y="0"/>
                  </a:lnTo>
                  <a:lnTo>
                    <a:pt x="33739" y="409"/>
                  </a:lnTo>
                  <a:lnTo>
                    <a:pt x="41583" y="3348"/>
                  </a:lnTo>
                  <a:lnTo>
                    <a:pt x="49135" y="8386"/>
                  </a:lnTo>
                  <a:lnTo>
                    <a:pt x="56052" y="15037"/>
                  </a:lnTo>
                  <a:lnTo>
                    <a:pt x="62221" y="22874"/>
                  </a:lnTo>
                  <a:lnTo>
                    <a:pt x="67702" y="31556"/>
                  </a:lnTo>
                  <a:lnTo>
                    <a:pt x="72626" y="40827"/>
                  </a:lnTo>
                  <a:lnTo>
                    <a:pt x="77127" y="50504"/>
                  </a:lnTo>
                  <a:lnTo>
                    <a:pt x="81321" y="60459"/>
                  </a:lnTo>
                  <a:lnTo>
                    <a:pt x="85300" y="70602"/>
                  </a:lnTo>
                  <a:lnTo>
                    <a:pt x="89123" y="80871"/>
                  </a:lnTo>
                  <a:lnTo>
                    <a:pt x="92689" y="91350"/>
                  </a:lnTo>
                  <a:lnTo>
                    <a:pt x="96082" y="103594"/>
                  </a:lnTo>
                  <a:lnTo>
                    <a:pt x="99605" y="122033"/>
                  </a:lnTo>
                  <a:lnTo>
                    <a:pt x="103821" y="154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034089" y="1094963"/>
              <a:ext cx="20005" cy="273742"/>
            </a:xfrm>
            <a:custGeom>
              <a:avLst/>
              <a:gdLst/>
              <a:ahLst/>
              <a:cxnLst/>
              <a:rect l="0" t="0" r="0" b="0"/>
              <a:pathLst>
                <a:path w="20005" h="273742">
                  <a:moveTo>
                    <a:pt x="9476" y="0"/>
                  </a:moveTo>
                  <a:lnTo>
                    <a:pt x="6609" y="11803"/>
                  </a:lnTo>
                  <a:lnTo>
                    <a:pt x="4467" y="23572"/>
                  </a:lnTo>
                  <a:lnTo>
                    <a:pt x="2864" y="36471"/>
                  </a:lnTo>
                  <a:lnTo>
                    <a:pt x="1683" y="50665"/>
                  </a:lnTo>
                  <a:lnTo>
                    <a:pt x="835" y="66290"/>
                  </a:lnTo>
                  <a:lnTo>
                    <a:pt x="241" y="83252"/>
                  </a:lnTo>
                  <a:lnTo>
                    <a:pt x="0" y="100834"/>
                  </a:lnTo>
                  <a:lnTo>
                    <a:pt x="364" y="117858"/>
                  </a:lnTo>
                  <a:lnTo>
                    <a:pt x="1420" y="133709"/>
                  </a:lnTo>
                  <a:lnTo>
                    <a:pt x="2941" y="148467"/>
                  </a:lnTo>
                  <a:lnTo>
                    <a:pt x="4502" y="162605"/>
                  </a:lnTo>
                  <a:lnTo>
                    <a:pt x="5850" y="176484"/>
                  </a:lnTo>
                  <a:lnTo>
                    <a:pt x="7076" y="190129"/>
                  </a:lnTo>
                  <a:lnTo>
                    <a:pt x="8505" y="203312"/>
                  </a:lnTo>
                  <a:lnTo>
                    <a:pt x="10315" y="215921"/>
                  </a:lnTo>
                  <a:lnTo>
                    <a:pt x="12370" y="227731"/>
                  </a:lnTo>
                  <a:lnTo>
                    <a:pt x="14511" y="239600"/>
                  </a:lnTo>
                  <a:lnTo>
                    <a:pt x="16930" y="253689"/>
                  </a:lnTo>
                  <a:lnTo>
                    <a:pt x="2000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48808" y="1211830"/>
              <a:ext cx="157928" cy="9476"/>
            </a:xfrm>
            <a:custGeom>
              <a:avLst/>
              <a:gdLst/>
              <a:ahLst/>
              <a:cxnLst/>
              <a:rect l="0" t="0" r="0" b="0"/>
              <a:pathLst>
                <a:path w="157928" h="9476">
                  <a:moveTo>
                    <a:pt x="157927" y="9475"/>
                  </a:moveTo>
                  <a:lnTo>
                    <a:pt x="148992" y="6609"/>
                  </a:lnTo>
                  <a:lnTo>
                    <a:pt x="139365" y="4466"/>
                  </a:lnTo>
                  <a:lnTo>
                    <a:pt x="128077" y="2863"/>
                  </a:lnTo>
                  <a:lnTo>
                    <a:pt x="115409" y="1683"/>
                  </a:lnTo>
                  <a:lnTo>
                    <a:pt x="101929" y="834"/>
                  </a:lnTo>
                  <a:lnTo>
                    <a:pt x="88062" y="241"/>
                  </a:lnTo>
                  <a:lnTo>
                    <a:pt x="74199" y="0"/>
                  </a:lnTo>
                  <a:lnTo>
                    <a:pt x="60757" y="364"/>
                  </a:lnTo>
                  <a:lnTo>
                    <a:pt x="47923" y="1419"/>
                  </a:lnTo>
                  <a:lnTo>
                    <a:pt x="36133" y="2949"/>
                  </a:lnTo>
                  <a:lnTo>
                    <a:pt x="25010" y="4674"/>
                  </a:lnTo>
                  <a:lnTo>
                    <a:pt x="13579" y="6744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06735" y="1042321"/>
              <a:ext cx="263214" cy="341372"/>
            </a:xfrm>
            <a:custGeom>
              <a:avLst/>
              <a:gdLst/>
              <a:ahLst/>
              <a:cxnLst/>
              <a:rect l="0" t="0" r="0" b="0"/>
              <a:pathLst>
                <a:path w="263214" h="341372">
                  <a:moveTo>
                    <a:pt x="0" y="0"/>
                  </a:moveTo>
                  <a:lnTo>
                    <a:pt x="2867" y="11802"/>
                  </a:lnTo>
                  <a:lnTo>
                    <a:pt x="5010" y="23571"/>
                  </a:lnTo>
                  <a:lnTo>
                    <a:pt x="6618" y="36466"/>
                  </a:lnTo>
                  <a:lnTo>
                    <a:pt x="7971" y="50487"/>
                  </a:lnTo>
                  <a:lnTo>
                    <a:pt x="9468" y="65463"/>
                  </a:lnTo>
                  <a:lnTo>
                    <a:pt x="11318" y="81190"/>
                  </a:lnTo>
                  <a:lnTo>
                    <a:pt x="13558" y="97639"/>
                  </a:lnTo>
                  <a:lnTo>
                    <a:pt x="16138" y="114959"/>
                  </a:lnTo>
                  <a:lnTo>
                    <a:pt x="18988" y="133154"/>
                  </a:lnTo>
                  <a:lnTo>
                    <a:pt x="22038" y="151777"/>
                  </a:lnTo>
                  <a:lnTo>
                    <a:pt x="25230" y="170051"/>
                  </a:lnTo>
                  <a:lnTo>
                    <a:pt x="28520" y="187565"/>
                  </a:lnTo>
                  <a:lnTo>
                    <a:pt x="31709" y="204256"/>
                  </a:lnTo>
                  <a:lnTo>
                    <a:pt x="34471" y="220233"/>
                  </a:lnTo>
                  <a:lnTo>
                    <a:pt x="36665" y="235643"/>
                  </a:lnTo>
                  <a:lnTo>
                    <a:pt x="38477" y="250467"/>
                  </a:lnTo>
                  <a:lnTo>
                    <a:pt x="40308" y="264516"/>
                  </a:lnTo>
                  <a:lnTo>
                    <a:pt x="42373" y="277645"/>
                  </a:lnTo>
                  <a:lnTo>
                    <a:pt x="43940" y="286214"/>
                  </a:lnTo>
                  <a:lnTo>
                    <a:pt x="44263" y="286241"/>
                  </a:lnTo>
                  <a:lnTo>
                    <a:pt x="43995" y="280049"/>
                  </a:lnTo>
                  <a:lnTo>
                    <a:pt x="43585" y="270072"/>
                  </a:lnTo>
                  <a:lnTo>
                    <a:pt x="43201" y="258030"/>
                  </a:lnTo>
                  <a:lnTo>
                    <a:pt x="42909" y="244963"/>
                  </a:lnTo>
                  <a:lnTo>
                    <a:pt x="43366" y="232225"/>
                  </a:lnTo>
                  <a:lnTo>
                    <a:pt x="45791" y="221621"/>
                  </a:lnTo>
                  <a:lnTo>
                    <a:pt x="50677" y="213933"/>
                  </a:lnTo>
                  <a:lnTo>
                    <a:pt x="57551" y="209224"/>
                  </a:lnTo>
                  <a:lnTo>
                    <a:pt x="65385" y="207325"/>
                  </a:lnTo>
                  <a:lnTo>
                    <a:pt x="73463" y="207829"/>
                  </a:lnTo>
                  <a:lnTo>
                    <a:pt x="81460" y="210550"/>
                  </a:lnTo>
                  <a:lnTo>
                    <a:pt x="89267" y="215624"/>
                  </a:lnTo>
                  <a:lnTo>
                    <a:pt x="96875" y="222916"/>
                  </a:lnTo>
                  <a:lnTo>
                    <a:pt x="104151" y="232061"/>
                  </a:lnTo>
                  <a:lnTo>
                    <a:pt x="110825" y="242639"/>
                  </a:lnTo>
                  <a:lnTo>
                    <a:pt x="116800" y="254272"/>
                  </a:lnTo>
                  <a:lnTo>
                    <a:pt x="122139" y="266658"/>
                  </a:lnTo>
                  <a:lnTo>
                    <a:pt x="126959" y="279570"/>
                  </a:lnTo>
                  <a:lnTo>
                    <a:pt x="131380" y="292751"/>
                  </a:lnTo>
                  <a:lnTo>
                    <a:pt x="135198" y="302759"/>
                  </a:lnTo>
                  <a:lnTo>
                    <a:pt x="138212" y="305671"/>
                  </a:lnTo>
                  <a:lnTo>
                    <a:pt x="140986" y="303391"/>
                  </a:lnTo>
                  <a:lnTo>
                    <a:pt x="144198" y="298334"/>
                  </a:lnTo>
                  <a:lnTo>
                    <a:pt x="148153" y="291976"/>
                  </a:lnTo>
                  <a:lnTo>
                    <a:pt x="153026" y="285234"/>
                  </a:lnTo>
                  <a:lnTo>
                    <a:pt x="159010" y="278765"/>
                  </a:lnTo>
                  <a:lnTo>
                    <a:pt x="166098" y="272855"/>
                  </a:lnTo>
                  <a:lnTo>
                    <a:pt x="174290" y="267694"/>
                  </a:lnTo>
                  <a:lnTo>
                    <a:pt x="183685" y="263506"/>
                  </a:lnTo>
                  <a:lnTo>
                    <a:pt x="194218" y="260302"/>
                  </a:lnTo>
                  <a:lnTo>
                    <a:pt x="205374" y="257619"/>
                  </a:lnTo>
                  <a:lnTo>
                    <a:pt x="216321" y="254660"/>
                  </a:lnTo>
                  <a:lnTo>
                    <a:pt x="226591" y="250985"/>
                  </a:lnTo>
                  <a:lnTo>
                    <a:pt x="235602" y="246190"/>
                  </a:lnTo>
                  <a:lnTo>
                    <a:pt x="242519" y="239756"/>
                  </a:lnTo>
                  <a:lnTo>
                    <a:pt x="247076" y="231577"/>
                  </a:lnTo>
                  <a:lnTo>
                    <a:pt x="249016" y="222186"/>
                  </a:lnTo>
                  <a:lnTo>
                    <a:pt x="247831" y="212513"/>
                  </a:lnTo>
                  <a:lnTo>
                    <a:pt x="243553" y="203141"/>
                  </a:lnTo>
                  <a:lnTo>
                    <a:pt x="236633" y="194752"/>
                  </a:lnTo>
                  <a:lnTo>
                    <a:pt x="227645" y="188262"/>
                  </a:lnTo>
                  <a:lnTo>
                    <a:pt x="217131" y="183986"/>
                  </a:lnTo>
                  <a:lnTo>
                    <a:pt x="205687" y="181897"/>
                  </a:lnTo>
                  <a:lnTo>
                    <a:pt x="193949" y="181918"/>
                  </a:lnTo>
                  <a:lnTo>
                    <a:pt x="182292" y="183783"/>
                  </a:lnTo>
                  <a:lnTo>
                    <a:pt x="171181" y="187285"/>
                  </a:lnTo>
                  <a:lnTo>
                    <a:pt x="161243" y="192367"/>
                  </a:lnTo>
                  <a:lnTo>
                    <a:pt x="152713" y="198858"/>
                  </a:lnTo>
                  <a:lnTo>
                    <a:pt x="145645" y="206654"/>
                  </a:lnTo>
                  <a:lnTo>
                    <a:pt x="140104" y="215789"/>
                  </a:lnTo>
                  <a:lnTo>
                    <a:pt x="135973" y="226153"/>
                  </a:lnTo>
                  <a:lnTo>
                    <a:pt x="133162" y="237366"/>
                  </a:lnTo>
                  <a:lnTo>
                    <a:pt x="131707" y="248884"/>
                  </a:lnTo>
                  <a:lnTo>
                    <a:pt x="131506" y="260370"/>
                  </a:lnTo>
                  <a:lnTo>
                    <a:pt x="132505" y="271692"/>
                  </a:lnTo>
                  <a:lnTo>
                    <a:pt x="134769" y="282827"/>
                  </a:lnTo>
                  <a:lnTo>
                    <a:pt x="138222" y="293789"/>
                  </a:lnTo>
                  <a:lnTo>
                    <a:pt x="142830" y="304287"/>
                  </a:lnTo>
                  <a:lnTo>
                    <a:pt x="148670" y="313738"/>
                  </a:lnTo>
                  <a:lnTo>
                    <a:pt x="155678" y="321906"/>
                  </a:lnTo>
                  <a:lnTo>
                    <a:pt x="163825" y="328713"/>
                  </a:lnTo>
                  <a:lnTo>
                    <a:pt x="173195" y="334070"/>
                  </a:lnTo>
                  <a:lnTo>
                    <a:pt x="183718" y="338071"/>
                  </a:lnTo>
                  <a:lnTo>
                    <a:pt x="195037" y="340623"/>
                  </a:lnTo>
                  <a:lnTo>
                    <a:pt x="206627" y="341371"/>
                  </a:lnTo>
                  <a:lnTo>
                    <a:pt x="218148" y="340292"/>
                  </a:lnTo>
                  <a:lnTo>
                    <a:pt x="229021" y="337944"/>
                  </a:lnTo>
                  <a:lnTo>
                    <a:pt x="239414" y="335060"/>
                  </a:lnTo>
                  <a:lnTo>
                    <a:pt x="250234" y="331388"/>
                  </a:lnTo>
                  <a:lnTo>
                    <a:pt x="26321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69989" y="1242093"/>
              <a:ext cx="115815" cy="137141"/>
            </a:xfrm>
            <a:custGeom>
              <a:avLst/>
              <a:gdLst/>
              <a:ahLst/>
              <a:cxnLst/>
              <a:rect l="0" t="0" r="0" b="0"/>
              <a:pathLst>
                <a:path w="115815" h="137141">
                  <a:moveTo>
                    <a:pt x="0" y="21326"/>
                  </a:moveTo>
                  <a:lnTo>
                    <a:pt x="0" y="35928"/>
                  </a:lnTo>
                  <a:lnTo>
                    <a:pt x="0" y="49199"/>
                  </a:lnTo>
                  <a:lnTo>
                    <a:pt x="5" y="62396"/>
                  </a:lnTo>
                  <a:lnTo>
                    <a:pt x="178" y="75565"/>
                  </a:lnTo>
                  <a:lnTo>
                    <a:pt x="825" y="88425"/>
                  </a:lnTo>
                  <a:lnTo>
                    <a:pt x="2059" y="100757"/>
                  </a:lnTo>
                  <a:lnTo>
                    <a:pt x="3173" y="110157"/>
                  </a:lnTo>
                  <a:lnTo>
                    <a:pt x="3329" y="113232"/>
                  </a:lnTo>
                  <a:lnTo>
                    <a:pt x="2889" y="110240"/>
                  </a:lnTo>
                  <a:lnTo>
                    <a:pt x="2277" y="102662"/>
                  </a:lnTo>
                  <a:lnTo>
                    <a:pt x="1866" y="92027"/>
                  </a:lnTo>
                  <a:lnTo>
                    <a:pt x="2038" y="79661"/>
                  </a:lnTo>
                  <a:lnTo>
                    <a:pt x="2930" y="66412"/>
                  </a:lnTo>
                  <a:lnTo>
                    <a:pt x="4492" y="52898"/>
                  </a:lnTo>
                  <a:lnTo>
                    <a:pt x="6604" y="39657"/>
                  </a:lnTo>
                  <a:lnTo>
                    <a:pt x="9140" y="26951"/>
                  </a:lnTo>
                  <a:lnTo>
                    <a:pt x="12315" y="15619"/>
                  </a:lnTo>
                  <a:lnTo>
                    <a:pt x="16656" y="7119"/>
                  </a:lnTo>
                  <a:lnTo>
                    <a:pt x="22352" y="1998"/>
                  </a:lnTo>
                  <a:lnTo>
                    <a:pt x="29125" y="0"/>
                  </a:lnTo>
                  <a:lnTo>
                    <a:pt x="36435" y="544"/>
                  </a:lnTo>
                  <a:lnTo>
                    <a:pt x="43906" y="3021"/>
                  </a:lnTo>
                  <a:lnTo>
                    <a:pt x="51362" y="7068"/>
                  </a:lnTo>
                  <a:lnTo>
                    <a:pt x="58741" y="12582"/>
                  </a:lnTo>
                  <a:lnTo>
                    <a:pt x="66029" y="19392"/>
                  </a:lnTo>
                  <a:lnTo>
                    <a:pt x="73074" y="27248"/>
                  </a:lnTo>
                  <a:lnTo>
                    <a:pt x="79586" y="35897"/>
                  </a:lnTo>
                  <a:lnTo>
                    <a:pt x="85451" y="45125"/>
                  </a:lnTo>
                  <a:lnTo>
                    <a:pt x="90712" y="54763"/>
                  </a:lnTo>
                  <a:lnTo>
                    <a:pt x="95480" y="64686"/>
                  </a:lnTo>
                  <a:lnTo>
                    <a:pt x="99869" y="74800"/>
                  </a:lnTo>
                  <a:lnTo>
                    <a:pt x="103832" y="84974"/>
                  </a:lnTo>
                  <a:lnTo>
                    <a:pt x="107543" y="96236"/>
                  </a:lnTo>
                  <a:lnTo>
                    <a:pt x="111333" y="111810"/>
                  </a:lnTo>
                  <a:lnTo>
                    <a:pt x="115814" y="137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24523" y="1242362"/>
              <a:ext cx="108680" cy="135130"/>
            </a:xfrm>
            <a:custGeom>
              <a:avLst/>
              <a:gdLst/>
              <a:ahLst/>
              <a:cxnLst/>
              <a:rect l="0" t="0" r="0" b="0"/>
              <a:pathLst>
                <a:path w="108680" h="135130">
                  <a:moveTo>
                    <a:pt x="13923" y="0"/>
                  </a:moveTo>
                  <a:lnTo>
                    <a:pt x="10988" y="11735"/>
                  </a:lnTo>
                  <a:lnTo>
                    <a:pt x="8206" y="22864"/>
                  </a:lnTo>
                  <a:lnTo>
                    <a:pt x="5316" y="34458"/>
                  </a:lnTo>
                  <a:lnTo>
                    <a:pt x="2621" y="46446"/>
                  </a:lnTo>
                  <a:lnTo>
                    <a:pt x="753" y="58458"/>
                  </a:lnTo>
                  <a:lnTo>
                    <a:pt x="0" y="70256"/>
                  </a:lnTo>
                  <a:lnTo>
                    <a:pt x="486" y="81610"/>
                  </a:lnTo>
                  <a:lnTo>
                    <a:pt x="2336" y="92230"/>
                  </a:lnTo>
                  <a:lnTo>
                    <a:pt x="5477" y="102032"/>
                  </a:lnTo>
                  <a:lnTo>
                    <a:pt x="9857" y="110934"/>
                  </a:lnTo>
                  <a:lnTo>
                    <a:pt x="15538" y="118775"/>
                  </a:lnTo>
                  <a:lnTo>
                    <a:pt x="22426" y="125556"/>
                  </a:lnTo>
                  <a:lnTo>
                    <a:pt x="30151" y="130942"/>
                  </a:lnTo>
                  <a:lnTo>
                    <a:pt x="38175" y="134205"/>
                  </a:lnTo>
                  <a:lnTo>
                    <a:pt x="46160" y="135129"/>
                  </a:lnTo>
                  <a:lnTo>
                    <a:pt x="53977" y="133630"/>
                  </a:lnTo>
                  <a:lnTo>
                    <a:pt x="61606" y="129508"/>
                  </a:lnTo>
                  <a:lnTo>
                    <a:pt x="69061" y="122920"/>
                  </a:lnTo>
                  <a:lnTo>
                    <a:pt x="76051" y="114276"/>
                  </a:lnTo>
                  <a:lnTo>
                    <a:pt x="81994" y="104050"/>
                  </a:lnTo>
                  <a:lnTo>
                    <a:pt x="86662" y="92664"/>
                  </a:lnTo>
                  <a:lnTo>
                    <a:pt x="90306" y="80617"/>
                  </a:lnTo>
                  <a:lnTo>
                    <a:pt x="93450" y="68465"/>
                  </a:lnTo>
                  <a:lnTo>
                    <a:pt x="96453" y="56527"/>
                  </a:lnTo>
                  <a:lnTo>
                    <a:pt x="99330" y="45157"/>
                  </a:lnTo>
                  <a:lnTo>
                    <a:pt x="102121" y="33625"/>
                  </a:lnTo>
                  <a:lnTo>
                    <a:pt x="105079" y="19804"/>
                  </a:lnTo>
                  <a:lnTo>
                    <a:pt x="1086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75316" y="1264962"/>
              <a:ext cx="200042" cy="135329"/>
            </a:xfrm>
            <a:custGeom>
              <a:avLst/>
              <a:gdLst/>
              <a:ahLst/>
              <a:cxnLst/>
              <a:rect l="0" t="0" r="0" b="0"/>
              <a:pathLst>
                <a:path w="200042" h="135329">
                  <a:moveTo>
                    <a:pt x="0" y="30043"/>
                  </a:moveTo>
                  <a:lnTo>
                    <a:pt x="2934" y="38911"/>
                  </a:lnTo>
                  <a:lnTo>
                    <a:pt x="5716" y="47898"/>
                  </a:lnTo>
                  <a:lnTo>
                    <a:pt x="8616" y="57889"/>
                  </a:lnTo>
                  <a:lnTo>
                    <a:pt x="11656" y="68697"/>
                  </a:lnTo>
                  <a:lnTo>
                    <a:pt x="14820" y="79860"/>
                  </a:lnTo>
                  <a:lnTo>
                    <a:pt x="18064" y="90988"/>
                  </a:lnTo>
                  <a:lnTo>
                    <a:pt x="20652" y="99255"/>
                  </a:lnTo>
                  <a:lnTo>
                    <a:pt x="21832" y="101193"/>
                  </a:lnTo>
                  <a:lnTo>
                    <a:pt x="22136" y="97745"/>
                  </a:lnTo>
                  <a:lnTo>
                    <a:pt x="22063" y="90610"/>
                  </a:lnTo>
                  <a:lnTo>
                    <a:pt x="21870" y="81069"/>
                  </a:lnTo>
                  <a:lnTo>
                    <a:pt x="21674" y="69974"/>
                  </a:lnTo>
                  <a:lnTo>
                    <a:pt x="21677" y="58038"/>
                  </a:lnTo>
                  <a:lnTo>
                    <a:pt x="22196" y="45919"/>
                  </a:lnTo>
                  <a:lnTo>
                    <a:pt x="23363" y="33992"/>
                  </a:lnTo>
                  <a:lnTo>
                    <a:pt x="25465" y="23027"/>
                  </a:lnTo>
                  <a:lnTo>
                    <a:pt x="29011" y="14248"/>
                  </a:lnTo>
                  <a:lnTo>
                    <a:pt x="34136" y="8128"/>
                  </a:lnTo>
                  <a:lnTo>
                    <a:pt x="40510" y="4646"/>
                  </a:lnTo>
                  <a:lnTo>
                    <a:pt x="47544" y="3656"/>
                  </a:lnTo>
                  <a:lnTo>
                    <a:pt x="54822" y="4806"/>
                  </a:lnTo>
                  <a:lnTo>
                    <a:pt x="61977" y="7811"/>
                  </a:lnTo>
                  <a:lnTo>
                    <a:pt x="68620" y="12551"/>
                  </a:lnTo>
                  <a:lnTo>
                    <a:pt x="74618" y="18758"/>
                  </a:lnTo>
                  <a:lnTo>
                    <a:pt x="80537" y="24452"/>
                  </a:lnTo>
                  <a:lnTo>
                    <a:pt x="86601" y="26609"/>
                  </a:lnTo>
                  <a:lnTo>
                    <a:pt x="92137" y="24893"/>
                  </a:lnTo>
                  <a:lnTo>
                    <a:pt x="97435" y="20612"/>
                  </a:lnTo>
                  <a:lnTo>
                    <a:pt x="102871" y="14942"/>
                  </a:lnTo>
                  <a:lnTo>
                    <a:pt x="108767" y="9069"/>
                  </a:lnTo>
                  <a:lnTo>
                    <a:pt x="115452" y="4278"/>
                  </a:lnTo>
                  <a:lnTo>
                    <a:pt x="123003" y="1149"/>
                  </a:lnTo>
                  <a:lnTo>
                    <a:pt x="131168" y="0"/>
                  </a:lnTo>
                  <a:lnTo>
                    <a:pt x="139483" y="1182"/>
                  </a:lnTo>
                  <a:lnTo>
                    <a:pt x="147658" y="4639"/>
                  </a:lnTo>
                  <a:lnTo>
                    <a:pt x="155433" y="10024"/>
                  </a:lnTo>
                  <a:lnTo>
                    <a:pt x="162500" y="16908"/>
                  </a:lnTo>
                  <a:lnTo>
                    <a:pt x="168768" y="24899"/>
                  </a:lnTo>
                  <a:lnTo>
                    <a:pt x="174315" y="33684"/>
                  </a:lnTo>
                  <a:lnTo>
                    <a:pt x="179284" y="43024"/>
                  </a:lnTo>
                  <a:lnTo>
                    <a:pt x="183811" y="52752"/>
                  </a:lnTo>
                  <a:lnTo>
                    <a:pt x="187853" y="62910"/>
                  </a:lnTo>
                  <a:lnTo>
                    <a:pt x="191196" y="73722"/>
                  </a:lnTo>
                  <a:lnTo>
                    <a:pt x="193780" y="85240"/>
                  </a:lnTo>
                  <a:lnTo>
                    <a:pt x="195689" y="96784"/>
                  </a:lnTo>
                  <a:lnTo>
                    <a:pt x="197260" y="108157"/>
                  </a:lnTo>
                  <a:lnTo>
                    <a:pt x="198633" y="120361"/>
                  </a:lnTo>
                  <a:lnTo>
                    <a:pt x="200041" y="135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96415" y="1042321"/>
              <a:ext cx="137681" cy="314075"/>
            </a:xfrm>
            <a:custGeom>
              <a:avLst/>
              <a:gdLst/>
              <a:ahLst/>
              <a:cxnLst/>
              <a:rect l="0" t="0" r="0" b="0"/>
              <a:pathLst>
                <a:path w="137681" h="31407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8" y="57924"/>
                  </a:lnTo>
                  <a:lnTo>
                    <a:pt x="826" y="72453"/>
                  </a:lnTo>
                  <a:lnTo>
                    <a:pt x="2079" y="86276"/>
                  </a:lnTo>
                  <a:lnTo>
                    <a:pt x="3904" y="99660"/>
                  </a:lnTo>
                  <a:lnTo>
                    <a:pt x="6201" y="113320"/>
                  </a:lnTo>
                  <a:lnTo>
                    <a:pt x="8856" y="127659"/>
                  </a:lnTo>
                  <a:lnTo>
                    <a:pt x="11775" y="142747"/>
                  </a:lnTo>
                  <a:lnTo>
                    <a:pt x="14879" y="158493"/>
                  </a:lnTo>
                  <a:lnTo>
                    <a:pt x="18109" y="174760"/>
                  </a:lnTo>
                  <a:lnTo>
                    <a:pt x="21259" y="191415"/>
                  </a:lnTo>
                  <a:lnTo>
                    <a:pt x="23994" y="208347"/>
                  </a:lnTo>
                  <a:lnTo>
                    <a:pt x="26171" y="225466"/>
                  </a:lnTo>
                  <a:lnTo>
                    <a:pt x="27971" y="242383"/>
                  </a:lnTo>
                  <a:lnTo>
                    <a:pt x="29795" y="258442"/>
                  </a:lnTo>
                  <a:lnTo>
                    <a:pt x="31858" y="273283"/>
                  </a:lnTo>
                  <a:lnTo>
                    <a:pt x="33595" y="284455"/>
                  </a:lnTo>
                  <a:lnTo>
                    <a:pt x="34563" y="288694"/>
                  </a:lnTo>
                  <a:lnTo>
                    <a:pt x="35548" y="286746"/>
                  </a:lnTo>
                  <a:lnTo>
                    <a:pt x="36962" y="280658"/>
                  </a:lnTo>
                  <a:lnTo>
                    <a:pt x="38872" y="272259"/>
                  </a:lnTo>
                  <a:lnTo>
                    <a:pt x="41227" y="262704"/>
                  </a:lnTo>
                  <a:lnTo>
                    <a:pt x="44258" y="252928"/>
                  </a:lnTo>
                  <a:lnTo>
                    <a:pt x="48490" y="243849"/>
                  </a:lnTo>
                  <a:lnTo>
                    <a:pt x="54113" y="235879"/>
                  </a:lnTo>
                  <a:lnTo>
                    <a:pt x="61004" y="229347"/>
                  </a:lnTo>
                  <a:lnTo>
                    <a:pt x="68925" y="224694"/>
                  </a:lnTo>
                  <a:lnTo>
                    <a:pt x="77619" y="221972"/>
                  </a:lnTo>
                  <a:lnTo>
                    <a:pt x="86711" y="221089"/>
                  </a:lnTo>
                  <a:lnTo>
                    <a:pt x="95725" y="221999"/>
                  </a:lnTo>
                  <a:lnTo>
                    <a:pt x="104409" y="224501"/>
                  </a:lnTo>
                  <a:lnTo>
                    <a:pt x="112542" y="228447"/>
                  </a:lnTo>
                  <a:lnTo>
                    <a:pt x="119857" y="233837"/>
                  </a:lnTo>
                  <a:lnTo>
                    <a:pt x="126287" y="240533"/>
                  </a:lnTo>
                  <a:lnTo>
                    <a:pt x="131606" y="248299"/>
                  </a:lnTo>
                  <a:lnTo>
                    <a:pt x="135356" y="256881"/>
                  </a:lnTo>
                  <a:lnTo>
                    <a:pt x="137426" y="266056"/>
                  </a:lnTo>
                  <a:lnTo>
                    <a:pt x="137680" y="275487"/>
                  </a:lnTo>
                  <a:lnTo>
                    <a:pt x="135805" y="284738"/>
                  </a:lnTo>
                  <a:lnTo>
                    <a:pt x="131831" y="293574"/>
                  </a:lnTo>
                  <a:lnTo>
                    <a:pt x="125740" y="301472"/>
                  </a:lnTo>
                  <a:lnTo>
                    <a:pt x="117308" y="307566"/>
                  </a:lnTo>
                  <a:lnTo>
                    <a:pt x="106644" y="311550"/>
                  </a:lnTo>
                  <a:lnTo>
                    <a:pt x="94435" y="313597"/>
                  </a:lnTo>
                  <a:lnTo>
                    <a:pt x="81718" y="314074"/>
                  </a:lnTo>
                  <a:lnTo>
                    <a:pt x="69149" y="313366"/>
                  </a:lnTo>
                  <a:lnTo>
                    <a:pt x="57419" y="311954"/>
                  </a:lnTo>
                  <a:lnTo>
                    <a:pt x="46284" y="310266"/>
                  </a:lnTo>
                  <a:lnTo>
                    <a:pt x="34777" y="308159"/>
                  </a:lnTo>
                  <a:lnTo>
                    <a:pt x="2105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232364" y="1242021"/>
              <a:ext cx="106207" cy="139846"/>
            </a:xfrm>
            <a:custGeom>
              <a:avLst/>
              <a:gdLst/>
              <a:ahLst/>
              <a:cxnLst/>
              <a:rect l="0" t="0" r="0" b="0"/>
              <a:pathLst>
                <a:path w="106207" h="139846">
                  <a:moveTo>
                    <a:pt x="921" y="52984"/>
                  </a:moveTo>
                  <a:lnTo>
                    <a:pt x="9722" y="55917"/>
                  </a:lnTo>
                  <a:lnTo>
                    <a:pt x="18069" y="58700"/>
                  </a:lnTo>
                  <a:lnTo>
                    <a:pt x="26767" y="61590"/>
                  </a:lnTo>
                  <a:lnTo>
                    <a:pt x="35888" y="64285"/>
                  </a:lnTo>
                  <a:lnTo>
                    <a:pt x="45384" y="66153"/>
                  </a:lnTo>
                  <a:lnTo>
                    <a:pt x="55166" y="66902"/>
                  </a:lnTo>
                  <a:lnTo>
                    <a:pt x="64835" y="66243"/>
                  </a:lnTo>
                  <a:lnTo>
                    <a:pt x="73713" y="63744"/>
                  </a:lnTo>
                  <a:lnTo>
                    <a:pt x="81483" y="59355"/>
                  </a:lnTo>
                  <a:lnTo>
                    <a:pt x="87851" y="53322"/>
                  </a:lnTo>
                  <a:lnTo>
                    <a:pt x="92379" y="45992"/>
                  </a:lnTo>
                  <a:lnTo>
                    <a:pt x="95005" y="37706"/>
                  </a:lnTo>
                  <a:lnTo>
                    <a:pt x="95650" y="29061"/>
                  </a:lnTo>
                  <a:lnTo>
                    <a:pt x="94046" y="20879"/>
                  </a:lnTo>
                  <a:lnTo>
                    <a:pt x="90261" y="13578"/>
                  </a:lnTo>
                  <a:lnTo>
                    <a:pt x="84466" y="7527"/>
                  </a:lnTo>
                  <a:lnTo>
                    <a:pt x="76766" y="3211"/>
                  </a:lnTo>
                  <a:lnTo>
                    <a:pt x="67413" y="723"/>
                  </a:lnTo>
                  <a:lnTo>
                    <a:pt x="57069" y="0"/>
                  </a:lnTo>
                  <a:lnTo>
                    <a:pt x="46674" y="1019"/>
                  </a:lnTo>
                  <a:lnTo>
                    <a:pt x="36769" y="3598"/>
                  </a:lnTo>
                  <a:lnTo>
                    <a:pt x="27664" y="7767"/>
                  </a:lnTo>
                  <a:lnTo>
                    <a:pt x="19620" y="13838"/>
                  </a:lnTo>
                  <a:lnTo>
                    <a:pt x="12666" y="21805"/>
                  </a:lnTo>
                  <a:lnTo>
                    <a:pt x="6979" y="31239"/>
                  </a:lnTo>
                  <a:lnTo>
                    <a:pt x="2973" y="41480"/>
                  </a:lnTo>
                  <a:lnTo>
                    <a:pt x="719" y="52069"/>
                  </a:lnTo>
                  <a:lnTo>
                    <a:pt x="0" y="62770"/>
                  </a:lnTo>
                  <a:lnTo>
                    <a:pt x="497" y="73480"/>
                  </a:lnTo>
                  <a:lnTo>
                    <a:pt x="1907" y="84158"/>
                  </a:lnTo>
                  <a:lnTo>
                    <a:pt x="4138" y="94633"/>
                  </a:lnTo>
                  <a:lnTo>
                    <a:pt x="7305" y="104601"/>
                  </a:lnTo>
                  <a:lnTo>
                    <a:pt x="11405" y="113930"/>
                  </a:lnTo>
                  <a:lnTo>
                    <a:pt x="16633" y="122331"/>
                  </a:lnTo>
                  <a:lnTo>
                    <a:pt x="23430" y="129296"/>
                  </a:lnTo>
                  <a:lnTo>
                    <a:pt x="31888" y="134674"/>
                  </a:lnTo>
                  <a:lnTo>
                    <a:pt x="41485" y="138301"/>
                  </a:lnTo>
                  <a:lnTo>
                    <a:pt x="51303" y="139845"/>
                  </a:lnTo>
                  <a:lnTo>
                    <a:pt x="60787" y="139327"/>
                  </a:lnTo>
                  <a:lnTo>
                    <a:pt x="69649" y="136976"/>
                  </a:lnTo>
                  <a:lnTo>
                    <a:pt x="78678" y="132609"/>
                  </a:lnTo>
                  <a:lnTo>
                    <a:pt x="89776" y="123609"/>
                  </a:lnTo>
                  <a:lnTo>
                    <a:pt x="106206" y="105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64393" y="1200248"/>
              <a:ext cx="142634" cy="178470"/>
            </a:xfrm>
            <a:custGeom>
              <a:avLst/>
              <a:gdLst/>
              <a:ahLst/>
              <a:cxnLst/>
              <a:rect l="0" t="0" r="0" b="0"/>
              <a:pathLst>
                <a:path w="142634" h="178470">
                  <a:moveTo>
                    <a:pt x="5762" y="105285"/>
                  </a:moveTo>
                  <a:lnTo>
                    <a:pt x="5896" y="116953"/>
                  </a:lnTo>
                  <a:lnTo>
                    <a:pt x="7177" y="127442"/>
                  </a:lnTo>
                  <a:lnTo>
                    <a:pt x="9765" y="137744"/>
                  </a:lnTo>
                  <a:lnTo>
                    <a:pt x="13312" y="148045"/>
                  </a:lnTo>
                  <a:lnTo>
                    <a:pt x="17296" y="158389"/>
                  </a:lnTo>
                  <a:lnTo>
                    <a:pt x="21362" y="168708"/>
                  </a:lnTo>
                  <a:lnTo>
                    <a:pt x="24813" y="176501"/>
                  </a:lnTo>
                  <a:lnTo>
                    <a:pt x="26530" y="178469"/>
                  </a:lnTo>
                  <a:lnTo>
                    <a:pt x="26072" y="175275"/>
                  </a:lnTo>
                  <a:lnTo>
                    <a:pt x="23734" y="168434"/>
                  </a:lnTo>
                  <a:lnTo>
                    <a:pt x="20137" y="159317"/>
                  </a:lnTo>
                  <a:lnTo>
                    <a:pt x="15996" y="149064"/>
                  </a:lnTo>
                  <a:lnTo>
                    <a:pt x="11750" y="138351"/>
                  </a:lnTo>
                  <a:lnTo>
                    <a:pt x="7754" y="127341"/>
                  </a:lnTo>
                  <a:lnTo>
                    <a:pt x="4369" y="115865"/>
                  </a:lnTo>
                  <a:lnTo>
                    <a:pt x="1732" y="103846"/>
                  </a:lnTo>
                  <a:lnTo>
                    <a:pt x="113" y="91650"/>
                  </a:lnTo>
                  <a:lnTo>
                    <a:pt x="0" y="79985"/>
                  </a:lnTo>
                  <a:lnTo>
                    <a:pt x="1526" y="69215"/>
                  </a:lnTo>
                  <a:lnTo>
                    <a:pt x="4839" y="59525"/>
                  </a:lnTo>
                  <a:lnTo>
                    <a:pt x="10260" y="51087"/>
                  </a:lnTo>
                  <a:lnTo>
                    <a:pt x="17760" y="43863"/>
                  </a:lnTo>
                  <a:lnTo>
                    <a:pt x="27032" y="37825"/>
                  </a:lnTo>
                  <a:lnTo>
                    <a:pt x="37690" y="33052"/>
                  </a:lnTo>
                  <a:lnTo>
                    <a:pt x="49367" y="29461"/>
                  </a:lnTo>
                  <a:lnTo>
                    <a:pt x="61613" y="26691"/>
                  </a:lnTo>
                  <a:lnTo>
                    <a:pt x="73898" y="24207"/>
                  </a:lnTo>
                  <a:lnTo>
                    <a:pt x="85926" y="21679"/>
                  </a:lnTo>
                  <a:lnTo>
                    <a:pt x="97355" y="18939"/>
                  </a:lnTo>
                  <a:lnTo>
                    <a:pt x="108934" y="15518"/>
                  </a:lnTo>
                  <a:lnTo>
                    <a:pt x="122793" y="9992"/>
                  </a:lnTo>
                  <a:lnTo>
                    <a:pt x="1426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733959" y="1094963"/>
              <a:ext cx="25751" cy="336913"/>
            </a:xfrm>
            <a:custGeom>
              <a:avLst/>
              <a:gdLst/>
              <a:ahLst/>
              <a:cxnLst/>
              <a:rect l="0" t="0" r="0" b="0"/>
              <a:pathLst>
                <a:path w="25751" h="336913">
                  <a:moveTo>
                    <a:pt x="4693" y="0"/>
                  </a:moveTo>
                  <a:lnTo>
                    <a:pt x="4626" y="11669"/>
                  </a:lnTo>
                  <a:lnTo>
                    <a:pt x="3985" y="22157"/>
                  </a:lnTo>
                  <a:lnTo>
                    <a:pt x="2699" y="32459"/>
                  </a:lnTo>
                  <a:lnTo>
                    <a:pt x="1184" y="42760"/>
                  </a:lnTo>
                  <a:lnTo>
                    <a:pt x="164" y="53104"/>
                  </a:lnTo>
                  <a:lnTo>
                    <a:pt x="0" y="63512"/>
                  </a:lnTo>
                  <a:lnTo>
                    <a:pt x="555" y="74631"/>
                  </a:lnTo>
                  <a:lnTo>
                    <a:pt x="1392" y="87683"/>
                  </a:lnTo>
                  <a:lnTo>
                    <a:pt x="2220" y="103157"/>
                  </a:lnTo>
                  <a:lnTo>
                    <a:pt x="3080" y="120263"/>
                  </a:lnTo>
                  <a:lnTo>
                    <a:pt x="4257" y="137361"/>
                  </a:lnTo>
                  <a:lnTo>
                    <a:pt x="5892" y="153495"/>
                  </a:lnTo>
                  <a:lnTo>
                    <a:pt x="7820" y="168730"/>
                  </a:lnTo>
                  <a:lnTo>
                    <a:pt x="9660" y="183780"/>
                  </a:lnTo>
                  <a:lnTo>
                    <a:pt x="11199" y="199118"/>
                  </a:lnTo>
                  <a:lnTo>
                    <a:pt x="12555" y="214741"/>
                  </a:lnTo>
                  <a:lnTo>
                    <a:pt x="14072" y="230331"/>
                  </a:lnTo>
                  <a:lnTo>
                    <a:pt x="15941" y="245676"/>
                  </a:lnTo>
                  <a:lnTo>
                    <a:pt x="18034" y="260699"/>
                  </a:lnTo>
                  <a:lnTo>
                    <a:pt x="20208" y="277168"/>
                  </a:lnTo>
                  <a:lnTo>
                    <a:pt x="22652" y="299881"/>
                  </a:lnTo>
                  <a:lnTo>
                    <a:pt x="2575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812352" y="130553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6" y="11735"/>
                  </a:lnTo>
                  <a:lnTo>
                    <a:pt x="706" y="22864"/>
                  </a:lnTo>
                  <a:lnTo>
                    <a:pt x="1998" y="34453"/>
                  </a:lnTo>
                  <a:lnTo>
                    <a:pt x="3694" y="46371"/>
                  </a:lnTo>
                  <a:lnTo>
                    <a:pt x="5544" y="59490"/>
                  </a:lnTo>
                  <a:lnTo>
                    <a:pt x="7712" y="7720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812352" y="118972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911770" y="1223941"/>
              <a:ext cx="206803" cy="197407"/>
            </a:xfrm>
            <a:custGeom>
              <a:avLst/>
              <a:gdLst/>
              <a:ahLst/>
              <a:cxnLst/>
              <a:rect l="0" t="0" r="0" b="0"/>
              <a:pathLst>
                <a:path w="206803" h="197407">
                  <a:moveTo>
                    <a:pt x="16395" y="92121"/>
                  </a:moveTo>
                  <a:lnTo>
                    <a:pt x="19329" y="100989"/>
                  </a:lnTo>
                  <a:lnTo>
                    <a:pt x="22111" y="109976"/>
                  </a:lnTo>
                  <a:lnTo>
                    <a:pt x="24972" y="119923"/>
                  </a:lnTo>
                  <a:lnTo>
                    <a:pt x="26575" y="129058"/>
                  </a:lnTo>
                  <a:lnTo>
                    <a:pt x="25596" y="134015"/>
                  </a:lnTo>
                  <a:lnTo>
                    <a:pt x="23131" y="133723"/>
                  </a:lnTo>
                  <a:lnTo>
                    <a:pt x="20007" y="129124"/>
                  </a:lnTo>
                  <a:lnTo>
                    <a:pt x="16605" y="121616"/>
                  </a:lnTo>
                  <a:lnTo>
                    <a:pt x="13096" y="112483"/>
                  </a:lnTo>
                  <a:lnTo>
                    <a:pt x="9555" y="102537"/>
                  </a:lnTo>
                  <a:lnTo>
                    <a:pt x="6177" y="92049"/>
                  </a:lnTo>
                  <a:lnTo>
                    <a:pt x="3281" y="80925"/>
                  </a:lnTo>
                  <a:lnTo>
                    <a:pt x="1014" y="69157"/>
                  </a:lnTo>
                  <a:lnTo>
                    <a:pt x="0" y="57638"/>
                  </a:lnTo>
                  <a:lnTo>
                    <a:pt x="1365" y="48025"/>
                  </a:lnTo>
                  <a:lnTo>
                    <a:pt x="5505" y="41091"/>
                  </a:lnTo>
                  <a:lnTo>
                    <a:pt x="11864" y="37098"/>
                  </a:lnTo>
                  <a:lnTo>
                    <a:pt x="19342" y="36230"/>
                  </a:lnTo>
                  <a:lnTo>
                    <a:pt x="27177" y="38244"/>
                  </a:lnTo>
                  <a:lnTo>
                    <a:pt x="34838" y="42628"/>
                  </a:lnTo>
                  <a:lnTo>
                    <a:pt x="41888" y="48826"/>
                  </a:lnTo>
                  <a:lnTo>
                    <a:pt x="48178" y="56356"/>
                  </a:lnTo>
                  <a:lnTo>
                    <a:pt x="53925" y="64998"/>
                  </a:lnTo>
                  <a:lnTo>
                    <a:pt x="59566" y="74774"/>
                  </a:lnTo>
                  <a:lnTo>
                    <a:pt x="65364" y="85603"/>
                  </a:lnTo>
                  <a:lnTo>
                    <a:pt x="71248" y="97145"/>
                  </a:lnTo>
                  <a:lnTo>
                    <a:pt x="76899" y="108893"/>
                  </a:lnTo>
                  <a:lnTo>
                    <a:pt x="82139" y="120465"/>
                  </a:lnTo>
                  <a:lnTo>
                    <a:pt x="86685" y="129245"/>
                  </a:lnTo>
                  <a:lnTo>
                    <a:pt x="90471" y="132099"/>
                  </a:lnTo>
                  <a:lnTo>
                    <a:pt x="94148" y="130092"/>
                  </a:lnTo>
                  <a:lnTo>
                    <a:pt x="98576" y="125402"/>
                  </a:lnTo>
                  <a:lnTo>
                    <a:pt x="104561" y="120159"/>
                  </a:lnTo>
                  <a:lnTo>
                    <a:pt x="112338" y="115504"/>
                  </a:lnTo>
                  <a:lnTo>
                    <a:pt x="121577" y="111636"/>
                  </a:lnTo>
                  <a:lnTo>
                    <a:pt x="131655" y="108225"/>
                  </a:lnTo>
                  <a:lnTo>
                    <a:pt x="142115" y="104978"/>
                  </a:lnTo>
                  <a:lnTo>
                    <a:pt x="152552" y="101580"/>
                  </a:lnTo>
                  <a:lnTo>
                    <a:pt x="162549" y="97666"/>
                  </a:lnTo>
                  <a:lnTo>
                    <a:pt x="171929" y="93088"/>
                  </a:lnTo>
                  <a:lnTo>
                    <a:pt x="180547" y="87720"/>
                  </a:lnTo>
                  <a:lnTo>
                    <a:pt x="188197" y="81366"/>
                  </a:lnTo>
                  <a:lnTo>
                    <a:pt x="194856" y="74017"/>
                  </a:lnTo>
                  <a:lnTo>
                    <a:pt x="200328" y="65811"/>
                  </a:lnTo>
                  <a:lnTo>
                    <a:pt x="204184" y="56934"/>
                  </a:lnTo>
                  <a:lnTo>
                    <a:pt x="206326" y="47561"/>
                  </a:lnTo>
                  <a:lnTo>
                    <a:pt x="206802" y="37998"/>
                  </a:lnTo>
                  <a:lnTo>
                    <a:pt x="205607" y="28658"/>
                  </a:lnTo>
                  <a:lnTo>
                    <a:pt x="202912" y="19763"/>
                  </a:lnTo>
                  <a:lnTo>
                    <a:pt x="198832" y="11826"/>
                  </a:lnTo>
                  <a:lnTo>
                    <a:pt x="193354" y="5705"/>
                  </a:lnTo>
                  <a:lnTo>
                    <a:pt x="186601" y="1713"/>
                  </a:lnTo>
                  <a:lnTo>
                    <a:pt x="178967" y="0"/>
                  </a:lnTo>
                  <a:lnTo>
                    <a:pt x="171006" y="813"/>
                  </a:lnTo>
                  <a:lnTo>
                    <a:pt x="163066" y="4026"/>
                  </a:lnTo>
                  <a:lnTo>
                    <a:pt x="155448" y="9249"/>
                  </a:lnTo>
                  <a:lnTo>
                    <a:pt x="148486" y="16026"/>
                  </a:lnTo>
                  <a:lnTo>
                    <a:pt x="142297" y="23956"/>
                  </a:lnTo>
                  <a:lnTo>
                    <a:pt x="137140" y="33039"/>
                  </a:lnTo>
                  <a:lnTo>
                    <a:pt x="133498" y="43645"/>
                  </a:lnTo>
                  <a:lnTo>
                    <a:pt x="131500" y="55845"/>
                  </a:lnTo>
                  <a:lnTo>
                    <a:pt x="131122" y="69122"/>
                  </a:lnTo>
                  <a:lnTo>
                    <a:pt x="132381" y="82572"/>
                  </a:lnTo>
                  <a:lnTo>
                    <a:pt x="135116" y="95655"/>
                  </a:lnTo>
                  <a:lnTo>
                    <a:pt x="139051" y="108201"/>
                  </a:lnTo>
                  <a:lnTo>
                    <a:pt x="143900" y="120233"/>
                  </a:lnTo>
                  <a:lnTo>
                    <a:pt x="149416" y="131838"/>
                  </a:lnTo>
                  <a:lnTo>
                    <a:pt x="155406" y="142953"/>
                  </a:lnTo>
                  <a:lnTo>
                    <a:pt x="161725" y="153359"/>
                  </a:lnTo>
                  <a:lnTo>
                    <a:pt x="168265" y="162985"/>
                  </a:lnTo>
                  <a:lnTo>
                    <a:pt x="174845" y="171615"/>
                  </a:lnTo>
                  <a:lnTo>
                    <a:pt x="181948" y="179655"/>
                  </a:lnTo>
                  <a:lnTo>
                    <a:pt x="191312" y="187812"/>
                  </a:lnTo>
                  <a:lnTo>
                    <a:pt x="205909" y="197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212435" y="1400290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0" y="0"/>
                  </a:moveTo>
                  <a:lnTo>
                    <a:pt x="9359" y="3119"/>
                  </a:lnTo>
                  <a:lnTo>
                    <a:pt x="16768" y="5589"/>
                  </a:lnTo>
                  <a:lnTo>
                    <a:pt x="3158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9" name="Straight Connector 98"/>
          <p:cNvCxnSpPr/>
          <p:nvPr/>
        </p:nvCxnSpPr>
        <p:spPr>
          <a:xfrm flipH="1">
            <a:off x="2171700" y="2947923"/>
            <a:ext cx="43053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Freeform 99"/>
          <p:cNvSpPr/>
          <p:nvPr/>
        </p:nvSpPr>
        <p:spPr>
          <a:xfrm>
            <a:off x="2303531" y="2693123"/>
            <a:ext cx="29124" cy="442198"/>
          </a:xfrm>
          <a:custGeom>
            <a:avLst/>
            <a:gdLst/>
            <a:ahLst/>
            <a:cxnLst/>
            <a:rect l="0" t="0" r="0" b="0"/>
            <a:pathLst>
              <a:path w="29124" h="442198">
                <a:moveTo>
                  <a:pt x="29123" y="0"/>
                </a:moveTo>
                <a:lnTo>
                  <a:pt x="26323" y="11802"/>
                </a:lnTo>
                <a:lnTo>
                  <a:pt x="24821" y="23572"/>
                </a:lnTo>
                <a:lnTo>
                  <a:pt x="24497" y="36476"/>
                </a:lnTo>
                <a:lnTo>
                  <a:pt x="24485" y="50842"/>
                </a:lnTo>
                <a:lnTo>
                  <a:pt x="23359" y="67116"/>
                </a:lnTo>
                <a:lnTo>
                  <a:pt x="20429" y="85345"/>
                </a:lnTo>
                <a:lnTo>
                  <a:pt x="16155" y="105271"/>
                </a:lnTo>
                <a:lnTo>
                  <a:pt x="11736" y="126536"/>
                </a:lnTo>
                <a:lnTo>
                  <a:pt x="7914" y="148785"/>
                </a:lnTo>
                <a:lnTo>
                  <a:pt x="4910" y="171246"/>
                </a:lnTo>
                <a:lnTo>
                  <a:pt x="2678" y="192785"/>
                </a:lnTo>
                <a:lnTo>
                  <a:pt x="1081" y="212853"/>
                </a:lnTo>
                <a:lnTo>
                  <a:pt x="129" y="231274"/>
                </a:lnTo>
                <a:lnTo>
                  <a:pt x="0" y="247969"/>
                </a:lnTo>
                <a:lnTo>
                  <a:pt x="716" y="263104"/>
                </a:lnTo>
                <a:lnTo>
                  <a:pt x="2007" y="277459"/>
                </a:lnTo>
                <a:lnTo>
                  <a:pt x="3411" y="292260"/>
                </a:lnTo>
                <a:lnTo>
                  <a:pt x="4649" y="308157"/>
                </a:lnTo>
                <a:lnTo>
                  <a:pt x="5632" y="325094"/>
                </a:lnTo>
                <a:lnTo>
                  <a:pt x="6365" y="342615"/>
                </a:lnTo>
                <a:lnTo>
                  <a:pt x="6894" y="360348"/>
                </a:lnTo>
                <a:lnTo>
                  <a:pt x="7266" y="377548"/>
                </a:lnTo>
                <a:lnTo>
                  <a:pt x="7565" y="394830"/>
                </a:lnTo>
                <a:lnTo>
                  <a:pt x="7816" y="414823"/>
                </a:lnTo>
                <a:lnTo>
                  <a:pt x="8066" y="4421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2222097" y="3302957"/>
            <a:ext cx="224017" cy="243101"/>
          </a:xfrm>
          <a:custGeom>
            <a:avLst/>
            <a:gdLst/>
            <a:ahLst/>
            <a:cxnLst/>
            <a:rect l="0" t="0" r="0" b="0"/>
            <a:pathLst>
              <a:path w="224017" h="243101">
                <a:moveTo>
                  <a:pt x="121085" y="11348"/>
                </a:moveTo>
                <a:lnTo>
                  <a:pt x="109417" y="14349"/>
                </a:lnTo>
                <a:lnTo>
                  <a:pt x="98929" y="17771"/>
                </a:lnTo>
                <a:lnTo>
                  <a:pt x="88631" y="21967"/>
                </a:lnTo>
                <a:lnTo>
                  <a:pt x="78503" y="26867"/>
                </a:lnTo>
                <a:lnTo>
                  <a:pt x="68808" y="32349"/>
                </a:lnTo>
                <a:lnTo>
                  <a:pt x="59671" y="38284"/>
                </a:lnTo>
                <a:lnTo>
                  <a:pt x="51068" y="44718"/>
                </a:lnTo>
                <a:lnTo>
                  <a:pt x="42907" y="51865"/>
                </a:lnTo>
                <a:lnTo>
                  <a:pt x="35088" y="59787"/>
                </a:lnTo>
                <a:lnTo>
                  <a:pt x="27684" y="68564"/>
                </a:lnTo>
                <a:lnTo>
                  <a:pt x="20931" y="78366"/>
                </a:lnTo>
                <a:lnTo>
                  <a:pt x="14910" y="89185"/>
                </a:lnTo>
                <a:lnTo>
                  <a:pt x="9713" y="100875"/>
                </a:lnTo>
                <a:lnTo>
                  <a:pt x="5520" y="113246"/>
                </a:lnTo>
                <a:lnTo>
                  <a:pt x="2340" y="126118"/>
                </a:lnTo>
                <a:lnTo>
                  <a:pt x="357" y="139184"/>
                </a:lnTo>
                <a:lnTo>
                  <a:pt x="0" y="152028"/>
                </a:lnTo>
                <a:lnTo>
                  <a:pt x="1354" y="164443"/>
                </a:lnTo>
                <a:lnTo>
                  <a:pt x="4212" y="176406"/>
                </a:lnTo>
                <a:lnTo>
                  <a:pt x="8264" y="187981"/>
                </a:lnTo>
                <a:lnTo>
                  <a:pt x="13213" y="199241"/>
                </a:lnTo>
                <a:lnTo>
                  <a:pt x="18975" y="209939"/>
                </a:lnTo>
                <a:lnTo>
                  <a:pt x="25666" y="219526"/>
                </a:lnTo>
                <a:lnTo>
                  <a:pt x="33280" y="227781"/>
                </a:lnTo>
                <a:lnTo>
                  <a:pt x="41850" y="234476"/>
                </a:lnTo>
                <a:lnTo>
                  <a:pt x="51513" y="239225"/>
                </a:lnTo>
                <a:lnTo>
                  <a:pt x="62235" y="242009"/>
                </a:lnTo>
                <a:lnTo>
                  <a:pt x="73690" y="243100"/>
                </a:lnTo>
                <a:lnTo>
                  <a:pt x="85371" y="242860"/>
                </a:lnTo>
                <a:lnTo>
                  <a:pt x="96966" y="241627"/>
                </a:lnTo>
                <a:lnTo>
                  <a:pt x="108361" y="239514"/>
                </a:lnTo>
                <a:lnTo>
                  <a:pt x="119545" y="236426"/>
                </a:lnTo>
                <a:lnTo>
                  <a:pt x="130544" y="232390"/>
                </a:lnTo>
                <a:lnTo>
                  <a:pt x="141237" y="227545"/>
                </a:lnTo>
                <a:lnTo>
                  <a:pt x="151350" y="222068"/>
                </a:lnTo>
                <a:lnTo>
                  <a:pt x="160781" y="216120"/>
                </a:lnTo>
                <a:lnTo>
                  <a:pt x="169421" y="209667"/>
                </a:lnTo>
                <a:lnTo>
                  <a:pt x="177079" y="202504"/>
                </a:lnTo>
                <a:lnTo>
                  <a:pt x="183752" y="194577"/>
                </a:lnTo>
                <a:lnTo>
                  <a:pt x="189743" y="186136"/>
                </a:lnTo>
                <a:lnTo>
                  <a:pt x="195542" y="177624"/>
                </a:lnTo>
                <a:lnTo>
                  <a:pt x="201439" y="169297"/>
                </a:lnTo>
                <a:lnTo>
                  <a:pt x="207216" y="160909"/>
                </a:lnTo>
                <a:lnTo>
                  <a:pt x="212263" y="151832"/>
                </a:lnTo>
                <a:lnTo>
                  <a:pt x="216286" y="141760"/>
                </a:lnTo>
                <a:lnTo>
                  <a:pt x="219308" y="130705"/>
                </a:lnTo>
                <a:lnTo>
                  <a:pt x="221494" y="118828"/>
                </a:lnTo>
                <a:lnTo>
                  <a:pt x="223032" y="106320"/>
                </a:lnTo>
                <a:lnTo>
                  <a:pt x="223930" y="93513"/>
                </a:lnTo>
                <a:lnTo>
                  <a:pt x="224016" y="80850"/>
                </a:lnTo>
                <a:lnTo>
                  <a:pt x="223248" y="68565"/>
                </a:lnTo>
                <a:lnTo>
                  <a:pt x="221243" y="56860"/>
                </a:lnTo>
                <a:lnTo>
                  <a:pt x="217230" y="45992"/>
                </a:lnTo>
                <a:lnTo>
                  <a:pt x="210967" y="36020"/>
                </a:lnTo>
                <a:lnTo>
                  <a:pt x="202675" y="27000"/>
                </a:lnTo>
                <a:lnTo>
                  <a:pt x="192749" y="19079"/>
                </a:lnTo>
                <a:lnTo>
                  <a:pt x="181598" y="12239"/>
                </a:lnTo>
                <a:lnTo>
                  <a:pt x="169723" y="6644"/>
                </a:lnTo>
                <a:lnTo>
                  <a:pt x="157695" y="2709"/>
                </a:lnTo>
                <a:lnTo>
                  <a:pt x="145830" y="510"/>
                </a:lnTo>
                <a:lnTo>
                  <a:pt x="134068" y="0"/>
                </a:lnTo>
                <a:lnTo>
                  <a:pt x="122099" y="1170"/>
                </a:lnTo>
                <a:lnTo>
                  <a:pt x="109760" y="3840"/>
                </a:lnTo>
                <a:lnTo>
                  <a:pt x="97447" y="7610"/>
                </a:lnTo>
                <a:lnTo>
                  <a:pt x="84722" y="12422"/>
                </a:lnTo>
                <a:lnTo>
                  <a:pt x="69344" y="19811"/>
                </a:lnTo>
                <a:lnTo>
                  <a:pt x="47386" y="3240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2712659" y="2819465"/>
            <a:ext cx="30607" cy="221100"/>
          </a:xfrm>
          <a:custGeom>
            <a:avLst/>
            <a:gdLst/>
            <a:ahLst/>
            <a:cxnLst/>
            <a:rect l="0" t="0" r="0" b="0"/>
            <a:pathLst>
              <a:path w="30607" h="221100">
                <a:moveTo>
                  <a:pt x="30606" y="0"/>
                </a:moveTo>
                <a:lnTo>
                  <a:pt x="22006" y="11736"/>
                </a:lnTo>
                <a:lnTo>
                  <a:pt x="15580" y="22864"/>
                </a:lnTo>
                <a:lnTo>
                  <a:pt x="10771" y="34463"/>
                </a:lnTo>
                <a:lnTo>
                  <a:pt x="7229" y="46624"/>
                </a:lnTo>
                <a:lnTo>
                  <a:pt x="4684" y="59284"/>
                </a:lnTo>
                <a:lnTo>
                  <a:pt x="2891" y="72344"/>
                </a:lnTo>
                <a:lnTo>
                  <a:pt x="1648" y="85869"/>
                </a:lnTo>
                <a:lnTo>
                  <a:pt x="795" y="100083"/>
                </a:lnTo>
                <a:lnTo>
                  <a:pt x="220" y="115042"/>
                </a:lnTo>
                <a:lnTo>
                  <a:pt x="0" y="130341"/>
                </a:lnTo>
                <a:lnTo>
                  <a:pt x="384" y="145231"/>
                </a:lnTo>
                <a:lnTo>
                  <a:pt x="1455" y="159310"/>
                </a:lnTo>
                <a:lnTo>
                  <a:pt x="2997" y="172274"/>
                </a:lnTo>
                <a:lnTo>
                  <a:pt x="4731" y="185125"/>
                </a:lnTo>
                <a:lnTo>
                  <a:pt x="6809" y="200102"/>
                </a:lnTo>
                <a:lnTo>
                  <a:pt x="9549" y="22109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3155806" y="2819465"/>
            <a:ext cx="19129" cy="189514"/>
          </a:xfrm>
          <a:custGeom>
            <a:avLst/>
            <a:gdLst/>
            <a:ahLst/>
            <a:cxnLst/>
            <a:rect l="0" t="0" r="0" b="0"/>
            <a:pathLst>
              <a:path w="19129" h="189514">
                <a:moveTo>
                  <a:pt x="19128" y="0"/>
                </a:moveTo>
                <a:lnTo>
                  <a:pt x="13395" y="11736"/>
                </a:lnTo>
                <a:lnTo>
                  <a:pt x="9111" y="22864"/>
                </a:lnTo>
                <a:lnTo>
                  <a:pt x="5905" y="34463"/>
                </a:lnTo>
                <a:lnTo>
                  <a:pt x="3543" y="46624"/>
                </a:lnTo>
                <a:lnTo>
                  <a:pt x="1846" y="59284"/>
                </a:lnTo>
                <a:lnTo>
                  <a:pt x="656" y="72340"/>
                </a:lnTo>
                <a:lnTo>
                  <a:pt x="0" y="85692"/>
                </a:lnTo>
                <a:lnTo>
                  <a:pt x="80" y="99257"/>
                </a:lnTo>
                <a:lnTo>
                  <a:pt x="946" y="112963"/>
                </a:lnTo>
                <a:lnTo>
                  <a:pt x="2547" y="126543"/>
                </a:lnTo>
                <a:lnTo>
                  <a:pt x="5070" y="141074"/>
                </a:lnTo>
                <a:lnTo>
                  <a:pt x="9855" y="160067"/>
                </a:lnTo>
                <a:lnTo>
                  <a:pt x="19128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4012601" y="2819465"/>
            <a:ext cx="15142" cy="189514"/>
          </a:xfrm>
          <a:custGeom>
            <a:avLst/>
            <a:gdLst/>
            <a:ahLst/>
            <a:cxnLst/>
            <a:rect l="0" t="0" r="0" b="0"/>
            <a:pathLst>
              <a:path w="15142" h="189514">
                <a:moveTo>
                  <a:pt x="4613" y="0"/>
                </a:moveTo>
                <a:lnTo>
                  <a:pt x="1813" y="8936"/>
                </a:lnTo>
                <a:lnTo>
                  <a:pt x="311" y="18563"/>
                </a:lnTo>
                <a:lnTo>
                  <a:pt x="0" y="29855"/>
                </a:lnTo>
                <a:lnTo>
                  <a:pt x="507" y="42695"/>
                </a:lnTo>
                <a:lnTo>
                  <a:pt x="1326" y="56823"/>
                </a:lnTo>
                <a:lnTo>
                  <a:pt x="2146" y="71943"/>
                </a:lnTo>
                <a:lnTo>
                  <a:pt x="3003" y="87632"/>
                </a:lnTo>
                <a:lnTo>
                  <a:pt x="4178" y="103372"/>
                </a:lnTo>
                <a:lnTo>
                  <a:pt x="5813" y="118862"/>
                </a:lnTo>
                <a:lnTo>
                  <a:pt x="7749" y="133610"/>
                </a:lnTo>
                <a:lnTo>
                  <a:pt x="9798" y="148389"/>
                </a:lnTo>
                <a:lnTo>
                  <a:pt x="12140" y="165611"/>
                </a:lnTo>
                <a:lnTo>
                  <a:pt x="15141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4417336" y="2587838"/>
            <a:ext cx="31547" cy="652768"/>
          </a:xfrm>
          <a:custGeom>
            <a:avLst/>
            <a:gdLst/>
            <a:ahLst/>
            <a:cxnLst/>
            <a:rect l="0" t="0" r="0" b="0"/>
            <a:pathLst>
              <a:path w="31547" h="652768">
                <a:moveTo>
                  <a:pt x="10489" y="0"/>
                </a:moveTo>
                <a:lnTo>
                  <a:pt x="7622" y="14736"/>
                </a:lnTo>
                <a:lnTo>
                  <a:pt x="5481" y="29288"/>
                </a:lnTo>
                <a:lnTo>
                  <a:pt x="3877" y="45073"/>
                </a:lnTo>
                <a:lnTo>
                  <a:pt x="2696" y="61789"/>
                </a:lnTo>
                <a:lnTo>
                  <a:pt x="1848" y="78634"/>
                </a:lnTo>
                <a:lnTo>
                  <a:pt x="1250" y="95113"/>
                </a:lnTo>
                <a:lnTo>
                  <a:pt x="836" y="111076"/>
                </a:lnTo>
                <a:lnTo>
                  <a:pt x="552" y="126547"/>
                </a:lnTo>
                <a:lnTo>
                  <a:pt x="359" y="141623"/>
                </a:lnTo>
                <a:lnTo>
                  <a:pt x="228" y="156730"/>
                </a:lnTo>
                <a:lnTo>
                  <a:pt x="139" y="172565"/>
                </a:lnTo>
                <a:lnTo>
                  <a:pt x="80" y="189447"/>
                </a:lnTo>
                <a:lnTo>
                  <a:pt x="40" y="207195"/>
                </a:lnTo>
                <a:lnTo>
                  <a:pt x="13" y="225335"/>
                </a:lnTo>
                <a:lnTo>
                  <a:pt x="0" y="243543"/>
                </a:lnTo>
                <a:lnTo>
                  <a:pt x="162" y="261836"/>
                </a:lnTo>
                <a:lnTo>
                  <a:pt x="802" y="280482"/>
                </a:lnTo>
                <a:lnTo>
                  <a:pt x="2046" y="299618"/>
                </a:lnTo>
                <a:lnTo>
                  <a:pt x="3695" y="319231"/>
                </a:lnTo>
                <a:lnTo>
                  <a:pt x="5341" y="339243"/>
                </a:lnTo>
                <a:lnTo>
                  <a:pt x="6747" y="359563"/>
                </a:lnTo>
                <a:lnTo>
                  <a:pt x="8011" y="380108"/>
                </a:lnTo>
                <a:lnTo>
                  <a:pt x="9467" y="400814"/>
                </a:lnTo>
                <a:lnTo>
                  <a:pt x="11298" y="421632"/>
                </a:lnTo>
                <a:lnTo>
                  <a:pt x="13527" y="442528"/>
                </a:lnTo>
                <a:lnTo>
                  <a:pt x="16103" y="463476"/>
                </a:lnTo>
                <a:lnTo>
                  <a:pt x="18945" y="484455"/>
                </a:lnTo>
                <a:lnTo>
                  <a:pt x="21821" y="505290"/>
                </a:lnTo>
                <a:lnTo>
                  <a:pt x="24364" y="525666"/>
                </a:lnTo>
                <a:lnTo>
                  <a:pt x="26405" y="545438"/>
                </a:lnTo>
                <a:lnTo>
                  <a:pt x="27945" y="564461"/>
                </a:lnTo>
                <a:lnTo>
                  <a:pt x="29228" y="584677"/>
                </a:lnTo>
                <a:lnTo>
                  <a:pt x="30364" y="611214"/>
                </a:lnTo>
                <a:lnTo>
                  <a:pt x="31546" y="65276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4707482" y="2819465"/>
            <a:ext cx="15142" cy="200043"/>
          </a:xfrm>
          <a:custGeom>
            <a:avLst/>
            <a:gdLst/>
            <a:ahLst/>
            <a:cxnLst/>
            <a:rect l="0" t="0" r="0" b="0"/>
            <a:pathLst>
              <a:path w="15142" h="200043">
                <a:moveTo>
                  <a:pt x="4612" y="0"/>
                </a:moveTo>
                <a:lnTo>
                  <a:pt x="1813" y="8869"/>
                </a:lnTo>
                <a:lnTo>
                  <a:pt x="311" y="17855"/>
                </a:lnTo>
                <a:lnTo>
                  <a:pt x="0" y="27851"/>
                </a:lnTo>
                <a:lnTo>
                  <a:pt x="506" y="38832"/>
                </a:lnTo>
                <a:lnTo>
                  <a:pt x="1326" y="50643"/>
                </a:lnTo>
                <a:lnTo>
                  <a:pt x="2146" y="63102"/>
                </a:lnTo>
                <a:lnTo>
                  <a:pt x="3003" y="76039"/>
                </a:lnTo>
                <a:lnTo>
                  <a:pt x="4178" y="89320"/>
                </a:lnTo>
                <a:lnTo>
                  <a:pt x="5812" y="102842"/>
                </a:lnTo>
                <a:lnTo>
                  <a:pt x="7739" y="116530"/>
                </a:lnTo>
                <a:lnTo>
                  <a:pt x="9580" y="130332"/>
                </a:lnTo>
                <a:lnTo>
                  <a:pt x="11114" y="144193"/>
                </a:lnTo>
                <a:lnTo>
                  <a:pt x="12300" y="157482"/>
                </a:lnTo>
                <a:lnTo>
                  <a:pt x="13299" y="170298"/>
                </a:lnTo>
                <a:lnTo>
                  <a:pt x="14196" y="183768"/>
                </a:lnTo>
                <a:lnTo>
                  <a:pt x="15141" y="2000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5059535" y="2808937"/>
            <a:ext cx="21058" cy="221099"/>
          </a:xfrm>
          <a:custGeom>
            <a:avLst/>
            <a:gdLst/>
            <a:ahLst/>
            <a:cxnLst/>
            <a:rect l="0" t="0" r="0" b="0"/>
            <a:pathLst>
              <a:path w="21058" h="221099">
                <a:moveTo>
                  <a:pt x="0" y="0"/>
                </a:moveTo>
                <a:lnTo>
                  <a:pt x="2933" y="11869"/>
                </a:lnTo>
                <a:lnTo>
                  <a:pt x="5715" y="24278"/>
                </a:lnTo>
                <a:lnTo>
                  <a:pt x="8611" y="38465"/>
                </a:lnTo>
                <a:lnTo>
                  <a:pt x="11478" y="54173"/>
                </a:lnTo>
                <a:lnTo>
                  <a:pt x="13996" y="70818"/>
                </a:lnTo>
                <a:lnTo>
                  <a:pt x="16006" y="87949"/>
                </a:lnTo>
                <a:lnTo>
                  <a:pt x="17519" y="105150"/>
                </a:lnTo>
                <a:lnTo>
                  <a:pt x="18613" y="121985"/>
                </a:lnTo>
                <a:lnTo>
                  <a:pt x="19386" y="138252"/>
                </a:lnTo>
                <a:lnTo>
                  <a:pt x="19923" y="153740"/>
                </a:lnTo>
                <a:lnTo>
                  <a:pt x="20351" y="169847"/>
                </a:lnTo>
                <a:lnTo>
                  <a:pt x="20707" y="190224"/>
                </a:lnTo>
                <a:lnTo>
                  <a:pt x="21057" y="2210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5438561" y="2819465"/>
            <a:ext cx="31586" cy="189514"/>
          </a:xfrm>
          <a:custGeom>
            <a:avLst/>
            <a:gdLst/>
            <a:ahLst/>
            <a:cxnLst/>
            <a:rect l="0" t="0" r="0" b="0"/>
            <a:pathLst>
              <a:path w="31586" h="189514">
                <a:moveTo>
                  <a:pt x="0" y="0"/>
                </a:moveTo>
                <a:lnTo>
                  <a:pt x="5733" y="9003"/>
                </a:lnTo>
                <a:lnTo>
                  <a:pt x="10018" y="19270"/>
                </a:lnTo>
                <a:lnTo>
                  <a:pt x="13223" y="31854"/>
                </a:lnTo>
                <a:lnTo>
                  <a:pt x="15585" y="46381"/>
                </a:lnTo>
                <a:lnTo>
                  <a:pt x="17282" y="62177"/>
                </a:lnTo>
                <a:lnTo>
                  <a:pt x="18481" y="78706"/>
                </a:lnTo>
                <a:lnTo>
                  <a:pt x="19482" y="95320"/>
                </a:lnTo>
                <a:lnTo>
                  <a:pt x="20699" y="111222"/>
                </a:lnTo>
                <a:lnTo>
                  <a:pt x="22334" y="126043"/>
                </a:lnTo>
                <a:lnTo>
                  <a:pt x="24257" y="139537"/>
                </a:lnTo>
                <a:lnTo>
                  <a:pt x="26289" y="152813"/>
                </a:lnTo>
                <a:lnTo>
                  <a:pt x="28612" y="168153"/>
                </a:lnTo>
                <a:lnTo>
                  <a:pt x="31585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5817586" y="2829994"/>
            <a:ext cx="42115" cy="210571"/>
          </a:xfrm>
          <a:custGeom>
            <a:avLst/>
            <a:gdLst/>
            <a:ahLst/>
            <a:cxnLst/>
            <a:rect l="0" t="0" r="0" b="0"/>
            <a:pathLst>
              <a:path w="42115" h="210571">
                <a:moveTo>
                  <a:pt x="0" y="0"/>
                </a:moveTo>
                <a:lnTo>
                  <a:pt x="5734" y="6069"/>
                </a:lnTo>
                <a:lnTo>
                  <a:pt x="10019" y="13554"/>
                </a:lnTo>
                <a:lnTo>
                  <a:pt x="13229" y="23233"/>
                </a:lnTo>
                <a:lnTo>
                  <a:pt x="15763" y="34547"/>
                </a:lnTo>
                <a:lnTo>
                  <a:pt x="18108" y="46530"/>
                </a:lnTo>
                <a:lnTo>
                  <a:pt x="20556" y="58560"/>
                </a:lnTo>
                <a:lnTo>
                  <a:pt x="23210" y="70702"/>
                </a:lnTo>
                <a:lnTo>
                  <a:pt x="26075" y="83509"/>
                </a:lnTo>
                <a:lnTo>
                  <a:pt x="29113" y="97263"/>
                </a:lnTo>
                <a:lnTo>
                  <a:pt x="32120" y="111786"/>
                </a:lnTo>
                <a:lnTo>
                  <a:pt x="34753" y="126620"/>
                </a:lnTo>
                <a:lnTo>
                  <a:pt x="36852" y="141442"/>
                </a:lnTo>
                <a:lnTo>
                  <a:pt x="38432" y="155713"/>
                </a:lnTo>
                <a:lnTo>
                  <a:pt x="39747" y="170105"/>
                </a:lnTo>
                <a:lnTo>
                  <a:pt x="40908" y="186998"/>
                </a:lnTo>
                <a:lnTo>
                  <a:pt x="42114" y="2105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6175556" y="2651009"/>
            <a:ext cx="52643" cy="579069"/>
          </a:xfrm>
          <a:custGeom>
            <a:avLst/>
            <a:gdLst/>
            <a:ahLst/>
            <a:cxnLst/>
            <a:rect l="0" t="0" r="0" b="0"/>
            <a:pathLst>
              <a:path w="52643" h="579069">
                <a:moveTo>
                  <a:pt x="0" y="0"/>
                </a:moveTo>
                <a:lnTo>
                  <a:pt x="0" y="14669"/>
                </a:lnTo>
                <a:lnTo>
                  <a:pt x="0" y="28581"/>
                </a:lnTo>
                <a:lnTo>
                  <a:pt x="5" y="43074"/>
                </a:lnTo>
                <a:lnTo>
                  <a:pt x="177" y="58103"/>
                </a:lnTo>
                <a:lnTo>
                  <a:pt x="825" y="73279"/>
                </a:lnTo>
                <a:lnTo>
                  <a:pt x="2075" y="88346"/>
                </a:lnTo>
                <a:lnTo>
                  <a:pt x="3727" y="103211"/>
                </a:lnTo>
                <a:lnTo>
                  <a:pt x="5375" y="117871"/>
                </a:lnTo>
                <a:lnTo>
                  <a:pt x="6787" y="132363"/>
                </a:lnTo>
                <a:lnTo>
                  <a:pt x="8226" y="146891"/>
                </a:lnTo>
                <a:lnTo>
                  <a:pt x="10330" y="161797"/>
                </a:lnTo>
                <a:lnTo>
                  <a:pt x="13410" y="177240"/>
                </a:lnTo>
                <a:lnTo>
                  <a:pt x="17293" y="193206"/>
                </a:lnTo>
                <a:lnTo>
                  <a:pt x="21518" y="209610"/>
                </a:lnTo>
                <a:lnTo>
                  <a:pt x="25763" y="226356"/>
                </a:lnTo>
                <a:lnTo>
                  <a:pt x="29731" y="243517"/>
                </a:lnTo>
                <a:lnTo>
                  <a:pt x="33082" y="261328"/>
                </a:lnTo>
                <a:lnTo>
                  <a:pt x="35700" y="279872"/>
                </a:lnTo>
                <a:lnTo>
                  <a:pt x="37643" y="299241"/>
                </a:lnTo>
                <a:lnTo>
                  <a:pt x="39036" y="319615"/>
                </a:lnTo>
                <a:lnTo>
                  <a:pt x="40014" y="340987"/>
                </a:lnTo>
                <a:lnTo>
                  <a:pt x="40690" y="363051"/>
                </a:lnTo>
                <a:lnTo>
                  <a:pt x="41153" y="385316"/>
                </a:lnTo>
                <a:lnTo>
                  <a:pt x="41472" y="407472"/>
                </a:lnTo>
                <a:lnTo>
                  <a:pt x="41857" y="429246"/>
                </a:lnTo>
                <a:lnTo>
                  <a:pt x="42648" y="450327"/>
                </a:lnTo>
                <a:lnTo>
                  <a:pt x="43994" y="470608"/>
                </a:lnTo>
                <a:lnTo>
                  <a:pt x="45719" y="489989"/>
                </a:lnTo>
                <a:lnTo>
                  <a:pt x="47596" y="510493"/>
                </a:lnTo>
                <a:lnTo>
                  <a:pt x="49791" y="537273"/>
                </a:lnTo>
                <a:lnTo>
                  <a:pt x="52642" y="5790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4527253" y="3379647"/>
            <a:ext cx="21059" cy="389556"/>
          </a:xfrm>
          <a:custGeom>
            <a:avLst/>
            <a:gdLst/>
            <a:ahLst/>
            <a:cxnLst/>
            <a:rect l="0" t="0" r="0" b="0"/>
            <a:pathLst>
              <a:path w="21059" h="389556">
                <a:moveTo>
                  <a:pt x="0" y="0"/>
                </a:moveTo>
                <a:lnTo>
                  <a:pt x="0" y="14803"/>
                </a:lnTo>
                <a:lnTo>
                  <a:pt x="0" y="29995"/>
                </a:lnTo>
                <a:lnTo>
                  <a:pt x="0" y="47076"/>
                </a:lnTo>
                <a:lnTo>
                  <a:pt x="0" y="65652"/>
                </a:lnTo>
                <a:lnTo>
                  <a:pt x="0" y="84814"/>
                </a:lnTo>
                <a:lnTo>
                  <a:pt x="5" y="103960"/>
                </a:lnTo>
                <a:lnTo>
                  <a:pt x="178" y="122846"/>
                </a:lnTo>
                <a:lnTo>
                  <a:pt x="826" y="141424"/>
                </a:lnTo>
                <a:lnTo>
                  <a:pt x="2075" y="159726"/>
                </a:lnTo>
                <a:lnTo>
                  <a:pt x="3727" y="177811"/>
                </a:lnTo>
                <a:lnTo>
                  <a:pt x="5375" y="195733"/>
                </a:lnTo>
                <a:lnTo>
                  <a:pt x="6779" y="213535"/>
                </a:lnTo>
                <a:lnTo>
                  <a:pt x="7872" y="231085"/>
                </a:lnTo>
                <a:lnTo>
                  <a:pt x="8680" y="248104"/>
                </a:lnTo>
                <a:lnTo>
                  <a:pt x="9262" y="264479"/>
                </a:lnTo>
                <a:lnTo>
                  <a:pt x="9840" y="280255"/>
                </a:lnTo>
                <a:lnTo>
                  <a:pt x="10768" y="295543"/>
                </a:lnTo>
                <a:lnTo>
                  <a:pt x="12208" y="310449"/>
                </a:lnTo>
                <a:lnTo>
                  <a:pt x="13998" y="324857"/>
                </a:lnTo>
                <a:lnTo>
                  <a:pt x="15927" y="340042"/>
                </a:lnTo>
                <a:lnTo>
                  <a:pt x="18165" y="359578"/>
                </a:lnTo>
                <a:lnTo>
                  <a:pt x="21058" y="3895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6208341" y="3339217"/>
            <a:ext cx="256157" cy="420842"/>
          </a:xfrm>
          <a:custGeom>
            <a:avLst/>
            <a:gdLst/>
            <a:ahLst/>
            <a:cxnLst/>
            <a:rect l="0" t="0" r="0" b="0"/>
            <a:pathLst>
              <a:path w="256157" h="420842">
                <a:moveTo>
                  <a:pt x="56115" y="40430"/>
                </a:moveTo>
                <a:lnTo>
                  <a:pt x="59116" y="31696"/>
                </a:lnTo>
                <a:lnTo>
                  <a:pt x="62538" y="23990"/>
                </a:lnTo>
                <a:lnTo>
                  <a:pt x="66739" y="16601"/>
                </a:lnTo>
                <a:lnTo>
                  <a:pt x="71812" y="9859"/>
                </a:lnTo>
                <a:lnTo>
                  <a:pt x="77941" y="4625"/>
                </a:lnTo>
                <a:lnTo>
                  <a:pt x="85117" y="1269"/>
                </a:lnTo>
                <a:lnTo>
                  <a:pt x="92858" y="0"/>
                </a:lnTo>
                <a:lnTo>
                  <a:pt x="100356" y="1119"/>
                </a:lnTo>
                <a:lnTo>
                  <a:pt x="107174" y="4543"/>
                </a:lnTo>
                <a:lnTo>
                  <a:pt x="113393" y="9908"/>
                </a:lnTo>
                <a:lnTo>
                  <a:pt x="119409" y="16782"/>
                </a:lnTo>
                <a:lnTo>
                  <a:pt x="125486" y="24777"/>
                </a:lnTo>
                <a:lnTo>
                  <a:pt x="131398" y="33904"/>
                </a:lnTo>
                <a:lnTo>
                  <a:pt x="136543" y="44538"/>
                </a:lnTo>
                <a:lnTo>
                  <a:pt x="140641" y="56766"/>
                </a:lnTo>
                <a:lnTo>
                  <a:pt x="143884" y="70402"/>
                </a:lnTo>
                <a:lnTo>
                  <a:pt x="146752" y="85158"/>
                </a:lnTo>
                <a:lnTo>
                  <a:pt x="149566" y="100749"/>
                </a:lnTo>
                <a:lnTo>
                  <a:pt x="152304" y="116777"/>
                </a:lnTo>
                <a:lnTo>
                  <a:pt x="154697" y="132756"/>
                </a:lnTo>
                <a:lnTo>
                  <a:pt x="156601" y="148422"/>
                </a:lnTo>
                <a:lnTo>
                  <a:pt x="157864" y="163549"/>
                </a:lnTo>
                <a:lnTo>
                  <a:pt x="158254" y="177868"/>
                </a:lnTo>
                <a:lnTo>
                  <a:pt x="157739" y="191320"/>
                </a:lnTo>
                <a:lnTo>
                  <a:pt x="156595" y="204169"/>
                </a:lnTo>
                <a:lnTo>
                  <a:pt x="155296" y="216879"/>
                </a:lnTo>
                <a:lnTo>
                  <a:pt x="154127" y="229728"/>
                </a:lnTo>
                <a:lnTo>
                  <a:pt x="153023" y="242648"/>
                </a:lnTo>
                <a:lnTo>
                  <a:pt x="151675" y="255330"/>
                </a:lnTo>
                <a:lnTo>
                  <a:pt x="149916" y="267604"/>
                </a:lnTo>
                <a:lnTo>
                  <a:pt x="147735" y="279457"/>
                </a:lnTo>
                <a:lnTo>
                  <a:pt x="145191" y="290949"/>
                </a:lnTo>
                <a:lnTo>
                  <a:pt x="142366" y="302160"/>
                </a:lnTo>
                <a:lnTo>
                  <a:pt x="139332" y="313164"/>
                </a:lnTo>
                <a:lnTo>
                  <a:pt x="136150" y="324019"/>
                </a:lnTo>
                <a:lnTo>
                  <a:pt x="132859" y="334764"/>
                </a:lnTo>
                <a:lnTo>
                  <a:pt x="129327" y="345271"/>
                </a:lnTo>
                <a:lnTo>
                  <a:pt x="125272" y="355253"/>
                </a:lnTo>
                <a:lnTo>
                  <a:pt x="120573" y="364601"/>
                </a:lnTo>
                <a:lnTo>
                  <a:pt x="115111" y="373523"/>
                </a:lnTo>
                <a:lnTo>
                  <a:pt x="108688" y="382433"/>
                </a:lnTo>
                <a:lnTo>
                  <a:pt x="101280" y="391566"/>
                </a:lnTo>
                <a:lnTo>
                  <a:pt x="92695" y="400497"/>
                </a:lnTo>
                <a:lnTo>
                  <a:pt x="82497" y="408282"/>
                </a:lnTo>
                <a:lnTo>
                  <a:pt x="70611" y="414469"/>
                </a:lnTo>
                <a:lnTo>
                  <a:pt x="57731" y="418775"/>
                </a:lnTo>
                <a:lnTo>
                  <a:pt x="45088" y="420841"/>
                </a:lnTo>
                <a:lnTo>
                  <a:pt x="33378" y="420696"/>
                </a:lnTo>
                <a:lnTo>
                  <a:pt x="23079" y="418344"/>
                </a:lnTo>
                <a:lnTo>
                  <a:pt x="14692" y="413583"/>
                </a:lnTo>
                <a:lnTo>
                  <a:pt x="8284" y="406532"/>
                </a:lnTo>
                <a:lnTo>
                  <a:pt x="3761" y="397564"/>
                </a:lnTo>
                <a:lnTo>
                  <a:pt x="1069" y="387112"/>
                </a:lnTo>
                <a:lnTo>
                  <a:pt x="0" y="375571"/>
                </a:lnTo>
                <a:lnTo>
                  <a:pt x="564" y="363419"/>
                </a:lnTo>
                <a:lnTo>
                  <a:pt x="3062" y="351195"/>
                </a:lnTo>
                <a:lnTo>
                  <a:pt x="7486" y="339206"/>
                </a:lnTo>
                <a:lnTo>
                  <a:pt x="13726" y="327699"/>
                </a:lnTo>
                <a:lnTo>
                  <a:pt x="21735" y="316964"/>
                </a:lnTo>
                <a:lnTo>
                  <a:pt x="31303" y="307080"/>
                </a:lnTo>
                <a:lnTo>
                  <a:pt x="41964" y="298119"/>
                </a:lnTo>
                <a:lnTo>
                  <a:pt x="53104" y="290238"/>
                </a:lnTo>
                <a:lnTo>
                  <a:pt x="64333" y="283415"/>
                </a:lnTo>
                <a:lnTo>
                  <a:pt x="75480" y="277493"/>
                </a:lnTo>
                <a:lnTo>
                  <a:pt x="86498" y="272272"/>
                </a:lnTo>
                <a:lnTo>
                  <a:pt x="97403" y="267575"/>
                </a:lnTo>
                <a:lnTo>
                  <a:pt x="108712" y="263418"/>
                </a:lnTo>
                <a:lnTo>
                  <a:pt x="121369" y="259998"/>
                </a:lnTo>
                <a:lnTo>
                  <a:pt x="135779" y="257368"/>
                </a:lnTo>
                <a:lnTo>
                  <a:pt x="151699" y="255602"/>
                </a:lnTo>
                <a:lnTo>
                  <a:pt x="168527" y="254865"/>
                </a:lnTo>
                <a:lnTo>
                  <a:pt x="185787" y="255145"/>
                </a:lnTo>
                <a:lnTo>
                  <a:pt x="202469" y="256137"/>
                </a:lnTo>
                <a:lnTo>
                  <a:pt x="218603" y="257434"/>
                </a:lnTo>
                <a:lnTo>
                  <a:pt x="235597" y="259147"/>
                </a:lnTo>
                <a:lnTo>
                  <a:pt x="256156" y="261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3488551" y="2887159"/>
            <a:ext cx="147200" cy="150434"/>
          </a:xfrm>
          <a:custGeom>
            <a:avLst/>
            <a:gdLst/>
            <a:ahLst/>
            <a:cxnLst/>
            <a:rect l="0" t="0" r="0" b="0"/>
            <a:pathLst>
              <a:path w="147200" h="150434">
                <a:moveTo>
                  <a:pt x="110023" y="84048"/>
                </a:moveTo>
                <a:lnTo>
                  <a:pt x="101155" y="81182"/>
                </a:lnTo>
                <a:lnTo>
                  <a:pt x="92168" y="79040"/>
                </a:lnTo>
                <a:lnTo>
                  <a:pt x="82182" y="77446"/>
                </a:lnTo>
                <a:lnTo>
                  <a:pt x="71547" y="76611"/>
                </a:lnTo>
                <a:lnTo>
                  <a:pt x="61032" y="77059"/>
                </a:lnTo>
                <a:lnTo>
                  <a:pt x="51085" y="78972"/>
                </a:lnTo>
                <a:lnTo>
                  <a:pt x="41971" y="82382"/>
                </a:lnTo>
                <a:lnTo>
                  <a:pt x="33932" y="87339"/>
                </a:lnTo>
                <a:lnTo>
                  <a:pt x="26984" y="93711"/>
                </a:lnTo>
                <a:lnTo>
                  <a:pt x="21304" y="101242"/>
                </a:lnTo>
                <a:lnTo>
                  <a:pt x="17304" y="109660"/>
                </a:lnTo>
                <a:lnTo>
                  <a:pt x="15069" y="118711"/>
                </a:lnTo>
                <a:lnTo>
                  <a:pt x="14871" y="127717"/>
                </a:lnTo>
                <a:lnTo>
                  <a:pt x="17316" y="135618"/>
                </a:lnTo>
                <a:lnTo>
                  <a:pt x="22477" y="141921"/>
                </a:lnTo>
                <a:lnTo>
                  <a:pt x="29840" y="146489"/>
                </a:lnTo>
                <a:lnTo>
                  <a:pt x="38602" y="149270"/>
                </a:lnTo>
                <a:lnTo>
                  <a:pt x="48149" y="150433"/>
                </a:lnTo>
                <a:lnTo>
                  <a:pt x="57962" y="150114"/>
                </a:lnTo>
                <a:lnTo>
                  <a:pt x="67536" y="148322"/>
                </a:lnTo>
                <a:lnTo>
                  <a:pt x="76638" y="145197"/>
                </a:lnTo>
                <a:lnTo>
                  <a:pt x="85409" y="140984"/>
                </a:lnTo>
                <a:lnTo>
                  <a:pt x="94226" y="135940"/>
                </a:lnTo>
                <a:lnTo>
                  <a:pt x="103304" y="130286"/>
                </a:lnTo>
                <a:lnTo>
                  <a:pt x="112370" y="124033"/>
                </a:lnTo>
                <a:lnTo>
                  <a:pt x="120778" y="117004"/>
                </a:lnTo>
                <a:lnTo>
                  <a:pt x="128208" y="109159"/>
                </a:lnTo>
                <a:lnTo>
                  <a:pt x="134501" y="100433"/>
                </a:lnTo>
                <a:lnTo>
                  <a:pt x="139504" y="90664"/>
                </a:lnTo>
                <a:lnTo>
                  <a:pt x="143269" y="79872"/>
                </a:lnTo>
                <a:lnTo>
                  <a:pt x="145832" y="68369"/>
                </a:lnTo>
                <a:lnTo>
                  <a:pt x="147117" y="56656"/>
                </a:lnTo>
                <a:lnTo>
                  <a:pt x="147199" y="45049"/>
                </a:lnTo>
                <a:lnTo>
                  <a:pt x="145952" y="33985"/>
                </a:lnTo>
                <a:lnTo>
                  <a:pt x="142987" y="24089"/>
                </a:lnTo>
                <a:lnTo>
                  <a:pt x="138251" y="15594"/>
                </a:lnTo>
                <a:lnTo>
                  <a:pt x="131969" y="8721"/>
                </a:lnTo>
                <a:lnTo>
                  <a:pt x="124464" y="3846"/>
                </a:lnTo>
                <a:lnTo>
                  <a:pt x="116048" y="978"/>
                </a:lnTo>
                <a:lnTo>
                  <a:pt x="106975" y="0"/>
                </a:lnTo>
                <a:lnTo>
                  <a:pt x="97440" y="847"/>
                </a:lnTo>
                <a:lnTo>
                  <a:pt x="87590" y="3301"/>
                </a:lnTo>
                <a:lnTo>
                  <a:pt x="77689" y="7048"/>
                </a:lnTo>
                <a:lnTo>
                  <a:pt x="68114" y="11770"/>
                </a:lnTo>
                <a:lnTo>
                  <a:pt x="59045" y="17201"/>
                </a:lnTo>
                <a:lnTo>
                  <a:pt x="50479" y="23133"/>
                </a:lnTo>
                <a:lnTo>
                  <a:pt x="42340" y="29413"/>
                </a:lnTo>
                <a:lnTo>
                  <a:pt x="34533" y="35938"/>
                </a:lnTo>
                <a:lnTo>
                  <a:pt x="27137" y="42793"/>
                </a:lnTo>
                <a:lnTo>
                  <a:pt x="20389" y="50235"/>
                </a:lnTo>
                <a:lnTo>
                  <a:pt x="14370" y="58361"/>
                </a:lnTo>
                <a:lnTo>
                  <a:pt x="9176" y="67277"/>
                </a:lnTo>
                <a:lnTo>
                  <a:pt x="4984" y="77173"/>
                </a:lnTo>
                <a:lnTo>
                  <a:pt x="1809" y="88042"/>
                </a:lnTo>
                <a:lnTo>
                  <a:pt x="0" y="99256"/>
                </a:lnTo>
                <a:lnTo>
                  <a:pt x="292" y="109711"/>
                </a:lnTo>
                <a:lnTo>
                  <a:pt x="2899" y="118847"/>
                </a:lnTo>
                <a:lnTo>
                  <a:pt x="7582" y="126622"/>
                </a:lnTo>
                <a:lnTo>
                  <a:pt x="13930" y="133234"/>
                </a:lnTo>
                <a:lnTo>
                  <a:pt x="21531" y="138931"/>
                </a:lnTo>
                <a:lnTo>
                  <a:pt x="30039" y="143623"/>
                </a:lnTo>
                <a:lnTo>
                  <a:pt x="39186" y="146886"/>
                </a:lnTo>
                <a:lnTo>
                  <a:pt x="48777" y="148596"/>
                </a:lnTo>
                <a:lnTo>
                  <a:pt x="58672" y="148593"/>
                </a:lnTo>
                <a:lnTo>
                  <a:pt x="68774" y="146540"/>
                </a:lnTo>
                <a:lnTo>
                  <a:pt x="79012" y="142455"/>
                </a:lnTo>
                <a:lnTo>
                  <a:pt x="89176" y="136797"/>
                </a:lnTo>
                <a:lnTo>
                  <a:pt x="98928" y="130251"/>
                </a:lnTo>
                <a:lnTo>
                  <a:pt x="108112" y="123296"/>
                </a:lnTo>
                <a:lnTo>
                  <a:pt x="116585" y="116018"/>
                </a:lnTo>
                <a:lnTo>
                  <a:pt x="124130" y="108229"/>
                </a:lnTo>
                <a:lnTo>
                  <a:pt x="130715" y="99842"/>
                </a:lnTo>
                <a:lnTo>
                  <a:pt x="136137" y="90905"/>
                </a:lnTo>
                <a:lnTo>
                  <a:pt x="139956" y="81520"/>
                </a:lnTo>
                <a:lnTo>
                  <a:pt x="142076" y="71799"/>
                </a:lnTo>
                <a:lnTo>
                  <a:pt x="142534" y="61999"/>
                </a:lnTo>
                <a:lnTo>
                  <a:pt x="141330" y="52499"/>
                </a:lnTo>
                <a:lnTo>
                  <a:pt x="138622" y="43491"/>
                </a:lnTo>
                <a:lnTo>
                  <a:pt x="134365" y="35308"/>
                </a:lnTo>
                <a:lnTo>
                  <a:pt x="128234" y="28491"/>
                </a:lnTo>
                <a:lnTo>
                  <a:pt x="120222" y="23209"/>
                </a:lnTo>
                <a:lnTo>
                  <a:pt x="110589" y="19476"/>
                </a:lnTo>
                <a:lnTo>
                  <a:pt x="99681" y="17328"/>
                </a:lnTo>
                <a:lnTo>
                  <a:pt x="87836" y="16627"/>
                </a:lnTo>
                <a:lnTo>
                  <a:pt x="75647" y="17273"/>
                </a:lnTo>
                <a:lnTo>
                  <a:pt x="63932" y="19293"/>
                </a:lnTo>
                <a:lnTo>
                  <a:pt x="53096" y="22579"/>
                </a:lnTo>
                <a:lnTo>
                  <a:pt x="43178" y="27071"/>
                </a:lnTo>
                <a:lnTo>
                  <a:pt x="34049" y="32835"/>
                </a:lnTo>
                <a:lnTo>
                  <a:pt x="25543" y="39791"/>
                </a:lnTo>
                <a:lnTo>
                  <a:pt x="17829" y="47902"/>
                </a:lnTo>
                <a:lnTo>
                  <a:pt x="11392" y="57250"/>
                </a:lnTo>
                <a:lnTo>
                  <a:pt x="6401" y="67751"/>
                </a:lnTo>
                <a:lnTo>
                  <a:pt x="3049" y="78887"/>
                </a:lnTo>
                <a:lnTo>
                  <a:pt x="1697" y="89822"/>
                </a:lnTo>
                <a:lnTo>
                  <a:pt x="2351" y="100093"/>
                </a:lnTo>
                <a:lnTo>
                  <a:pt x="4892" y="109445"/>
                </a:lnTo>
                <a:lnTo>
                  <a:pt x="9257" y="117654"/>
                </a:lnTo>
                <a:lnTo>
                  <a:pt x="15226" y="124716"/>
                </a:lnTo>
                <a:lnTo>
                  <a:pt x="22485" y="130305"/>
                </a:lnTo>
                <a:lnTo>
                  <a:pt x="30720" y="133713"/>
                </a:lnTo>
                <a:lnTo>
                  <a:pt x="39653" y="134741"/>
                </a:lnTo>
                <a:lnTo>
                  <a:pt x="48750" y="133484"/>
                </a:lnTo>
                <a:lnTo>
                  <a:pt x="57244" y="130058"/>
                </a:lnTo>
                <a:lnTo>
                  <a:pt x="64759" y="124749"/>
                </a:lnTo>
                <a:lnTo>
                  <a:pt x="70955" y="117781"/>
                </a:lnTo>
                <a:lnTo>
                  <a:pt x="75369" y="109217"/>
                </a:lnTo>
                <a:lnTo>
                  <a:pt x="77914" y="99262"/>
                </a:lnTo>
                <a:lnTo>
                  <a:pt x="78335" y="89005"/>
                </a:lnTo>
                <a:lnTo>
                  <a:pt x="76049" y="80258"/>
                </a:lnTo>
                <a:lnTo>
                  <a:pt x="71001" y="73910"/>
                </a:lnTo>
                <a:lnTo>
                  <a:pt x="63885" y="70144"/>
                </a:lnTo>
                <a:lnTo>
                  <a:pt x="55824" y="68898"/>
                </a:lnTo>
                <a:lnTo>
                  <a:pt x="47568" y="69849"/>
                </a:lnTo>
                <a:lnTo>
                  <a:pt x="39777" y="72874"/>
                </a:lnTo>
                <a:lnTo>
                  <a:pt x="33165" y="78154"/>
                </a:lnTo>
                <a:lnTo>
                  <a:pt x="28004" y="85562"/>
                </a:lnTo>
                <a:lnTo>
                  <a:pt x="24848" y="93936"/>
                </a:lnTo>
                <a:lnTo>
                  <a:pt x="24678" y="101334"/>
                </a:lnTo>
                <a:lnTo>
                  <a:pt x="27742" y="106734"/>
                </a:lnTo>
                <a:lnTo>
                  <a:pt x="33356" y="109675"/>
                </a:lnTo>
                <a:lnTo>
                  <a:pt x="40327" y="109827"/>
                </a:lnTo>
                <a:lnTo>
                  <a:pt x="47797" y="107333"/>
                </a:lnTo>
                <a:lnTo>
                  <a:pt x="54533" y="102796"/>
                </a:lnTo>
                <a:lnTo>
                  <a:pt x="58832" y="97027"/>
                </a:lnTo>
                <a:lnTo>
                  <a:pt x="59999" y="90622"/>
                </a:lnTo>
                <a:lnTo>
                  <a:pt x="58200" y="84398"/>
                </a:lnTo>
                <a:lnTo>
                  <a:pt x="53959" y="79447"/>
                </a:lnTo>
                <a:lnTo>
                  <a:pt x="47859" y="76242"/>
                </a:lnTo>
                <a:lnTo>
                  <a:pt x="40567" y="74891"/>
                </a:lnTo>
                <a:lnTo>
                  <a:pt x="32786" y="75414"/>
                </a:lnTo>
                <a:lnTo>
                  <a:pt x="24959" y="77640"/>
                </a:lnTo>
                <a:lnTo>
                  <a:pt x="17995" y="82068"/>
                </a:lnTo>
                <a:lnTo>
                  <a:pt x="13491" y="88588"/>
                </a:lnTo>
                <a:lnTo>
                  <a:pt x="12424" y="94865"/>
                </a:lnTo>
                <a:lnTo>
                  <a:pt x="14901" y="99178"/>
                </a:lnTo>
                <a:lnTo>
                  <a:pt x="20455" y="101009"/>
                </a:lnTo>
                <a:lnTo>
                  <a:pt x="28113" y="100380"/>
                </a:lnTo>
                <a:lnTo>
                  <a:pt x="36640" y="97418"/>
                </a:lnTo>
                <a:lnTo>
                  <a:pt x="45249" y="92449"/>
                </a:lnTo>
                <a:lnTo>
                  <a:pt x="52962" y="86057"/>
                </a:lnTo>
                <a:lnTo>
                  <a:pt x="58470" y="78949"/>
                </a:lnTo>
                <a:lnTo>
                  <a:pt x="61266" y="71600"/>
                </a:lnTo>
                <a:lnTo>
                  <a:pt x="61209" y="64722"/>
                </a:lnTo>
                <a:lnTo>
                  <a:pt x="58145" y="59322"/>
                </a:lnTo>
                <a:lnTo>
                  <a:pt x="52319" y="55813"/>
                </a:lnTo>
                <a:lnTo>
                  <a:pt x="44548" y="54255"/>
                </a:lnTo>
                <a:lnTo>
                  <a:pt x="35981" y="54639"/>
                </a:lnTo>
                <a:lnTo>
                  <a:pt x="27363" y="56747"/>
                </a:lnTo>
                <a:lnTo>
                  <a:pt x="19663" y="60269"/>
                </a:lnTo>
                <a:lnTo>
                  <a:pt x="14536" y="65715"/>
                </a:lnTo>
                <a:lnTo>
                  <a:pt x="13087" y="72703"/>
                </a:lnTo>
                <a:lnTo>
                  <a:pt x="15333" y="78918"/>
                </a:lnTo>
                <a:lnTo>
                  <a:pt x="20744" y="83661"/>
                </a:lnTo>
                <a:lnTo>
                  <a:pt x="28479" y="86906"/>
                </a:lnTo>
                <a:lnTo>
                  <a:pt x="37591" y="88652"/>
                </a:lnTo>
                <a:lnTo>
                  <a:pt x="47425" y="89039"/>
                </a:lnTo>
                <a:lnTo>
                  <a:pt x="57455" y="87993"/>
                </a:lnTo>
                <a:lnTo>
                  <a:pt x="67185" y="85163"/>
                </a:lnTo>
                <a:lnTo>
                  <a:pt x="76380" y="80510"/>
                </a:lnTo>
                <a:lnTo>
                  <a:pt x="84537" y="74114"/>
                </a:lnTo>
                <a:lnTo>
                  <a:pt x="90814" y="66001"/>
                </a:lnTo>
                <a:lnTo>
                  <a:pt x="94905" y="56375"/>
                </a:lnTo>
                <a:lnTo>
                  <a:pt x="96347" y="46185"/>
                </a:lnTo>
                <a:lnTo>
                  <a:pt x="94290" y="36959"/>
                </a:lnTo>
                <a:lnTo>
                  <a:pt x="88619" y="29477"/>
                </a:lnTo>
                <a:lnTo>
                  <a:pt x="80286" y="24138"/>
                </a:lnTo>
                <a:lnTo>
                  <a:pt x="70876" y="21298"/>
                </a:lnTo>
                <a:lnTo>
                  <a:pt x="61427" y="20878"/>
                </a:lnTo>
                <a:lnTo>
                  <a:pt x="52855" y="22662"/>
                </a:lnTo>
                <a:lnTo>
                  <a:pt x="46177" y="26502"/>
                </a:lnTo>
                <a:lnTo>
                  <a:pt x="41769" y="32101"/>
                </a:lnTo>
                <a:lnTo>
                  <a:pt x="40557" y="38680"/>
                </a:lnTo>
                <a:lnTo>
                  <a:pt x="42160" y="45050"/>
                </a:lnTo>
                <a:lnTo>
                  <a:pt x="46542" y="50141"/>
                </a:lnTo>
                <a:lnTo>
                  <a:pt x="53139" y="5233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3451175" y="3225612"/>
            <a:ext cx="156458" cy="198322"/>
          </a:xfrm>
          <a:custGeom>
            <a:avLst/>
            <a:gdLst/>
            <a:ahLst/>
            <a:cxnLst/>
            <a:rect l="0" t="0" r="0" b="0"/>
            <a:pathLst>
              <a:path w="156458" h="198322">
                <a:moveTo>
                  <a:pt x="31586" y="19336"/>
                </a:moveTo>
                <a:lnTo>
                  <a:pt x="34721" y="10803"/>
                </a:lnTo>
                <a:lnTo>
                  <a:pt x="39424" y="5017"/>
                </a:lnTo>
                <a:lnTo>
                  <a:pt x="46204" y="1509"/>
                </a:lnTo>
                <a:lnTo>
                  <a:pt x="54478" y="0"/>
                </a:lnTo>
                <a:lnTo>
                  <a:pt x="63296" y="419"/>
                </a:lnTo>
                <a:lnTo>
                  <a:pt x="72048" y="2551"/>
                </a:lnTo>
                <a:lnTo>
                  <a:pt x="80333" y="6230"/>
                </a:lnTo>
                <a:lnTo>
                  <a:pt x="87804" y="11429"/>
                </a:lnTo>
                <a:lnTo>
                  <a:pt x="94360" y="17990"/>
                </a:lnTo>
                <a:lnTo>
                  <a:pt x="99606" y="25492"/>
                </a:lnTo>
                <a:lnTo>
                  <a:pt x="102781" y="33365"/>
                </a:lnTo>
                <a:lnTo>
                  <a:pt x="103653" y="41244"/>
                </a:lnTo>
                <a:lnTo>
                  <a:pt x="102291" y="48821"/>
                </a:lnTo>
                <a:lnTo>
                  <a:pt x="98794" y="55757"/>
                </a:lnTo>
                <a:lnTo>
                  <a:pt x="93520" y="61925"/>
                </a:lnTo>
                <a:lnTo>
                  <a:pt x="89532" y="66939"/>
                </a:lnTo>
                <a:lnTo>
                  <a:pt x="90307" y="70337"/>
                </a:lnTo>
                <a:lnTo>
                  <a:pt x="94760" y="72578"/>
                </a:lnTo>
                <a:lnTo>
                  <a:pt x="101497" y="74452"/>
                </a:lnTo>
                <a:lnTo>
                  <a:pt x="109466" y="76600"/>
                </a:lnTo>
                <a:lnTo>
                  <a:pt x="117824" y="79504"/>
                </a:lnTo>
                <a:lnTo>
                  <a:pt x="126116" y="83322"/>
                </a:lnTo>
                <a:lnTo>
                  <a:pt x="134010" y="88138"/>
                </a:lnTo>
                <a:lnTo>
                  <a:pt x="141178" y="94104"/>
                </a:lnTo>
                <a:lnTo>
                  <a:pt x="147511" y="101178"/>
                </a:lnTo>
                <a:lnTo>
                  <a:pt x="152598" y="109025"/>
                </a:lnTo>
                <a:lnTo>
                  <a:pt x="155662" y="117128"/>
                </a:lnTo>
                <a:lnTo>
                  <a:pt x="156457" y="125167"/>
                </a:lnTo>
                <a:lnTo>
                  <a:pt x="155042" y="133020"/>
                </a:lnTo>
                <a:lnTo>
                  <a:pt x="151510" y="140673"/>
                </a:lnTo>
                <a:lnTo>
                  <a:pt x="146134" y="148148"/>
                </a:lnTo>
                <a:lnTo>
                  <a:pt x="139291" y="155321"/>
                </a:lnTo>
                <a:lnTo>
                  <a:pt x="131343" y="161918"/>
                </a:lnTo>
                <a:lnTo>
                  <a:pt x="122592" y="167836"/>
                </a:lnTo>
                <a:lnTo>
                  <a:pt x="113110" y="172963"/>
                </a:lnTo>
                <a:lnTo>
                  <a:pt x="102761" y="177109"/>
                </a:lnTo>
                <a:lnTo>
                  <a:pt x="91543" y="180271"/>
                </a:lnTo>
                <a:lnTo>
                  <a:pt x="79738" y="182752"/>
                </a:lnTo>
                <a:lnTo>
                  <a:pt x="67814" y="185041"/>
                </a:lnTo>
                <a:lnTo>
                  <a:pt x="56061" y="187433"/>
                </a:lnTo>
                <a:lnTo>
                  <a:pt x="44831" y="189883"/>
                </a:lnTo>
                <a:lnTo>
                  <a:pt x="33415" y="192333"/>
                </a:lnTo>
                <a:lnTo>
                  <a:pt x="19697" y="195004"/>
                </a:lnTo>
                <a:lnTo>
                  <a:pt x="0" y="19832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3398533" y="3476575"/>
            <a:ext cx="231628" cy="21058"/>
          </a:xfrm>
          <a:custGeom>
            <a:avLst/>
            <a:gdLst/>
            <a:ahLst/>
            <a:cxnLst/>
            <a:rect l="0" t="0" r="0" b="0"/>
            <a:pathLst>
              <a:path w="231628" h="21058">
                <a:moveTo>
                  <a:pt x="231627" y="0"/>
                </a:moveTo>
                <a:lnTo>
                  <a:pt x="219824" y="0"/>
                </a:lnTo>
                <a:lnTo>
                  <a:pt x="208055" y="0"/>
                </a:lnTo>
                <a:lnTo>
                  <a:pt x="195156" y="0"/>
                </a:lnTo>
                <a:lnTo>
                  <a:pt x="180962" y="0"/>
                </a:lnTo>
                <a:lnTo>
                  <a:pt x="165337" y="0"/>
                </a:lnTo>
                <a:lnTo>
                  <a:pt x="148375" y="5"/>
                </a:lnTo>
                <a:lnTo>
                  <a:pt x="130793" y="178"/>
                </a:lnTo>
                <a:lnTo>
                  <a:pt x="113768" y="826"/>
                </a:lnTo>
                <a:lnTo>
                  <a:pt x="97917" y="2079"/>
                </a:lnTo>
                <a:lnTo>
                  <a:pt x="83159" y="3905"/>
                </a:lnTo>
                <a:lnTo>
                  <a:pt x="69022" y="6201"/>
                </a:lnTo>
                <a:lnTo>
                  <a:pt x="55157" y="8852"/>
                </a:lnTo>
                <a:lnTo>
                  <a:pt x="41982" y="11609"/>
                </a:lnTo>
                <a:lnTo>
                  <a:pt x="29313" y="14364"/>
                </a:lnTo>
                <a:lnTo>
                  <a:pt x="16029" y="1735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3419590" y="3560803"/>
            <a:ext cx="141100" cy="326385"/>
          </a:xfrm>
          <a:custGeom>
            <a:avLst/>
            <a:gdLst/>
            <a:ahLst/>
            <a:cxnLst/>
            <a:rect l="0" t="0" r="0" b="0"/>
            <a:pathLst>
              <a:path w="141100" h="326385">
                <a:moveTo>
                  <a:pt x="126342" y="0"/>
                </a:moveTo>
                <a:lnTo>
                  <a:pt x="114607" y="2934"/>
                </a:lnTo>
                <a:lnTo>
                  <a:pt x="103478" y="5716"/>
                </a:lnTo>
                <a:lnTo>
                  <a:pt x="91888" y="8620"/>
                </a:lnTo>
                <a:lnTo>
                  <a:pt x="80073" y="11833"/>
                </a:lnTo>
                <a:lnTo>
                  <a:pt x="68709" y="15647"/>
                </a:lnTo>
                <a:lnTo>
                  <a:pt x="58164" y="20169"/>
                </a:lnTo>
                <a:lnTo>
                  <a:pt x="48636" y="25505"/>
                </a:lnTo>
                <a:lnTo>
                  <a:pt x="40313" y="31841"/>
                </a:lnTo>
                <a:lnTo>
                  <a:pt x="33167" y="39183"/>
                </a:lnTo>
                <a:lnTo>
                  <a:pt x="27184" y="47555"/>
                </a:lnTo>
                <a:lnTo>
                  <a:pt x="22447" y="57077"/>
                </a:lnTo>
                <a:lnTo>
                  <a:pt x="18895" y="67696"/>
                </a:lnTo>
                <a:lnTo>
                  <a:pt x="16661" y="78910"/>
                </a:lnTo>
                <a:lnTo>
                  <a:pt x="16133" y="89897"/>
                </a:lnTo>
                <a:lnTo>
                  <a:pt x="17376" y="100194"/>
                </a:lnTo>
                <a:lnTo>
                  <a:pt x="20330" y="109224"/>
                </a:lnTo>
                <a:lnTo>
                  <a:pt x="24978" y="116152"/>
                </a:lnTo>
                <a:lnTo>
                  <a:pt x="31142" y="120726"/>
                </a:lnTo>
                <a:lnTo>
                  <a:pt x="38534" y="123017"/>
                </a:lnTo>
                <a:lnTo>
                  <a:pt x="46857" y="123133"/>
                </a:lnTo>
                <a:lnTo>
                  <a:pt x="55859" y="121382"/>
                </a:lnTo>
                <a:lnTo>
                  <a:pt x="65343" y="118805"/>
                </a:lnTo>
                <a:lnTo>
                  <a:pt x="75160" y="117006"/>
                </a:lnTo>
                <a:lnTo>
                  <a:pt x="85204" y="116817"/>
                </a:lnTo>
                <a:lnTo>
                  <a:pt x="95236" y="118513"/>
                </a:lnTo>
                <a:lnTo>
                  <a:pt x="104899" y="122169"/>
                </a:lnTo>
                <a:lnTo>
                  <a:pt x="114019" y="127601"/>
                </a:lnTo>
                <a:lnTo>
                  <a:pt x="122279" y="134636"/>
                </a:lnTo>
                <a:lnTo>
                  <a:pt x="129149" y="143236"/>
                </a:lnTo>
                <a:lnTo>
                  <a:pt x="134467" y="153231"/>
                </a:lnTo>
                <a:lnTo>
                  <a:pt x="138224" y="164191"/>
                </a:lnTo>
                <a:lnTo>
                  <a:pt x="140387" y="175538"/>
                </a:lnTo>
                <a:lnTo>
                  <a:pt x="141099" y="186913"/>
                </a:lnTo>
                <a:lnTo>
                  <a:pt x="140461" y="198329"/>
                </a:lnTo>
                <a:lnTo>
                  <a:pt x="138445" y="210059"/>
                </a:lnTo>
                <a:lnTo>
                  <a:pt x="135167" y="222240"/>
                </a:lnTo>
                <a:lnTo>
                  <a:pt x="130849" y="234539"/>
                </a:lnTo>
                <a:lnTo>
                  <a:pt x="125736" y="246271"/>
                </a:lnTo>
                <a:lnTo>
                  <a:pt x="120034" y="257085"/>
                </a:lnTo>
                <a:lnTo>
                  <a:pt x="113749" y="266803"/>
                </a:lnTo>
                <a:lnTo>
                  <a:pt x="106698" y="275260"/>
                </a:lnTo>
                <a:lnTo>
                  <a:pt x="98839" y="282506"/>
                </a:lnTo>
                <a:lnTo>
                  <a:pt x="90103" y="288898"/>
                </a:lnTo>
                <a:lnTo>
                  <a:pt x="80328" y="294973"/>
                </a:lnTo>
                <a:lnTo>
                  <a:pt x="69535" y="301060"/>
                </a:lnTo>
                <a:lnTo>
                  <a:pt x="58101" y="306988"/>
                </a:lnTo>
                <a:lnTo>
                  <a:pt x="45333" y="312764"/>
                </a:lnTo>
                <a:lnTo>
                  <a:pt x="27874" y="318903"/>
                </a:lnTo>
                <a:lnTo>
                  <a:pt x="0" y="326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2624462" y="2884661"/>
            <a:ext cx="144533" cy="758200"/>
            <a:chOff x="2624462" y="2884661"/>
            <a:chExt cx="144533" cy="758200"/>
          </a:xfrm>
        </p:grpSpPr>
        <p:sp>
          <p:nvSpPr>
            <p:cNvPr id="117" name="Freeform 116"/>
            <p:cNvSpPr/>
            <p:nvPr/>
          </p:nvSpPr>
          <p:spPr>
            <a:xfrm>
              <a:off x="2662729" y="2884661"/>
              <a:ext cx="95582" cy="97672"/>
            </a:xfrm>
            <a:custGeom>
              <a:avLst/>
              <a:gdLst/>
              <a:ahLst/>
              <a:cxnLst/>
              <a:rect l="0" t="0" r="0" b="0"/>
              <a:pathLst>
                <a:path w="95582" h="97672">
                  <a:moveTo>
                    <a:pt x="53623" y="10675"/>
                  </a:moveTo>
                  <a:lnTo>
                    <a:pt x="44889" y="8010"/>
                  </a:lnTo>
                  <a:lnTo>
                    <a:pt x="37182" y="7788"/>
                  </a:lnTo>
                  <a:lnTo>
                    <a:pt x="29794" y="10075"/>
                  </a:lnTo>
                  <a:lnTo>
                    <a:pt x="23051" y="14474"/>
                  </a:lnTo>
                  <a:lnTo>
                    <a:pt x="17818" y="20574"/>
                  </a:lnTo>
                  <a:lnTo>
                    <a:pt x="14456" y="27972"/>
                  </a:lnTo>
                  <a:lnTo>
                    <a:pt x="13015" y="36155"/>
                  </a:lnTo>
                  <a:lnTo>
                    <a:pt x="13486" y="44544"/>
                  </a:lnTo>
                  <a:lnTo>
                    <a:pt x="15657" y="52804"/>
                  </a:lnTo>
                  <a:lnTo>
                    <a:pt x="19197" y="60819"/>
                  </a:lnTo>
                  <a:lnTo>
                    <a:pt x="23773" y="68588"/>
                  </a:lnTo>
                  <a:lnTo>
                    <a:pt x="29108" y="76135"/>
                  </a:lnTo>
                  <a:lnTo>
                    <a:pt x="35144" y="83017"/>
                  </a:lnTo>
                  <a:lnTo>
                    <a:pt x="42025" y="88357"/>
                  </a:lnTo>
                  <a:lnTo>
                    <a:pt x="49757" y="91789"/>
                  </a:lnTo>
                  <a:lnTo>
                    <a:pt x="57898" y="93109"/>
                  </a:lnTo>
                  <a:lnTo>
                    <a:pt x="65677" y="92025"/>
                  </a:lnTo>
                  <a:lnTo>
                    <a:pt x="72685" y="88626"/>
                  </a:lnTo>
                  <a:lnTo>
                    <a:pt x="78863" y="83277"/>
                  </a:lnTo>
                  <a:lnTo>
                    <a:pt x="84322" y="76415"/>
                  </a:lnTo>
                  <a:lnTo>
                    <a:pt x="89201" y="68437"/>
                  </a:lnTo>
                  <a:lnTo>
                    <a:pt x="93156" y="59661"/>
                  </a:lnTo>
                  <a:lnTo>
                    <a:pt x="95383" y="50326"/>
                  </a:lnTo>
                  <a:lnTo>
                    <a:pt x="95581" y="40616"/>
                  </a:lnTo>
                  <a:lnTo>
                    <a:pt x="93747" y="30978"/>
                  </a:lnTo>
                  <a:lnTo>
                    <a:pt x="89926" y="22113"/>
                  </a:lnTo>
                  <a:lnTo>
                    <a:pt x="84353" y="14346"/>
                  </a:lnTo>
                  <a:lnTo>
                    <a:pt x="77375" y="7979"/>
                  </a:lnTo>
                  <a:lnTo>
                    <a:pt x="69337" y="3451"/>
                  </a:lnTo>
                  <a:lnTo>
                    <a:pt x="60535" y="819"/>
                  </a:lnTo>
                  <a:lnTo>
                    <a:pt x="51357" y="0"/>
                  </a:lnTo>
                  <a:lnTo>
                    <a:pt x="42277" y="955"/>
                  </a:lnTo>
                  <a:lnTo>
                    <a:pt x="33547" y="3486"/>
                  </a:lnTo>
                  <a:lnTo>
                    <a:pt x="25381" y="7454"/>
                  </a:lnTo>
                  <a:lnTo>
                    <a:pt x="18041" y="12857"/>
                  </a:lnTo>
                  <a:lnTo>
                    <a:pt x="11595" y="19562"/>
                  </a:lnTo>
                  <a:lnTo>
                    <a:pt x="6266" y="27335"/>
                  </a:lnTo>
                  <a:lnTo>
                    <a:pt x="2508" y="35922"/>
                  </a:lnTo>
                  <a:lnTo>
                    <a:pt x="430" y="45100"/>
                  </a:lnTo>
                  <a:lnTo>
                    <a:pt x="0" y="54532"/>
                  </a:lnTo>
                  <a:lnTo>
                    <a:pt x="1223" y="63784"/>
                  </a:lnTo>
                  <a:lnTo>
                    <a:pt x="3942" y="72626"/>
                  </a:lnTo>
                  <a:lnTo>
                    <a:pt x="8208" y="80697"/>
                  </a:lnTo>
                  <a:lnTo>
                    <a:pt x="14344" y="87440"/>
                  </a:lnTo>
                  <a:lnTo>
                    <a:pt x="22350" y="92668"/>
                  </a:lnTo>
                  <a:lnTo>
                    <a:pt x="31641" y="96195"/>
                  </a:lnTo>
                  <a:lnTo>
                    <a:pt x="41253" y="97671"/>
                  </a:lnTo>
                  <a:lnTo>
                    <a:pt x="50593" y="97100"/>
                  </a:lnTo>
                  <a:lnTo>
                    <a:pt x="59131" y="94446"/>
                  </a:lnTo>
                  <a:lnTo>
                    <a:pt x="66255" y="89475"/>
                  </a:lnTo>
                  <a:lnTo>
                    <a:pt x="71770" y="82289"/>
                  </a:lnTo>
                  <a:lnTo>
                    <a:pt x="75505" y="73568"/>
                  </a:lnTo>
                  <a:lnTo>
                    <a:pt x="77129" y="64346"/>
                  </a:lnTo>
                  <a:lnTo>
                    <a:pt x="76660" y="55272"/>
                  </a:lnTo>
                  <a:lnTo>
                    <a:pt x="74076" y="46913"/>
                  </a:lnTo>
                  <a:lnTo>
                    <a:pt x="69153" y="39912"/>
                  </a:lnTo>
                  <a:lnTo>
                    <a:pt x="61999" y="34478"/>
                  </a:lnTo>
                  <a:lnTo>
                    <a:pt x="53300" y="30796"/>
                  </a:lnTo>
                  <a:lnTo>
                    <a:pt x="44093" y="29209"/>
                  </a:lnTo>
                  <a:lnTo>
                    <a:pt x="35034" y="29703"/>
                  </a:lnTo>
                  <a:lnTo>
                    <a:pt x="26854" y="32303"/>
                  </a:lnTo>
                  <a:lnTo>
                    <a:pt x="20505" y="37238"/>
                  </a:lnTo>
                  <a:lnTo>
                    <a:pt x="16322" y="44398"/>
                  </a:lnTo>
                  <a:lnTo>
                    <a:pt x="14296" y="53102"/>
                  </a:lnTo>
                  <a:lnTo>
                    <a:pt x="14358" y="62313"/>
                  </a:lnTo>
                  <a:lnTo>
                    <a:pt x="16251" y="71375"/>
                  </a:lnTo>
                  <a:lnTo>
                    <a:pt x="19772" y="79556"/>
                  </a:lnTo>
                  <a:lnTo>
                    <a:pt x="24867" y="85906"/>
                  </a:lnTo>
                  <a:lnTo>
                    <a:pt x="31353" y="90084"/>
                  </a:lnTo>
                  <a:lnTo>
                    <a:pt x="38636" y="91938"/>
                  </a:lnTo>
                  <a:lnTo>
                    <a:pt x="45829" y="91228"/>
                  </a:lnTo>
                  <a:lnTo>
                    <a:pt x="52426" y="88086"/>
                  </a:lnTo>
                  <a:lnTo>
                    <a:pt x="57819" y="82913"/>
                  </a:lnTo>
                  <a:lnTo>
                    <a:pt x="61152" y="76170"/>
                  </a:lnTo>
                  <a:lnTo>
                    <a:pt x="62143" y="68294"/>
                  </a:lnTo>
                  <a:lnTo>
                    <a:pt x="60271" y="60395"/>
                  </a:lnTo>
                  <a:lnTo>
                    <a:pt x="54970" y="54569"/>
                  </a:lnTo>
                  <a:lnTo>
                    <a:pt x="47372" y="50485"/>
                  </a:lnTo>
                  <a:lnTo>
                    <a:pt x="36775" y="47102"/>
                  </a:lnTo>
                  <a:lnTo>
                    <a:pt x="22037" y="42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674238" y="3116435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31585" y="0"/>
                  </a:moveTo>
                  <a:lnTo>
                    <a:pt x="28652" y="11668"/>
                  </a:lnTo>
                  <a:lnTo>
                    <a:pt x="25869" y="22157"/>
                  </a:lnTo>
                  <a:lnTo>
                    <a:pt x="22974" y="32463"/>
                  </a:lnTo>
                  <a:lnTo>
                    <a:pt x="20107" y="42937"/>
                  </a:lnTo>
                  <a:lnTo>
                    <a:pt x="17590" y="53929"/>
                  </a:lnTo>
                  <a:lnTo>
                    <a:pt x="15575" y="65567"/>
                  </a:lnTo>
                  <a:lnTo>
                    <a:pt x="13889" y="77649"/>
                  </a:lnTo>
                  <a:lnTo>
                    <a:pt x="12147" y="89755"/>
                  </a:lnTo>
                  <a:lnTo>
                    <a:pt x="10125" y="101623"/>
                  </a:lnTo>
                  <a:lnTo>
                    <a:pt x="7926" y="112732"/>
                  </a:lnTo>
                  <a:lnTo>
                    <a:pt x="5673" y="123308"/>
                  </a:lnTo>
                  <a:lnTo>
                    <a:pt x="3162" y="13427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642653" y="3305948"/>
              <a:ext cx="126342" cy="10529"/>
            </a:xfrm>
            <a:custGeom>
              <a:avLst/>
              <a:gdLst/>
              <a:ahLst/>
              <a:cxnLst/>
              <a:rect l="0" t="0" r="0" b="0"/>
              <a:pathLst>
                <a:path w="126342" h="10529">
                  <a:moveTo>
                    <a:pt x="126341" y="0"/>
                  </a:moveTo>
                  <a:lnTo>
                    <a:pt x="114539" y="2867"/>
                  </a:lnTo>
                  <a:lnTo>
                    <a:pt x="102770" y="5008"/>
                  </a:lnTo>
                  <a:lnTo>
                    <a:pt x="89885" y="6611"/>
                  </a:lnTo>
                  <a:lnTo>
                    <a:pt x="76069" y="7795"/>
                  </a:lnTo>
                  <a:lnTo>
                    <a:pt x="60199" y="8773"/>
                  </a:lnTo>
                  <a:lnTo>
                    <a:pt x="37521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624462" y="3369119"/>
              <a:ext cx="107045" cy="273742"/>
            </a:xfrm>
            <a:custGeom>
              <a:avLst/>
              <a:gdLst/>
              <a:ahLst/>
              <a:cxnLst/>
              <a:rect l="0" t="0" r="0" b="0"/>
              <a:pathLst>
                <a:path w="107045" h="273742">
                  <a:moveTo>
                    <a:pt x="102418" y="0"/>
                  </a:moveTo>
                  <a:lnTo>
                    <a:pt x="90750" y="133"/>
                  </a:lnTo>
                  <a:lnTo>
                    <a:pt x="80262" y="1414"/>
                  </a:lnTo>
                  <a:lnTo>
                    <a:pt x="69960" y="4003"/>
                  </a:lnTo>
                  <a:lnTo>
                    <a:pt x="59658" y="7550"/>
                  </a:lnTo>
                  <a:lnTo>
                    <a:pt x="49315" y="11534"/>
                  </a:lnTo>
                  <a:lnTo>
                    <a:pt x="38934" y="15623"/>
                  </a:lnTo>
                  <a:lnTo>
                    <a:pt x="28852" y="19991"/>
                  </a:lnTo>
                  <a:lnTo>
                    <a:pt x="19690" y="25205"/>
                  </a:lnTo>
                  <a:lnTo>
                    <a:pt x="11731" y="31526"/>
                  </a:lnTo>
                  <a:lnTo>
                    <a:pt x="5405" y="38907"/>
                  </a:lnTo>
                  <a:lnTo>
                    <a:pt x="1437" y="47164"/>
                  </a:lnTo>
                  <a:lnTo>
                    <a:pt x="0" y="56074"/>
                  </a:lnTo>
                  <a:lnTo>
                    <a:pt x="968" y="64802"/>
                  </a:lnTo>
                  <a:lnTo>
                    <a:pt x="4194" y="71977"/>
                  </a:lnTo>
                  <a:lnTo>
                    <a:pt x="9359" y="76990"/>
                  </a:lnTo>
                  <a:lnTo>
                    <a:pt x="16061" y="80385"/>
                  </a:lnTo>
                  <a:lnTo>
                    <a:pt x="23912" y="83436"/>
                  </a:lnTo>
                  <a:lnTo>
                    <a:pt x="32590" y="86942"/>
                  </a:lnTo>
                  <a:lnTo>
                    <a:pt x="41683" y="91168"/>
                  </a:lnTo>
                  <a:lnTo>
                    <a:pt x="50707" y="96097"/>
                  </a:lnTo>
                  <a:lnTo>
                    <a:pt x="59404" y="101609"/>
                  </a:lnTo>
                  <a:lnTo>
                    <a:pt x="67718" y="107568"/>
                  </a:lnTo>
                  <a:lnTo>
                    <a:pt x="75688" y="113853"/>
                  </a:lnTo>
                  <a:lnTo>
                    <a:pt x="83377" y="120377"/>
                  </a:lnTo>
                  <a:lnTo>
                    <a:pt x="90524" y="127400"/>
                  </a:lnTo>
                  <a:lnTo>
                    <a:pt x="96573" y="135484"/>
                  </a:lnTo>
                  <a:lnTo>
                    <a:pt x="101304" y="144849"/>
                  </a:lnTo>
                  <a:lnTo>
                    <a:pt x="104650" y="155242"/>
                  </a:lnTo>
                  <a:lnTo>
                    <a:pt x="106530" y="166136"/>
                  </a:lnTo>
                  <a:lnTo>
                    <a:pt x="107044" y="177161"/>
                  </a:lnTo>
                  <a:lnTo>
                    <a:pt x="106101" y="187988"/>
                  </a:lnTo>
                  <a:lnTo>
                    <a:pt x="103349" y="198250"/>
                  </a:lnTo>
                  <a:lnTo>
                    <a:pt x="98753" y="207814"/>
                  </a:lnTo>
                  <a:lnTo>
                    <a:pt x="92397" y="216726"/>
                  </a:lnTo>
                  <a:lnTo>
                    <a:pt x="84312" y="225106"/>
                  </a:lnTo>
                  <a:lnTo>
                    <a:pt x="74701" y="233077"/>
                  </a:lnTo>
                  <a:lnTo>
                    <a:pt x="64279" y="240639"/>
                  </a:lnTo>
                  <a:lnTo>
                    <a:pt x="53054" y="248516"/>
                  </a:lnTo>
                  <a:lnTo>
                    <a:pt x="38925" y="258521"/>
                  </a:lnTo>
                  <a:lnTo>
                    <a:pt x="1819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5031825" y="2884274"/>
            <a:ext cx="100616" cy="116348"/>
          </a:xfrm>
          <a:custGeom>
            <a:avLst/>
            <a:gdLst/>
            <a:ahLst/>
            <a:cxnLst/>
            <a:rect l="0" t="0" r="0" b="0"/>
            <a:pathLst>
              <a:path w="100616" h="116348">
                <a:moveTo>
                  <a:pt x="63967" y="11062"/>
                </a:moveTo>
                <a:lnTo>
                  <a:pt x="58033" y="16863"/>
                </a:lnTo>
                <a:lnTo>
                  <a:pt x="51828" y="21787"/>
                </a:lnTo>
                <a:lnTo>
                  <a:pt x="44737" y="26295"/>
                </a:lnTo>
                <a:lnTo>
                  <a:pt x="36969" y="30688"/>
                </a:lnTo>
                <a:lnTo>
                  <a:pt x="28971" y="35350"/>
                </a:lnTo>
                <a:lnTo>
                  <a:pt x="21044" y="40469"/>
                </a:lnTo>
                <a:lnTo>
                  <a:pt x="13788" y="46220"/>
                </a:lnTo>
                <a:lnTo>
                  <a:pt x="8140" y="52840"/>
                </a:lnTo>
                <a:lnTo>
                  <a:pt x="4467" y="60367"/>
                </a:lnTo>
                <a:lnTo>
                  <a:pt x="2801" y="68524"/>
                </a:lnTo>
                <a:lnTo>
                  <a:pt x="3114" y="76837"/>
                </a:lnTo>
                <a:lnTo>
                  <a:pt x="5185" y="85004"/>
                </a:lnTo>
                <a:lnTo>
                  <a:pt x="8995" y="92434"/>
                </a:lnTo>
                <a:lnTo>
                  <a:pt x="14818" y="98206"/>
                </a:lnTo>
                <a:lnTo>
                  <a:pt x="22615" y="101965"/>
                </a:lnTo>
                <a:lnTo>
                  <a:pt x="31932" y="103690"/>
                </a:lnTo>
                <a:lnTo>
                  <a:pt x="42095" y="103418"/>
                </a:lnTo>
                <a:lnTo>
                  <a:pt x="52622" y="101380"/>
                </a:lnTo>
                <a:lnTo>
                  <a:pt x="62941" y="97760"/>
                </a:lnTo>
                <a:lnTo>
                  <a:pt x="72332" y="92599"/>
                </a:lnTo>
                <a:lnTo>
                  <a:pt x="80488" y="86054"/>
                </a:lnTo>
                <a:lnTo>
                  <a:pt x="87301" y="78222"/>
                </a:lnTo>
                <a:lnTo>
                  <a:pt x="92669" y="69062"/>
                </a:lnTo>
                <a:lnTo>
                  <a:pt x="96677" y="58692"/>
                </a:lnTo>
                <a:lnTo>
                  <a:pt x="99065" y="47814"/>
                </a:lnTo>
                <a:lnTo>
                  <a:pt x="99171" y="37585"/>
                </a:lnTo>
                <a:lnTo>
                  <a:pt x="96834" y="28614"/>
                </a:lnTo>
                <a:lnTo>
                  <a:pt x="92335" y="21459"/>
                </a:lnTo>
                <a:lnTo>
                  <a:pt x="86110" y="16860"/>
                </a:lnTo>
                <a:lnTo>
                  <a:pt x="78596" y="14963"/>
                </a:lnTo>
                <a:lnTo>
                  <a:pt x="70317" y="15605"/>
                </a:lnTo>
                <a:lnTo>
                  <a:pt x="61856" y="18604"/>
                </a:lnTo>
                <a:lnTo>
                  <a:pt x="53548" y="23613"/>
                </a:lnTo>
                <a:lnTo>
                  <a:pt x="45668" y="30209"/>
                </a:lnTo>
                <a:lnTo>
                  <a:pt x="38522" y="37989"/>
                </a:lnTo>
                <a:lnTo>
                  <a:pt x="32210" y="46622"/>
                </a:lnTo>
                <a:lnTo>
                  <a:pt x="27140" y="55856"/>
                </a:lnTo>
                <a:lnTo>
                  <a:pt x="24090" y="65506"/>
                </a:lnTo>
                <a:lnTo>
                  <a:pt x="23309" y="75428"/>
                </a:lnTo>
                <a:lnTo>
                  <a:pt x="24902" y="85039"/>
                </a:lnTo>
                <a:lnTo>
                  <a:pt x="29088" y="93355"/>
                </a:lnTo>
                <a:lnTo>
                  <a:pt x="35710" y="99935"/>
                </a:lnTo>
                <a:lnTo>
                  <a:pt x="44036" y="104521"/>
                </a:lnTo>
                <a:lnTo>
                  <a:pt x="52984" y="106783"/>
                </a:lnTo>
                <a:lnTo>
                  <a:pt x="61876" y="106778"/>
                </a:lnTo>
                <a:lnTo>
                  <a:pt x="70281" y="104692"/>
                </a:lnTo>
                <a:lnTo>
                  <a:pt x="77846" y="100642"/>
                </a:lnTo>
                <a:lnTo>
                  <a:pt x="84480" y="94882"/>
                </a:lnTo>
                <a:lnTo>
                  <a:pt x="90120" y="87595"/>
                </a:lnTo>
                <a:lnTo>
                  <a:pt x="94626" y="78811"/>
                </a:lnTo>
                <a:lnTo>
                  <a:pt x="98024" y="68691"/>
                </a:lnTo>
                <a:lnTo>
                  <a:pt x="100157" y="57813"/>
                </a:lnTo>
                <a:lnTo>
                  <a:pt x="100615" y="47051"/>
                </a:lnTo>
                <a:lnTo>
                  <a:pt x="99326" y="36897"/>
                </a:lnTo>
                <a:lnTo>
                  <a:pt x="96342" y="27623"/>
                </a:lnTo>
                <a:lnTo>
                  <a:pt x="91673" y="19465"/>
                </a:lnTo>
                <a:lnTo>
                  <a:pt x="85495" y="12434"/>
                </a:lnTo>
                <a:lnTo>
                  <a:pt x="78095" y="6695"/>
                </a:lnTo>
                <a:lnTo>
                  <a:pt x="69765" y="2655"/>
                </a:lnTo>
                <a:lnTo>
                  <a:pt x="60764" y="388"/>
                </a:lnTo>
                <a:lnTo>
                  <a:pt x="51450" y="0"/>
                </a:lnTo>
                <a:lnTo>
                  <a:pt x="42279" y="1783"/>
                </a:lnTo>
                <a:lnTo>
                  <a:pt x="33487" y="5692"/>
                </a:lnTo>
                <a:lnTo>
                  <a:pt x="25280" y="11569"/>
                </a:lnTo>
                <a:lnTo>
                  <a:pt x="17913" y="19327"/>
                </a:lnTo>
                <a:lnTo>
                  <a:pt x="11448" y="28723"/>
                </a:lnTo>
                <a:lnTo>
                  <a:pt x="6107" y="39267"/>
                </a:lnTo>
                <a:lnTo>
                  <a:pt x="2341" y="50327"/>
                </a:lnTo>
                <a:lnTo>
                  <a:pt x="262" y="61498"/>
                </a:lnTo>
                <a:lnTo>
                  <a:pt x="0" y="72436"/>
                </a:lnTo>
                <a:lnTo>
                  <a:pt x="1869" y="82781"/>
                </a:lnTo>
                <a:lnTo>
                  <a:pt x="5831" y="92386"/>
                </a:lnTo>
                <a:lnTo>
                  <a:pt x="11576" y="100648"/>
                </a:lnTo>
                <a:lnTo>
                  <a:pt x="18711" y="106463"/>
                </a:lnTo>
                <a:lnTo>
                  <a:pt x="26871" y="109445"/>
                </a:lnTo>
                <a:lnTo>
                  <a:pt x="35601" y="109837"/>
                </a:lnTo>
                <a:lnTo>
                  <a:pt x="44373" y="108132"/>
                </a:lnTo>
                <a:lnTo>
                  <a:pt x="52892" y="104836"/>
                </a:lnTo>
                <a:lnTo>
                  <a:pt x="60916" y="100221"/>
                </a:lnTo>
                <a:lnTo>
                  <a:pt x="68159" y="94317"/>
                </a:lnTo>
                <a:lnTo>
                  <a:pt x="74536" y="87242"/>
                </a:lnTo>
                <a:lnTo>
                  <a:pt x="79649" y="79207"/>
                </a:lnTo>
                <a:lnTo>
                  <a:pt x="82729" y="70436"/>
                </a:lnTo>
                <a:lnTo>
                  <a:pt x="83534" y="61146"/>
                </a:lnTo>
                <a:lnTo>
                  <a:pt x="82127" y="52145"/>
                </a:lnTo>
                <a:lnTo>
                  <a:pt x="78597" y="44779"/>
                </a:lnTo>
                <a:lnTo>
                  <a:pt x="73234" y="39657"/>
                </a:lnTo>
                <a:lnTo>
                  <a:pt x="66738" y="37036"/>
                </a:lnTo>
                <a:lnTo>
                  <a:pt x="60089" y="37165"/>
                </a:lnTo>
                <a:lnTo>
                  <a:pt x="53859" y="39884"/>
                </a:lnTo>
                <a:lnTo>
                  <a:pt x="48547" y="44758"/>
                </a:lnTo>
                <a:lnTo>
                  <a:pt x="44736" y="51293"/>
                </a:lnTo>
                <a:lnTo>
                  <a:pt x="42594" y="59039"/>
                </a:lnTo>
                <a:lnTo>
                  <a:pt x="42275" y="67318"/>
                </a:lnTo>
                <a:lnTo>
                  <a:pt x="44099" y="75253"/>
                </a:lnTo>
                <a:lnTo>
                  <a:pt x="48026" y="82389"/>
                </a:lnTo>
                <a:lnTo>
                  <a:pt x="53746" y="88329"/>
                </a:lnTo>
                <a:lnTo>
                  <a:pt x="60862" y="92570"/>
                </a:lnTo>
                <a:lnTo>
                  <a:pt x="69002" y="94999"/>
                </a:lnTo>
                <a:lnTo>
                  <a:pt x="77378" y="95343"/>
                </a:lnTo>
                <a:lnTo>
                  <a:pt x="84847" y="93005"/>
                </a:lnTo>
                <a:lnTo>
                  <a:pt x="90852" y="87923"/>
                </a:lnTo>
                <a:lnTo>
                  <a:pt x="95049" y="80784"/>
                </a:lnTo>
                <a:lnTo>
                  <a:pt x="97049" y="72707"/>
                </a:lnTo>
                <a:lnTo>
                  <a:pt x="96860" y="64446"/>
                </a:lnTo>
                <a:lnTo>
                  <a:pt x="94310" y="56820"/>
                </a:lnTo>
                <a:lnTo>
                  <a:pt x="88884" y="50852"/>
                </a:lnTo>
                <a:lnTo>
                  <a:pt x="80588" y="46933"/>
                </a:lnTo>
                <a:lnTo>
                  <a:pt x="70479" y="45254"/>
                </a:lnTo>
                <a:lnTo>
                  <a:pt x="60319" y="46083"/>
                </a:lnTo>
                <a:lnTo>
                  <a:pt x="51142" y="49300"/>
                </a:lnTo>
                <a:lnTo>
                  <a:pt x="43717" y="54353"/>
                </a:lnTo>
                <a:lnTo>
                  <a:pt x="38871" y="60484"/>
                </a:lnTo>
                <a:lnTo>
                  <a:pt x="36804" y="67131"/>
                </a:lnTo>
                <a:lnTo>
                  <a:pt x="38318" y="73241"/>
                </a:lnTo>
                <a:lnTo>
                  <a:pt x="43584" y="77129"/>
                </a:lnTo>
                <a:lnTo>
                  <a:pt x="50049" y="77958"/>
                </a:lnTo>
                <a:lnTo>
                  <a:pt x="55612" y="75872"/>
                </a:lnTo>
                <a:lnTo>
                  <a:pt x="59406" y="71412"/>
                </a:lnTo>
                <a:lnTo>
                  <a:pt x="60262" y="65588"/>
                </a:lnTo>
                <a:lnTo>
                  <a:pt x="57441" y="60312"/>
                </a:lnTo>
                <a:lnTo>
                  <a:pt x="52366" y="57265"/>
                </a:lnTo>
                <a:lnTo>
                  <a:pt x="46178" y="56704"/>
                </a:lnTo>
                <a:lnTo>
                  <a:pt x="39489" y="58262"/>
                </a:lnTo>
                <a:lnTo>
                  <a:pt x="33080" y="61611"/>
                </a:lnTo>
                <a:lnTo>
                  <a:pt x="28008" y="66620"/>
                </a:lnTo>
                <a:lnTo>
                  <a:pt x="24726" y="73063"/>
                </a:lnTo>
                <a:lnTo>
                  <a:pt x="23382" y="80384"/>
                </a:lnTo>
                <a:lnTo>
                  <a:pt x="24183" y="88590"/>
                </a:lnTo>
                <a:lnTo>
                  <a:pt x="29440" y="99514"/>
                </a:lnTo>
                <a:lnTo>
                  <a:pt x="42910" y="11634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5028008" y="3170761"/>
            <a:ext cx="284360" cy="451043"/>
            <a:chOff x="5028008" y="3170761"/>
            <a:chExt cx="284360" cy="451043"/>
          </a:xfrm>
        </p:grpSpPr>
        <p:sp>
          <p:nvSpPr>
            <p:cNvPr id="123" name="Freeform 122"/>
            <p:cNvSpPr/>
            <p:nvPr/>
          </p:nvSpPr>
          <p:spPr>
            <a:xfrm>
              <a:off x="5028008" y="3316476"/>
              <a:ext cx="15143" cy="252685"/>
            </a:xfrm>
            <a:custGeom>
              <a:avLst/>
              <a:gdLst/>
              <a:ahLst/>
              <a:cxnLst/>
              <a:rect l="0" t="0" r="0" b="0"/>
              <a:pathLst>
                <a:path w="15143" h="252685">
                  <a:moveTo>
                    <a:pt x="4613" y="0"/>
                  </a:moveTo>
                  <a:lnTo>
                    <a:pt x="1814" y="11870"/>
                  </a:lnTo>
                  <a:lnTo>
                    <a:pt x="312" y="24278"/>
                  </a:lnTo>
                  <a:lnTo>
                    <a:pt x="0" y="38461"/>
                  </a:lnTo>
                  <a:lnTo>
                    <a:pt x="507" y="53996"/>
                  </a:lnTo>
                  <a:lnTo>
                    <a:pt x="1327" y="69992"/>
                  </a:lnTo>
                  <a:lnTo>
                    <a:pt x="2147" y="85870"/>
                  </a:lnTo>
                  <a:lnTo>
                    <a:pt x="3004" y="101246"/>
                  </a:lnTo>
                  <a:lnTo>
                    <a:pt x="4179" y="115784"/>
                  </a:lnTo>
                  <a:lnTo>
                    <a:pt x="5813" y="129409"/>
                  </a:lnTo>
                  <a:lnTo>
                    <a:pt x="7740" y="142386"/>
                  </a:lnTo>
                  <a:lnTo>
                    <a:pt x="9580" y="155188"/>
                  </a:lnTo>
                  <a:lnTo>
                    <a:pt x="11115" y="168102"/>
                  </a:lnTo>
                  <a:lnTo>
                    <a:pt x="12301" y="181201"/>
                  </a:lnTo>
                  <a:lnTo>
                    <a:pt x="13300" y="196028"/>
                  </a:lnTo>
                  <a:lnTo>
                    <a:pt x="14197" y="217247"/>
                  </a:lnTo>
                  <a:lnTo>
                    <a:pt x="1514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102726" y="3170761"/>
              <a:ext cx="108881" cy="174444"/>
            </a:xfrm>
            <a:custGeom>
              <a:avLst/>
              <a:gdLst/>
              <a:ahLst/>
              <a:cxnLst/>
              <a:rect l="0" t="0" r="0" b="0"/>
              <a:pathLst>
                <a:path w="108881" h="174444">
                  <a:moveTo>
                    <a:pt x="3595" y="40430"/>
                  </a:moveTo>
                  <a:lnTo>
                    <a:pt x="862" y="31696"/>
                  </a:lnTo>
                  <a:lnTo>
                    <a:pt x="0" y="23989"/>
                  </a:lnTo>
                  <a:lnTo>
                    <a:pt x="1000" y="16601"/>
                  </a:lnTo>
                  <a:lnTo>
                    <a:pt x="3884" y="9859"/>
                  </a:lnTo>
                  <a:lnTo>
                    <a:pt x="8966" y="4625"/>
                  </a:lnTo>
                  <a:lnTo>
                    <a:pt x="16194" y="1268"/>
                  </a:lnTo>
                  <a:lnTo>
                    <a:pt x="24759" y="0"/>
                  </a:lnTo>
                  <a:lnTo>
                    <a:pt x="33338" y="1119"/>
                  </a:lnTo>
                  <a:lnTo>
                    <a:pt x="41167" y="4543"/>
                  </a:lnTo>
                  <a:lnTo>
                    <a:pt x="48044" y="9909"/>
                  </a:lnTo>
                  <a:lnTo>
                    <a:pt x="54044" y="16782"/>
                  </a:lnTo>
                  <a:lnTo>
                    <a:pt x="59331" y="24772"/>
                  </a:lnTo>
                  <a:lnTo>
                    <a:pt x="63916" y="33726"/>
                  </a:lnTo>
                  <a:lnTo>
                    <a:pt x="67639" y="43712"/>
                  </a:lnTo>
                  <a:lnTo>
                    <a:pt x="70481" y="54683"/>
                  </a:lnTo>
                  <a:lnTo>
                    <a:pt x="72392" y="66320"/>
                  </a:lnTo>
                  <a:lnTo>
                    <a:pt x="73227" y="78131"/>
                  </a:lnTo>
                  <a:lnTo>
                    <a:pt x="73009" y="89817"/>
                  </a:lnTo>
                  <a:lnTo>
                    <a:pt x="71896" y="101274"/>
                  </a:lnTo>
                  <a:lnTo>
                    <a:pt x="70086" y="112501"/>
                  </a:lnTo>
                  <a:lnTo>
                    <a:pt x="67756" y="123530"/>
                  </a:lnTo>
                  <a:lnTo>
                    <a:pt x="64888" y="134241"/>
                  </a:lnTo>
                  <a:lnTo>
                    <a:pt x="61285" y="144368"/>
                  </a:lnTo>
                  <a:lnTo>
                    <a:pt x="56893" y="153799"/>
                  </a:lnTo>
                  <a:lnTo>
                    <a:pt x="51640" y="162099"/>
                  </a:lnTo>
                  <a:lnTo>
                    <a:pt x="45356" y="168464"/>
                  </a:lnTo>
                  <a:lnTo>
                    <a:pt x="38060" y="172620"/>
                  </a:lnTo>
                  <a:lnTo>
                    <a:pt x="30229" y="174443"/>
                  </a:lnTo>
                  <a:lnTo>
                    <a:pt x="22666" y="173705"/>
                  </a:lnTo>
                  <a:lnTo>
                    <a:pt x="15817" y="170540"/>
                  </a:lnTo>
                  <a:lnTo>
                    <a:pt x="10085" y="165350"/>
                  </a:lnTo>
                  <a:lnTo>
                    <a:pt x="5992" y="158595"/>
                  </a:lnTo>
                  <a:lnTo>
                    <a:pt x="3657" y="150693"/>
                  </a:lnTo>
                  <a:lnTo>
                    <a:pt x="3039" y="142138"/>
                  </a:lnTo>
                  <a:lnTo>
                    <a:pt x="4128" y="133484"/>
                  </a:lnTo>
                  <a:lnTo>
                    <a:pt x="6750" y="125039"/>
                  </a:lnTo>
                  <a:lnTo>
                    <a:pt x="10778" y="116896"/>
                  </a:lnTo>
                  <a:lnTo>
                    <a:pt x="16222" y="109041"/>
                  </a:lnTo>
                  <a:lnTo>
                    <a:pt x="22956" y="101426"/>
                  </a:lnTo>
                  <a:lnTo>
                    <a:pt x="30746" y="94157"/>
                  </a:lnTo>
                  <a:lnTo>
                    <a:pt x="39345" y="87494"/>
                  </a:lnTo>
                  <a:lnTo>
                    <a:pt x="48531" y="81533"/>
                  </a:lnTo>
                  <a:lnTo>
                    <a:pt x="58062" y="76361"/>
                  </a:lnTo>
                  <a:lnTo>
                    <a:pt x="68815" y="71631"/>
                  </a:lnTo>
                  <a:lnTo>
                    <a:pt x="83965" y="66929"/>
                  </a:lnTo>
                  <a:lnTo>
                    <a:pt x="108880" y="61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127378" y="3284891"/>
              <a:ext cx="157929" cy="115814"/>
            </a:xfrm>
            <a:custGeom>
              <a:avLst/>
              <a:gdLst/>
              <a:ahLst/>
              <a:cxnLst/>
              <a:rect l="0" t="0" r="0" b="0"/>
              <a:pathLst>
                <a:path w="157929" h="115814">
                  <a:moveTo>
                    <a:pt x="157928" y="0"/>
                  </a:moveTo>
                  <a:lnTo>
                    <a:pt x="152060" y="5867"/>
                  </a:lnTo>
                  <a:lnTo>
                    <a:pt x="146496" y="11432"/>
                  </a:lnTo>
                  <a:lnTo>
                    <a:pt x="140691" y="17231"/>
                  </a:lnTo>
                  <a:lnTo>
                    <a:pt x="134438" y="23312"/>
                  </a:lnTo>
                  <a:lnTo>
                    <a:pt x="127460" y="29642"/>
                  </a:lnTo>
                  <a:lnTo>
                    <a:pt x="119678" y="36170"/>
                  </a:lnTo>
                  <a:lnTo>
                    <a:pt x="111177" y="42846"/>
                  </a:lnTo>
                  <a:lnTo>
                    <a:pt x="102098" y="49628"/>
                  </a:lnTo>
                  <a:lnTo>
                    <a:pt x="92584" y="56486"/>
                  </a:lnTo>
                  <a:lnTo>
                    <a:pt x="82757" y="63395"/>
                  </a:lnTo>
                  <a:lnTo>
                    <a:pt x="72707" y="70341"/>
                  </a:lnTo>
                  <a:lnTo>
                    <a:pt x="62508" y="77305"/>
                  </a:lnTo>
                  <a:lnTo>
                    <a:pt x="52278" y="84171"/>
                  </a:lnTo>
                  <a:lnTo>
                    <a:pt x="40972" y="91496"/>
                  </a:lnTo>
                  <a:lnTo>
                    <a:pt x="25363" y="10104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195054" y="3390176"/>
              <a:ext cx="117314" cy="231628"/>
            </a:xfrm>
            <a:custGeom>
              <a:avLst/>
              <a:gdLst/>
              <a:ahLst/>
              <a:cxnLst/>
              <a:rect l="0" t="0" r="0" b="0"/>
              <a:pathLst>
                <a:path w="117314" h="231628">
                  <a:moveTo>
                    <a:pt x="48137" y="0"/>
                  </a:moveTo>
                  <a:lnTo>
                    <a:pt x="42270" y="8868"/>
                  </a:lnTo>
                  <a:lnTo>
                    <a:pt x="36705" y="17855"/>
                  </a:lnTo>
                  <a:lnTo>
                    <a:pt x="30906" y="27846"/>
                  </a:lnTo>
                  <a:lnTo>
                    <a:pt x="24825" y="38654"/>
                  </a:lnTo>
                  <a:lnTo>
                    <a:pt x="18496" y="49817"/>
                  </a:lnTo>
                  <a:lnTo>
                    <a:pt x="11986" y="61017"/>
                  </a:lnTo>
                  <a:lnTo>
                    <a:pt x="6001" y="71956"/>
                  </a:lnTo>
                  <a:lnTo>
                    <a:pt x="1812" y="82293"/>
                  </a:lnTo>
                  <a:lnTo>
                    <a:pt x="0" y="91886"/>
                  </a:lnTo>
                  <a:lnTo>
                    <a:pt x="1578" y="100093"/>
                  </a:lnTo>
                  <a:lnTo>
                    <a:pt x="6849" y="105502"/>
                  </a:lnTo>
                  <a:lnTo>
                    <a:pt x="13974" y="107672"/>
                  </a:lnTo>
                  <a:lnTo>
                    <a:pt x="22102" y="107505"/>
                  </a:lnTo>
                  <a:lnTo>
                    <a:pt x="30918" y="105928"/>
                  </a:lnTo>
                  <a:lnTo>
                    <a:pt x="40239" y="103543"/>
                  </a:lnTo>
                  <a:lnTo>
                    <a:pt x="49927" y="100699"/>
                  </a:lnTo>
                  <a:lnTo>
                    <a:pt x="59877" y="97604"/>
                  </a:lnTo>
                  <a:lnTo>
                    <a:pt x="70011" y="94858"/>
                  </a:lnTo>
                  <a:lnTo>
                    <a:pt x="80271" y="93447"/>
                  </a:lnTo>
                  <a:lnTo>
                    <a:pt x="90601" y="93799"/>
                  </a:lnTo>
                  <a:lnTo>
                    <a:pt x="100316" y="96001"/>
                  </a:lnTo>
                  <a:lnTo>
                    <a:pt x="108170" y="100070"/>
                  </a:lnTo>
                  <a:lnTo>
                    <a:pt x="113627" y="105808"/>
                  </a:lnTo>
                  <a:lnTo>
                    <a:pt x="116644" y="112896"/>
                  </a:lnTo>
                  <a:lnTo>
                    <a:pt x="117313" y="121008"/>
                  </a:lnTo>
                  <a:lnTo>
                    <a:pt x="115944" y="129864"/>
                  </a:lnTo>
                  <a:lnTo>
                    <a:pt x="112790" y="139248"/>
                  </a:lnTo>
                  <a:lnTo>
                    <a:pt x="107948" y="148998"/>
                  </a:lnTo>
                  <a:lnTo>
                    <a:pt x="101631" y="159001"/>
                  </a:lnTo>
                  <a:lnTo>
                    <a:pt x="94292" y="169175"/>
                  </a:lnTo>
                  <a:lnTo>
                    <a:pt x="86529" y="179465"/>
                  </a:lnTo>
                  <a:lnTo>
                    <a:pt x="78728" y="189820"/>
                  </a:lnTo>
                  <a:lnTo>
                    <a:pt x="71347" y="199760"/>
                  </a:lnTo>
                  <a:lnTo>
                    <a:pt x="64290" y="209351"/>
                  </a:lnTo>
                  <a:lnTo>
                    <a:pt x="56945" y="219437"/>
                  </a:lnTo>
                  <a:lnTo>
                    <a:pt x="4813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94756" y="147398"/>
            <a:ext cx="3979773" cy="461580"/>
            <a:chOff x="94756" y="147398"/>
            <a:chExt cx="3979773" cy="461580"/>
          </a:xfrm>
        </p:grpSpPr>
        <p:sp>
          <p:nvSpPr>
            <p:cNvPr id="2" name="Freeform 1"/>
            <p:cNvSpPr/>
            <p:nvPr/>
          </p:nvSpPr>
          <p:spPr>
            <a:xfrm>
              <a:off x="221098" y="216408"/>
              <a:ext cx="184126" cy="267903"/>
            </a:xfrm>
            <a:custGeom>
              <a:avLst/>
              <a:gdLst/>
              <a:ahLst/>
              <a:cxnLst/>
              <a:rect l="0" t="0" r="0" b="0"/>
              <a:pathLst>
                <a:path w="184126" h="267903">
                  <a:moveTo>
                    <a:pt x="0" y="4690"/>
                  </a:moveTo>
                  <a:lnTo>
                    <a:pt x="11735" y="4690"/>
                  </a:lnTo>
                  <a:lnTo>
                    <a:pt x="22864" y="4690"/>
                  </a:lnTo>
                  <a:lnTo>
                    <a:pt x="34462" y="4690"/>
                  </a:lnTo>
                  <a:lnTo>
                    <a:pt x="46624" y="4690"/>
                  </a:lnTo>
                  <a:lnTo>
                    <a:pt x="59284" y="4690"/>
                  </a:lnTo>
                  <a:lnTo>
                    <a:pt x="72340" y="4685"/>
                  </a:lnTo>
                  <a:lnTo>
                    <a:pt x="85691" y="4513"/>
                  </a:lnTo>
                  <a:lnTo>
                    <a:pt x="99257" y="3864"/>
                  </a:lnTo>
                  <a:lnTo>
                    <a:pt x="112967" y="2620"/>
                  </a:lnTo>
                  <a:lnTo>
                    <a:pt x="126613" y="1140"/>
                  </a:lnTo>
                  <a:lnTo>
                    <a:pt x="139855" y="140"/>
                  </a:lnTo>
                  <a:lnTo>
                    <a:pt x="152522" y="0"/>
                  </a:lnTo>
                  <a:lnTo>
                    <a:pt x="163977" y="1078"/>
                  </a:lnTo>
                  <a:lnTo>
                    <a:pt x="173080" y="3864"/>
                  </a:lnTo>
                  <a:lnTo>
                    <a:pt x="179415" y="8453"/>
                  </a:lnTo>
                  <a:lnTo>
                    <a:pt x="183039" y="14790"/>
                  </a:lnTo>
                  <a:lnTo>
                    <a:pt x="184125" y="22856"/>
                  </a:lnTo>
                  <a:lnTo>
                    <a:pt x="183043" y="32455"/>
                  </a:lnTo>
                  <a:lnTo>
                    <a:pt x="180253" y="42965"/>
                  </a:lnTo>
                  <a:lnTo>
                    <a:pt x="176188" y="53470"/>
                  </a:lnTo>
                  <a:lnTo>
                    <a:pt x="171206" y="63464"/>
                  </a:lnTo>
                  <a:lnTo>
                    <a:pt x="165578" y="73136"/>
                  </a:lnTo>
                  <a:lnTo>
                    <a:pt x="159503" y="83158"/>
                  </a:lnTo>
                  <a:lnTo>
                    <a:pt x="153121" y="93899"/>
                  </a:lnTo>
                  <a:lnTo>
                    <a:pt x="146530" y="105250"/>
                  </a:lnTo>
                  <a:lnTo>
                    <a:pt x="139799" y="116804"/>
                  </a:lnTo>
                  <a:lnTo>
                    <a:pt x="132977" y="128284"/>
                  </a:lnTo>
                  <a:lnTo>
                    <a:pt x="126260" y="139588"/>
                  </a:lnTo>
                  <a:lnTo>
                    <a:pt x="119976" y="150704"/>
                  </a:lnTo>
                  <a:lnTo>
                    <a:pt x="114263" y="161655"/>
                  </a:lnTo>
                  <a:lnTo>
                    <a:pt x="108935" y="172313"/>
                  </a:lnTo>
                  <a:lnTo>
                    <a:pt x="103590" y="182404"/>
                  </a:lnTo>
                  <a:lnTo>
                    <a:pt x="97995" y="191828"/>
                  </a:lnTo>
                  <a:lnTo>
                    <a:pt x="92253" y="200802"/>
                  </a:lnTo>
                  <a:lnTo>
                    <a:pt x="86698" y="209749"/>
                  </a:lnTo>
                  <a:lnTo>
                    <a:pt x="81520" y="218910"/>
                  </a:lnTo>
                  <a:lnTo>
                    <a:pt x="76893" y="228093"/>
                  </a:lnTo>
                  <a:lnTo>
                    <a:pt x="72597" y="237765"/>
                  </a:lnTo>
                  <a:lnTo>
                    <a:pt x="68257" y="249897"/>
                  </a:lnTo>
                  <a:lnTo>
                    <a:pt x="63171" y="267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3253" y="46325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0652" y="235112"/>
              <a:ext cx="133675" cy="249199"/>
            </a:xfrm>
            <a:custGeom>
              <a:avLst/>
              <a:gdLst/>
              <a:ahLst/>
              <a:cxnLst/>
              <a:rect l="0" t="0" r="0" b="0"/>
              <a:pathLst>
                <a:path w="133675" h="249199">
                  <a:moveTo>
                    <a:pt x="0" y="17571"/>
                  </a:moveTo>
                  <a:lnTo>
                    <a:pt x="11736" y="14705"/>
                  </a:lnTo>
                  <a:lnTo>
                    <a:pt x="22864" y="12563"/>
                  </a:lnTo>
                  <a:lnTo>
                    <a:pt x="34458" y="10955"/>
                  </a:lnTo>
                  <a:lnTo>
                    <a:pt x="46447" y="9602"/>
                  </a:lnTo>
                  <a:lnTo>
                    <a:pt x="58458" y="8105"/>
                  </a:lnTo>
                  <a:lnTo>
                    <a:pt x="70266" y="6259"/>
                  </a:lnTo>
                  <a:lnTo>
                    <a:pt x="81965" y="4192"/>
                  </a:lnTo>
                  <a:lnTo>
                    <a:pt x="93882" y="2259"/>
                  </a:lnTo>
                  <a:lnTo>
                    <a:pt x="106167" y="677"/>
                  </a:lnTo>
                  <a:lnTo>
                    <a:pt x="117852" y="0"/>
                  </a:lnTo>
                  <a:lnTo>
                    <a:pt x="126891" y="2070"/>
                  </a:lnTo>
                  <a:lnTo>
                    <a:pt x="132125" y="7754"/>
                  </a:lnTo>
                  <a:lnTo>
                    <a:pt x="133674" y="15655"/>
                  </a:lnTo>
                  <a:lnTo>
                    <a:pt x="132427" y="25101"/>
                  </a:lnTo>
                  <a:lnTo>
                    <a:pt x="129253" y="35609"/>
                  </a:lnTo>
                  <a:lnTo>
                    <a:pt x="124787" y="46600"/>
                  </a:lnTo>
                  <a:lnTo>
                    <a:pt x="119464" y="57708"/>
                  </a:lnTo>
                  <a:lnTo>
                    <a:pt x="113571" y="68931"/>
                  </a:lnTo>
                  <a:lnTo>
                    <a:pt x="107302" y="80526"/>
                  </a:lnTo>
                  <a:lnTo>
                    <a:pt x="100786" y="92617"/>
                  </a:lnTo>
                  <a:lnTo>
                    <a:pt x="94272" y="105024"/>
                  </a:lnTo>
                  <a:lnTo>
                    <a:pt x="88122" y="117360"/>
                  </a:lnTo>
                  <a:lnTo>
                    <a:pt x="82499" y="129402"/>
                  </a:lnTo>
                  <a:lnTo>
                    <a:pt x="77231" y="141099"/>
                  </a:lnTo>
                  <a:lnTo>
                    <a:pt x="71926" y="152486"/>
                  </a:lnTo>
                  <a:lnTo>
                    <a:pt x="66357" y="163628"/>
                  </a:lnTo>
                  <a:lnTo>
                    <a:pt x="60633" y="174585"/>
                  </a:lnTo>
                  <a:lnTo>
                    <a:pt x="55090" y="185408"/>
                  </a:lnTo>
                  <a:lnTo>
                    <a:pt x="49920" y="196129"/>
                  </a:lnTo>
                  <a:lnTo>
                    <a:pt x="45297" y="206515"/>
                  </a:lnTo>
                  <a:lnTo>
                    <a:pt x="41005" y="217199"/>
                  </a:lnTo>
                  <a:lnTo>
                    <a:pt x="36669" y="230238"/>
                  </a:lnTo>
                  <a:lnTo>
                    <a:pt x="31586" y="249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42279" y="368497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51478" y="0"/>
                  </a:lnTo>
                  <a:lnTo>
                    <a:pt x="39899" y="0"/>
                  </a:lnTo>
                  <a:lnTo>
                    <a:pt x="2468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8338" y="242155"/>
              <a:ext cx="132968" cy="248398"/>
            </a:xfrm>
            <a:custGeom>
              <a:avLst/>
              <a:gdLst/>
              <a:ahLst/>
              <a:cxnLst/>
              <a:rect l="0" t="0" r="0" b="0"/>
              <a:pathLst>
                <a:path w="132968" h="248398">
                  <a:moveTo>
                    <a:pt x="27682" y="0"/>
                  </a:moveTo>
                  <a:lnTo>
                    <a:pt x="24815" y="8868"/>
                  </a:lnTo>
                  <a:lnTo>
                    <a:pt x="22673" y="17855"/>
                  </a:lnTo>
                  <a:lnTo>
                    <a:pt x="21070" y="27850"/>
                  </a:lnTo>
                  <a:lnTo>
                    <a:pt x="19890" y="38831"/>
                  </a:lnTo>
                  <a:lnTo>
                    <a:pt x="19041" y="50643"/>
                  </a:lnTo>
                  <a:lnTo>
                    <a:pt x="18439" y="63101"/>
                  </a:lnTo>
                  <a:lnTo>
                    <a:pt x="17852" y="76039"/>
                  </a:lnTo>
                  <a:lnTo>
                    <a:pt x="16920" y="89320"/>
                  </a:lnTo>
                  <a:lnTo>
                    <a:pt x="15473" y="102837"/>
                  </a:lnTo>
                  <a:lnTo>
                    <a:pt x="13517" y="116352"/>
                  </a:lnTo>
                  <a:lnTo>
                    <a:pt x="11132" y="129506"/>
                  </a:lnTo>
                  <a:lnTo>
                    <a:pt x="8421" y="142136"/>
                  </a:lnTo>
                  <a:lnTo>
                    <a:pt x="5636" y="154415"/>
                  </a:lnTo>
                  <a:lnTo>
                    <a:pt x="3153" y="166734"/>
                  </a:lnTo>
                  <a:lnTo>
                    <a:pt x="1164" y="179317"/>
                  </a:lnTo>
                  <a:lnTo>
                    <a:pt x="0" y="192057"/>
                  </a:lnTo>
                  <a:lnTo>
                    <a:pt x="201" y="204618"/>
                  </a:lnTo>
                  <a:lnTo>
                    <a:pt x="1937" y="216792"/>
                  </a:lnTo>
                  <a:lnTo>
                    <a:pt x="5223" y="227899"/>
                  </a:lnTo>
                  <a:lnTo>
                    <a:pt x="10095" y="236761"/>
                  </a:lnTo>
                  <a:lnTo>
                    <a:pt x="16413" y="242935"/>
                  </a:lnTo>
                  <a:lnTo>
                    <a:pt x="24078" y="246620"/>
                  </a:lnTo>
                  <a:lnTo>
                    <a:pt x="33116" y="248277"/>
                  </a:lnTo>
                  <a:lnTo>
                    <a:pt x="43412" y="248397"/>
                  </a:lnTo>
                  <a:lnTo>
                    <a:pt x="54578" y="247398"/>
                  </a:lnTo>
                  <a:lnTo>
                    <a:pt x="66064" y="245607"/>
                  </a:lnTo>
                  <a:lnTo>
                    <a:pt x="77519" y="243270"/>
                  </a:lnTo>
                  <a:lnTo>
                    <a:pt x="88547" y="240712"/>
                  </a:lnTo>
                  <a:lnTo>
                    <a:pt x="99805" y="238105"/>
                  </a:lnTo>
                  <a:lnTo>
                    <a:pt x="113395" y="235226"/>
                  </a:lnTo>
                  <a:lnTo>
                    <a:pt x="13296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47606" y="347440"/>
              <a:ext cx="73700" cy="4614"/>
            </a:xfrm>
            <a:custGeom>
              <a:avLst/>
              <a:gdLst/>
              <a:ahLst/>
              <a:cxnLst/>
              <a:rect l="0" t="0" r="0" b="0"/>
              <a:pathLst>
                <a:path w="73700" h="4614">
                  <a:moveTo>
                    <a:pt x="73699" y="0"/>
                  </a:moveTo>
                  <a:lnTo>
                    <a:pt x="64831" y="2800"/>
                  </a:lnTo>
                  <a:lnTo>
                    <a:pt x="55844" y="4301"/>
                  </a:lnTo>
                  <a:lnTo>
                    <a:pt x="45867" y="4613"/>
                  </a:lnTo>
                  <a:lnTo>
                    <a:pt x="35536" y="4100"/>
                  </a:lnTo>
                  <a:lnTo>
                    <a:pt x="25199" y="3228"/>
                  </a:lnTo>
                  <a:lnTo>
                    <a:pt x="13945" y="1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47606" y="210569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83088" y="67"/>
                  </a:lnTo>
                  <a:lnTo>
                    <a:pt x="72599" y="708"/>
                  </a:lnTo>
                  <a:lnTo>
                    <a:pt x="62302" y="2004"/>
                  </a:lnTo>
                  <a:lnTo>
                    <a:pt x="52080" y="3901"/>
                  </a:lnTo>
                  <a:lnTo>
                    <a:pt x="40812" y="6654"/>
                  </a:lnTo>
                  <a:lnTo>
                    <a:pt x="25267" y="116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50905" y="360366"/>
              <a:ext cx="191500" cy="235444"/>
            </a:xfrm>
            <a:custGeom>
              <a:avLst/>
              <a:gdLst/>
              <a:ahLst/>
              <a:cxnLst/>
              <a:rect l="0" t="0" r="0" b="0"/>
              <a:pathLst>
                <a:path w="191500" h="235444">
                  <a:moveTo>
                    <a:pt x="96742" y="60773"/>
                  </a:moveTo>
                  <a:lnTo>
                    <a:pt x="93808" y="51972"/>
                  </a:lnTo>
                  <a:lnTo>
                    <a:pt x="91026" y="43625"/>
                  </a:lnTo>
                  <a:lnTo>
                    <a:pt x="88118" y="34936"/>
                  </a:lnTo>
                  <a:lnTo>
                    <a:pt x="84732" y="26161"/>
                  </a:lnTo>
                  <a:lnTo>
                    <a:pt x="80270" y="17962"/>
                  </a:lnTo>
                  <a:lnTo>
                    <a:pt x="74499" y="10690"/>
                  </a:lnTo>
                  <a:lnTo>
                    <a:pt x="67510" y="4846"/>
                  </a:lnTo>
                  <a:lnTo>
                    <a:pt x="59526" y="1210"/>
                  </a:lnTo>
                  <a:lnTo>
                    <a:pt x="50790" y="0"/>
                  </a:lnTo>
                  <a:lnTo>
                    <a:pt x="41671" y="1122"/>
                  </a:lnTo>
                  <a:lnTo>
                    <a:pt x="32638" y="4451"/>
                  </a:lnTo>
                  <a:lnTo>
                    <a:pt x="23948" y="9691"/>
                  </a:lnTo>
                  <a:lnTo>
                    <a:pt x="15979" y="16613"/>
                  </a:lnTo>
                  <a:lnTo>
                    <a:pt x="9306" y="25144"/>
                  </a:lnTo>
                  <a:lnTo>
                    <a:pt x="4130" y="35086"/>
                  </a:lnTo>
                  <a:lnTo>
                    <a:pt x="807" y="45674"/>
                  </a:lnTo>
                  <a:lnTo>
                    <a:pt x="0" y="55707"/>
                  </a:lnTo>
                  <a:lnTo>
                    <a:pt x="1830" y="64550"/>
                  </a:lnTo>
                  <a:lnTo>
                    <a:pt x="5974" y="71790"/>
                  </a:lnTo>
                  <a:lnTo>
                    <a:pt x="11951" y="76978"/>
                  </a:lnTo>
                  <a:lnTo>
                    <a:pt x="19295" y="80088"/>
                  </a:lnTo>
                  <a:lnTo>
                    <a:pt x="27459" y="81245"/>
                  </a:lnTo>
                  <a:lnTo>
                    <a:pt x="35842" y="80526"/>
                  </a:lnTo>
                  <a:lnTo>
                    <a:pt x="44102" y="78155"/>
                  </a:lnTo>
                  <a:lnTo>
                    <a:pt x="52120" y="74298"/>
                  </a:lnTo>
                  <a:lnTo>
                    <a:pt x="59890" y="68969"/>
                  </a:lnTo>
                  <a:lnTo>
                    <a:pt x="67457" y="62360"/>
                  </a:lnTo>
                  <a:lnTo>
                    <a:pt x="74963" y="56385"/>
                  </a:lnTo>
                  <a:lnTo>
                    <a:pt x="81796" y="54043"/>
                  </a:lnTo>
                  <a:lnTo>
                    <a:pt x="86846" y="56147"/>
                  </a:lnTo>
                  <a:lnTo>
                    <a:pt x="90249" y="62291"/>
                  </a:lnTo>
                  <a:lnTo>
                    <a:pt x="92481" y="71684"/>
                  </a:lnTo>
                  <a:lnTo>
                    <a:pt x="93938" y="83521"/>
                  </a:lnTo>
                  <a:lnTo>
                    <a:pt x="94892" y="97126"/>
                  </a:lnTo>
                  <a:lnTo>
                    <a:pt x="95518" y="111975"/>
                  </a:lnTo>
                  <a:lnTo>
                    <a:pt x="95931" y="127520"/>
                  </a:lnTo>
                  <a:lnTo>
                    <a:pt x="96204" y="143184"/>
                  </a:lnTo>
                  <a:lnTo>
                    <a:pt x="96384" y="158647"/>
                  </a:lnTo>
                  <a:lnTo>
                    <a:pt x="96504" y="173810"/>
                  </a:lnTo>
                  <a:lnTo>
                    <a:pt x="96584" y="188687"/>
                  </a:lnTo>
                  <a:lnTo>
                    <a:pt x="96651" y="203301"/>
                  </a:lnTo>
                  <a:lnTo>
                    <a:pt x="97233" y="216723"/>
                  </a:lnTo>
                  <a:lnTo>
                    <a:pt x="100253" y="227055"/>
                  </a:lnTo>
                  <a:lnTo>
                    <a:pt x="106480" y="233251"/>
                  </a:lnTo>
                  <a:lnTo>
                    <a:pt x="114214" y="235443"/>
                  </a:lnTo>
                  <a:lnTo>
                    <a:pt x="122718" y="234604"/>
                  </a:lnTo>
                  <a:lnTo>
                    <a:pt x="131765" y="231685"/>
                  </a:lnTo>
                  <a:lnTo>
                    <a:pt x="141230" y="227381"/>
                  </a:lnTo>
                  <a:lnTo>
                    <a:pt x="150994" y="222169"/>
                  </a:lnTo>
                  <a:lnTo>
                    <a:pt x="160519" y="216666"/>
                  </a:lnTo>
                  <a:lnTo>
                    <a:pt x="169779" y="211140"/>
                  </a:lnTo>
                  <a:lnTo>
                    <a:pt x="179586" y="205113"/>
                  </a:lnTo>
                  <a:lnTo>
                    <a:pt x="191499" y="197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13532" y="315854"/>
              <a:ext cx="113101" cy="136151"/>
            </a:xfrm>
            <a:custGeom>
              <a:avLst/>
              <a:gdLst/>
              <a:ahLst/>
              <a:cxnLst/>
              <a:rect l="0" t="0" r="0" b="0"/>
              <a:pathLst>
                <a:path w="113101" h="136151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1"/>
                  </a:lnTo>
                  <a:lnTo>
                    <a:pt x="200" y="38832"/>
                  </a:lnTo>
                  <a:lnTo>
                    <a:pt x="0" y="50643"/>
                  </a:lnTo>
                  <a:lnTo>
                    <a:pt x="655" y="63097"/>
                  </a:lnTo>
                  <a:lnTo>
                    <a:pt x="2066" y="75862"/>
                  </a:lnTo>
                  <a:lnTo>
                    <a:pt x="4079" y="88494"/>
                  </a:lnTo>
                  <a:lnTo>
                    <a:pt x="6555" y="100749"/>
                  </a:lnTo>
                  <a:lnTo>
                    <a:pt x="9861" y="112093"/>
                  </a:lnTo>
                  <a:lnTo>
                    <a:pt x="14822" y="121654"/>
                  </a:lnTo>
                  <a:lnTo>
                    <a:pt x="21748" y="129104"/>
                  </a:lnTo>
                  <a:lnTo>
                    <a:pt x="30162" y="134122"/>
                  </a:lnTo>
                  <a:lnTo>
                    <a:pt x="39112" y="136150"/>
                  </a:lnTo>
                  <a:lnTo>
                    <a:pt x="47981" y="135183"/>
                  </a:lnTo>
                  <a:lnTo>
                    <a:pt x="56527" y="131807"/>
                  </a:lnTo>
                  <a:lnTo>
                    <a:pt x="64711" y="126885"/>
                  </a:lnTo>
                  <a:lnTo>
                    <a:pt x="72575" y="121057"/>
                  </a:lnTo>
                  <a:lnTo>
                    <a:pt x="80025" y="114388"/>
                  </a:lnTo>
                  <a:lnTo>
                    <a:pt x="86815" y="106482"/>
                  </a:lnTo>
                  <a:lnTo>
                    <a:pt x="92865" y="97208"/>
                  </a:lnTo>
                  <a:lnTo>
                    <a:pt x="98099" y="86733"/>
                  </a:lnTo>
                  <a:lnTo>
                    <a:pt x="102877" y="74037"/>
                  </a:lnTo>
                  <a:lnTo>
                    <a:pt x="107619" y="54646"/>
                  </a:lnTo>
                  <a:lnTo>
                    <a:pt x="11310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79274" y="35796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1" y="25852"/>
                  </a:lnTo>
                  <a:lnTo>
                    <a:pt x="11479" y="35145"/>
                  </a:lnTo>
                  <a:lnTo>
                    <a:pt x="13995" y="45289"/>
                  </a:lnTo>
                  <a:lnTo>
                    <a:pt x="16006" y="56320"/>
                  </a:lnTo>
                  <a:lnTo>
                    <a:pt x="17522" y="67715"/>
                  </a:lnTo>
                  <a:lnTo>
                    <a:pt x="18783" y="79706"/>
                  </a:lnTo>
                  <a:lnTo>
                    <a:pt x="19898" y="9446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00331" y="24215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63502" y="315854"/>
              <a:ext cx="94758" cy="154630"/>
            </a:xfrm>
            <a:custGeom>
              <a:avLst/>
              <a:gdLst/>
              <a:ahLst/>
              <a:cxnLst/>
              <a:rect l="0" t="0" r="0" b="0"/>
              <a:pathLst>
                <a:path w="94758" h="154630">
                  <a:moveTo>
                    <a:pt x="0" y="10529"/>
                  </a:moveTo>
                  <a:lnTo>
                    <a:pt x="2934" y="19464"/>
                  </a:lnTo>
                  <a:lnTo>
                    <a:pt x="5716" y="29091"/>
                  </a:lnTo>
                  <a:lnTo>
                    <a:pt x="8616" y="40374"/>
                  </a:lnTo>
                  <a:lnTo>
                    <a:pt x="11656" y="52869"/>
                  </a:lnTo>
                  <a:lnTo>
                    <a:pt x="14821" y="65700"/>
                  </a:lnTo>
                  <a:lnTo>
                    <a:pt x="18085" y="78319"/>
                  </a:lnTo>
                  <a:lnTo>
                    <a:pt x="21423" y="90529"/>
                  </a:lnTo>
                  <a:lnTo>
                    <a:pt x="24814" y="102324"/>
                  </a:lnTo>
                  <a:lnTo>
                    <a:pt x="28248" y="113765"/>
                  </a:lnTo>
                  <a:lnTo>
                    <a:pt x="31875" y="124767"/>
                  </a:lnTo>
                  <a:lnTo>
                    <a:pt x="35996" y="135096"/>
                  </a:lnTo>
                  <a:lnTo>
                    <a:pt x="40735" y="144636"/>
                  </a:lnTo>
                  <a:lnTo>
                    <a:pt x="46079" y="151909"/>
                  </a:lnTo>
                  <a:lnTo>
                    <a:pt x="51279" y="154629"/>
                  </a:lnTo>
                  <a:lnTo>
                    <a:pt x="55397" y="152887"/>
                  </a:lnTo>
                  <a:lnTo>
                    <a:pt x="58743" y="147954"/>
                  </a:lnTo>
                  <a:lnTo>
                    <a:pt x="61784" y="140958"/>
                  </a:lnTo>
                  <a:lnTo>
                    <a:pt x="64786" y="132338"/>
                  </a:lnTo>
                  <a:lnTo>
                    <a:pt x="67857" y="121961"/>
                  </a:lnTo>
                  <a:lnTo>
                    <a:pt x="71023" y="109868"/>
                  </a:lnTo>
                  <a:lnTo>
                    <a:pt x="74280" y="96472"/>
                  </a:lnTo>
                  <a:lnTo>
                    <a:pt x="77608" y="82400"/>
                  </a:lnTo>
                  <a:lnTo>
                    <a:pt x="80986" y="68090"/>
                  </a:lnTo>
                  <a:lnTo>
                    <a:pt x="84247" y="54164"/>
                  </a:lnTo>
                  <a:lnTo>
                    <a:pt x="87402" y="40039"/>
                  </a:lnTo>
                  <a:lnTo>
                    <a:pt x="90729" y="2336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95934" y="349999"/>
              <a:ext cx="172896" cy="113907"/>
            </a:xfrm>
            <a:custGeom>
              <a:avLst/>
              <a:gdLst/>
              <a:ahLst/>
              <a:cxnLst/>
              <a:rect l="0" t="0" r="0" b="0"/>
              <a:pathLst>
                <a:path w="172896" h="113907">
                  <a:moveTo>
                    <a:pt x="78138" y="50083"/>
                  </a:moveTo>
                  <a:lnTo>
                    <a:pt x="75138" y="38482"/>
                  </a:lnTo>
                  <a:lnTo>
                    <a:pt x="71715" y="28634"/>
                  </a:lnTo>
                  <a:lnTo>
                    <a:pt x="67514" y="19642"/>
                  </a:lnTo>
                  <a:lnTo>
                    <a:pt x="62441" y="11719"/>
                  </a:lnTo>
                  <a:lnTo>
                    <a:pt x="56312" y="5637"/>
                  </a:lnTo>
                  <a:lnTo>
                    <a:pt x="49132" y="1683"/>
                  </a:lnTo>
                  <a:lnTo>
                    <a:pt x="41218" y="0"/>
                  </a:lnTo>
                  <a:lnTo>
                    <a:pt x="33071" y="836"/>
                  </a:lnTo>
                  <a:lnTo>
                    <a:pt x="25014" y="4070"/>
                  </a:lnTo>
                  <a:lnTo>
                    <a:pt x="17488" y="9478"/>
                  </a:lnTo>
                  <a:lnTo>
                    <a:pt x="11120" y="16911"/>
                  </a:lnTo>
                  <a:lnTo>
                    <a:pt x="6143" y="26087"/>
                  </a:lnTo>
                  <a:lnTo>
                    <a:pt x="2616" y="36481"/>
                  </a:lnTo>
                  <a:lnTo>
                    <a:pt x="607" y="47440"/>
                  </a:lnTo>
                  <a:lnTo>
                    <a:pt x="0" y="58542"/>
                  </a:lnTo>
                  <a:lnTo>
                    <a:pt x="708" y="69435"/>
                  </a:lnTo>
                  <a:lnTo>
                    <a:pt x="2770" y="79750"/>
                  </a:lnTo>
                  <a:lnTo>
                    <a:pt x="6084" y="89339"/>
                  </a:lnTo>
                  <a:lnTo>
                    <a:pt x="10595" y="97760"/>
                  </a:lnTo>
                  <a:lnTo>
                    <a:pt x="16371" y="104215"/>
                  </a:lnTo>
                  <a:lnTo>
                    <a:pt x="23331" y="108434"/>
                  </a:lnTo>
                  <a:lnTo>
                    <a:pt x="31275" y="110302"/>
                  </a:lnTo>
                  <a:lnTo>
                    <a:pt x="39978" y="109594"/>
                  </a:lnTo>
                  <a:lnTo>
                    <a:pt x="49229" y="106451"/>
                  </a:lnTo>
                  <a:lnTo>
                    <a:pt x="58541" y="101275"/>
                  </a:lnTo>
                  <a:lnTo>
                    <a:pt x="67180" y="94529"/>
                  </a:lnTo>
                  <a:lnTo>
                    <a:pt x="74818" y="86663"/>
                  </a:lnTo>
                  <a:lnTo>
                    <a:pt x="82057" y="79237"/>
                  </a:lnTo>
                  <a:lnTo>
                    <a:pt x="89677" y="75677"/>
                  </a:lnTo>
                  <a:lnTo>
                    <a:pt x="96922" y="77327"/>
                  </a:lnTo>
                  <a:lnTo>
                    <a:pt x="102930" y="82225"/>
                  </a:lnTo>
                  <a:lnTo>
                    <a:pt x="108231" y="88720"/>
                  </a:lnTo>
                  <a:lnTo>
                    <a:pt x="113840" y="95496"/>
                  </a:lnTo>
                  <a:lnTo>
                    <a:pt x="120296" y="101867"/>
                  </a:lnTo>
                  <a:lnTo>
                    <a:pt x="127619" y="107289"/>
                  </a:lnTo>
                  <a:lnTo>
                    <a:pt x="136469" y="111553"/>
                  </a:lnTo>
                  <a:lnTo>
                    <a:pt x="149867" y="113906"/>
                  </a:lnTo>
                  <a:lnTo>
                    <a:pt x="172895" y="11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79357" y="168455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9"/>
                  </a:lnTo>
                  <a:lnTo>
                    <a:pt x="177" y="54594"/>
                  </a:lnTo>
                  <a:lnTo>
                    <a:pt x="826" y="68751"/>
                  </a:lnTo>
                  <a:lnTo>
                    <a:pt x="2074" y="83653"/>
                  </a:lnTo>
                  <a:lnTo>
                    <a:pt x="3727" y="99072"/>
                  </a:lnTo>
                  <a:lnTo>
                    <a:pt x="5375" y="114569"/>
                  </a:lnTo>
                  <a:lnTo>
                    <a:pt x="6778" y="129881"/>
                  </a:lnTo>
                  <a:lnTo>
                    <a:pt x="7871" y="144923"/>
                  </a:lnTo>
                  <a:lnTo>
                    <a:pt x="8679" y="159710"/>
                  </a:lnTo>
                  <a:lnTo>
                    <a:pt x="9257" y="174286"/>
                  </a:lnTo>
                  <a:lnTo>
                    <a:pt x="9662" y="188701"/>
                  </a:lnTo>
                  <a:lnTo>
                    <a:pt x="9941" y="203001"/>
                  </a:lnTo>
                  <a:lnTo>
                    <a:pt x="10137" y="217213"/>
                  </a:lnTo>
                  <a:lnTo>
                    <a:pt x="10440" y="231200"/>
                  </a:lnTo>
                  <a:lnTo>
                    <a:pt x="11175" y="244672"/>
                  </a:lnTo>
                  <a:lnTo>
                    <a:pt x="12483" y="257498"/>
                  </a:lnTo>
                  <a:lnTo>
                    <a:pt x="14184" y="269270"/>
                  </a:lnTo>
                  <a:lnTo>
                    <a:pt x="16042" y="280372"/>
                  </a:lnTo>
                  <a:lnTo>
                    <a:pt x="18221" y="291778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71963" y="319273"/>
              <a:ext cx="117965" cy="136019"/>
            </a:xfrm>
            <a:custGeom>
              <a:avLst/>
              <a:gdLst/>
              <a:ahLst/>
              <a:cxnLst/>
              <a:rect l="0" t="0" r="0" b="0"/>
              <a:pathLst>
                <a:path w="117965" h="136019">
                  <a:moveTo>
                    <a:pt x="2150" y="80809"/>
                  </a:moveTo>
                  <a:lnTo>
                    <a:pt x="10952" y="77876"/>
                  </a:lnTo>
                  <a:lnTo>
                    <a:pt x="19298" y="75093"/>
                  </a:lnTo>
                  <a:lnTo>
                    <a:pt x="27992" y="72189"/>
                  </a:lnTo>
                  <a:lnTo>
                    <a:pt x="36941" y="68976"/>
                  </a:lnTo>
                  <a:lnTo>
                    <a:pt x="45787" y="65163"/>
                  </a:lnTo>
                  <a:lnTo>
                    <a:pt x="54313" y="60636"/>
                  </a:lnTo>
                  <a:lnTo>
                    <a:pt x="61982" y="55127"/>
                  </a:lnTo>
                  <a:lnTo>
                    <a:pt x="67915" y="48143"/>
                  </a:lnTo>
                  <a:lnTo>
                    <a:pt x="71772" y="39565"/>
                  </a:lnTo>
                  <a:lnTo>
                    <a:pt x="73223" y="30060"/>
                  </a:lnTo>
                  <a:lnTo>
                    <a:pt x="71701" y="20834"/>
                  </a:lnTo>
                  <a:lnTo>
                    <a:pt x="67202" y="12577"/>
                  </a:lnTo>
                  <a:lnTo>
                    <a:pt x="60472" y="5919"/>
                  </a:lnTo>
                  <a:lnTo>
                    <a:pt x="52676" y="1663"/>
                  </a:lnTo>
                  <a:lnTo>
                    <a:pt x="44598" y="0"/>
                  </a:lnTo>
                  <a:lnTo>
                    <a:pt x="36757" y="800"/>
                  </a:lnTo>
                  <a:lnTo>
                    <a:pt x="29580" y="3905"/>
                  </a:lnTo>
                  <a:lnTo>
                    <a:pt x="23205" y="8987"/>
                  </a:lnTo>
                  <a:lnTo>
                    <a:pt x="17570" y="15631"/>
                  </a:lnTo>
                  <a:lnTo>
                    <a:pt x="12535" y="23443"/>
                  </a:lnTo>
                  <a:lnTo>
                    <a:pt x="7965" y="32102"/>
                  </a:lnTo>
                  <a:lnTo>
                    <a:pt x="4061" y="41523"/>
                  </a:lnTo>
                  <a:lnTo>
                    <a:pt x="1342" y="51831"/>
                  </a:lnTo>
                  <a:lnTo>
                    <a:pt x="0" y="63022"/>
                  </a:lnTo>
                  <a:lnTo>
                    <a:pt x="82" y="74808"/>
                  </a:lnTo>
                  <a:lnTo>
                    <a:pt x="1658" y="86720"/>
                  </a:lnTo>
                  <a:lnTo>
                    <a:pt x="4617" y="98460"/>
                  </a:lnTo>
                  <a:lnTo>
                    <a:pt x="9045" y="109444"/>
                  </a:lnTo>
                  <a:lnTo>
                    <a:pt x="15291" y="118756"/>
                  </a:lnTo>
                  <a:lnTo>
                    <a:pt x="23376" y="126045"/>
                  </a:lnTo>
                  <a:lnTo>
                    <a:pt x="32888" y="131294"/>
                  </a:lnTo>
                  <a:lnTo>
                    <a:pt x="43182" y="134540"/>
                  </a:lnTo>
                  <a:lnTo>
                    <a:pt x="53802" y="136018"/>
                  </a:lnTo>
                  <a:lnTo>
                    <a:pt x="64354" y="135913"/>
                  </a:lnTo>
                  <a:lnTo>
                    <a:pt x="74431" y="134264"/>
                  </a:lnTo>
                  <a:lnTo>
                    <a:pt x="83863" y="131244"/>
                  </a:lnTo>
                  <a:lnTo>
                    <a:pt x="92375" y="127422"/>
                  </a:lnTo>
                  <a:lnTo>
                    <a:pt x="100329" y="123307"/>
                  </a:lnTo>
                  <a:lnTo>
                    <a:pt x="108423" y="118541"/>
                  </a:lnTo>
                  <a:lnTo>
                    <a:pt x="117964" y="112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21512" y="350345"/>
              <a:ext cx="91036" cy="133966"/>
            </a:xfrm>
            <a:custGeom>
              <a:avLst/>
              <a:gdLst/>
              <a:ahLst/>
              <a:cxnLst/>
              <a:rect l="0" t="0" r="0" b="0"/>
              <a:pathLst>
                <a:path w="91036" h="133966">
                  <a:moveTo>
                    <a:pt x="0" y="39209"/>
                  </a:moveTo>
                  <a:lnTo>
                    <a:pt x="0" y="50944"/>
                  </a:lnTo>
                  <a:lnTo>
                    <a:pt x="0" y="62073"/>
                  </a:lnTo>
                  <a:lnTo>
                    <a:pt x="0" y="73569"/>
                  </a:lnTo>
                  <a:lnTo>
                    <a:pt x="0" y="81924"/>
                  </a:lnTo>
                  <a:lnTo>
                    <a:pt x="0" y="82932"/>
                  </a:lnTo>
                  <a:lnTo>
                    <a:pt x="5" y="78389"/>
                  </a:lnTo>
                  <a:lnTo>
                    <a:pt x="178" y="70522"/>
                  </a:lnTo>
                  <a:lnTo>
                    <a:pt x="826" y="60962"/>
                  </a:lnTo>
                  <a:lnTo>
                    <a:pt x="2084" y="50648"/>
                  </a:lnTo>
                  <a:lnTo>
                    <a:pt x="4082" y="40211"/>
                  </a:lnTo>
                  <a:lnTo>
                    <a:pt x="7027" y="30165"/>
                  </a:lnTo>
                  <a:lnTo>
                    <a:pt x="10941" y="20737"/>
                  </a:lnTo>
                  <a:lnTo>
                    <a:pt x="15858" y="12415"/>
                  </a:lnTo>
                  <a:lnTo>
                    <a:pt x="21907" y="6023"/>
                  </a:lnTo>
                  <a:lnTo>
                    <a:pt x="29041" y="1842"/>
                  </a:lnTo>
                  <a:lnTo>
                    <a:pt x="36762" y="0"/>
                  </a:lnTo>
                  <a:lnTo>
                    <a:pt x="44251" y="724"/>
                  </a:lnTo>
                  <a:lnTo>
                    <a:pt x="51060" y="3878"/>
                  </a:lnTo>
                  <a:lnTo>
                    <a:pt x="57103" y="9061"/>
                  </a:lnTo>
                  <a:lnTo>
                    <a:pt x="62471" y="15811"/>
                  </a:lnTo>
                  <a:lnTo>
                    <a:pt x="67302" y="23714"/>
                  </a:lnTo>
                  <a:lnTo>
                    <a:pt x="71734" y="32440"/>
                  </a:lnTo>
                  <a:lnTo>
                    <a:pt x="75879" y="41740"/>
                  </a:lnTo>
                  <a:lnTo>
                    <a:pt x="79818" y="51442"/>
                  </a:lnTo>
                  <a:lnTo>
                    <a:pt x="83448" y="61583"/>
                  </a:lnTo>
                  <a:lnTo>
                    <a:pt x="86508" y="72383"/>
                  </a:lnTo>
                  <a:lnTo>
                    <a:pt x="88893" y="83893"/>
                  </a:lnTo>
                  <a:lnTo>
                    <a:pt x="90469" y="95432"/>
                  </a:lnTo>
                  <a:lnTo>
                    <a:pt x="91035" y="106801"/>
                  </a:lnTo>
                  <a:lnTo>
                    <a:pt x="89524" y="119002"/>
                  </a:lnTo>
                  <a:lnTo>
                    <a:pt x="84228" y="133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11025" y="178984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" y="0"/>
                  </a:moveTo>
                  <a:lnTo>
                    <a:pt x="1" y="14736"/>
                  </a:lnTo>
                  <a:lnTo>
                    <a:pt x="0" y="29287"/>
                  </a:lnTo>
                  <a:lnTo>
                    <a:pt x="0" y="45077"/>
                  </a:lnTo>
                  <a:lnTo>
                    <a:pt x="0" y="61965"/>
                  </a:lnTo>
                  <a:lnTo>
                    <a:pt x="0" y="79459"/>
                  </a:lnTo>
                  <a:lnTo>
                    <a:pt x="0" y="97192"/>
                  </a:lnTo>
                  <a:lnTo>
                    <a:pt x="0" y="114980"/>
                  </a:lnTo>
                  <a:lnTo>
                    <a:pt x="0" y="132747"/>
                  </a:lnTo>
                  <a:lnTo>
                    <a:pt x="5" y="150470"/>
                  </a:lnTo>
                  <a:lnTo>
                    <a:pt x="178" y="168150"/>
                  </a:lnTo>
                  <a:lnTo>
                    <a:pt x="826" y="185792"/>
                  </a:lnTo>
                  <a:lnTo>
                    <a:pt x="2075" y="203393"/>
                  </a:lnTo>
                  <a:lnTo>
                    <a:pt x="3736" y="220587"/>
                  </a:lnTo>
                  <a:lnTo>
                    <a:pt x="5563" y="238552"/>
                  </a:lnTo>
                  <a:lnTo>
                    <a:pt x="7717" y="261101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05741" y="263212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12230" y="2867"/>
                  </a:lnTo>
                  <a:lnTo>
                    <a:pt x="203243" y="5009"/>
                  </a:lnTo>
                  <a:lnTo>
                    <a:pt x="193243" y="6612"/>
                  </a:lnTo>
                  <a:lnTo>
                    <a:pt x="182089" y="7792"/>
                  </a:lnTo>
                  <a:lnTo>
                    <a:pt x="169629" y="8641"/>
                  </a:lnTo>
                  <a:lnTo>
                    <a:pt x="155918" y="9238"/>
                  </a:lnTo>
                  <a:lnTo>
                    <a:pt x="141155" y="9653"/>
                  </a:lnTo>
                  <a:lnTo>
                    <a:pt x="125578" y="9937"/>
                  </a:lnTo>
                  <a:lnTo>
                    <a:pt x="109404" y="10135"/>
                  </a:lnTo>
                  <a:lnTo>
                    <a:pt x="92970" y="10438"/>
                  </a:lnTo>
                  <a:lnTo>
                    <a:pt x="76712" y="11175"/>
                  </a:lnTo>
                  <a:lnTo>
                    <a:pt x="60870" y="12483"/>
                  </a:lnTo>
                  <a:lnTo>
                    <a:pt x="46081" y="14184"/>
                  </a:lnTo>
                  <a:lnTo>
                    <a:pt x="32012" y="16042"/>
                  </a:lnTo>
                  <a:lnTo>
                    <a:pt x="17431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35041" y="147398"/>
              <a:ext cx="186638" cy="368499"/>
            </a:xfrm>
            <a:custGeom>
              <a:avLst/>
              <a:gdLst/>
              <a:ahLst/>
              <a:cxnLst/>
              <a:rect l="0" t="0" r="0" b="0"/>
              <a:pathLst>
                <a:path w="186638" h="368499">
                  <a:moveTo>
                    <a:pt x="49767" y="368498"/>
                  </a:moveTo>
                  <a:lnTo>
                    <a:pt x="46833" y="359697"/>
                  </a:lnTo>
                  <a:lnTo>
                    <a:pt x="44050" y="351350"/>
                  </a:lnTo>
                  <a:lnTo>
                    <a:pt x="41151" y="342651"/>
                  </a:lnTo>
                  <a:lnTo>
                    <a:pt x="38111" y="333530"/>
                  </a:lnTo>
                  <a:lnTo>
                    <a:pt x="34946" y="324035"/>
                  </a:lnTo>
                  <a:lnTo>
                    <a:pt x="31686" y="314239"/>
                  </a:lnTo>
                  <a:lnTo>
                    <a:pt x="28521" y="304052"/>
                  </a:lnTo>
                  <a:lnTo>
                    <a:pt x="25778" y="293230"/>
                  </a:lnTo>
                  <a:lnTo>
                    <a:pt x="23598" y="281695"/>
                  </a:lnTo>
                  <a:lnTo>
                    <a:pt x="21796" y="269678"/>
                  </a:lnTo>
                  <a:lnTo>
                    <a:pt x="19972" y="257612"/>
                  </a:lnTo>
                  <a:lnTo>
                    <a:pt x="17894" y="245751"/>
                  </a:lnTo>
                  <a:lnTo>
                    <a:pt x="15667" y="234007"/>
                  </a:lnTo>
                  <a:lnTo>
                    <a:pt x="13625" y="222055"/>
                  </a:lnTo>
                  <a:lnTo>
                    <a:pt x="11950" y="209723"/>
                  </a:lnTo>
                  <a:lnTo>
                    <a:pt x="10503" y="197151"/>
                  </a:lnTo>
                  <a:lnTo>
                    <a:pt x="8925" y="184705"/>
                  </a:lnTo>
                  <a:lnTo>
                    <a:pt x="7016" y="172585"/>
                  </a:lnTo>
                  <a:lnTo>
                    <a:pt x="4903" y="160665"/>
                  </a:lnTo>
                  <a:lnTo>
                    <a:pt x="2939" y="148596"/>
                  </a:lnTo>
                  <a:lnTo>
                    <a:pt x="1325" y="136184"/>
                  </a:lnTo>
                  <a:lnTo>
                    <a:pt x="258" y="123559"/>
                  </a:lnTo>
                  <a:lnTo>
                    <a:pt x="0" y="111077"/>
                  </a:lnTo>
                  <a:lnTo>
                    <a:pt x="614" y="98942"/>
                  </a:lnTo>
                  <a:lnTo>
                    <a:pt x="2163" y="87353"/>
                  </a:lnTo>
                  <a:lnTo>
                    <a:pt x="4798" y="76569"/>
                  </a:lnTo>
                  <a:lnTo>
                    <a:pt x="8496" y="66652"/>
                  </a:lnTo>
                  <a:lnTo>
                    <a:pt x="13097" y="57501"/>
                  </a:lnTo>
                  <a:lnTo>
                    <a:pt x="18401" y="48961"/>
                  </a:lnTo>
                  <a:lnTo>
                    <a:pt x="24235" y="40882"/>
                  </a:lnTo>
                  <a:lnTo>
                    <a:pt x="30779" y="33302"/>
                  </a:lnTo>
                  <a:lnTo>
                    <a:pt x="38535" y="26430"/>
                  </a:lnTo>
                  <a:lnTo>
                    <a:pt x="47686" y="20329"/>
                  </a:lnTo>
                  <a:lnTo>
                    <a:pt x="58274" y="15079"/>
                  </a:lnTo>
                  <a:lnTo>
                    <a:pt x="70362" y="10850"/>
                  </a:lnTo>
                  <a:lnTo>
                    <a:pt x="83826" y="7637"/>
                  </a:lnTo>
                  <a:lnTo>
                    <a:pt x="98257" y="5292"/>
                  </a:lnTo>
                  <a:lnTo>
                    <a:pt x="113082" y="3627"/>
                  </a:lnTo>
                  <a:lnTo>
                    <a:pt x="127919" y="2467"/>
                  </a:lnTo>
                  <a:lnTo>
                    <a:pt x="142013" y="1668"/>
                  </a:lnTo>
                  <a:lnTo>
                    <a:pt x="155531" y="1035"/>
                  </a:lnTo>
                  <a:lnTo>
                    <a:pt x="169653" y="512"/>
                  </a:lnTo>
                  <a:lnTo>
                    <a:pt x="1866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42694" y="32638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4079" y="0"/>
                  </a:lnTo>
                  <a:lnTo>
                    <a:pt x="92949" y="0"/>
                  </a:lnTo>
                  <a:lnTo>
                    <a:pt x="81356" y="4"/>
                  </a:lnTo>
                  <a:lnTo>
                    <a:pt x="69367" y="177"/>
                  </a:lnTo>
                  <a:lnTo>
                    <a:pt x="57356" y="826"/>
                  </a:lnTo>
                  <a:lnTo>
                    <a:pt x="45567" y="2074"/>
                  </a:lnTo>
                  <a:lnTo>
                    <a:pt x="34520" y="3736"/>
                  </a:lnTo>
                  <a:lnTo>
                    <a:pt x="23995" y="5562"/>
                  </a:lnTo>
                  <a:lnTo>
                    <a:pt x="13072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77848" y="352591"/>
              <a:ext cx="85945" cy="131319"/>
            </a:xfrm>
            <a:custGeom>
              <a:avLst/>
              <a:gdLst/>
              <a:ahLst/>
              <a:cxnLst/>
              <a:rect l="0" t="0" r="0" b="0"/>
              <a:pathLst>
                <a:path w="85945" h="131319">
                  <a:moveTo>
                    <a:pt x="12245" y="89605"/>
                  </a:moveTo>
                  <a:lnTo>
                    <a:pt x="15246" y="101274"/>
                  </a:lnTo>
                  <a:lnTo>
                    <a:pt x="18668" y="111762"/>
                  </a:lnTo>
                  <a:lnTo>
                    <a:pt x="22843" y="121990"/>
                  </a:lnTo>
                  <a:lnTo>
                    <a:pt x="26943" y="129533"/>
                  </a:lnTo>
                  <a:lnTo>
                    <a:pt x="29472" y="131318"/>
                  </a:lnTo>
                  <a:lnTo>
                    <a:pt x="30000" y="128580"/>
                  </a:lnTo>
                  <a:lnTo>
                    <a:pt x="28851" y="122946"/>
                  </a:lnTo>
                  <a:lnTo>
                    <a:pt x="26260" y="115514"/>
                  </a:lnTo>
                  <a:lnTo>
                    <a:pt x="22477" y="106964"/>
                  </a:lnTo>
                  <a:lnTo>
                    <a:pt x="17929" y="97711"/>
                  </a:lnTo>
                  <a:lnTo>
                    <a:pt x="13161" y="88011"/>
                  </a:lnTo>
                  <a:lnTo>
                    <a:pt x="8510" y="78024"/>
                  </a:lnTo>
                  <a:lnTo>
                    <a:pt x="4416" y="67852"/>
                  </a:lnTo>
                  <a:lnTo>
                    <a:pt x="1502" y="57558"/>
                  </a:lnTo>
                  <a:lnTo>
                    <a:pt x="0" y="47194"/>
                  </a:lnTo>
                  <a:lnTo>
                    <a:pt x="128" y="37114"/>
                  </a:lnTo>
                  <a:lnTo>
                    <a:pt x="2259" y="27950"/>
                  </a:lnTo>
                  <a:lnTo>
                    <a:pt x="6401" y="19978"/>
                  </a:lnTo>
                  <a:lnTo>
                    <a:pt x="12436" y="13304"/>
                  </a:lnTo>
                  <a:lnTo>
                    <a:pt x="20298" y="8037"/>
                  </a:lnTo>
                  <a:lnTo>
                    <a:pt x="29755" y="4091"/>
                  </a:lnTo>
                  <a:lnTo>
                    <a:pt x="40072" y="1430"/>
                  </a:lnTo>
                  <a:lnTo>
                    <a:pt x="51215" y="0"/>
                  </a:lnTo>
                  <a:lnTo>
                    <a:pt x="65276" y="791"/>
                  </a:lnTo>
                  <a:lnTo>
                    <a:pt x="85944" y="5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05100" y="424969"/>
              <a:ext cx="169263" cy="84600"/>
            </a:xfrm>
            <a:custGeom>
              <a:avLst/>
              <a:gdLst/>
              <a:ahLst/>
              <a:cxnLst/>
              <a:rect l="0" t="0" r="0" b="0"/>
              <a:pathLst>
                <a:path w="169263" h="84600">
                  <a:moveTo>
                    <a:pt x="95563" y="48813"/>
                  </a:moveTo>
                  <a:lnTo>
                    <a:pt x="92562" y="40012"/>
                  </a:lnTo>
                  <a:lnTo>
                    <a:pt x="89140" y="31665"/>
                  </a:lnTo>
                  <a:lnTo>
                    <a:pt x="84935" y="22984"/>
                  </a:lnTo>
                  <a:lnTo>
                    <a:pt x="79689" y="14555"/>
                  </a:lnTo>
                  <a:lnTo>
                    <a:pt x="72911" y="7653"/>
                  </a:lnTo>
                  <a:lnTo>
                    <a:pt x="64483" y="2879"/>
                  </a:lnTo>
                  <a:lnTo>
                    <a:pt x="54916" y="339"/>
                  </a:lnTo>
                  <a:lnTo>
                    <a:pt x="45121" y="0"/>
                  </a:lnTo>
                  <a:lnTo>
                    <a:pt x="35655" y="1595"/>
                  </a:lnTo>
                  <a:lnTo>
                    <a:pt x="26864" y="4903"/>
                  </a:lnTo>
                  <a:lnTo>
                    <a:pt x="19040" y="9848"/>
                  </a:lnTo>
                  <a:lnTo>
                    <a:pt x="12236" y="16240"/>
                  </a:lnTo>
                  <a:lnTo>
                    <a:pt x="6652" y="23798"/>
                  </a:lnTo>
                  <a:lnTo>
                    <a:pt x="2716" y="32240"/>
                  </a:lnTo>
                  <a:lnTo>
                    <a:pt x="514" y="41321"/>
                  </a:lnTo>
                  <a:lnTo>
                    <a:pt x="0" y="50688"/>
                  </a:lnTo>
                  <a:lnTo>
                    <a:pt x="1166" y="59896"/>
                  </a:lnTo>
                  <a:lnTo>
                    <a:pt x="3843" y="68699"/>
                  </a:lnTo>
                  <a:lnTo>
                    <a:pt x="7909" y="76405"/>
                  </a:lnTo>
                  <a:lnTo>
                    <a:pt x="13379" y="81838"/>
                  </a:lnTo>
                  <a:lnTo>
                    <a:pt x="20121" y="84556"/>
                  </a:lnTo>
                  <a:lnTo>
                    <a:pt x="27578" y="84599"/>
                  </a:lnTo>
                  <a:lnTo>
                    <a:pt x="34889" y="82127"/>
                  </a:lnTo>
                  <a:lnTo>
                    <a:pt x="41578" y="77498"/>
                  </a:lnTo>
                  <a:lnTo>
                    <a:pt x="47542" y="71004"/>
                  </a:lnTo>
                  <a:lnTo>
                    <a:pt x="52855" y="62767"/>
                  </a:lnTo>
                  <a:lnTo>
                    <a:pt x="57647" y="53013"/>
                  </a:lnTo>
                  <a:lnTo>
                    <a:pt x="61882" y="42043"/>
                  </a:lnTo>
                  <a:lnTo>
                    <a:pt x="65363" y="30158"/>
                  </a:lnTo>
                  <a:lnTo>
                    <a:pt x="68056" y="17703"/>
                  </a:lnTo>
                  <a:lnTo>
                    <a:pt x="70527" y="8221"/>
                  </a:lnTo>
                  <a:lnTo>
                    <a:pt x="73522" y="5701"/>
                  </a:lnTo>
                  <a:lnTo>
                    <a:pt x="77135" y="8407"/>
                  </a:lnTo>
                  <a:lnTo>
                    <a:pt x="81434" y="14268"/>
                  </a:lnTo>
                  <a:lnTo>
                    <a:pt x="86394" y="21977"/>
                  </a:lnTo>
                  <a:lnTo>
                    <a:pt x="91924" y="30762"/>
                  </a:lnTo>
                  <a:lnTo>
                    <a:pt x="98227" y="39692"/>
                  </a:lnTo>
                  <a:lnTo>
                    <a:pt x="105803" y="47593"/>
                  </a:lnTo>
                  <a:lnTo>
                    <a:pt x="114807" y="53921"/>
                  </a:lnTo>
                  <a:lnTo>
                    <a:pt x="124682" y="58499"/>
                  </a:lnTo>
                  <a:lnTo>
                    <a:pt x="135414" y="61577"/>
                  </a:lnTo>
                  <a:lnTo>
                    <a:pt x="149065" y="62300"/>
                  </a:lnTo>
                  <a:lnTo>
                    <a:pt x="169262" y="59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63449" y="374427"/>
              <a:ext cx="126728" cy="122078"/>
            </a:xfrm>
            <a:custGeom>
              <a:avLst/>
              <a:gdLst/>
              <a:ahLst/>
              <a:cxnLst/>
              <a:rect l="0" t="0" r="0" b="0"/>
              <a:pathLst>
                <a:path w="126728" h="122078">
                  <a:moveTo>
                    <a:pt x="63556" y="4598"/>
                  </a:moveTo>
                  <a:lnTo>
                    <a:pt x="54755" y="1799"/>
                  </a:lnTo>
                  <a:lnTo>
                    <a:pt x="46408" y="297"/>
                  </a:lnTo>
                  <a:lnTo>
                    <a:pt x="37718" y="0"/>
                  </a:lnTo>
                  <a:lnTo>
                    <a:pt x="28943" y="1024"/>
                  </a:lnTo>
                  <a:lnTo>
                    <a:pt x="20744" y="3789"/>
                  </a:lnTo>
                  <a:lnTo>
                    <a:pt x="13468" y="8369"/>
                  </a:lnTo>
                  <a:lnTo>
                    <a:pt x="7451" y="14702"/>
                  </a:lnTo>
                  <a:lnTo>
                    <a:pt x="3167" y="22766"/>
                  </a:lnTo>
                  <a:lnTo>
                    <a:pt x="704" y="32369"/>
                  </a:lnTo>
                  <a:lnTo>
                    <a:pt x="0" y="43052"/>
                  </a:lnTo>
                  <a:lnTo>
                    <a:pt x="1032" y="54205"/>
                  </a:lnTo>
                  <a:lnTo>
                    <a:pt x="3617" y="65433"/>
                  </a:lnTo>
                  <a:lnTo>
                    <a:pt x="7619" y="76240"/>
                  </a:lnTo>
                  <a:lnTo>
                    <a:pt x="13046" y="85964"/>
                  </a:lnTo>
                  <a:lnTo>
                    <a:pt x="19768" y="94353"/>
                  </a:lnTo>
                  <a:lnTo>
                    <a:pt x="27551" y="101493"/>
                  </a:lnTo>
                  <a:lnTo>
                    <a:pt x="36145" y="107613"/>
                  </a:lnTo>
                  <a:lnTo>
                    <a:pt x="45332" y="112949"/>
                  </a:lnTo>
                  <a:lnTo>
                    <a:pt x="54941" y="117382"/>
                  </a:lnTo>
                  <a:lnTo>
                    <a:pt x="64844" y="120464"/>
                  </a:lnTo>
                  <a:lnTo>
                    <a:pt x="74940" y="122054"/>
                  </a:lnTo>
                  <a:lnTo>
                    <a:pt x="84903" y="122077"/>
                  </a:lnTo>
                  <a:lnTo>
                    <a:pt x="95256" y="120158"/>
                  </a:lnTo>
                  <a:lnTo>
                    <a:pt x="108025" y="113893"/>
                  </a:lnTo>
                  <a:lnTo>
                    <a:pt x="126727" y="993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45532" y="189512"/>
              <a:ext cx="28873" cy="284271"/>
            </a:xfrm>
            <a:custGeom>
              <a:avLst/>
              <a:gdLst/>
              <a:ahLst/>
              <a:cxnLst/>
              <a:rect l="0" t="0" r="0" b="0"/>
              <a:pathLst>
                <a:path w="28873" h="284271">
                  <a:moveTo>
                    <a:pt x="7815" y="0"/>
                  </a:moveTo>
                  <a:lnTo>
                    <a:pt x="4948" y="14736"/>
                  </a:lnTo>
                  <a:lnTo>
                    <a:pt x="2806" y="29288"/>
                  </a:lnTo>
                  <a:lnTo>
                    <a:pt x="1208" y="45068"/>
                  </a:lnTo>
                  <a:lnTo>
                    <a:pt x="200" y="61611"/>
                  </a:lnTo>
                  <a:lnTo>
                    <a:pt x="0" y="77808"/>
                  </a:lnTo>
                  <a:lnTo>
                    <a:pt x="651" y="93044"/>
                  </a:lnTo>
                  <a:lnTo>
                    <a:pt x="1889" y="107526"/>
                  </a:lnTo>
                  <a:lnTo>
                    <a:pt x="3253" y="121997"/>
                  </a:lnTo>
                  <a:lnTo>
                    <a:pt x="4467" y="136910"/>
                  </a:lnTo>
                  <a:lnTo>
                    <a:pt x="5602" y="152231"/>
                  </a:lnTo>
                  <a:lnTo>
                    <a:pt x="6970" y="167609"/>
                  </a:lnTo>
                  <a:lnTo>
                    <a:pt x="8742" y="182810"/>
                  </a:lnTo>
                  <a:lnTo>
                    <a:pt x="10932" y="197596"/>
                  </a:lnTo>
                  <a:lnTo>
                    <a:pt x="13482" y="211671"/>
                  </a:lnTo>
                  <a:lnTo>
                    <a:pt x="16307" y="224939"/>
                  </a:lnTo>
                  <a:lnTo>
                    <a:pt x="19182" y="237222"/>
                  </a:lnTo>
                  <a:lnTo>
                    <a:pt x="22029" y="249474"/>
                  </a:lnTo>
                  <a:lnTo>
                    <a:pt x="25098" y="263889"/>
                  </a:lnTo>
                  <a:lnTo>
                    <a:pt x="28872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79647" y="265925"/>
              <a:ext cx="189514" cy="18345"/>
            </a:xfrm>
            <a:custGeom>
              <a:avLst/>
              <a:gdLst/>
              <a:ahLst/>
              <a:cxnLst/>
              <a:rect l="0" t="0" r="0" b="0"/>
              <a:pathLst>
                <a:path w="189514" h="18345">
                  <a:moveTo>
                    <a:pt x="189513" y="7815"/>
                  </a:moveTo>
                  <a:lnTo>
                    <a:pt x="177778" y="4949"/>
                  </a:lnTo>
                  <a:lnTo>
                    <a:pt x="166650" y="2807"/>
                  </a:lnTo>
                  <a:lnTo>
                    <a:pt x="155051" y="1208"/>
                  </a:lnTo>
                  <a:lnTo>
                    <a:pt x="142890" y="201"/>
                  </a:lnTo>
                  <a:lnTo>
                    <a:pt x="130230" y="0"/>
                  </a:lnTo>
                  <a:lnTo>
                    <a:pt x="117174" y="656"/>
                  </a:lnTo>
                  <a:lnTo>
                    <a:pt x="103822" y="2067"/>
                  </a:lnTo>
                  <a:lnTo>
                    <a:pt x="90257" y="4080"/>
                  </a:lnTo>
                  <a:lnTo>
                    <a:pt x="76550" y="6538"/>
                  </a:lnTo>
                  <a:lnTo>
                    <a:pt x="62971" y="9163"/>
                  </a:lnTo>
                  <a:lnTo>
                    <a:pt x="48440" y="11815"/>
                  </a:lnTo>
                  <a:lnTo>
                    <a:pt x="29448" y="14724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11274" y="389554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9"/>
                  </a:lnTo>
                  <a:lnTo>
                    <a:pt x="0" y="46165"/>
                  </a:lnTo>
                  <a:lnTo>
                    <a:pt x="0" y="58382"/>
                  </a:lnTo>
                  <a:lnTo>
                    <a:pt x="0" y="732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11274" y="26321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81917" y="336911"/>
              <a:ext cx="85480" cy="137383"/>
            </a:xfrm>
            <a:custGeom>
              <a:avLst/>
              <a:gdLst/>
              <a:ahLst/>
              <a:cxnLst/>
              <a:rect l="0" t="0" r="0" b="0"/>
              <a:pathLst>
                <a:path w="85480" h="137383">
                  <a:moveTo>
                    <a:pt x="66228" y="0"/>
                  </a:moveTo>
                  <a:lnTo>
                    <a:pt x="60293" y="5868"/>
                  </a:lnTo>
                  <a:lnTo>
                    <a:pt x="54089" y="11432"/>
                  </a:lnTo>
                  <a:lnTo>
                    <a:pt x="46998" y="17236"/>
                  </a:lnTo>
                  <a:lnTo>
                    <a:pt x="39230" y="23490"/>
                  </a:lnTo>
                  <a:lnTo>
                    <a:pt x="31231" y="30468"/>
                  </a:lnTo>
                  <a:lnTo>
                    <a:pt x="23299" y="38254"/>
                  </a:lnTo>
                  <a:lnTo>
                    <a:pt x="15871" y="46928"/>
                  </a:lnTo>
                  <a:lnTo>
                    <a:pt x="9575" y="56655"/>
                  </a:lnTo>
                  <a:lnTo>
                    <a:pt x="4653" y="67418"/>
                  </a:lnTo>
                  <a:lnTo>
                    <a:pt x="1335" y="78898"/>
                  </a:lnTo>
                  <a:lnTo>
                    <a:pt x="0" y="90596"/>
                  </a:lnTo>
                  <a:lnTo>
                    <a:pt x="667" y="102188"/>
                  </a:lnTo>
                  <a:lnTo>
                    <a:pt x="3385" y="113072"/>
                  </a:lnTo>
                  <a:lnTo>
                    <a:pt x="8399" y="122315"/>
                  </a:lnTo>
                  <a:lnTo>
                    <a:pt x="15613" y="129554"/>
                  </a:lnTo>
                  <a:lnTo>
                    <a:pt x="24353" y="134599"/>
                  </a:lnTo>
                  <a:lnTo>
                    <a:pt x="33588" y="137176"/>
                  </a:lnTo>
                  <a:lnTo>
                    <a:pt x="42680" y="137382"/>
                  </a:lnTo>
                  <a:lnTo>
                    <a:pt x="51390" y="135269"/>
                  </a:lnTo>
                  <a:lnTo>
                    <a:pt x="59692" y="130669"/>
                  </a:lnTo>
                  <a:lnTo>
                    <a:pt x="67631" y="123726"/>
                  </a:lnTo>
                  <a:lnTo>
                    <a:pt x="74791" y="114831"/>
                  </a:lnTo>
                  <a:lnTo>
                    <a:pt x="80325" y="104428"/>
                  </a:lnTo>
                  <a:lnTo>
                    <a:pt x="83895" y="92920"/>
                  </a:lnTo>
                  <a:lnTo>
                    <a:pt x="85479" y="80790"/>
                  </a:lnTo>
                  <a:lnTo>
                    <a:pt x="85105" y="68581"/>
                  </a:lnTo>
                  <a:lnTo>
                    <a:pt x="83002" y="56605"/>
                  </a:lnTo>
                  <a:lnTo>
                    <a:pt x="79430" y="45209"/>
                  </a:lnTo>
                  <a:lnTo>
                    <a:pt x="74038" y="33657"/>
                  </a:lnTo>
                  <a:lnTo>
                    <a:pt x="64119" y="19819"/>
                  </a:lnTo>
                  <a:lnTo>
                    <a:pt x="45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79730" y="336911"/>
              <a:ext cx="143617" cy="178986"/>
            </a:xfrm>
            <a:custGeom>
              <a:avLst/>
              <a:gdLst/>
              <a:ahLst/>
              <a:cxnLst/>
              <a:rect l="0" t="0" r="0" b="0"/>
              <a:pathLst>
                <a:path w="143617" h="178986">
                  <a:moveTo>
                    <a:pt x="0" y="0"/>
                  </a:moveTo>
                  <a:lnTo>
                    <a:pt x="5800" y="8802"/>
                  </a:lnTo>
                  <a:lnTo>
                    <a:pt x="10725" y="17148"/>
                  </a:lnTo>
                  <a:lnTo>
                    <a:pt x="15227" y="25847"/>
                  </a:lnTo>
                  <a:lnTo>
                    <a:pt x="19448" y="34968"/>
                  </a:lnTo>
                  <a:lnTo>
                    <a:pt x="23462" y="44463"/>
                  </a:lnTo>
                  <a:lnTo>
                    <a:pt x="27323" y="54255"/>
                  </a:lnTo>
                  <a:lnTo>
                    <a:pt x="31076" y="64269"/>
                  </a:lnTo>
                  <a:lnTo>
                    <a:pt x="34751" y="74443"/>
                  </a:lnTo>
                  <a:lnTo>
                    <a:pt x="38374" y="84734"/>
                  </a:lnTo>
                  <a:lnTo>
                    <a:pt x="41959" y="95271"/>
                  </a:lnTo>
                  <a:lnTo>
                    <a:pt x="45520" y="106337"/>
                  </a:lnTo>
                  <a:lnTo>
                    <a:pt x="49026" y="117976"/>
                  </a:lnTo>
                  <a:lnTo>
                    <a:pt x="51155" y="127732"/>
                  </a:lnTo>
                  <a:lnTo>
                    <a:pt x="50597" y="131872"/>
                  </a:lnTo>
                  <a:lnTo>
                    <a:pt x="48415" y="130312"/>
                  </a:lnTo>
                  <a:lnTo>
                    <a:pt x="45466" y="124521"/>
                  </a:lnTo>
                  <a:lnTo>
                    <a:pt x="42339" y="115719"/>
                  </a:lnTo>
                  <a:lnTo>
                    <a:pt x="39539" y="104579"/>
                  </a:lnTo>
                  <a:lnTo>
                    <a:pt x="37293" y="91630"/>
                  </a:lnTo>
                  <a:lnTo>
                    <a:pt x="35937" y="77651"/>
                  </a:lnTo>
                  <a:lnTo>
                    <a:pt x="35999" y="63630"/>
                  </a:lnTo>
                  <a:lnTo>
                    <a:pt x="37638" y="50126"/>
                  </a:lnTo>
                  <a:lnTo>
                    <a:pt x="40855" y="37614"/>
                  </a:lnTo>
                  <a:lnTo>
                    <a:pt x="45681" y="26658"/>
                  </a:lnTo>
                  <a:lnTo>
                    <a:pt x="51958" y="17416"/>
                  </a:lnTo>
                  <a:lnTo>
                    <a:pt x="59255" y="10193"/>
                  </a:lnTo>
                  <a:lnTo>
                    <a:pt x="66984" y="5605"/>
                  </a:lnTo>
                  <a:lnTo>
                    <a:pt x="74768" y="3745"/>
                  </a:lnTo>
                  <a:lnTo>
                    <a:pt x="82448" y="4425"/>
                  </a:lnTo>
                  <a:lnTo>
                    <a:pt x="89986" y="7456"/>
                  </a:lnTo>
                  <a:lnTo>
                    <a:pt x="97384" y="12491"/>
                  </a:lnTo>
                  <a:lnTo>
                    <a:pt x="104504" y="19105"/>
                  </a:lnTo>
                  <a:lnTo>
                    <a:pt x="111067" y="26898"/>
                  </a:lnTo>
                  <a:lnTo>
                    <a:pt x="116965" y="35540"/>
                  </a:lnTo>
                  <a:lnTo>
                    <a:pt x="122249" y="44781"/>
                  </a:lnTo>
                  <a:lnTo>
                    <a:pt x="127033" y="54435"/>
                  </a:lnTo>
                  <a:lnTo>
                    <a:pt x="131434" y="64378"/>
                  </a:lnTo>
                  <a:lnTo>
                    <a:pt x="135390" y="74682"/>
                  </a:lnTo>
                  <a:lnTo>
                    <a:pt x="138675" y="85593"/>
                  </a:lnTo>
                  <a:lnTo>
                    <a:pt x="141215" y="97191"/>
                  </a:lnTo>
                  <a:lnTo>
                    <a:pt x="142921" y="109253"/>
                  </a:lnTo>
                  <a:lnTo>
                    <a:pt x="143616" y="121350"/>
                  </a:lnTo>
                  <a:lnTo>
                    <a:pt x="143309" y="133214"/>
                  </a:lnTo>
                  <a:lnTo>
                    <a:pt x="142299" y="144320"/>
                  </a:lnTo>
                  <a:lnTo>
                    <a:pt x="140988" y="154895"/>
                  </a:lnTo>
                  <a:lnTo>
                    <a:pt x="139263" y="165864"/>
                  </a:lnTo>
                  <a:lnTo>
                    <a:pt x="136871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69243" y="326383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105285" y="0"/>
                  </a:moveTo>
                  <a:lnTo>
                    <a:pt x="96484" y="3001"/>
                  </a:lnTo>
                  <a:lnTo>
                    <a:pt x="88138" y="6423"/>
                  </a:lnTo>
                  <a:lnTo>
                    <a:pt x="79443" y="10619"/>
                  </a:lnTo>
                  <a:lnTo>
                    <a:pt x="70495" y="15519"/>
                  </a:lnTo>
                  <a:lnTo>
                    <a:pt x="61648" y="21001"/>
                  </a:lnTo>
                  <a:lnTo>
                    <a:pt x="53128" y="26931"/>
                  </a:lnTo>
                  <a:lnTo>
                    <a:pt x="45630" y="33193"/>
                  </a:lnTo>
                  <a:lnTo>
                    <a:pt x="40346" y="39691"/>
                  </a:lnTo>
                  <a:lnTo>
                    <a:pt x="37738" y="46351"/>
                  </a:lnTo>
                  <a:lnTo>
                    <a:pt x="37940" y="52957"/>
                  </a:lnTo>
                  <a:lnTo>
                    <a:pt x="41109" y="59165"/>
                  </a:lnTo>
                  <a:lnTo>
                    <a:pt x="47011" y="64827"/>
                  </a:lnTo>
                  <a:lnTo>
                    <a:pt x="54835" y="70120"/>
                  </a:lnTo>
                  <a:lnTo>
                    <a:pt x="63438" y="75442"/>
                  </a:lnTo>
                  <a:lnTo>
                    <a:pt x="72095" y="81030"/>
                  </a:lnTo>
                  <a:lnTo>
                    <a:pt x="80340" y="87107"/>
                  </a:lnTo>
                  <a:lnTo>
                    <a:pt x="87797" y="93952"/>
                  </a:lnTo>
                  <a:lnTo>
                    <a:pt x="94350" y="101631"/>
                  </a:lnTo>
                  <a:lnTo>
                    <a:pt x="99596" y="109892"/>
                  </a:lnTo>
                  <a:lnTo>
                    <a:pt x="102773" y="118275"/>
                  </a:lnTo>
                  <a:lnTo>
                    <a:pt x="103652" y="126503"/>
                  </a:lnTo>
                  <a:lnTo>
                    <a:pt x="102464" y="134483"/>
                  </a:lnTo>
                  <a:lnTo>
                    <a:pt x="99616" y="142221"/>
                  </a:lnTo>
                  <a:lnTo>
                    <a:pt x="95511" y="149754"/>
                  </a:lnTo>
                  <a:lnTo>
                    <a:pt x="90164" y="156964"/>
                  </a:lnTo>
                  <a:lnTo>
                    <a:pt x="83228" y="163588"/>
                  </a:lnTo>
                  <a:lnTo>
                    <a:pt x="74643" y="169522"/>
                  </a:lnTo>
                  <a:lnTo>
                    <a:pt x="64651" y="174676"/>
                  </a:lnTo>
                  <a:lnTo>
                    <a:pt x="52339" y="179392"/>
                  </a:lnTo>
                  <a:lnTo>
                    <a:pt x="33271" y="18408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4756" y="513412"/>
              <a:ext cx="3948188" cy="95566"/>
            </a:xfrm>
            <a:custGeom>
              <a:avLst/>
              <a:gdLst/>
              <a:ahLst/>
              <a:cxnLst/>
              <a:rect l="0" t="0" r="0" b="0"/>
              <a:pathLst>
                <a:path w="3948188" h="95566">
                  <a:moveTo>
                    <a:pt x="3948187" y="13012"/>
                  </a:moveTo>
                  <a:lnTo>
                    <a:pt x="3939385" y="18880"/>
                  </a:lnTo>
                  <a:lnTo>
                    <a:pt x="3931039" y="24444"/>
                  </a:lnTo>
                  <a:lnTo>
                    <a:pt x="3922340" y="30230"/>
                  </a:lnTo>
                  <a:lnTo>
                    <a:pt x="3913219" y="35792"/>
                  </a:lnTo>
                  <a:lnTo>
                    <a:pt x="3903724" y="40177"/>
                  </a:lnTo>
                  <a:lnTo>
                    <a:pt x="3893932" y="42945"/>
                  </a:lnTo>
                  <a:lnTo>
                    <a:pt x="3883918" y="44145"/>
                  </a:lnTo>
                  <a:lnTo>
                    <a:pt x="3873744" y="44038"/>
                  </a:lnTo>
                  <a:lnTo>
                    <a:pt x="3863453" y="42932"/>
                  </a:lnTo>
                  <a:lnTo>
                    <a:pt x="3852916" y="41259"/>
                  </a:lnTo>
                  <a:lnTo>
                    <a:pt x="3841850" y="39539"/>
                  </a:lnTo>
                  <a:lnTo>
                    <a:pt x="3830152" y="38069"/>
                  </a:lnTo>
                  <a:lnTo>
                    <a:pt x="3818194" y="37256"/>
                  </a:lnTo>
                  <a:lnTo>
                    <a:pt x="3806699" y="37693"/>
                  </a:lnTo>
                  <a:lnTo>
                    <a:pt x="3796039" y="39580"/>
                  </a:lnTo>
                  <a:lnTo>
                    <a:pt x="3786085" y="42626"/>
                  </a:lnTo>
                  <a:lnTo>
                    <a:pt x="3776407" y="46273"/>
                  </a:lnTo>
                  <a:lnTo>
                    <a:pt x="3766710" y="50127"/>
                  </a:lnTo>
                  <a:lnTo>
                    <a:pt x="3756874" y="54000"/>
                  </a:lnTo>
                  <a:lnTo>
                    <a:pt x="3746876" y="57819"/>
                  </a:lnTo>
                  <a:lnTo>
                    <a:pt x="3736732" y="61559"/>
                  </a:lnTo>
                  <a:lnTo>
                    <a:pt x="3726308" y="64899"/>
                  </a:lnTo>
                  <a:lnTo>
                    <a:pt x="3715324" y="67238"/>
                  </a:lnTo>
                  <a:lnTo>
                    <a:pt x="3703674" y="68324"/>
                  </a:lnTo>
                  <a:lnTo>
                    <a:pt x="3691412" y="68070"/>
                  </a:lnTo>
                  <a:lnTo>
                    <a:pt x="3678648" y="66380"/>
                  </a:lnTo>
                  <a:lnTo>
                    <a:pt x="3665509" y="63357"/>
                  </a:lnTo>
                  <a:lnTo>
                    <a:pt x="3652263" y="59396"/>
                  </a:lnTo>
                  <a:lnTo>
                    <a:pt x="3639297" y="55061"/>
                  </a:lnTo>
                  <a:lnTo>
                    <a:pt x="3626800" y="50717"/>
                  </a:lnTo>
                  <a:lnTo>
                    <a:pt x="3614783" y="46838"/>
                  </a:lnTo>
                  <a:lnTo>
                    <a:pt x="3603172" y="44072"/>
                  </a:lnTo>
                  <a:lnTo>
                    <a:pt x="3591878" y="42662"/>
                  </a:lnTo>
                  <a:lnTo>
                    <a:pt x="3580817" y="42514"/>
                  </a:lnTo>
                  <a:lnTo>
                    <a:pt x="3569923" y="43394"/>
                  </a:lnTo>
                  <a:lnTo>
                    <a:pt x="3559145" y="45057"/>
                  </a:lnTo>
                  <a:lnTo>
                    <a:pt x="3548448" y="47289"/>
                  </a:lnTo>
                  <a:lnTo>
                    <a:pt x="3537806" y="49924"/>
                  </a:lnTo>
                  <a:lnTo>
                    <a:pt x="3527192" y="52834"/>
                  </a:lnTo>
                  <a:lnTo>
                    <a:pt x="3516266" y="55769"/>
                  </a:lnTo>
                  <a:lnTo>
                    <a:pt x="3504407" y="58359"/>
                  </a:lnTo>
                  <a:lnTo>
                    <a:pt x="3491354" y="60425"/>
                  </a:lnTo>
                  <a:lnTo>
                    <a:pt x="3477332" y="61641"/>
                  </a:lnTo>
                  <a:lnTo>
                    <a:pt x="3462848" y="61476"/>
                  </a:lnTo>
                  <a:lnTo>
                    <a:pt x="3448259" y="59773"/>
                  </a:lnTo>
                  <a:lnTo>
                    <a:pt x="3433888" y="56850"/>
                  </a:lnTo>
                  <a:lnTo>
                    <a:pt x="3420092" y="53286"/>
                  </a:lnTo>
                  <a:lnTo>
                    <a:pt x="3407002" y="49486"/>
                  </a:lnTo>
                  <a:lnTo>
                    <a:pt x="3394570" y="45650"/>
                  </a:lnTo>
                  <a:lnTo>
                    <a:pt x="3382673" y="41856"/>
                  </a:lnTo>
                  <a:lnTo>
                    <a:pt x="3371179" y="38132"/>
                  </a:lnTo>
                  <a:lnTo>
                    <a:pt x="3359813" y="34803"/>
                  </a:lnTo>
                  <a:lnTo>
                    <a:pt x="3348181" y="32472"/>
                  </a:lnTo>
                  <a:lnTo>
                    <a:pt x="3336095" y="31386"/>
                  </a:lnTo>
                  <a:lnTo>
                    <a:pt x="3323705" y="31470"/>
                  </a:lnTo>
                  <a:lnTo>
                    <a:pt x="3311387" y="32515"/>
                  </a:lnTo>
                  <a:lnTo>
                    <a:pt x="3299362" y="34291"/>
                  </a:lnTo>
                  <a:lnTo>
                    <a:pt x="3287677" y="36600"/>
                  </a:lnTo>
                  <a:lnTo>
                    <a:pt x="3276298" y="39287"/>
                  </a:lnTo>
                  <a:lnTo>
                    <a:pt x="3265163" y="42238"/>
                  </a:lnTo>
                  <a:lnTo>
                    <a:pt x="3254210" y="45369"/>
                  </a:lnTo>
                  <a:lnTo>
                    <a:pt x="3243390" y="48624"/>
                  </a:lnTo>
                  <a:lnTo>
                    <a:pt x="3232652" y="51953"/>
                  </a:lnTo>
                  <a:lnTo>
                    <a:pt x="3221643" y="55003"/>
                  </a:lnTo>
                  <a:lnTo>
                    <a:pt x="3209727" y="57139"/>
                  </a:lnTo>
                  <a:lnTo>
                    <a:pt x="3196639" y="58091"/>
                  </a:lnTo>
                  <a:lnTo>
                    <a:pt x="3182764" y="57915"/>
                  </a:lnTo>
                  <a:lnTo>
                    <a:pt x="3168912" y="56808"/>
                  </a:lnTo>
                  <a:lnTo>
                    <a:pt x="3155554" y="54991"/>
                  </a:lnTo>
                  <a:lnTo>
                    <a:pt x="3142655" y="52653"/>
                  </a:lnTo>
                  <a:lnTo>
                    <a:pt x="3129854" y="49947"/>
                  </a:lnTo>
                  <a:lnTo>
                    <a:pt x="3116906" y="46988"/>
                  </a:lnTo>
                  <a:lnTo>
                    <a:pt x="3103566" y="44021"/>
                  </a:lnTo>
                  <a:lnTo>
                    <a:pt x="3089531" y="41409"/>
                  </a:lnTo>
                  <a:lnTo>
                    <a:pt x="3074709" y="39324"/>
                  </a:lnTo>
                  <a:lnTo>
                    <a:pt x="3059176" y="37925"/>
                  </a:lnTo>
                  <a:lnTo>
                    <a:pt x="3043071" y="37436"/>
                  </a:lnTo>
                  <a:lnTo>
                    <a:pt x="3026538" y="37886"/>
                  </a:lnTo>
                  <a:lnTo>
                    <a:pt x="3009862" y="39153"/>
                  </a:lnTo>
                  <a:lnTo>
                    <a:pt x="2993439" y="41067"/>
                  </a:lnTo>
                  <a:lnTo>
                    <a:pt x="2977474" y="43463"/>
                  </a:lnTo>
                  <a:lnTo>
                    <a:pt x="2962144" y="46205"/>
                  </a:lnTo>
                  <a:lnTo>
                    <a:pt x="2947688" y="49191"/>
                  </a:lnTo>
                  <a:lnTo>
                    <a:pt x="2934149" y="52345"/>
                  </a:lnTo>
                  <a:lnTo>
                    <a:pt x="2921411" y="55615"/>
                  </a:lnTo>
                  <a:lnTo>
                    <a:pt x="2909309" y="58963"/>
                  </a:lnTo>
                  <a:lnTo>
                    <a:pt x="2897677" y="62359"/>
                  </a:lnTo>
                  <a:lnTo>
                    <a:pt x="2886218" y="65624"/>
                  </a:lnTo>
                  <a:lnTo>
                    <a:pt x="2874524" y="68436"/>
                  </a:lnTo>
                  <a:lnTo>
                    <a:pt x="2862391" y="70655"/>
                  </a:lnTo>
                  <a:lnTo>
                    <a:pt x="2849801" y="72145"/>
                  </a:lnTo>
                  <a:lnTo>
                    <a:pt x="2836816" y="72695"/>
                  </a:lnTo>
                  <a:lnTo>
                    <a:pt x="2823525" y="72281"/>
                  </a:lnTo>
                  <a:lnTo>
                    <a:pt x="2810006" y="70868"/>
                  </a:lnTo>
                  <a:lnTo>
                    <a:pt x="2796325" y="68323"/>
                  </a:lnTo>
                  <a:lnTo>
                    <a:pt x="2782531" y="64691"/>
                  </a:lnTo>
                  <a:lnTo>
                    <a:pt x="2768658" y="60305"/>
                  </a:lnTo>
                  <a:lnTo>
                    <a:pt x="2754731" y="55676"/>
                  </a:lnTo>
                  <a:lnTo>
                    <a:pt x="2740758" y="51127"/>
                  </a:lnTo>
                  <a:lnTo>
                    <a:pt x="2726425" y="46940"/>
                  </a:lnTo>
                  <a:lnTo>
                    <a:pt x="2711124" y="43434"/>
                  </a:lnTo>
                  <a:lnTo>
                    <a:pt x="2694615" y="40718"/>
                  </a:lnTo>
                  <a:lnTo>
                    <a:pt x="2677460" y="39048"/>
                  </a:lnTo>
                  <a:lnTo>
                    <a:pt x="2660784" y="38901"/>
                  </a:lnTo>
                  <a:lnTo>
                    <a:pt x="2645196" y="40396"/>
                  </a:lnTo>
                  <a:lnTo>
                    <a:pt x="2630629" y="43348"/>
                  </a:lnTo>
                  <a:lnTo>
                    <a:pt x="2616627" y="47463"/>
                  </a:lnTo>
                  <a:lnTo>
                    <a:pt x="2602837" y="52445"/>
                  </a:lnTo>
                  <a:lnTo>
                    <a:pt x="2589083" y="57890"/>
                  </a:lnTo>
                  <a:lnTo>
                    <a:pt x="2575295" y="63303"/>
                  </a:lnTo>
                  <a:lnTo>
                    <a:pt x="2561454" y="68419"/>
                  </a:lnTo>
                  <a:lnTo>
                    <a:pt x="2547562" y="73173"/>
                  </a:lnTo>
                  <a:lnTo>
                    <a:pt x="2533628" y="77600"/>
                  </a:lnTo>
                  <a:lnTo>
                    <a:pt x="2519663" y="81760"/>
                  </a:lnTo>
                  <a:lnTo>
                    <a:pt x="2505676" y="85555"/>
                  </a:lnTo>
                  <a:lnTo>
                    <a:pt x="2491672" y="88733"/>
                  </a:lnTo>
                  <a:lnTo>
                    <a:pt x="2477658" y="91196"/>
                  </a:lnTo>
                  <a:lnTo>
                    <a:pt x="2463636" y="92681"/>
                  </a:lnTo>
                  <a:lnTo>
                    <a:pt x="2449609" y="92696"/>
                  </a:lnTo>
                  <a:lnTo>
                    <a:pt x="2435582" y="91114"/>
                  </a:lnTo>
                  <a:lnTo>
                    <a:pt x="2421722" y="88272"/>
                  </a:lnTo>
                  <a:lnTo>
                    <a:pt x="2408336" y="84762"/>
                  </a:lnTo>
                  <a:lnTo>
                    <a:pt x="2395549" y="80994"/>
                  </a:lnTo>
                  <a:lnTo>
                    <a:pt x="2383165" y="77010"/>
                  </a:lnTo>
                  <a:lnTo>
                    <a:pt x="2370776" y="72583"/>
                  </a:lnTo>
                  <a:lnTo>
                    <a:pt x="2358137" y="67613"/>
                  </a:lnTo>
                  <a:lnTo>
                    <a:pt x="2345019" y="62292"/>
                  </a:lnTo>
                  <a:lnTo>
                    <a:pt x="2331141" y="57021"/>
                  </a:lnTo>
                  <a:lnTo>
                    <a:pt x="2316433" y="52038"/>
                  </a:lnTo>
                  <a:lnTo>
                    <a:pt x="2301147" y="47726"/>
                  </a:lnTo>
                  <a:lnTo>
                    <a:pt x="2285740" y="44668"/>
                  </a:lnTo>
                  <a:lnTo>
                    <a:pt x="2270491" y="43061"/>
                  </a:lnTo>
                  <a:lnTo>
                    <a:pt x="2255490" y="42780"/>
                  </a:lnTo>
                  <a:lnTo>
                    <a:pt x="2240732" y="43573"/>
                  </a:lnTo>
                  <a:lnTo>
                    <a:pt x="2226183" y="45181"/>
                  </a:lnTo>
                  <a:lnTo>
                    <a:pt x="2212126" y="47546"/>
                  </a:lnTo>
                  <a:lnTo>
                    <a:pt x="2199132" y="50802"/>
                  </a:lnTo>
                  <a:lnTo>
                    <a:pt x="2187422" y="54948"/>
                  </a:lnTo>
                  <a:lnTo>
                    <a:pt x="2176745" y="59697"/>
                  </a:lnTo>
                  <a:lnTo>
                    <a:pt x="2166572" y="64576"/>
                  </a:lnTo>
                  <a:lnTo>
                    <a:pt x="2156534" y="69301"/>
                  </a:lnTo>
                  <a:lnTo>
                    <a:pt x="2146298" y="73778"/>
                  </a:lnTo>
                  <a:lnTo>
                    <a:pt x="2135500" y="78012"/>
                  </a:lnTo>
                  <a:lnTo>
                    <a:pt x="2124005" y="82039"/>
                  </a:lnTo>
                  <a:lnTo>
                    <a:pt x="2111859" y="85743"/>
                  </a:lnTo>
                  <a:lnTo>
                    <a:pt x="2099181" y="88859"/>
                  </a:lnTo>
                  <a:lnTo>
                    <a:pt x="2086098" y="91289"/>
                  </a:lnTo>
                  <a:lnTo>
                    <a:pt x="2072721" y="93092"/>
                  </a:lnTo>
                  <a:lnTo>
                    <a:pt x="2059136" y="94385"/>
                  </a:lnTo>
                  <a:lnTo>
                    <a:pt x="2045406" y="95284"/>
                  </a:lnTo>
                  <a:lnTo>
                    <a:pt x="2031575" y="95565"/>
                  </a:lnTo>
                  <a:lnTo>
                    <a:pt x="2017678" y="94698"/>
                  </a:lnTo>
                  <a:lnTo>
                    <a:pt x="2003734" y="92488"/>
                  </a:lnTo>
                  <a:lnTo>
                    <a:pt x="1989759" y="89207"/>
                  </a:lnTo>
                  <a:lnTo>
                    <a:pt x="1975763" y="85395"/>
                  </a:lnTo>
                  <a:lnTo>
                    <a:pt x="1961749" y="81425"/>
                  </a:lnTo>
                  <a:lnTo>
                    <a:pt x="1947557" y="77474"/>
                  </a:lnTo>
                  <a:lnTo>
                    <a:pt x="1932883" y="73601"/>
                  </a:lnTo>
                  <a:lnTo>
                    <a:pt x="1917605" y="69820"/>
                  </a:lnTo>
                  <a:lnTo>
                    <a:pt x="1901919" y="66283"/>
                  </a:lnTo>
                  <a:lnTo>
                    <a:pt x="1886237" y="63280"/>
                  </a:lnTo>
                  <a:lnTo>
                    <a:pt x="1870803" y="60929"/>
                  </a:lnTo>
                  <a:lnTo>
                    <a:pt x="1855847" y="59350"/>
                  </a:lnTo>
                  <a:lnTo>
                    <a:pt x="1841651" y="58739"/>
                  </a:lnTo>
                  <a:lnTo>
                    <a:pt x="1828279" y="59107"/>
                  </a:lnTo>
                  <a:lnTo>
                    <a:pt x="1815317" y="60321"/>
                  </a:lnTo>
                  <a:lnTo>
                    <a:pt x="1802000" y="62198"/>
                  </a:lnTo>
                  <a:lnTo>
                    <a:pt x="1787916" y="64569"/>
                  </a:lnTo>
                  <a:lnTo>
                    <a:pt x="1772842" y="67295"/>
                  </a:lnTo>
                  <a:lnTo>
                    <a:pt x="1756580" y="70269"/>
                  </a:lnTo>
                  <a:lnTo>
                    <a:pt x="1739161" y="73412"/>
                  </a:lnTo>
                  <a:lnTo>
                    <a:pt x="1721090" y="76504"/>
                  </a:lnTo>
                  <a:lnTo>
                    <a:pt x="1703201" y="79201"/>
                  </a:lnTo>
                  <a:lnTo>
                    <a:pt x="1685953" y="81342"/>
                  </a:lnTo>
                  <a:lnTo>
                    <a:pt x="1669442" y="82779"/>
                  </a:lnTo>
                  <a:lnTo>
                    <a:pt x="1653589" y="83294"/>
                  </a:lnTo>
                  <a:lnTo>
                    <a:pt x="1638257" y="82861"/>
                  </a:lnTo>
                  <a:lnTo>
                    <a:pt x="1623315" y="81605"/>
                  </a:lnTo>
                  <a:lnTo>
                    <a:pt x="1608655" y="79699"/>
                  </a:lnTo>
                  <a:lnTo>
                    <a:pt x="1594187" y="77308"/>
                  </a:lnTo>
                  <a:lnTo>
                    <a:pt x="1579688" y="74569"/>
                  </a:lnTo>
                  <a:lnTo>
                    <a:pt x="1564807" y="71586"/>
                  </a:lnTo>
                  <a:lnTo>
                    <a:pt x="1549390" y="68433"/>
                  </a:lnTo>
                  <a:lnTo>
                    <a:pt x="1533611" y="65165"/>
                  </a:lnTo>
                  <a:lnTo>
                    <a:pt x="1517866" y="61817"/>
                  </a:lnTo>
                  <a:lnTo>
                    <a:pt x="1502386" y="58421"/>
                  </a:lnTo>
                  <a:lnTo>
                    <a:pt x="1487229" y="55157"/>
                  </a:lnTo>
                  <a:lnTo>
                    <a:pt x="1472365" y="52345"/>
                  </a:lnTo>
                  <a:lnTo>
                    <a:pt x="1457737" y="50130"/>
                  </a:lnTo>
                  <a:lnTo>
                    <a:pt x="1443287" y="48814"/>
                  </a:lnTo>
                  <a:lnTo>
                    <a:pt x="1428964" y="48912"/>
                  </a:lnTo>
                  <a:lnTo>
                    <a:pt x="1414731" y="50570"/>
                  </a:lnTo>
                  <a:lnTo>
                    <a:pt x="1400561" y="53463"/>
                  </a:lnTo>
                  <a:lnTo>
                    <a:pt x="1386434" y="57007"/>
                  </a:lnTo>
                  <a:lnTo>
                    <a:pt x="1372336" y="60794"/>
                  </a:lnTo>
                  <a:lnTo>
                    <a:pt x="1358258" y="64620"/>
                  </a:lnTo>
                  <a:lnTo>
                    <a:pt x="1344193" y="68409"/>
                  </a:lnTo>
                  <a:lnTo>
                    <a:pt x="1330137" y="72133"/>
                  </a:lnTo>
                  <a:lnTo>
                    <a:pt x="1316086" y="75632"/>
                  </a:lnTo>
                  <a:lnTo>
                    <a:pt x="1302040" y="78610"/>
                  </a:lnTo>
                  <a:lnTo>
                    <a:pt x="1288002" y="80944"/>
                  </a:lnTo>
                  <a:lnTo>
                    <a:pt x="1274133" y="82511"/>
                  </a:lnTo>
                  <a:lnTo>
                    <a:pt x="1260741" y="83115"/>
                  </a:lnTo>
                  <a:lnTo>
                    <a:pt x="1247950" y="82741"/>
                  </a:lnTo>
                  <a:lnTo>
                    <a:pt x="1235563" y="81524"/>
                  </a:lnTo>
                  <a:lnTo>
                    <a:pt x="1223173" y="79645"/>
                  </a:lnTo>
                  <a:lnTo>
                    <a:pt x="1210542" y="77272"/>
                  </a:lnTo>
                  <a:lnTo>
                    <a:pt x="1197769" y="74546"/>
                  </a:lnTo>
                  <a:lnTo>
                    <a:pt x="1185187" y="71570"/>
                  </a:lnTo>
                  <a:lnTo>
                    <a:pt x="1172976" y="68423"/>
                  </a:lnTo>
                  <a:lnTo>
                    <a:pt x="1160995" y="65158"/>
                  </a:lnTo>
                  <a:lnTo>
                    <a:pt x="1148885" y="61812"/>
                  </a:lnTo>
                  <a:lnTo>
                    <a:pt x="1136445" y="58413"/>
                  </a:lnTo>
                  <a:lnTo>
                    <a:pt x="1123803" y="54978"/>
                  </a:lnTo>
                  <a:lnTo>
                    <a:pt x="1111309" y="51518"/>
                  </a:lnTo>
                  <a:lnTo>
                    <a:pt x="1099156" y="48046"/>
                  </a:lnTo>
                  <a:lnTo>
                    <a:pt x="1087216" y="44731"/>
                  </a:lnTo>
                  <a:lnTo>
                    <a:pt x="1075132" y="41885"/>
                  </a:lnTo>
                  <a:lnTo>
                    <a:pt x="1062706" y="39643"/>
                  </a:lnTo>
                  <a:lnTo>
                    <a:pt x="1049902" y="38138"/>
                  </a:lnTo>
                  <a:lnTo>
                    <a:pt x="1036768" y="37578"/>
                  </a:lnTo>
                  <a:lnTo>
                    <a:pt x="1023377" y="37981"/>
                  </a:lnTo>
                  <a:lnTo>
                    <a:pt x="1009959" y="39217"/>
                  </a:lnTo>
                  <a:lnTo>
                    <a:pt x="996878" y="41110"/>
                  </a:lnTo>
                  <a:lnTo>
                    <a:pt x="984299" y="43491"/>
                  </a:lnTo>
                  <a:lnTo>
                    <a:pt x="972057" y="46224"/>
                  </a:lnTo>
                  <a:lnTo>
                    <a:pt x="959763" y="49203"/>
                  </a:lnTo>
                  <a:lnTo>
                    <a:pt x="947197" y="52353"/>
                  </a:lnTo>
                  <a:lnTo>
                    <a:pt x="934468" y="55620"/>
                  </a:lnTo>
                  <a:lnTo>
                    <a:pt x="921916" y="58967"/>
                  </a:lnTo>
                  <a:lnTo>
                    <a:pt x="909719" y="62362"/>
                  </a:lnTo>
                  <a:lnTo>
                    <a:pt x="897579" y="65625"/>
                  </a:lnTo>
                  <a:lnTo>
                    <a:pt x="884829" y="68437"/>
                  </a:lnTo>
                  <a:lnTo>
                    <a:pt x="871142" y="70652"/>
                  </a:lnTo>
                  <a:lnTo>
                    <a:pt x="856678" y="71968"/>
                  </a:lnTo>
                  <a:lnTo>
                    <a:pt x="841890" y="71870"/>
                  </a:lnTo>
                  <a:lnTo>
                    <a:pt x="827093" y="70212"/>
                  </a:lnTo>
                  <a:lnTo>
                    <a:pt x="812580" y="67318"/>
                  </a:lnTo>
                  <a:lnTo>
                    <a:pt x="798690" y="63774"/>
                  </a:lnTo>
                  <a:lnTo>
                    <a:pt x="785527" y="59988"/>
                  </a:lnTo>
                  <a:lnTo>
                    <a:pt x="772706" y="56161"/>
                  </a:lnTo>
                  <a:lnTo>
                    <a:pt x="759484" y="52373"/>
                  </a:lnTo>
                  <a:lnTo>
                    <a:pt x="745473" y="48648"/>
                  </a:lnTo>
                  <a:lnTo>
                    <a:pt x="730789" y="45149"/>
                  </a:lnTo>
                  <a:lnTo>
                    <a:pt x="715852" y="42171"/>
                  </a:lnTo>
                  <a:lnTo>
                    <a:pt x="700950" y="39833"/>
                  </a:lnTo>
                  <a:lnTo>
                    <a:pt x="686197" y="38093"/>
                  </a:lnTo>
                  <a:lnTo>
                    <a:pt x="671613" y="36841"/>
                  </a:lnTo>
                  <a:lnTo>
                    <a:pt x="657181" y="35966"/>
                  </a:lnTo>
                  <a:lnTo>
                    <a:pt x="643032" y="35530"/>
                  </a:lnTo>
                  <a:lnTo>
                    <a:pt x="629445" y="35761"/>
                  </a:lnTo>
                  <a:lnTo>
                    <a:pt x="616516" y="36731"/>
                  </a:lnTo>
                  <a:lnTo>
                    <a:pt x="603865" y="38365"/>
                  </a:lnTo>
                  <a:lnTo>
                    <a:pt x="590764" y="40532"/>
                  </a:lnTo>
                  <a:lnTo>
                    <a:pt x="576838" y="43097"/>
                  </a:lnTo>
                  <a:lnTo>
                    <a:pt x="562212" y="45785"/>
                  </a:lnTo>
                  <a:lnTo>
                    <a:pt x="547314" y="48202"/>
                  </a:lnTo>
                  <a:lnTo>
                    <a:pt x="532439" y="50152"/>
                  </a:lnTo>
                  <a:lnTo>
                    <a:pt x="517705" y="51460"/>
                  </a:lnTo>
                  <a:lnTo>
                    <a:pt x="503132" y="51887"/>
                  </a:lnTo>
                  <a:lnTo>
                    <a:pt x="488708" y="51395"/>
                  </a:lnTo>
                  <a:lnTo>
                    <a:pt x="474565" y="50099"/>
                  </a:lnTo>
                  <a:lnTo>
                    <a:pt x="460982" y="48167"/>
                  </a:lnTo>
                  <a:lnTo>
                    <a:pt x="448059" y="45754"/>
                  </a:lnTo>
                  <a:lnTo>
                    <a:pt x="435583" y="42830"/>
                  </a:lnTo>
                  <a:lnTo>
                    <a:pt x="423132" y="39191"/>
                  </a:lnTo>
                  <a:lnTo>
                    <a:pt x="410455" y="34784"/>
                  </a:lnTo>
                  <a:lnTo>
                    <a:pt x="397482" y="29859"/>
                  </a:lnTo>
                  <a:lnTo>
                    <a:pt x="384233" y="24861"/>
                  </a:lnTo>
                  <a:lnTo>
                    <a:pt x="370765" y="20056"/>
                  </a:lnTo>
                  <a:lnTo>
                    <a:pt x="357297" y="15525"/>
                  </a:lnTo>
                  <a:lnTo>
                    <a:pt x="344181" y="11256"/>
                  </a:lnTo>
                  <a:lnTo>
                    <a:pt x="331583" y="7210"/>
                  </a:lnTo>
                  <a:lnTo>
                    <a:pt x="319498" y="3662"/>
                  </a:lnTo>
                  <a:lnTo>
                    <a:pt x="307843" y="1184"/>
                  </a:lnTo>
                  <a:lnTo>
                    <a:pt x="296514" y="0"/>
                  </a:lnTo>
                  <a:lnTo>
                    <a:pt x="285260" y="18"/>
                  </a:lnTo>
                  <a:lnTo>
                    <a:pt x="273705" y="1018"/>
                  </a:lnTo>
                  <a:lnTo>
                    <a:pt x="261660" y="2760"/>
                  </a:lnTo>
                  <a:lnTo>
                    <a:pt x="248959" y="4876"/>
                  </a:lnTo>
                  <a:lnTo>
                    <a:pt x="235368" y="6902"/>
                  </a:lnTo>
                  <a:lnTo>
                    <a:pt x="220856" y="8586"/>
                  </a:lnTo>
                  <a:lnTo>
                    <a:pt x="205703" y="9714"/>
                  </a:lnTo>
                  <a:lnTo>
                    <a:pt x="190386" y="10020"/>
                  </a:lnTo>
                  <a:lnTo>
                    <a:pt x="175197" y="9451"/>
                  </a:lnTo>
                  <a:lnTo>
                    <a:pt x="160237" y="8273"/>
                  </a:lnTo>
                  <a:lnTo>
                    <a:pt x="145506" y="6952"/>
                  </a:lnTo>
                  <a:lnTo>
                    <a:pt x="130967" y="5773"/>
                  </a:lnTo>
                  <a:lnTo>
                    <a:pt x="116576" y="4831"/>
                  </a:lnTo>
                  <a:lnTo>
                    <a:pt x="102293" y="4125"/>
                  </a:lnTo>
                  <a:lnTo>
                    <a:pt x="88091" y="3616"/>
                  </a:lnTo>
                  <a:lnTo>
                    <a:pt x="73976" y="3257"/>
                  </a:lnTo>
                  <a:lnTo>
                    <a:pt x="58282" y="2969"/>
                  </a:lnTo>
                  <a:lnTo>
                    <a:pt x="36276" y="2725"/>
                  </a:lnTo>
                  <a:lnTo>
                    <a:pt x="0" y="2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410818" y="1066273"/>
            <a:ext cx="873866" cy="898874"/>
            <a:chOff x="1410818" y="1066273"/>
            <a:chExt cx="873866" cy="898874"/>
          </a:xfrm>
        </p:grpSpPr>
        <p:sp>
          <p:nvSpPr>
            <p:cNvPr id="34" name="Freeform 33"/>
            <p:cNvSpPr/>
            <p:nvPr/>
          </p:nvSpPr>
          <p:spPr>
            <a:xfrm>
              <a:off x="1579393" y="1066273"/>
              <a:ext cx="263095" cy="442270"/>
            </a:xfrm>
            <a:custGeom>
              <a:avLst/>
              <a:gdLst/>
              <a:ahLst/>
              <a:cxnLst/>
              <a:rect l="0" t="0" r="0" b="0"/>
              <a:pathLst>
                <a:path w="263095" h="442270">
                  <a:moveTo>
                    <a:pt x="73581" y="18162"/>
                  </a:moveTo>
                  <a:lnTo>
                    <a:pt x="70647" y="29830"/>
                  </a:lnTo>
                  <a:lnTo>
                    <a:pt x="67864" y="40319"/>
                  </a:lnTo>
                  <a:lnTo>
                    <a:pt x="64965" y="50620"/>
                  </a:lnTo>
                  <a:lnTo>
                    <a:pt x="61925" y="60922"/>
                  </a:lnTo>
                  <a:lnTo>
                    <a:pt x="58760" y="71265"/>
                  </a:lnTo>
                  <a:lnTo>
                    <a:pt x="55496" y="81655"/>
                  </a:lnTo>
                  <a:lnTo>
                    <a:pt x="52158" y="92083"/>
                  </a:lnTo>
                  <a:lnTo>
                    <a:pt x="48766" y="102541"/>
                  </a:lnTo>
                  <a:lnTo>
                    <a:pt x="45324" y="112989"/>
                  </a:lnTo>
                  <a:lnTo>
                    <a:pt x="41366" y="122239"/>
                  </a:lnTo>
                  <a:lnTo>
                    <a:pt x="36485" y="126963"/>
                  </a:lnTo>
                  <a:lnTo>
                    <a:pt x="31697" y="125573"/>
                  </a:lnTo>
                  <a:lnTo>
                    <a:pt x="28092" y="119972"/>
                  </a:lnTo>
                  <a:lnTo>
                    <a:pt x="25815" y="111637"/>
                  </a:lnTo>
                  <a:lnTo>
                    <a:pt x="24852" y="101462"/>
                  </a:lnTo>
                  <a:lnTo>
                    <a:pt x="25050" y="90040"/>
                  </a:lnTo>
                  <a:lnTo>
                    <a:pt x="26185" y="77934"/>
                  </a:lnTo>
                  <a:lnTo>
                    <a:pt x="28028" y="65727"/>
                  </a:lnTo>
                  <a:lnTo>
                    <a:pt x="30389" y="53740"/>
                  </a:lnTo>
                  <a:lnTo>
                    <a:pt x="33282" y="42231"/>
                  </a:lnTo>
                  <a:lnTo>
                    <a:pt x="36904" y="31494"/>
                  </a:lnTo>
                  <a:lnTo>
                    <a:pt x="41309" y="21616"/>
                  </a:lnTo>
                  <a:lnTo>
                    <a:pt x="46572" y="12999"/>
                  </a:lnTo>
                  <a:lnTo>
                    <a:pt x="52863" y="6413"/>
                  </a:lnTo>
                  <a:lnTo>
                    <a:pt x="60167" y="2100"/>
                  </a:lnTo>
                  <a:lnTo>
                    <a:pt x="68174" y="0"/>
                  </a:lnTo>
                  <a:lnTo>
                    <a:pt x="76387" y="20"/>
                  </a:lnTo>
                  <a:lnTo>
                    <a:pt x="84496" y="1888"/>
                  </a:lnTo>
                  <a:lnTo>
                    <a:pt x="92227" y="5393"/>
                  </a:lnTo>
                  <a:lnTo>
                    <a:pt x="99265" y="10479"/>
                  </a:lnTo>
                  <a:lnTo>
                    <a:pt x="105520" y="16972"/>
                  </a:lnTo>
                  <a:lnTo>
                    <a:pt x="111228" y="24770"/>
                  </a:lnTo>
                  <a:lnTo>
                    <a:pt x="116836" y="33907"/>
                  </a:lnTo>
                  <a:lnTo>
                    <a:pt x="122611" y="44276"/>
                  </a:lnTo>
                  <a:lnTo>
                    <a:pt x="128475" y="55662"/>
                  </a:lnTo>
                  <a:lnTo>
                    <a:pt x="134113" y="67829"/>
                  </a:lnTo>
                  <a:lnTo>
                    <a:pt x="139347" y="80569"/>
                  </a:lnTo>
                  <a:lnTo>
                    <a:pt x="143996" y="93716"/>
                  </a:lnTo>
                  <a:lnTo>
                    <a:pt x="147814" y="107148"/>
                  </a:lnTo>
                  <a:lnTo>
                    <a:pt x="150752" y="120780"/>
                  </a:lnTo>
                  <a:lnTo>
                    <a:pt x="153080" y="134715"/>
                  </a:lnTo>
                  <a:lnTo>
                    <a:pt x="155266" y="149215"/>
                  </a:lnTo>
                  <a:lnTo>
                    <a:pt x="157585" y="164377"/>
                  </a:lnTo>
                  <a:lnTo>
                    <a:pt x="159805" y="179984"/>
                  </a:lnTo>
                  <a:lnTo>
                    <a:pt x="161311" y="195615"/>
                  </a:lnTo>
                  <a:lnTo>
                    <a:pt x="161808" y="211023"/>
                  </a:lnTo>
                  <a:lnTo>
                    <a:pt x="161480" y="226301"/>
                  </a:lnTo>
                  <a:lnTo>
                    <a:pt x="160796" y="241779"/>
                  </a:lnTo>
                  <a:lnTo>
                    <a:pt x="160067" y="257633"/>
                  </a:lnTo>
                  <a:lnTo>
                    <a:pt x="159103" y="273721"/>
                  </a:lnTo>
                  <a:lnTo>
                    <a:pt x="157325" y="289682"/>
                  </a:lnTo>
                  <a:lnTo>
                    <a:pt x="154468" y="305310"/>
                  </a:lnTo>
                  <a:lnTo>
                    <a:pt x="150735" y="320569"/>
                  </a:lnTo>
                  <a:lnTo>
                    <a:pt x="146613" y="335501"/>
                  </a:lnTo>
                  <a:lnTo>
                    <a:pt x="142422" y="350166"/>
                  </a:lnTo>
                  <a:lnTo>
                    <a:pt x="137981" y="364302"/>
                  </a:lnTo>
                  <a:lnTo>
                    <a:pt x="132715" y="377349"/>
                  </a:lnTo>
                  <a:lnTo>
                    <a:pt x="126363" y="389089"/>
                  </a:lnTo>
                  <a:lnTo>
                    <a:pt x="119130" y="399618"/>
                  </a:lnTo>
                  <a:lnTo>
                    <a:pt x="111505" y="409158"/>
                  </a:lnTo>
                  <a:lnTo>
                    <a:pt x="103809" y="417939"/>
                  </a:lnTo>
                  <a:lnTo>
                    <a:pt x="95862" y="425838"/>
                  </a:lnTo>
                  <a:lnTo>
                    <a:pt x="87088" y="432399"/>
                  </a:lnTo>
                  <a:lnTo>
                    <a:pt x="77227" y="437473"/>
                  </a:lnTo>
                  <a:lnTo>
                    <a:pt x="66486" y="440880"/>
                  </a:lnTo>
                  <a:lnTo>
                    <a:pt x="55352" y="442269"/>
                  </a:lnTo>
                  <a:lnTo>
                    <a:pt x="44165" y="441639"/>
                  </a:lnTo>
                  <a:lnTo>
                    <a:pt x="33400" y="439115"/>
                  </a:lnTo>
                  <a:lnTo>
                    <a:pt x="23710" y="434762"/>
                  </a:lnTo>
                  <a:lnTo>
                    <a:pt x="15357" y="428795"/>
                  </a:lnTo>
                  <a:lnTo>
                    <a:pt x="8582" y="421367"/>
                  </a:lnTo>
                  <a:lnTo>
                    <a:pt x="3772" y="412488"/>
                  </a:lnTo>
                  <a:lnTo>
                    <a:pt x="949" y="402299"/>
                  </a:lnTo>
                  <a:lnTo>
                    <a:pt x="0" y="391205"/>
                  </a:lnTo>
                  <a:lnTo>
                    <a:pt x="867" y="379767"/>
                  </a:lnTo>
                  <a:lnTo>
                    <a:pt x="3340" y="368344"/>
                  </a:lnTo>
                  <a:lnTo>
                    <a:pt x="7268" y="357404"/>
                  </a:lnTo>
                  <a:lnTo>
                    <a:pt x="12644" y="347590"/>
                  </a:lnTo>
                  <a:lnTo>
                    <a:pt x="19337" y="339146"/>
                  </a:lnTo>
                  <a:lnTo>
                    <a:pt x="27270" y="332138"/>
                  </a:lnTo>
                  <a:lnTo>
                    <a:pt x="36497" y="326639"/>
                  </a:lnTo>
                  <a:lnTo>
                    <a:pt x="46923" y="322534"/>
                  </a:lnTo>
                  <a:lnTo>
                    <a:pt x="58178" y="319741"/>
                  </a:lnTo>
                  <a:lnTo>
                    <a:pt x="69724" y="318299"/>
                  </a:lnTo>
                  <a:lnTo>
                    <a:pt x="81229" y="318107"/>
                  </a:lnTo>
                  <a:lnTo>
                    <a:pt x="92563" y="319111"/>
                  </a:lnTo>
                  <a:lnTo>
                    <a:pt x="103707" y="321379"/>
                  </a:lnTo>
                  <a:lnTo>
                    <a:pt x="114679" y="324831"/>
                  </a:lnTo>
                  <a:lnTo>
                    <a:pt x="125353" y="329266"/>
                  </a:lnTo>
                  <a:lnTo>
                    <a:pt x="135455" y="334460"/>
                  </a:lnTo>
                  <a:lnTo>
                    <a:pt x="144887" y="340206"/>
                  </a:lnTo>
                  <a:lnTo>
                    <a:pt x="153867" y="346182"/>
                  </a:lnTo>
                  <a:lnTo>
                    <a:pt x="162818" y="351960"/>
                  </a:lnTo>
                  <a:lnTo>
                    <a:pt x="171991" y="357324"/>
                  </a:lnTo>
                  <a:lnTo>
                    <a:pt x="181459" y="362248"/>
                  </a:lnTo>
                  <a:lnTo>
                    <a:pt x="191201" y="366788"/>
                  </a:lnTo>
                  <a:lnTo>
                    <a:pt x="201161" y="371025"/>
                  </a:lnTo>
                  <a:lnTo>
                    <a:pt x="211215" y="374884"/>
                  </a:lnTo>
                  <a:lnTo>
                    <a:pt x="222376" y="378515"/>
                  </a:lnTo>
                  <a:lnTo>
                    <a:pt x="237859" y="382240"/>
                  </a:lnTo>
                  <a:lnTo>
                    <a:pt x="263094" y="386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10818" y="1558217"/>
              <a:ext cx="515898" cy="42115"/>
            </a:xfrm>
            <a:custGeom>
              <a:avLst/>
              <a:gdLst/>
              <a:ahLst/>
              <a:cxnLst/>
              <a:rect l="0" t="0" r="0" b="0"/>
              <a:pathLst>
                <a:path w="515898" h="42115">
                  <a:moveTo>
                    <a:pt x="515897" y="0"/>
                  </a:moveTo>
                  <a:lnTo>
                    <a:pt x="501295" y="67"/>
                  </a:lnTo>
                  <a:lnTo>
                    <a:pt x="488024" y="707"/>
                  </a:lnTo>
                  <a:lnTo>
                    <a:pt x="474818" y="2004"/>
                  </a:lnTo>
                  <a:lnTo>
                    <a:pt x="461303" y="3864"/>
                  </a:lnTo>
                  <a:lnTo>
                    <a:pt x="447146" y="6180"/>
                  </a:lnTo>
                  <a:lnTo>
                    <a:pt x="432235" y="8842"/>
                  </a:lnTo>
                  <a:lnTo>
                    <a:pt x="416470" y="11593"/>
                  </a:lnTo>
                  <a:lnTo>
                    <a:pt x="399676" y="14052"/>
                  </a:lnTo>
                  <a:lnTo>
                    <a:pt x="381858" y="16034"/>
                  </a:lnTo>
                  <a:lnTo>
                    <a:pt x="363164" y="17532"/>
                  </a:lnTo>
                  <a:lnTo>
                    <a:pt x="343785" y="18620"/>
                  </a:lnTo>
                  <a:lnTo>
                    <a:pt x="323906" y="19394"/>
                  </a:lnTo>
                  <a:lnTo>
                    <a:pt x="304000" y="20101"/>
                  </a:lnTo>
                  <a:lnTo>
                    <a:pt x="284788" y="21117"/>
                  </a:lnTo>
                  <a:lnTo>
                    <a:pt x="266600" y="22616"/>
                  </a:lnTo>
                  <a:lnTo>
                    <a:pt x="249099" y="24438"/>
                  </a:lnTo>
                  <a:lnTo>
                    <a:pt x="231507" y="26200"/>
                  </a:lnTo>
                  <a:lnTo>
                    <a:pt x="213369" y="27680"/>
                  </a:lnTo>
                  <a:lnTo>
                    <a:pt x="194574" y="28824"/>
                  </a:lnTo>
                  <a:lnTo>
                    <a:pt x="175183" y="29667"/>
                  </a:lnTo>
                  <a:lnTo>
                    <a:pt x="155330" y="30272"/>
                  </a:lnTo>
                  <a:lnTo>
                    <a:pt x="135624" y="30866"/>
                  </a:lnTo>
                  <a:lnTo>
                    <a:pt x="117086" y="31804"/>
                  </a:lnTo>
                  <a:lnTo>
                    <a:pt x="100177" y="33250"/>
                  </a:lnTo>
                  <a:lnTo>
                    <a:pt x="84690" y="35037"/>
                  </a:lnTo>
                  <a:lnTo>
                    <a:pt x="70054" y="36776"/>
                  </a:lnTo>
                  <a:lnTo>
                    <a:pt x="55851" y="38240"/>
                  </a:lnTo>
                  <a:lnTo>
                    <a:pt x="42448" y="39376"/>
                  </a:lnTo>
                  <a:lnTo>
                    <a:pt x="29599" y="40336"/>
                  </a:lnTo>
                  <a:lnTo>
                    <a:pt x="16169" y="412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26632" y="1668128"/>
              <a:ext cx="247230" cy="297019"/>
            </a:xfrm>
            <a:custGeom>
              <a:avLst/>
              <a:gdLst/>
              <a:ahLst/>
              <a:cxnLst/>
              <a:rect l="0" t="0" r="0" b="0"/>
              <a:pathLst>
                <a:path w="247230" h="297019">
                  <a:moveTo>
                    <a:pt x="52642" y="48017"/>
                  </a:moveTo>
                  <a:lnTo>
                    <a:pt x="55710" y="39349"/>
                  </a:lnTo>
                  <a:lnTo>
                    <a:pt x="59773" y="32283"/>
                  </a:lnTo>
                  <a:lnTo>
                    <a:pt x="65265" y="26177"/>
                  </a:lnTo>
                  <a:lnTo>
                    <a:pt x="72025" y="20776"/>
                  </a:lnTo>
                  <a:lnTo>
                    <a:pt x="79823" y="15914"/>
                  </a:lnTo>
                  <a:lnTo>
                    <a:pt x="88425" y="11459"/>
                  </a:lnTo>
                  <a:lnTo>
                    <a:pt x="97783" y="7466"/>
                  </a:lnTo>
                  <a:lnTo>
                    <a:pt x="108037" y="4154"/>
                  </a:lnTo>
                  <a:lnTo>
                    <a:pt x="119180" y="1601"/>
                  </a:lnTo>
                  <a:lnTo>
                    <a:pt x="130763" y="56"/>
                  </a:lnTo>
                  <a:lnTo>
                    <a:pt x="142004" y="0"/>
                  </a:lnTo>
                  <a:lnTo>
                    <a:pt x="152480" y="1569"/>
                  </a:lnTo>
                  <a:lnTo>
                    <a:pt x="161800" y="4911"/>
                  </a:lnTo>
                  <a:lnTo>
                    <a:pt x="169457" y="10354"/>
                  </a:lnTo>
                  <a:lnTo>
                    <a:pt x="175334" y="17864"/>
                  </a:lnTo>
                  <a:lnTo>
                    <a:pt x="179313" y="26974"/>
                  </a:lnTo>
                  <a:lnTo>
                    <a:pt x="181101" y="36990"/>
                  </a:lnTo>
                  <a:lnTo>
                    <a:pt x="180751" y="47424"/>
                  </a:lnTo>
                  <a:lnTo>
                    <a:pt x="178587" y="58020"/>
                  </a:lnTo>
                  <a:lnTo>
                    <a:pt x="175009" y="68659"/>
                  </a:lnTo>
                  <a:lnTo>
                    <a:pt x="170381" y="79284"/>
                  </a:lnTo>
                  <a:lnTo>
                    <a:pt x="164837" y="89554"/>
                  </a:lnTo>
                  <a:lnTo>
                    <a:pt x="158293" y="98852"/>
                  </a:lnTo>
                  <a:lnTo>
                    <a:pt x="150865" y="106910"/>
                  </a:lnTo>
                  <a:lnTo>
                    <a:pt x="145608" y="113359"/>
                  </a:lnTo>
                  <a:lnTo>
                    <a:pt x="146115" y="117646"/>
                  </a:lnTo>
                  <a:lnTo>
                    <a:pt x="151162" y="119990"/>
                  </a:lnTo>
                  <a:lnTo>
                    <a:pt x="159066" y="121453"/>
                  </a:lnTo>
                  <a:lnTo>
                    <a:pt x="168495" y="123234"/>
                  </a:lnTo>
                  <a:lnTo>
                    <a:pt x="178641" y="125925"/>
                  </a:lnTo>
                  <a:lnTo>
                    <a:pt x="188928" y="129629"/>
                  </a:lnTo>
                  <a:lnTo>
                    <a:pt x="198854" y="134222"/>
                  </a:lnTo>
                  <a:lnTo>
                    <a:pt x="208201" y="139521"/>
                  </a:lnTo>
                  <a:lnTo>
                    <a:pt x="216804" y="145510"/>
                  </a:lnTo>
                  <a:lnTo>
                    <a:pt x="224448" y="152349"/>
                  </a:lnTo>
                  <a:lnTo>
                    <a:pt x="231108" y="160061"/>
                  </a:lnTo>
                  <a:lnTo>
                    <a:pt x="236753" y="168696"/>
                  </a:lnTo>
                  <a:lnTo>
                    <a:pt x="241255" y="178401"/>
                  </a:lnTo>
                  <a:lnTo>
                    <a:pt x="244647" y="189151"/>
                  </a:lnTo>
                  <a:lnTo>
                    <a:pt x="246774" y="200625"/>
                  </a:lnTo>
                  <a:lnTo>
                    <a:pt x="247229" y="212318"/>
                  </a:lnTo>
                  <a:lnTo>
                    <a:pt x="245936" y="223913"/>
                  </a:lnTo>
                  <a:lnTo>
                    <a:pt x="242949" y="234968"/>
                  </a:lnTo>
                  <a:lnTo>
                    <a:pt x="238279" y="244858"/>
                  </a:lnTo>
                  <a:lnTo>
                    <a:pt x="232095" y="253359"/>
                  </a:lnTo>
                  <a:lnTo>
                    <a:pt x="224521" y="260574"/>
                  </a:lnTo>
                  <a:lnTo>
                    <a:pt x="215543" y="266744"/>
                  </a:lnTo>
                  <a:lnTo>
                    <a:pt x="205278" y="272122"/>
                  </a:lnTo>
                  <a:lnTo>
                    <a:pt x="193793" y="276924"/>
                  </a:lnTo>
                  <a:lnTo>
                    <a:pt x="181029" y="281318"/>
                  </a:lnTo>
                  <a:lnTo>
                    <a:pt x="167075" y="285423"/>
                  </a:lnTo>
                  <a:lnTo>
                    <a:pt x="152298" y="289166"/>
                  </a:lnTo>
                  <a:lnTo>
                    <a:pt x="137234" y="292301"/>
                  </a:lnTo>
                  <a:lnTo>
                    <a:pt x="122214" y="294736"/>
                  </a:lnTo>
                  <a:lnTo>
                    <a:pt x="107366" y="296370"/>
                  </a:lnTo>
                  <a:lnTo>
                    <a:pt x="92711" y="297018"/>
                  </a:lnTo>
                  <a:lnTo>
                    <a:pt x="78232" y="296678"/>
                  </a:lnTo>
                  <a:lnTo>
                    <a:pt x="64113" y="295645"/>
                  </a:lnTo>
                  <a:lnTo>
                    <a:pt x="49153" y="294317"/>
                  </a:lnTo>
                  <a:lnTo>
                    <a:pt x="29800" y="292578"/>
                  </a:lnTo>
                  <a:lnTo>
                    <a:pt x="0" y="290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58342" y="148451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4145" y="67"/>
                  </a:lnTo>
                  <a:lnTo>
                    <a:pt x="93656" y="707"/>
                  </a:lnTo>
                  <a:lnTo>
                    <a:pt x="83350" y="2003"/>
                  </a:lnTo>
                  <a:lnTo>
                    <a:pt x="72875" y="3863"/>
                  </a:lnTo>
                  <a:lnTo>
                    <a:pt x="61883" y="6180"/>
                  </a:lnTo>
                  <a:lnTo>
                    <a:pt x="50259" y="8842"/>
                  </a:lnTo>
                  <a:lnTo>
                    <a:pt x="38652" y="11603"/>
                  </a:lnTo>
                  <a:lnTo>
                    <a:pt x="27232" y="14361"/>
                  </a:lnTo>
                  <a:lnTo>
                    <a:pt x="14995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26756" y="1568746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3326" y="0"/>
                  </a:lnTo>
                  <a:lnTo>
                    <a:pt x="130055" y="0"/>
                  </a:lnTo>
                  <a:lnTo>
                    <a:pt x="116849" y="4"/>
                  </a:lnTo>
                  <a:lnTo>
                    <a:pt x="103334" y="177"/>
                  </a:lnTo>
                  <a:lnTo>
                    <a:pt x="89177" y="826"/>
                  </a:lnTo>
                  <a:lnTo>
                    <a:pt x="74289" y="2074"/>
                  </a:lnTo>
                  <a:lnTo>
                    <a:pt x="59303" y="3735"/>
                  </a:lnTo>
                  <a:lnTo>
                    <a:pt x="43893" y="5562"/>
                  </a:lnTo>
                  <a:lnTo>
                    <a:pt x="25588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568953" y="1052849"/>
            <a:ext cx="715939" cy="801623"/>
            <a:chOff x="2568953" y="1052849"/>
            <a:chExt cx="715939" cy="801623"/>
          </a:xfrm>
        </p:grpSpPr>
        <p:sp>
          <p:nvSpPr>
            <p:cNvPr id="40" name="Freeform 39"/>
            <p:cNvSpPr/>
            <p:nvPr/>
          </p:nvSpPr>
          <p:spPr>
            <a:xfrm>
              <a:off x="2768994" y="1063378"/>
              <a:ext cx="63172" cy="357970"/>
            </a:xfrm>
            <a:custGeom>
              <a:avLst/>
              <a:gdLst/>
              <a:ahLst/>
              <a:cxnLst/>
              <a:rect l="0" t="0" r="0" b="0"/>
              <a:pathLst>
                <a:path w="63172" h="357970">
                  <a:moveTo>
                    <a:pt x="63171" y="0"/>
                  </a:moveTo>
                  <a:lnTo>
                    <a:pt x="60238" y="11802"/>
                  </a:lnTo>
                  <a:lnTo>
                    <a:pt x="57455" y="23571"/>
                  </a:lnTo>
                  <a:lnTo>
                    <a:pt x="54560" y="36461"/>
                  </a:lnTo>
                  <a:lnTo>
                    <a:pt x="51693" y="50310"/>
                  </a:lnTo>
                  <a:lnTo>
                    <a:pt x="49176" y="64638"/>
                  </a:lnTo>
                  <a:lnTo>
                    <a:pt x="47161" y="79102"/>
                  </a:lnTo>
                  <a:lnTo>
                    <a:pt x="45475" y="93379"/>
                  </a:lnTo>
                  <a:lnTo>
                    <a:pt x="43733" y="107107"/>
                  </a:lnTo>
                  <a:lnTo>
                    <a:pt x="41711" y="120162"/>
                  </a:lnTo>
                  <a:lnTo>
                    <a:pt x="39522" y="133079"/>
                  </a:lnTo>
                  <a:lnTo>
                    <a:pt x="37506" y="146898"/>
                  </a:lnTo>
                  <a:lnTo>
                    <a:pt x="35848" y="162127"/>
                  </a:lnTo>
                  <a:lnTo>
                    <a:pt x="34413" y="178613"/>
                  </a:lnTo>
                  <a:lnTo>
                    <a:pt x="32842" y="195831"/>
                  </a:lnTo>
                  <a:lnTo>
                    <a:pt x="30934" y="213374"/>
                  </a:lnTo>
                  <a:lnTo>
                    <a:pt x="28652" y="230865"/>
                  </a:lnTo>
                  <a:lnTo>
                    <a:pt x="26041" y="247901"/>
                  </a:lnTo>
                  <a:lnTo>
                    <a:pt x="23171" y="264311"/>
                  </a:lnTo>
                  <a:lnTo>
                    <a:pt x="20108" y="279955"/>
                  </a:lnTo>
                  <a:lnTo>
                    <a:pt x="16905" y="294628"/>
                  </a:lnTo>
                  <a:lnTo>
                    <a:pt x="13610" y="308303"/>
                  </a:lnTo>
                  <a:lnTo>
                    <a:pt x="10403" y="320665"/>
                  </a:lnTo>
                  <a:lnTo>
                    <a:pt x="7290" y="332237"/>
                  </a:lnTo>
                  <a:lnTo>
                    <a:pt x="3997" y="34403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17099" y="1052849"/>
              <a:ext cx="183482" cy="239593"/>
            </a:xfrm>
            <a:custGeom>
              <a:avLst/>
              <a:gdLst/>
              <a:ahLst/>
              <a:cxnLst/>
              <a:rect l="0" t="0" r="0" b="0"/>
              <a:pathLst>
                <a:path w="183482" h="239593">
                  <a:moveTo>
                    <a:pt x="183481" y="168456"/>
                  </a:moveTo>
                  <a:lnTo>
                    <a:pt x="177303" y="162950"/>
                  </a:lnTo>
                  <a:lnTo>
                    <a:pt x="169839" y="160719"/>
                  </a:lnTo>
                  <a:lnTo>
                    <a:pt x="162016" y="161309"/>
                  </a:lnTo>
                  <a:lnTo>
                    <a:pt x="154069" y="163879"/>
                  </a:lnTo>
                  <a:lnTo>
                    <a:pt x="145765" y="167841"/>
                  </a:lnTo>
                  <a:lnTo>
                    <a:pt x="136996" y="172774"/>
                  </a:lnTo>
                  <a:lnTo>
                    <a:pt x="127783" y="178377"/>
                  </a:lnTo>
                  <a:lnTo>
                    <a:pt x="118203" y="184441"/>
                  </a:lnTo>
                  <a:lnTo>
                    <a:pt x="108342" y="190817"/>
                  </a:lnTo>
                  <a:lnTo>
                    <a:pt x="98277" y="197404"/>
                  </a:lnTo>
                  <a:lnTo>
                    <a:pt x="88065" y="204129"/>
                  </a:lnTo>
                  <a:lnTo>
                    <a:pt x="77752" y="210782"/>
                  </a:lnTo>
                  <a:lnTo>
                    <a:pt x="67370" y="217023"/>
                  </a:lnTo>
                  <a:lnTo>
                    <a:pt x="56939" y="222703"/>
                  </a:lnTo>
                  <a:lnTo>
                    <a:pt x="46477" y="227838"/>
                  </a:lnTo>
                  <a:lnTo>
                    <a:pt x="35993" y="232522"/>
                  </a:lnTo>
                  <a:lnTo>
                    <a:pt x="25502" y="236825"/>
                  </a:lnTo>
                  <a:lnTo>
                    <a:pt x="15310" y="239592"/>
                  </a:lnTo>
                  <a:lnTo>
                    <a:pt x="6949" y="238215"/>
                  </a:lnTo>
                  <a:lnTo>
                    <a:pt x="1978" y="232567"/>
                  </a:lnTo>
                  <a:lnTo>
                    <a:pt x="0" y="224974"/>
                  </a:lnTo>
                  <a:lnTo>
                    <a:pt x="227" y="216290"/>
                  </a:lnTo>
                  <a:lnTo>
                    <a:pt x="2213" y="206542"/>
                  </a:lnTo>
                  <a:lnTo>
                    <a:pt x="5599" y="195767"/>
                  </a:lnTo>
                  <a:lnTo>
                    <a:pt x="10053" y="184114"/>
                  </a:lnTo>
                  <a:lnTo>
                    <a:pt x="15290" y="171772"/>
                  </a:lnTo>
                  <a:lnTo>
                    <a:pt x="21086" y="158917"/>
                  </a:lnTo>
                  <a:lnTo>
                    <a:pt x="27272" y="145694"/>
                  </a:lnTo>
                  <a:lnTo>
                    <a:pt x="33726" y="132212"/>
                  </a:lnTo>
                  <a:lnTo>
                    <a:pt x="40360" y="118556"/>
                  </a:lnTo>
                  <a:lnTo>
                    <a:pt x="46951" y="104945"/>
                  </a:lnTo>
                  <a:lnTo>
                    <a:pt x="53150" y="91726"/>
                  </a:lnTo>
                  <a:lnTo>
                    <a:pt x="58801" y="79056"/>
                  </a:lnTo>
                  <a:lnTo>
                    <a:pt x="63917" y="66921"/>
                  </a:lnTo>
                  <a:lnTo>
                    <a:pt x="68589" y="55231"/>
                  </a:lnTo>
                  <a:lnTo>
                    <a:pt x="72913" y="43897"/>
                  </a:lnTo>
                  <a:lnTo>
                    <a:pt x="76831" y="33281"/>
                  </a:lnTo>
                  <a:lnTo>
                    <a:pt x="80508" y="23154"/>
                  </a:lnTo>
                  <a:lnTo>
                    <a:pt x="84270" y="12624"/>
                  </a:lnTo>
                  <a:lnTo>
                    <a:pt x="887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68953" y="1421347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62006" y="2933"/>
                  </a:lnTo>
                  <a:lnTo>
                    <a:pt x="250877" y="5716"/>
                  </a:lnTo>
                  <a:lnTo>
                    <a:pt x="239274" y="8615"/>
                  </a:lnTo>
                  <a:lnTo>
                    <a:pt x="226940" y="11656"/>
                  </a:lnTo>
                  <a:lnTo>
                    <a:pt x="213632" y="14821"/>
                  </a:lnTo>
                  <a:lnTo>
                    <a:pt x="199323" y="18085"/>
                  </a:lnTo>
                  <a:lnTo>
                    <a:pt x="184145" y="21423"/>
                  </a:lnTo>
                  <a:lnTo>
                    <a:pt x="168283" y="24814"/>
                  </a:lnTo>
                  <a:lnTo>
                    <a:pt x="151908" y="28238"/>
                  </a:lnTo>
                  <a:lnTo>
                    <a:pt x="134997" y="31520"/>
                  </a:lnTo>
                  <a:lnTo>
                    <a:pt x="117354" y="34344"/>
                  </a:lnTo>
                  <a:lnTo>
                    <a:pt x="98947" y="36580"/>
                  </a:lnTo>
                  <a:lnTo>
                    <a:pt x="80391" y="38453"/>
                  </a:lnTo>
                  <a:lnTo>
                    <a:pt x="60835" y="40739"/>
                  </a:lnTo>
                  <a:lnTo>
                    <a:pt x="36324" y="4475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47248" y="1537160"/>
              <a:ext cx="168029" cy="317312"/>
            </a:xfrm>
            <a:custGeom>
              <a:avLst/>
              <a:gdLst/>
              <a:ahLst/>
              <a:cxnLst/>
              <a:rect l="0" t="0" r="0" b="0"/>
              <a:pathLst>
                <a:path w="168029" h="317312">
                  <a:moveTo>
                    <a:pt x="111218" y="0"/>
                  </a:moveTo>
                  <a:lnTo>
                    <a:pt x="108217" y="8802"/>
                  </a:lnTo>
                  <a:lnTo>
                    <a:pt x="104795" y="17148"/>
                  </a:lnTo>
                  <a:lnTo>
                    <a:pt x="100599" y="25852"/>
                  </a:lnTo>
                  <a:lnTo>
                    <a:pt x="95699" y="35145"/>
                  </a:lnTo>
                  <a:lnTo>
                    <a:pt x="90217" y="45289"/>
                  </a:lnTo>
                  <a:lnTo>
                    <a:pt x="84287" y="56334"/>
                  </a:lnTo>
                  <a:lnTo>
                    <a:pt x="78025" y="68173"/>
                  </a:lnTo>
                  <a:lnTo>
                    <a:pt x="71526" y="80644"/>
                  </a:lnTo>
                  <a:lnTo>
                    <a:pt x="64862" y="93586"/>
                  </a:lnTo>
                  <a:lnTo>
                    <a:pt x="58083" y="106869"/>
                  </a:lnTo>
                  <a:lnTo>
                    <a:pt x="51227" y="120391"/>
                  </a:lnTo>
                  <a:lnTo>
                    <a:pt x="44321" y="134074"/>
                  </a:lnTo>
                  <a:lnTo>
                    <a:pt x="37548" y="147703"/>
                  </a:lnTo>
                  <a:lnTo>
                    <a:pt x="31227" y="160934"/>
                  </a:lnTo>
                  <a:lnTo>
                    <a:pt x="25494" y="173612"/>
                  </a:lnTo>
                  <a:lnTo>
                    <a:pt x="20322" y="185753"/>
                  </a:lnTo>
                  <a:lnTo>
                    <a:pt x="15614" y="197446"/>
                  </a:lnTo>
                  <a:lnTo>
                    <a:pt x="11265" y="208806"/>
                  </a:lnTo>
                  <a:lnTo>
                    <a:pt x="7344" y="220249"/>
                  </a:lnTo>
                  <a:lnTo>
                    <a:pt x="4082" y="232465"/>
                  </a:lnTo>
                  <a:lnTo>
                    <a:pt x="1563" y="245752"/>
                  </a:lnTo>
                  <a:lnTo>
                    <a:pt x="40" y="259593"/>
                  </a:lnTo>
                  <a:lnTo>
                    <a:pt x="0" y="272891"/>
                  </a:lnTo>
                  <a:lnTo>
                    <a:pt x="1583" y="285044"/>
                  </a:lnTo>
                  <a:lnTo>
                    <a:pt x="5105" y="295642"/>
                  </a:lnTo>
                  <a:lnTo>
                    <a:pt x="11201" y="304230"/>
                  </a:lnTo>
                  <a:lnTo>
                    <a:pt x="19963" y="310767"/>
                  </a:lnTo>
                  <a:lnTo>
                    <a:pt x="30728" y="315207"/>
                  </a:lnTo>
                  <a:lnTo>
                    <a:pt x="42393" y="317311"/>
                  </a:lnTo>
                  <a:lnTo>
                    <a:pt x="54235" y="317177"/>
                  </a:lnTo>
                  <a:lnTo>
                    <a:pt x="66097" y="315158"/>
                  </a:lnTo>
                  <a:lnTo>
                    <a:pt x="78193" y="311680"/>
                  </a:lnTo>
                  <a:lnTo>
                    <a:pt x="90650" y="307123"/>
                  </a:lnTo>
                  <a:lnTo>
                    <a:pt x="103150" y="301796"/>
                  </a:lnTo>
                  <a:lnTo>
                    <a:pt x="115025" y="295930"/>
                  </a:lnTo>
                  <a:lnTo>
                    <a:pt x="125937" y="289682"/>
                  </a:lnTo>
                  <a:lnTo>
                    <a:pt x="135724" y="282844"/>
                  </a:lnTo>
                  <a:lnTo>
                    <a:pt x="144227" y="274883"/>
                  </a:lnTo>
                  <a:lnTo>
                    <a:pt x="151495" y="265595"/>
                  </a:lnTo>
                  <a:lnTo>
                    <a:pt x="157562" y="255083"/>
                  </a:lnTo>
                  <a:lnTo>
                    <a:pt x="162355" y="243578"/>
                  </a:lnTo>
                  <a:lnTo>
                    <a:pt x="165940" y="231332"/>
                  </a:lnTo>
                  <a:lnTo>
                    <a:pt x="168028" y="219042"/>
                  </a:lnTo>
                  <a:lnTo>
                    <a:pt x="167925" y="207791"/>
                  </a:lnTo>
                  <a:lnTo>
                    <a:pt x="165444" y="198093"/>
                  </a:lnTo>
                  <a:lnTo>
                    <a:pt x="160846" y="190264"/>
                  </a:lnTo>
                  <a:lnTo>
                    <a:pt x="154554" y="184673"/>
                  </a:lnTo>
                  <a:lnTo>
                    <a:pt x="146995" y="181288"/>
                  </a:lnTo>
                  <a:lnTo>
                    <a:pt x="138686" y="179947"/>
                  </a:lnTo>
                  <a:lnTo>
                    <a:pt x="130204" y="180542"/>
                  </a:lnTo>
                  <a:lnTo>
                    <a:pt x="121874" y="182824"/>
                  </a:lnTo>
                  <a:lnTo>
                    <a:pt x="113639" y="186453"/>
                  </a:lnTo>
                  <a:lnTo>
                    <a:pt x="105190" y="191096"/>
                  </a:lnTo>
                  <a:lnTo>
                    <a:pt x="96359" y="196473"/>
                  </a:lnTo>
                  <a:lnTo>
                    <a:pt x="87290" y="202370"/>
                  </a:lnTo>
                  <a:lnTo>
                    <a:pt x="78347" y="208626"/>
                  </a:lnTo>
                  <a:lnTo>
                    <a:pt x="69741" y="215130"/>
                  </a:lnTo>
                  <a:lnTo>
                    <a:pt x="61618" y="221884"/>
                  </a:lnTo>
                  <a:lnTo>
                    <a:pt x="53238" y="229866"/>
                  </a:lnTo>
                  <a:lnTo>
                    <a:pt x="42750" y="242010"/>
                  </a:lnTo>
                  <a:lnTo>
                    <a:pt x="2699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126963" y="1389761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28003" y="2934"/>
                  </a:lnTo>
                  <a:lnTo>
                    <a:pt x="119016" y="5716"/>
                  </a:lnTo>
                  <a:lnTo>
                    <a:pt x="109020" y="8611"/>
                  </a:lnTo>
                  <a:lnTo>
                    <a:pt x="98040" y="11479"/>
                  </a:lnTo>
                  <a:lnTo>
                    <a:pt x="86228" y="13995"/>
                  </a:lnTo>
                  <a:lnTo>
                    <a:pt x="73779" y="16011"/>
                  </a:lnTo>
                  <a:lnTo>
                    <a:pt x="61083" y="17728"/>
                  </a:lnTo>
                  <a:lnTo>
                    <a:pt x="47258" y="19891"/>
                  </a:lnTo>
                  <a:lnTo>
                    <a:pt x="28859" y="238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48020" y="146346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8003" y="2933"/>
                  </a:lnTo>
                  <a:lnTo>
                    <a:pt x="119016" y="5716"/>
                  </a:lnTo>
                  <a:lnTo>
                    <a:pt x="109020" y="8611"/>
                  </a:lnTo>
                  <a:lnTo>
                    <a:pt x="98040" y="11478"/>
                  </a:lnTo>
                  <a:lnTo>
                    <a:pt x="86228" y="13995"/>
                  </a:lnTo>
                  <a:lnTo>
                    <a:pt x="73779" y="16006"/>
                  </a:lnTo>
                  <a:lnTo>
                    <a:pt x="61082" y="17521"/>
                  </a:lnTo>
                  <a:lnTo>
                    <a:pt x="47258" y="18782"/>
                  </a:lnTo>
                  <a:lnTo>
                    <a:pt x="28859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548103" y="1000207"/>
            <a:ext cx="842281" cy="968623"/>
            <a:chOff x="3548103" y="1000207"/>
            <a:chExt cx="842281" cy="968623"/>
          </a:xfrm>
        </p:grpSpPr>
        <p:sp>
          <p:nvSpPr>
            <p:cNvPr id="47" name="Freeform 46"/>
            <p:cNvSpPr/>
            <p:nvPr/>
          </p:nvSpPr>
          <p:spPr>
            <a:xfrm>
              <a:off x="3657763" y="1000207"/>
              <a:ext cx="238582" cy="356152"/>
            </a:xfrm>
            <a:custGeom>
              <a:avLst/>
              <a:gdLst/>
              <a:ahLst/>
              <a:cxnLst/>
              <a:rect l="0" t="0" r="0" b="0"/>
              <a:pathLst>
                <a:path w="238582" h="356152">
                  <a:moveTo>
                    <a:pt x="174610" y="0"/>
                  </a:moveTo>
                  <a:lnTo>
                    <a:pt x="165876" y="5867"/>
                  </a:lnTo>
                  <a:lnTo>
                    <a:pt x="158169" y="11432"/>
                  </a:lnTo>
                  <a:lnTo>
                    <a:pt x="150767" y="17236"/>
                  </a:lnTo>
                  <a:lnTo>
                    <a:pt x="143506" y="23489"/>
                  </a:lnTo>
                  <a:lnTo>
                    <a:pt x="136327" y="30467"/>
                  </a:lnTo>
                  <a:lnTo>
                    <a:pt x="129197" y="38258"/>
                  </a:lnTo>
                  <a:lnTo>
                    <a:pt x="121934" y="47105"/>
                  </a:lnTo>
                  <a:lnTo>
                    <a:pt x="114219" y="57481"/>
                  </a:lnTo>
                  <a:lnTo>
                    <a:pt x="105919" y="69496"/>
                  </a:lnTo>
                  <a:lnTo>
                    <a:pt x="97226" y="82802"/>
                  </a:lnTo>
                  <a:lnTo>
                    <a:pt x="88544" y="96796"/>
                  </a:lnTo>
                  <a:lnTo>
                    <a:pt x="80113" y="111059"/>
                  </a:lnTo>
                  <a:lnTo>
                    <a:pt x="71995" y="125379"/>
                  </a:lnTo>
                  <a:lnTo>
                    <a:pt x="64164" y="139672"/>
                  </a:lnTo>
                  <a:lnTo>
                    <a:pt x="56564" y="153913"/>
                  </a:lnTo>
                  <a:lnTo>
                    <a:pt x="49138" y="168103"/>
                  </a:lnTo>
                  <a:lnTo>
                    <a:pt x="41838" y="182251"/>
                  </a:lnTo>
                  <a:lnTo>
                    <a:pt x="34632" y="196366"/>
                  </a:lnTo>
                  <a:lnTo>
                    <a:pt x="27655" y="210457"/>
                  </a:lnTo>
                  <a:lnTo>
                    <a:pt x="21197" y="224532"/>
                  </a:lnTo>
                  <a:lnTo>
                    <a:pt x="15376" y="238595"/>
                  </a:lnTo>
                  <a:lnTo>
                    <a:pt x="10315" y="252649"/>
                  </a:lnTo>
                  <a:lnTo>
                    <a:pt x="6215" y="266699"/>
                  </a:lnTo>
                  <a:lnTo>
                    <a:pt x="3092" y="280740"/>
                  </a:lnTo>
                  <a:lnTo>
                    <a:pt x="978" y="294610"/>
                  </a:lnTo>
                  <a:lnTo>
                    <a:pt x="0" y="308003"/>
                  </a:lnTo>
                  <a:lnTo>
                    <a:pt x="133" y="320772"/>
                  </a:lnTo>
                  <a:lnTo>
                    <a:pt x="1695" y="332295"/>
                  </a:lnTo>
                  <a:lnTo>
                    <a:pt x="5404" y="341444"/>
                  </a:lnTo>
                  <a:lnTo>
                    <a:pt x="11459" y="347818"/>
                  </a:lnTo>
                  <a:lnTo>
                    <a:pt x="19610" y="351809"/>
                  </a:lnTo>
                  <a:lnTo>
                    <a:pt x="29441" y="354205"/>
                  </a:lnTo>
                  <a:lnTo>
                    <a:pt x="40528" y="355629"/>
                  </a:lnTo>
                  <a:lnTo>
                    <a:pt x="52360" y="356151"/>
                  </a:lnTo>
                  <a:lnTo>
                    <a:pt x="64360" y="355387"/>
                  </a:lnTo>
                  <a:lnTo>
                    <a:pt x="76205" y="353213"/>
                  </a:lnTo>
                  <a:lnTo>
                    <a:pt x="87954" y="349772"/>
                  </a:lnTo>
                  <a:lnTo>
                    <a:pt x="99914" y="345313"/>
                  </a:lnTo>
                  <a:lnTo>
                    <a:pt x="112256" y="340084"/>
                  </a:lnTo>
                  <a:lnTo>
                    <a:pt x="124836" y="334131"/>
                  </a:lnTo>
                  <a:lnTo>
                    <a:pt x="137288" y="327311"/>
                  </a:lnTo>
                  <a:lnTo>
                    <a:pt x="149404" y="319614"/>
                  </a:lnTo>
                  <a:lnTo>
                    <a:pt x="160981" y="311158"/>
                  </a:lnTo>
                  <a:lnTo>
                    <a:pt x="171757" y="302104"/>
                  </a:lnTo>
                  <a:lnTo>
                    <a:pt x="181668" y="292609"/>
                  </a:lnTo>
                  <a:lnTo>
                    <a:pt x="190816" y="282963"/>
                  </a:lnTo>
                  <a:lnTo>
                    <a:pt x="199353" y="273566"/>
                  </a:lnTo>
                  <a:lnTo>
                    <a:pt x="207430" y="264615"/>
                  </a:lnTo>
                  <a:lnTo>
                    <a:pt x="215009" y="255960"/>
                  </a:lnTo>
                  <a:lnTo>
                    <a:pt x="221880" y="247229"/>
                  </a:lnTo>
                  <a:lnTo>
                    <a:pt x="227977" y="238203"/>
                  </a:lnTo>
                  <a:lnTo>
                    <a:pt x="233054" y="228834"/>
                  </a:lnTo>
                  <a:lnTo>
                    <a:pt x="236634" y="219158"/>
                  </a:lnTo>
                  <a:lnTo>
                    <a:pt x="238580" y="209256"/>
                  </a:lnTo>
                  <a:lnTo>
                    <a:pt x="238581" y="199844"/>
                  </a:lnTo>
                  <a:lnTo>
                    <a:pt x="236004" y="192202"/>
                  </a:lnTo>
                  <a:lnTo>
                    <a:pt x="230753" y="186891"/>
                  </a:lnTo>
                  <a:lnTo>
                    <a:pt x="223329" y="183973"/>
                  </a:lnTo>
                  <a:lnTo>
                    <a:pt x="214528" y="183370"/>
                  </a:lnTo>
                  <a:lnTo>
                    <a:pt x="204943" y="184781"/>
                  </a:lnTo>
                  <a:lnTo>
                    <a:pt x="194766" y="187793"/>
                  </a:lnTo>
                  <a:lnTo>
                    <a:pt x="183885" y="192006"/>
                  </a:lnTo>
                  <a:lnTo>
                    <a:pt x="172281" y="197089"/>
                  </a:lnTo>
                  <a:lnTo>
                    <a:pt x="160372" y="202784"/>
                  </a:lnTo>
                  <a:lnTo>
                    <a:pt x="148904" y="208904"/>
                  </a:lnTo>
                  <a:lnTo>
                    <a:pt x="138258" y="215316"/>
                  </a:lnTo>
                  <a:lnTo>
                    <a:pt x="128311" y="221927"/>
                  </a:lnTo>
                  <a:lnTo>
                    <a:pt x="118638" y="228671"/>
                  </a:lnTo>
                  <a:lnTo>
                    <a:pt x="108947" y="235507"/>
                  </a:lnTo>
                  <a:lnTo>
                    <a:pt x="99285" y="242403"/>
                  </a:lnTo>
                  <a:lnTo>
                    <a:pt x="89938" y="249339"/>
                  </a:lnTo>
                  <a:lnTo>
                    <a:pt x="81047" y="256308"/>
                  </a:lnTo>
                  <a:lnTo>
                    <a:pt x="72449" y="263463"/>
                  </a:lnTo>
                  <a:lnTo>
                    <a:pt x="63761" y="271106"/>
                  </a:lnTo>
                  <a:lnTo>
                    <a:pt x="54777" y="279357"/>
                  </a:lnTo>
                  <a:lnTo>
                    <a:pt x="45715" y="288109"/>
                  </a:lnTo>
                  <a:lnTo>
                    <a:pt x="36138" y="298180"/>
                  </a:lnTo>
                  <a:lnTo>
                    <a:pt x="24084" y="312693"/>
                  </a:lnTo>
                  <a:lnTo>
                    <a:pt x="615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48103" y="1442404"/>
              <a:ext cx="421141" cy="31586"/>
            </a:xfrm>
            <a:custGeom>
              <a:avLst/>
              <a:gdLst/>
              <a:ahLst/>
              <a:cxnLst/>
              <a:rect l="0" t="0" r="0" b="0"/>
              <a:pathLst>
                <a:path w="421141" h="31586">
                  <a:moveTo>
                    <a:pt x="421140" y="0"/>
                  </a:moveTo>
                  <a:lnTo>
                    <a:pt x="406538" y="0"/>
                  </a:lnTo>
                  <a:lnTo>
                    <a:pt x="393267" y="0"/>
                  </a:lnTo>
                  <a:lnTo>
                    <a:pt x="380061" y="0"/>
                  </a:lnTo>
                  <a:lnTo>
                    <a:pt x="366547" y="0"/>
                  </a:lnTo>
                  <a:lnTo>
                    <a:pt x="352389" y="0"/>
                  </a:lnTo>
                  <a:lnTo>
                    <a:pt x="337492" y="4"/>
                  </a:lnTo>
                  <a:lnTo>
                    <a:pt x="322246" y="177"/>
                  </a:lnTo>
                  <a:lnTo>
                    <a:pt x="307396" y="825"/>
                  </a:lnTo>
                  <a:lnTo>
                    <a:pt x="293325" y="2074"/>
                  </a:lnTo>
                  <a:lnTo>
                    <a:pt x="279589" y="3727"/>
                  </a:lnTo>
                  <a:lnTo>
                    <a:pt x="265154" y="5375"/>
                  </a:lnTo>
                  <a:lnTo>
                    <a:pt x="249479" y="6782"/>
                  </a:lnTo>
                  <a:lnTo>
                    <a:pt x="232678" y="8048"/>
                  </a:lnTo>
                  <a:lnTo>
                    <a:pt x="215242" y="9504"/>
                  </a:lnTo>
                  <a:lnTo>
                    <a:pt x="197540" y="11331"/>
                  </a:lnTo>
                  <a:lnTo>
                    <a:pt x="179602" y="13389"/>
                  </a:lnTo>
                  <a:lnTo>
                    <a:pt x="161200" y="15316"/>
                  </a:lnTo>
                  <a:lnTo>
                    <a:pt x="142237" y="16915"/>
                  </a:lnTo>
                  <a:lnTo>
                    <a:pt x="122910" y="18310"/>
                  </a:lnTo>
                  <a:lnTo>
                    <a:pt x="103623" y="19854"/>
                  </a:lnTo>
                  <a:lnTo>
                    <a:pt x="84627" y="21740"/>
                  </a:lnTo>
                  <a:lnTo>
                    <a:pt x="66540" y="23846"/>
                  </a:lnTo>
                  <a:lnTo>
                    <a:pt x="48551" y="26028"/>
                  </a:lnTo>
                  <a:lnTo>
                    <a:pt x="27963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48306" y="1564036"/>
              <a:ext cx="205736" cy="404794"/>
            </a:xfrm>
            <a:custGeom>
              <a:avLst/>
              <a:gdLst/>
              <a:ahLst/>
              <a:cxnLst/>
              <a:rect l="0" t="0" r="0" b="0"/>
              <a:pathLst>
                <a:path w="205736" h="404794">
                  <a:moveTo>
                    <a:pt x="205124" y="46824"/>
                  </a:moveTo>
                  <a:lnTo>
                    <a:pt x="202123" y="38089"/>
                  </a:lnTo>
                  <a:lnTo>
                    <a:pt x="198701" y="30383"/>
                  </a:lnTo>
                  <a:lnTo>
                    <a:pt x="194491" y="22990"/>
                  </a:lnTo>
                  <a:lnTo>
                    <a:pt x="189072" y="16074"/>
                  </a:lnTo>
                  <a:lnTo>
                    <a:pt x="181646" y="10192"/>
                  </a:lnTo>
                  <a:lnTo>
                    <a:pt x="171965" y="5578"/>
                  </a:lnTo>
                  <a:lnTo>
                    <a:pt x="160572" y="2311"/>
                  </a:lnTo>
                  <a:lnTo>
                    <a:pt x="148481" y="486"/>
                  </a:lnTo>
                  <a:lnTo>
                    <a:pt x="136355" y="0"/>
                  </a:lnTo>
                  <a:lnTo>
                    <a:pt x="124473" y="622"/>
                  </a:lnTo>
                  <a:lnTo>
                    <a:pt x="112895" y="2095"/>
                  </a:lnTo>
                  <a:lnTo>
                    <a:pt x="101595" y="4190"/>
                  </a:lnTo>
                  <a:lnTo>
                    <a:pt x="90516" y="6730"/>
                  </a:lnTo>
                  <a:lnTo>
                    <a:pt x="79603" y="9579"/>
                  </a:lnTo>
                  <a:lnTo>
                    <a:pt x="68814" y="12651"/>
                  </a:lnTo>
                  <a:lnTo>
                    <a:pt x="58277" y="16205"/>
                  </a:lnTo>
                  <a:lnTo>
                    <a:pt x="48274" y="20808"/>
                  </a:lnTo>
                  <a:lnTo>
                    <a:pt x="38921" y="26689"/>
                  </a:lnTo>
                  <a:lnTo>
                    <a:pt x="30334" y="33759"/>
                  </a:lnTo>
                  <a:lnTo>
                    <a:pt x="22714" y="41800"/>
                  </a:lnTo>
                  <a:lnTo>
                    <a:pt x="16073" y="50586"/>
                  </a:lnTo>
                  <a:lnTo>
                    <a:pt x="10445" y="60078"/>
                  </a:lnTo>
                  <a:lnTo>
                    <a:pt x="5954" y="70426"/>
                  </a:lnTo>
                  <a:lnTo>
                    <a:pt x="2570" y="81636"/>
                  </a:lnTo>
                  <a:lnTo>
                    <a:pt x="450" y="93264"/>
                  </a:lnTo>
                  <a:lnTo>
                    <a:pt x="0" y="104536"/>
                  </a:lnTo>
                  <a:lnTo>
                    <a:pt x="1295" y="115037"/>
                  </a:lnTo>
                  <a:lnTo>
                    <a:pt x="4284" y="124545"/>
                  </a:lnTo>
                  <a:lnTo>
                    <a:pt x="8956" y="132859"/>
                  </a:lnTo>
                  <a:lnTo>
                    <a:pt x="15136" y="139996"/>
                  </a:lnTo>
                  <a:lnTo>
                    <a:pt x="22538" y="145805"/>
                  </a:lnTo>
                  <a:lnTo>
                    <a:pt x="30869" y="149892"/>
                  </a:lnTo>
                  <a:lnTo>
                    <a:pt x="39875" y="152200"/>
                  </a:lnTo>
                  <a:lnTo>
                    <a:pt x="49362" y="152955"/>
                  </a:lnTo>
                  <a:lnTo>
                    <a:pt x="59182" y="152483"/>
                  </a:lnTo>
                  <a:lnTo>
                    <a:pt x="69231" y="151090"/>
                  </a:lnTo>
                  <a:lnTo>
                    <a:pt x="79437" y="148870"/>
                  </a:lnTo>
                  <a:lnTo>
                    <a:pt x="89748" y="145710"/>
                  </a:lnTo>
                  <a:lnTo>
                    <a:pt x="100127" y="141624"/>
                  </a:lnTo>
                  <a:lnTo>
                    <a:pt x="110386" y="136745"/>
                  </a:lnTo>
                  <a:lnTo>
                    <a:pt x="120201" y="131247"/>
                  </a:lnTo>
                  <a:lnTo>
                    <a:pt x="129433" y="125283"/>
                  </a:lnTo>
                  <a:lnTo>
                    <a:pt x="138107" y="118820"/>
                  </a:lnTo>
                  <a:lnTo>
                    <a:pt x="146319" y="111651"/>
                  </a:lnTo>
                  <a:lnTo>
                    <a:pt x="154179" y="103716"/>
                  </a:lnTo>
                  <a:lnTo>
                    <a:pt x="161780" y="95099"/>
                  </a:lnTo>
                  <a:lnTo>
                    <a:pt x="169198" y="85936"/>
                  </a:lnTo>
                  <a:lnTo>
                    <a:pt x="176484" y="76364"/>
                  </a:lnTo>
                  <a:lnTo>
                    <a:pt x="183515" y="66495"/>
                  </a:lnTo>
                  <a:lnTo>
                    <a:pt x="190010" y="56418"/>
                  </a:lnTo>
                  <a:lnTo>
                    <a:pt x="195845" y="46266"/>
                  </a:lnTo>
                  <a:lnTo>
                    <a:pt x="200600" y="38588"/>
                  </a:lnTo>
                  <a:lnTo>
                    <a:pt x="203629" y="36870"/>
                  </a:lnTo>
                  <a:lnTo>
                    <a:pt x="205093" y="40761"/>
                  </a:lnTo>
                  <a:lnTo>
                    <a:pt x="205631" y="48889"/>
                  </a:lnTo>
                  <a:lnTo>
                    <a:pt x="205735" y="60020"/>
                  </a:lnTo>
                  <a:lnTo>
                    <a:pt x="205668" y="73227"/>
                  </a:lnTo>
                  <a:lnTo>
                    <a:pt x="205549" y="87842"/>
                  </a:lnTo>
                  <a:lnTo>
                    <a:pt x="205267" y="103080"/>
                  </a:lnTo>
                  <a:lnTo>
                    <a:pt x="204528" y="118015"/>
                  </a:lnTo>
                  <a:lnTo>
                    <a:pt x="203211" y="132180"/>
                  </a:lnTo>
                  <a:lnTo>
                    <a:pt x="201509" y="145660"/>
                  </a:lnTo>
                  <a:lnTo>
                    <a:pt x="199825" y="158869"/>
                  </a:lnTo>
                  <a:lnTo>
                    <a:pt x="198398" y="172100"/>
                  </a:lnTo>
                  <a:lnTo>
                    <a:pt x="197289" y="185634"/>
                  </a:lnTo>
                  <a:lnTo>
                    <a:pt x="196469" y="199800"/>
                  </a:lnTo>
                  <a:lnTo>
                    <a:pt x="195883" y="214715"/>
                  </a:lnTo>
                  <a:lnTo>
                    <a:pt x="195473" y="230481"/>
                  </a:lnTo>
                  <a:lnTo>
                    <a:pt x="195190" y="247275"/>
                  </a:lnTo>
                  <a:lnTo>
                    <a:pt x="194996" y="265083"/>
                  </a:lnTo>
                  <a:lnTo>
                    <a:pt x="194865" y="283430"/>
                  </a:lnTo>
                  <a:lnTo>
                    <a:pt x="194776" y="301513"/>
                  </a:lnTo>
                  <a:lnTo>
                    <a:pt x="194717" y="318884"/>
                  </a:lnTo>
                  <a:lnTo>
                    <a:pt x="194676" y="335253"/>
                  </a:lnTo>
                  <a:lnTo>
                    <a:pt x="194645" y="352114"/>
                  </a:lnTo>
                  <a:lnTo>
                    <a:pt x="194620" y="373180"/>
                  </a:lnTo>
                  <a:lnTo>
                    <a:pt x="194595" y="4047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64041" y="1431875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1279" y="67"/>
                  </a:lnTo>
                  <a:lnTo>
                    <a:pt x="88648" y="707"/>
                  </a:lnTo>
                  <a:lnTo>
                    <a:pt x="76743" y="2004"/>
                  </a:lnTo>
                  <a:lnTo>
                    <a:pt x="65261" y="3864"/>
                  </a:lnTo>
                  <a:lnTo>
                    <a:pt x="54069" y="6180"/>
                  </a:lnTo>
                  <a:lnTo>
                    <a:pt x="43095" y="8842"/>
                  </a:lnTo>
                  <a:lnTo>
                    <a:pt x="32734" y="11604"/>
                  </a:lnTo>
                  <a:lnTo>
                    <a:pt x="22811" y="14362"/>
                  </a:lnTo>
                  <a:lnTo>
                    <a:pt x="12453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53513" y="1511491"/>
              <a:ext cx="136871" cy="4613"/>
            </a:xfrm>
            <a:custGeom>
              <a:avLst/>
              <a:gdLst/>
              <a:ahLst/>
              <a:cxnLst/>
              <a:rect l="0" t="0" r="0" b="0"/>
              <a:pathLst>
                <a:path w="136871" h="4613">
                  <a:moveTo>
                    <a:pt x="136870" y="4612"/>
                  </a:moveTo>
                  <a:lnTo>
                    <a:pt x="125202" y="1812"/>
                  </a:lnTo>
                  <a:lnTo>
                    <a:pt x="114713" y="311"/>
                  </a:lnTo>
                  <a:lnTo>
                    <a:pt x="104398" y="0"/>
                  </a:lnTo>
                  <a:lnTo>
                    <a:pt x="93578" y="506"/>
                  </a:lnTo>
                  <a:lnTo>
                    <a:pt x="81289" y="1326"/>
                  </a:lnTo>
                  <a:lnTo>
                    <a:pt x="67168" y="2141"/>
                  </a:lnTo>
                  <a:lnTo>
                    <a:pt x="52238" y="2827"/>
                  </a:lnTo>
                  <a:lnTo>
                    <a:pt x="37165" y="3428"/>
                  </a:lnTo>
                  <a:lnTo>
                    <a:pt x="20619" y="3993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695709" y="1026594"/>
            <a:ext cx="568540" cy="725618"/>
            <a:chOff x="4695709" y="1026594"/>
            <a:chExt cx="568540" cy="725618"/>
          </a:xfrm>
        </p:grpSpPr>
        <p:sp>
          <p:nvSpPr>
            <p:cNvPr id="53" name="Freeform 52"/>
            <p:cNvSpPr/>
            <p:nvPr/>
          </p:nvSpPr>
          <p:spPr>
            <a:xfrm>
              <a:off x="4743455" y="1026594"/>
              <a:ext cx="278639" cy="360931"/>
            </a:xfrm>
            <a:custGeom>
              <a:avLst/>
              <a:gdLst/>
              <a:ahLst/>
              <a:cxnLst/>
              <a:rect l="0" t="0" r="0" b="0"/>
              <a:pathLst>
                <a:path w="278639" h="360931">
                  <a:moveTo>
                    <a:pt x="47011" y="47312"/>
                  </a:moveTo>
                  <a:lnTo>
                    <a:pt x="41211" y="56114"/>
                  </a:lnTo>
                  <a:lnTo>
                    <a:pt x="36286" y="64460"/>
                  </a:lnTo>
                  <a:lnTo>
                    <a:pt x="31779" y="73154"/>
                  </a:lnTo>
                  <a:lnTo>
                    <a:pt x="27386" y="82103"/>
                  </a:lnTo>
                  <a:lnTo>
                    <a:pt x="22724" y="90949"/>
                  </a:lnTo>
                  <a:lnTo>
                    <a:pt x="17607" y="99444"/>
                  </a:lnTo>
                  <a:lnTo>
                    <a:pt x="11996" y="105970"/>
                  </a:lnTo>
                  <a:lnTo>
                    <a:pt x="6612" y="108149"/>
                  </a:lnTo>
                  <a:lnTo>
                    <a:pt x="2713" y="106051"/>
                  </a:lnTo>
                  <a:lnTo>
                    <a:pt x="584" y="100893"/>
                  </a:lnTo>
                  <a:lnTo>
                    <a:pt x="0" y="93767"/>
                  </a:lnTo>
                  <a:lnTo>
                    <a:pt x="618" y="85406"/>
                  </a:lnTo>
                  <a:lnTo>
                    <a:pt x="2121" y="76270"/>
                  </a:lnTo>
                  <a:lnTo>
                    <a:pt x="4258" y="66648"/>
                  </a:lnTo>
                  <a:lnTo>
                    <a:pt x="7003" y="56880"/>
                  </a:lnTo>
                  <a:lnTo>
                    <a:pt x="10527" y="47386"/>
                  </a:lnTo>
                  <a:lnTo>
                    <a:pt x="14868" y="38364"/>
                  </a:lnTo>
                  <a:lnTo>
                    <a:pt x="20089" y="29829"/>
                  </a:lnTo>
                  <a:lnTo>
                    <a:pt x="26350" y="21708"/>
                  </a:lnTo>
                  <a:lnTo>
                    <a:pt x="33640" y="13928"/>
                  </a:lnTo>
                  <a:lnTo>
                    <a:pt x="41807" y="7058"/>
                  </a:lnTo>
                  <a:lnTo>
                    <a:pt x="50660" y="2259"/>
                  </a:lnTo>
                  <a:lnTo>
                    <a:pt x="60016" y="0"/>
                  </a:lnTo>
                  <a:lnTo>
                    <a:pt x="69569" y="111"/>
                  </a:lnTo>
                  <a:lnTo>
                    <a:pt x="78902" y="2162"/>
                  </a:lnTo>
                  <a:lnTo>
                    <a:pt x="87802" y="5694"/>
                  </a:lnTo>
                  <a:lnTo>
                    <a:pt x="96081" y="10468"/>
                  </a:lnTo>
                  <a:lnTo>
                    <a:pt x="103497" y="16481"/>
                  </a:lnTo>
                  <a:lnTo>
                    <a:pt x="110003" y="23632"/>
                  </a:lnTo>
                  <a:lnTo>
                    <a:pt x="115711" y="31889"/>
                  </a:lnTo>
                  <a:lnTo>
                    <a:pt x="120788" y="41341"/>
                  </a:lnTo>
                  <a:lnTo>
                    <a:pt x="125389" y="51929"/>
                  </a:lnTo>
                  <a:lnTo>
                    <a:pt x="129480" y="63634"/>
                  </a:lnTo>
                  <a:lnTo>
                    <a:pt x="132857" y="76548"/>
                  </a:lnTo>
                  <a:lnTo>
                    <a:pt x="135462" y="90607"/>
                  </a:lnTo>
                  <a:lnTo>
                    <a:pt x="137383" y="105625"/>
                  </a:lnTo>
                  <a:lnTo>
                    <a:pt x="138755" y="121383"/>
                  </a:lnTo>
                  <a:lnTo>
                    <a:pt x="139710" y="137686"/>
                  </a:lnTo>
                  <a:lnTo>
                    <a:pt x="140200" y="154379"/>
                  </a:lnTo>
                  <a:lnTo>
                    <a:pt x="140004" y="171345"/>
                  </a:lnTo>
                  <a:lnTo>
                    <a:pt x="139058" y="188493"/>
                  </a:lnTo>
                  <a:lnTo>
                    <a:pt x="137440" y="205602"/>
                  </a:lnTo>
                  <a:lnTo>
                    <a:pt x="135284" y="222323"/>
                  </a:lnTo>
                  <a:lnTo>
                    <a:pt x="132717" y="238498"/>
                  </a:lnTo>
                  <a:lnTo>
                    <a:pt x="129688" y="254139"/>
                  </a:lnTo>
                  <a:lnTo>
                    <a:pt x="125977" y="269337"/>
                  </a:lnTo>
                  <a:lnTo>
                    <a:pt x="121518" y="284183"/>
                  </a:lnTo>
                  <a:lnTo>
                    <a:pt x="116388" y="298443"/>
                  </a:lnTo>
                  <a:lnTo>
                    <a:pt x="110720" y="311573"/>
                  </a:lnTo>
                  <a:lnTo>
                    <a:pt x="104643" y="323365"/>
                  </a:lnTo>
                  <a:lnTo>
                    <a:pt x="98105" y="333758"/>
                  </a:lnTo>
                  <a:lnTo>
                    <a:pt x="90884" y="342675"/>
                  </a:lnTo>
                  <a:lnTo>
                    <a:pt x="82914" y="350215"/>
                  </a:lnTo>
                  <a:lnTo>
                    <a:pt x="74275" y="356127"/>
                  </a:lnTo>
                  <a:lnTo>
                    <a:pt x="65097" y="359751"/>
                  </a:lnTo>
                  <a:lnTo>
                    <a:pt x="55519" y="360930"/>
                  </a:lnTo>
                  <a:lnTo>
                    <a:pt x="45817" y="359942"/>
                  </a:lnTo>
                  <a:lnTo>
                    <a:pt x="36383" y="357229"/>
                  </a:lnTo>
                  <a:lnTo>
                    <a:pt x="27420" y="353213"/>
                  </a:lnTo>
                  <a:lnTo>
                    <a:pt x="19268" y="347926"/>
                  </a:lnTo>
                  <a:lnTo>
                    <a:pt x="12470" y="341029"/>
                  </a:lnTo>
                  <a:lnTo>
                    <a:pt x="7206" y="332472"/>
                  </a:lnTo>
                  <a:lnTo>
                    <a:pt x="3654" y="322625"/>
                  </a:lnTo>
                  <a:lnTo>
                    <a:pt x="2162" y="312099"/>
                  </a:lnTo>
                  <a:lnTo>
                    <a:pt x="2723" y="301329"/>
                  </a:lnTo>
                  <a:lnTo>
                    <a:pt x="5369" y="291014"/>
                  </a:lnTo>
                  <a:lnTo>
                    <a:pt x="10336" y="282159"/>
                  </a:lnTo>
                  <a:lnTo>
                    <a:pt x="17528" y="275176"/>
                  </a:lnTo>
                  <a:lnTo>
                    <a:pt x="26591" y="269964"/>
                  </a:lnTo>
                  <a:lnTo>
                    <a:pt x="37109" y="266210"/>
                  </a:lnTo>
                  <a:lnTo>
                    <a:pt x="48702" y="263569"/>
                  </a:lnTo>
                  <a:lnTo>
                    <a:pt x="61230" y="261740"/>
                  </a:lnTo>
                  <a:lnTo>
                    <a:pt x="74769" y="260487"/>
                  </a:lnTo>
                  <a:lnTo>
                    <a:pt x="89274" y="259644"/>
                  </a:lnTo>
                  <a:lnTo>
                    <a:pt x="104269" y="259413"/>
                  </a:lnTo>
                  <a:lnTo>
                    <a:pt x="118954" y="260322"/>
                  </a:lnTo>
                  <a:lnTo>
                    <a:pt x="132910" y="262563"/>
                  </a:lnTo>
                  <a:lnTo>
                    <a:pt x="146230" y="265866"/>
                  </a:lnTo>
                  <a:lnTo>
                    <a:pt x="159322" y="269694"/>
                  </a:lnTo>
                  <a:lnTo>
                    <a:pt x="172460" y="273665"/>
                  </a:lnTo>
                  <a:lnTo>
                    <a:pt x="185590" y="277279"/>
                  </a:lnTo>
                  <a:lnTo>
                    <a:pt x="198420" y="279859"/>
                  </a:lnTo>
                  <a:lnTo>
                    <a:pt x="210791" y="281137"/>
                  </a:lnTo>
                  <a:lnTo>
                    <a:pt x="222543" y="281026"/>
                  </a:lnTo>
                  <a:lnTo>
                    <a:pt x="233434" y="279438"/>
                  </a:lnTo>
                  <a:lnTo>
                    <a:pt x="243416" y="276491"/>
                  </a:lnTo>
                  <a:lnTo>
                    <a:pt x="252298" y="272734"/>
                  </a:lnTo>
                  <a:lnTo>
                    <a:pt x="260542" y="268677"/>
                  </a:lnTo>
                  <a:lnTo>
                    <a:pt x="268871" y="263967"/>
                  </a:lnTo>
                  <a:lnTo>
                    <a:pt x="278638" y="257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75211" y="1131752"/>
              <a:ext cx="222728" cy="237962"/>
            </a:xfrm>
            <a:custGeom>
              <a:avLst/>
              <a:gdLst/>
              <a:ahLst/>
              <a:cxnLst/>
              <a:rect l="0" t="0" r="0" b="0"/>
              <a:pathLst>
                <a:path w="222728" h="237962">
                  <a:moveTo>
                    <a:pt x="131110" y="5325"/>
                  </a:moveTo>
                  <a:lnTo>
                    <a:pt x="122375" y="2660"/>
                  </a:lnTo>
                  <a:lnTo>
                    <a:pt x="114669" y="2438"/>
                  </a:lnTo>
                  <a:lnTo>
                    <a:pt x="107267" y="4720"/>
                  </a:lnTo>
                  <a:lnTo>
                    <a:pt x="100005" y="8946"/>
                  </a:lnTo>
                  <a:lnTo>
                    <a:pt x="92827" y="14398"/>
                  </a:lnTo>
                  <a:lnTo>
                    <a:pt x="85702" y="20547"/>
                  </a:lnTo>
                  <a:lnTo>
                    <a:pt x="78611" y="27078"/>
                  </a:lnTo>
                  <a:lnTo>
                    <a:pt x="71545" y="33819"/>
                  </a:lnTo>
                  <a:lnTo>
                    <a:pt x="64494" y="40685"/>
                  </a:lnTo>
                  <a:lnTo>
                    <a:pt x="57453" y="47953"/>
                  </a:lnTo>
                  <a:lnTo>
                    <a:pt x="50420" y="56210"/>
                  </a:lnTo>
                  <a:lnTo>
                    <a:pt x="43392" y="65695"/>
                  </a:lnTo>
                  <a:lnTo>
                    <a:pt x="36367" y="76169"/>
                  </a:lnTo>
                  <a:lnTo>
                    <a:pt x="29343" y="87119"/>
                  </a:lnTo>
                  <a:lnTo>
                    <a:pt x="22330" y="98192"/>
                  </a:lnTo>
                  <a:lnTo>
                    <a:pt x="15656" y="109388"/>
                  </a:lnTo>
                  <a:lnTo>
                    <a:pt x="9931" y="120964"/>
                  </a:lnTo>
                  <a:lnTo>
                    <a:pt x="5423" y="133042"/>
                  </a:lnTo>
                  <a:lnTo>
                    <a:pt x="2227" y="145440"/>
                  </a:lnTo>
                  <a:lnTo>
                    <a:pt x="449" y="157769"/>
                  </a:lnTo>
                  <a:lnTo>
                    <a:pt x="0" y="169802"/>
                  </a:lnTo>
                  <a:lnTo>
                    <a:pt x="815" y="181323"/>
                  </a:lnTo>
                  <a:lnTo>
                    <a:pt x="2950" y="192061"/>
                  </a:lnTo>
                  <a:lnTo>
                    <a:pt x="6313" y="201943"/>
                  </a:lnTo>
                  <a:lnTo>
                    <a:pt x="10857" y="210901"/>
                  </a:lnTo>
                  <a:lnTo>
                    <a:pt x="16656" y="218779"/>
                  </a:lnTo>
                  <a:lnTo>
                    <a:pt x="23630" y="225591"/>
                  </a:lnTo>
                  <a:lnTo>
                    <a:pt x="31584" y="231166"/>
                  </a:lnTo>
                  <a:lnTo>
                    <a:pt x="40294" y="235089"/>
                  </a:lnTo>
                  <a:lnTo>
                    <a:pt x="49558" y="237283"/>
                  </a:lnTo>
                  <a:lnTo>
                    <a:pt x="59219" y="237961"/>
                  </a:lnTo>
                  <a:lnTo>
                    <a:pt x="69158" y="237436"/>
                  </a:lnTo>
                  <a:lnTo>
                    <a:pt x="79286" y="236007"/>
                  </a:lnTo>
                  <a:lnTo>
                    <a:pt x="89544" y="233762"/>
                  </a:lnTo>
                  <a:lnTo>
                    <a:pt x="99891" y="230586"/>
                  </a:lnTo>
                  <a:lnTo>
                    <a:pt x="110298" y="226489"/>
                  </a:lnTo>
                  <a:lnTo>
                    <a:pt x="120745" y="221604"/>
                  </a:lnTo>
                  <a:lnTo>
                    <a:pt x="131219" y="216100"/>
                  </a:lnTo>
                  <a:lnTo>
                    <a:pt x="141707" y="210133"/>
                  </a:lnTo>
                  <a:lnTo>
                    <a:pt x="152038" y="203669"/>
                  </a:lnTo>
                  <a:lnTo>
                    <a:pt x="161902" y="196497"/>
                  </a:lnTo>
                  <a:lnTo>
                    <a:pt x="171166" y="188561"/>
                  </a:lnTo>
                  <a:lnTo>
                    <a:pt x="179863" y="179944"/>
                  </a:lnTo>
                  <a:lnTo>
                    <a:pt x="188090" y="170781"/>
                  </a:lnTo>
                  <a:lnTo>
                    <a:pt x="195950" y="161203"/>
                  </a:lnTo>
                  <a:lnTo>
                    <a:pt x="203212" y="151162"/>
                  </a:lnTo>
                  <a:lnTo>
                    <a:pt x="209338" y="140436"/>
                  </a:lnTo>
                  <a:lnTo>
                    <a:pt x="214125" y="128960"/>
                  </a:lnTo>
                  <a:lnTo>
                    <a:pt x="217678" y="116813"/>
                  </a:lnTo>
                  <a:lnTo>
                    <a:pt x="220229" y="104127"/>
                  </a:lnTo>
                  <a:lnTo>
                    <a:pt x="222007" y="91041"/>
                  </a:lnTo>
                  <a:lnTo>
                    <a:pt x="222727" y="77829"/>
                  </a:lnTo>
                  <a:lnTo>
                    <a:pt x="221629" y="64886"/>
                  </a:lnTo>
                  <a:lnTo>
                    <a:pt x="218442" y="52414"/>
                  </a:lnTo>
                  <a:lnTo>
                    <a:pt x="213181" y="40752"/>
                  </a:lnTo>
                  <a:lnTo>
                    <a:pt x="205906" y="30445"/>
                  </a:lnTo>
                  <a:lnTo>
                    <a:pt x="196861" y="21667"/>
                  </a:lnTo>
                  <a:lnTo>
                    <a:pt x="186398" y="14433"/>
                  </a:lnTo>
                  <a:lnTo>
                    <a:pt x="174868" y="8783"/>
                  </a:lnTo>
                  <a:lnTo>
                    <a:pt x="162562" y="4576"/>
                  </a:lnTo>
                  <a:lnTo>
                    <a:pt x="149709" y="1715"/>
                  </a:lnTo>
                  <a:lnTo>
                    <a:pt x="136476" y="228"/>
                  </a:lnTo>
                  <a:lnTo>
                    <a:pt x="122991" y="0"/>
                  </a:lnTo>
                  <a:lnTo>
                    <a:pt x="109558" y="847"/>
                  </a:lnTo>
                  <a:lnTo>
                    <a:pt x="95142" y="2774"/>
                  </a:lnTo>
                  <a:lnTo>
                    <a:pt x="76241" y="7064"/>
                  </a:lnTo>
                  <a:lnTo>
                    <a:pt x="46882" y="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95709" y="1400290"/>
              <a:ext cx="568540" cy="31586"/>
            </a:xfrm>
            <a:custGeom>
              <a:avLst/>
              <a:gdLst/>
              <a:ahLst/>
              <a:cxnLst/>
              <a:rect l="0" t="0" r="0" b="0"/>
              <a:pathLst>
                <a:path w="568540" h="31586">
                  <a:moveTo>
                    <a:pt x="568539" y="31585"/>
                  </a:moveTo>
                  <a:lnTo>
                    <a:pt x="553937" y="31585"/>
                  </a:lnTo>
                  <a:lnTo>
                    <a:pt x="540667" y="31585"/>
                  </a:lnTo>
                  <a:lnTo>
                    <a:pt x="527456" y="31585"/>
                  </a:lnTo>
                  <a:lnTo>
                    <a:pt x="513769" y="31585"/>
                  </a:lnTo>
                  <a:lnTo>
                    <a:pt x="498963" y="31585"/>
                  </a:lnTo>
                  <a:lnTo>
                    <a:pt x="482808" y="31585"/>
                  </a:lnTo>
                  <a:lnTo>
                    <a:pt x="465563" y="31585"/>
                  </a:lnTo>
                  <a:lnTo>
                    <a:pt x="447769" y="31585"/>
                  </a:lnTo>
                  <a:lnTo>
                    <a:pt x="429811" y="31581"/>
                  </a:lnTo>
                  <a:lnTo>
                    <a:pt x="412196" y="31408"/>
                  </a:lnTo>
                  <a:lnTo>
                    <a:pt x="395602" y="30759"/>
                  </a:lnTo>
                  <a:lnTo>
                    <a:pt x="380285" y="29511"/>
                  </a:lnTo>
                  <a:lnTo>
                    <a:pt x="365678" y="27858"/>
                  </a:lnTo>
                  <a:lnTo>
                    <a:pt x="350643" y="26210"/>
                  </a:lnTo>
                  <a:lnTo>
                    <a:pt x="334562" y="24803"/>
                  </a:lnTo>
                  <a:lnTo>
                    <a:pt x="317655" y="23537"/>
                  </a:lnTo>
                  <a:lnTo>
                    <a:pt x="300679" y="22081"/>
                  </a:lnTo>
                  <a:lnTo>
                    <a:pt x="284099" y="20254"/>
                  </a:lnTo>
                  <a:lnTo>
                    <a:pt x="267728" y="18196"/>
                  </a:lnTo>
                  <a:lnTo>
                    <a:pt x="250918" y="16268"/>
                  </a:lnTo>
                  <a:lnTo>
                    <a:pt x="233315" y="14675"/>
                  </a:lnTo>
                  <a:lnTo>
                    <a:pt x="214883" y="13452"/>
                  </a:lnTo>
                  <a:lnTo>
                    <a:pt x="195739" y="12557"/>
                  </a:lnTo>
                  <a:lnTo>
                    <a:pt x="176051" y="11915"/>
                  </a:lnTo>
                  <a:lnTo>
                    <a:pt x="156456" y="11298"/>
                  </a:lnTo>
                  <a:lnTo>
                    <a:pt x="137994" y="10343"/>
                  </a:lnTo>
                  <a:lnTo>
                    <a:pt x="121129" y="8886"/>
                  </a:lnTo>
                  <a:lnTo>
                    <a:pt x="105502" y="7091"/>
                  </a:lnTo>
                  <a:lnTo>
                    <a:pt x="90240" y="5347"/>
                  </a:lnTo>
                  <a:lnTo>
                    <a:pt x="74799" y="3880"/>
                  </a:lnTo>
                  <a:lnTo>
                    <a:pt x="59543" y="2742"/>
                  </a:lnTo>
                  <a:lnTo>
                    <a:pt x="43974" y="1780"/>
                  </a:lnTo>
                  <a:lnTo>
                    <a:pt x="25597" y="9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58880" y="1487231"/>
              <a:ext cx="148161" cy="237251"/>
            </a:xfrm>
            <a:custGeom>
              <a:avLst/>
              <a:gdLst/>
              <a:ahLst/>
              <a:cxnLst/>
              <a:rect l="0" t="0" r="0" b="0"/>
              <a:pathLst>
                <a:path w="148161" h="237251">
                  <a:moveTo>
                    <a:pt x="10529" y="7815"/>
                  </a:moveTo>
                  <a:lnTo>
                    <a:pt x="22264" y="4949"/>
                  </a:lnTo>
                  <a:lnTo>
                    <a:pt x="33392" y="2807"/>
                  </a:lnTo>
                  <a:lnTo>
                    <a:pt x="44987" y="1208"/>
                  </a:lnTo>
                  <a:lnTo>
                    <a:pt x="56975" y="200"/>
                  </a:lnTo>
                  <a:lnTo>
                    <a:pt x="68987" y="0"/>
                  </a:lnTo>
                  <a:lnTo>
                    <a:pt x="80785" y="660"/>
                  </a:lnTo>
                  <a:lnTo>
                    <a:pt x="92139" y="2244"/>
                  </a:lnTo>
                  <a:lnTo>
                    <a:pt x="102759" y="4905"/>
                  </a:lnTo>
                  <a:lnTo>
                    <a:pt x="112547" y="8625"/>
                  </a:lnTo>
                  <a:lnTo>
                    <a:pt x="120931" y="13411"/>
                  </a:lnTo>
                  <a:lnTo>
                    <a:pt x="126827" y="19372"/>
                  </a:lnTo>
                  <a:lnTo>
                    <a:pt x="129862" y="26452"/>
                  </a:lnTo>
                  <a:lnTo>
                    <a:pt x="130290" y="34307"/>
                  </a:lnTo>
                  <a:lnTo>
                    <a:pt x="128608" y="42417"/>
                  </a:lnTo>
                  <a:lnTo>
                    <a:pt x="125324" y="50456"/>
                  </a:lnTo>
                  <a:lnTo>
                    <a:pt x="120546" y="58141"/>
                  </a:lnTo>
                  <a:lnTo>
                    <a:pt x="114001" y="65148"/>
                  </a:lnTo>
                  <a:lnTo>
                    <a:pt x="105687" y="71382"/>
                  </a:lnTo>
                  <a:lnTo>
                    <a:pt x="96175" y="77076"/>
                  </a:lnTo>
                  <a:lnTo>
                    <a:pt x="86407" y="82675"/>
                  </a:lnTo>
                  <a:lnTo>
                    <a:pt x="77005" y="88462"/>
                  </a:lnTo>
                  <a:lnTo>
                    <a:pt x="70123" y="94994"/>
                  </a:lnTo>
                  <a:lnTo>
                    <a:pt x="68607" y="102049"/>
                  </a:lnTo>
                  <a:lnTo>
                    <a:pt x="72013" y="108288"/>
                  </a:lnTo>
                  <a:lnTo>
                    <a:pt x="78596" y="113582"/>
                  </a:lnTo>
                  <a:lnTo>
                    <a:pt x="86972" y="118215"/>
                  </a:lnTo>
                  <a:lnTo>
                    <a:pt x="96151" y="122764"/>
                  </a:lnTo>
                  <a:lnTo>
                    <a:pt x="105378" y="128005"/>
                  </a:lnTo>
                  <a:lnTo>
                    <a:pt x="114279" y="134297"/>
                  </a:lnTo>
                  <a:lnTo>
                    <a:pt x="122595" y="141634"/>
                  </a:lnTo>
                  <a:lnTo>
                    <a:pt x="130052" y="149851"/>
                  </a:lnTo>
                  <a:lnTo>
                    <a:pt x="136585" y="158746"/>
                  </a:lnTo>
                  <a:lnTo>
                    <a:pt x="141977" y="168141"/>
                  </a:lnTo>
                  <a:lnTo>
                    <a:pt x="145778" y="177892"/>
                  </a:lnTo>
                  <a:lnTo>
                    <a:pt x="147882" y="187882"/>
                  </a:lnTo>
                  <a:lnTo>
                    <a:pt x="148160" y="197706"/>
                  </a:lnTo>
                  <a:lnTo>
                    <a:pt x="146303" y="206696"/>
                  </a:lnTo>
                  <a:lnTo>
                    <a:pt x="142339" y="214551"/>
                  </a:lnTo>
                  <a:lnTo>
                    <a:pt x="136255" y="221147"/>
                  </a:lnTo>
                  <a:lnTo>
                    <a:pt x="127826" y="226361"/>
                  </a:lnTo>
                  <a:lnTo>
                    <a:pt x="117162" y="230275"/>
                  </a:lnTo>
                  <a:lnTo>
                    <a:pt x="104783" y="233109"/>
                  </a:lnTo>
                  <a:lnTo>
                    <a:pt x="91419" y="235111"/>
                  </a:lnTo>
                  <a:lnTo>
                    <a:pt x="77592" y="236496"/>
                  </a:lnTo>
                  <a:lnTo>
                    <a:pt x="63798" y="237250"/>
                  </a:lnTo>
                  <a:lnTo>
                    <a:pt x="49035" y="237103"/>
                  </a:lnTo>
                  <a:lnTo>
                    <a:pt x="29777" y="234928"/>
                  </a:lnTo>
                  <a:lnTo>
                    <a:pt x="0" y="2289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958922" y="1558217"/>
              <a:ext cx="216116" cy="193995"/>
            </a:xfrm>
            <a:custGeom>
              <a:avLst/>
              <a:gdLst/>
              <a:ahLst/>
              <a:cxnLst/>
              <a:rect l="0" t="0" r="0" b="0"/>
              <a:pathLst>
                <a:path w="216116" h="193995">
                  <a:moveTo>
                    <a:pt x="94757" y="0"/>
                  </a:moveTo>
                  <a:lnTo>
                    <a:pt x="86022" y="5935"/>
                  </a:lnTo>
                  <a:lnTo>
                    <a:pt x="78315" y="12139"/>
                  </a:lnTo>
                  <a:lnTo>
                    <a:pt x="70913" y="19235"/>
                  </a:lnTo>
                  <a:lnTo>
                    <a:pt x="63652" y="27175"/>
                  </a:lnTo>
                  <a:lnTo>
                    <a:pt x="56473" y="35822"/>
                  </a:lnTo>
                  <a:lnTo>
                    <a:pt x="49353" y="45016"/>
                  </a:lnTo>
                  <a:lnTo>
                    <a:pt x="42435" y="54616"/>
                  </a:lnTo>
                  <a:lnTo>
                    <a:pt x="36017" y="64506"/>
                  </a:lnTo>
                  <a:lnTo>
                    <a:pt x="30229" y="74604"/>
                  </a:lnTo>
                  <a:lnTo>
                    <a:pt x="25359" y="85010"/>
                  </a:lnTo>
                  <a:lnTo>
                    <a:pt x="21919" y="95987"/>
                  </a:lnTo>
                  <a:lnTo>
                    <a:pt x="20057" y="107626"/>
                  </a:lnTo>
                  <a:lnTo>
                    <a:pt x="19774" y="119545"/>
                  </a:lnTo>
                  <a:lnTo>
                    <a:pt x="21097" y="131013"/>
                  </a:lnTo>
                  <a:lnTo>
                    <a:pt x="23875" y="141651"/>
                  </a:lnTo>
                  <a:lnTo>
                    <a:pt x="27839" y="151419"/>
                  </a:lnTo>
                  <a:lnTo>
                    <a:pt x="32708" y="160441"/>
                  </a:lnTo>
                  <a:lnTo>
                    <a:pt x="38252" y="168871"/>
                  </a:lnTo>
                  <a:lnTo>
                    <a:pt x="44768" y="176532"/>
                  </a:lnTo>
                  <a:lnTo>
                    <a:pt x="53038" y="182934"/>
                  </a:lnTo>
                  <a:lnTo>
                    <a:pt x="63347" y="187905"/>
                  </a:lnTo>
                  <a:lnTo>
                    <a:pt x="75526" y="191413"/>
                  </a:lnTo>
                  <a:lnTo>
                    <a:pt x="89222" y="193403"/>
                  </a:lnTo>
                  <a:lnTo>
                    <a:pt x="104058" y="193994"/>
                  </a:lnTo>
                  <a:lnTo>
                    <a:pt x="119390" y="193273"/>
                  </a:lnTo>
                  <a:lnTo>
                    <a:pt x="134363" y="191203"/>
                  </a:lnTo>
                  <a:lnTo>
                    <a:pt x="148526" y="187882"/>
                  </a:lnTo>
                  <a:lnTo>
                    <a:pt x="161490" y="183367"/>
                  </a:lnTo>
                  <a:lnTo>
                    <a:pt x="172752" y="177587"/>
                  </a:lnTo>
                  <a:lnTo>
                    <a:pt x="182216" y="170626"/>
                  </a:lnTo>
                  <a:lnTo>
                    <a:pt x="190098" y="162680"/>
                  </a:lnTo>
                  <a:lnTo>
                    <a:pt x="196724" y="153976"/>
                  </a:lnTo>
                  <a:lnTo>
                    <a:pt x="202407" y="144706"/>
                  </a:lnTo>
                  <a:lnTo>
                    <a:pt x="207245" y="134702"/>
                  </a:lnTo>
                  <a:lnTo>
                    <a:pt x="211132" y="123469"/>
                  </a:lnTo>
                  <a:lnTo>
                    <a:pt x="214075" y="110850"/>
                  </a:lnTo>
                  <a:lnTo>
                    <a:pt x="215883" y="97459"/>
                  </a:lnTo>
                  <a:lnTo>
                    <a:pt x="216115" y="84464"/>
                  </a:lnTo>
                  <a:lnTo>
                    <a:pt x="214669" y="72501"/>
                  </a:lnTo>
                  <a:lnTo>
                    <a:pt x="211579" y="61521"/>
                  </a:lnTo>
                  <a:lnTo>
                    <a:pt x="206837" y="51079"/>
                  </a:lnTo>
                  <a:lnTo>
                    <a:pt x="200611" y="40843"/>
                  </a:lnTo>
                  <a:lnTo>
                    <a:pt x="193178" y="30967"/>
                  </a:lnTo>
                  <a:lnTo>
                    <a:pt x="184826" y="22001"/>
                  </a:lnTo>
                  <a:lnTo>
                    <a:pt x="175800" y="14194"/>
                  </a:lnTo>
                  <a:lnTo>
                    <a:pt x="166132" y="7815"/>
                  </a:lnTo>
                  <a:lnTo>
                    <a:pt x="155658" y="3286"/>
                  </a:lnTo>
                  <a:lnTo>
                    <a:pt x="144351" y="661"/>
                  </a:lnTo>
                  <a:lnTo>
                    <a:pt x="132317" y="19"/>
                  </a:lnTo>
                  <a:lnTo>
                    <a:pt x="119706" y="1625"/>
                  </a:lnTo>
                  <a:lnTo>
                    <a:pt x="106670" y="5398"/>
                  </a:lnTo>
                  <a:lnTo>
                    <a:pt x="93493" y="10675"/>
                  </a:lnTo>
                  <a:lnTo>
                    <a:pt x="80573" y="16431"/>
                  </a:lnTo>
                  <a:lnTo>
                    <a:pt x="68111" y="22043"/>
                  </a:lnTo>
                  <a:lnTo>
                    <a:pt x="56287" y="27603"/>
                  </a:lnTo>
                  <a:lnTo>
                    <a:pt x="45338" y="33702"/>
                  </a:lnTo>
                  <a:lnTo>
                    <a:pt x="35316" y="40644"/>
                  </a:lnTo>
                  <a:lnTo>
                    <a:pt x="26403" y="47981"/>
                  </a:lnTo>
                  <a:lnTo>
                    <a:pt x="18136" y="55394"/>
                  </a:lnTo>
                  <a:lnTo>
                    <a:pt x="9787" y="6354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622217" y="1379233"/>
            <a:ext cx="105286" cy="94757"/>
            <a:chOff x="5622217" y="1379233"/>
            <a:chExt cx="105286" cy="94757"/>
          </a:xfrm>
        </p:grpSpPr>
        <p:sp>
          <p:nvSpPr>
            <p:cNvPr id="59" name="Freeform 58"/>
            <p:cNvSpPr/>
            <p:nvPr/>
          </p:nvSpPr>
          <p:spPr>
            <a:xfrm>
              <a:off x="5622217" y="137923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550" y="67"/>
                  </a:lnTo>
                  <a:lnTo>
                    <a:pt x="82422" y="707"/>
                  </a:lnTo>
                  <a:lnTo>
                    <a:pt x="70833" y="1999"/>
                  </a:lnTo>
                  <a:lnTo>
                    <a:pt x="58915" y="3694"/>
                  </a:lnTo>
                  <a:lnTo>
                    <a:pt x="45796" y="5545"/>
                  </a:lnTo>
                  <a:lnTo>
                    <a:pt x="28084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74860" y="1452932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43824" y="2971"/>
                  </a:lnTo>
                  <a:lnTo>
                    <a:pt x="34713" y="6293"/>
                  </a:lnTo>
                  <a:lnTo>
                    <a:pt x="21865" y="1153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959129" y="971525"/>
            <a:ext cx="768582" cy="850845"/>
            <a:chOff x="5959129" y="971525"/>
            <a:chExt cx="768582" cy="850845"/>
          </a:xfrm>
        </p:grpSpPr>
        <p:sp>
          <p:nvSpPr>
            <p:cNvPr id="62" name="Freeform 61"/>
            <p:cNvSpPr/>
            <p:nvPr/>
          </p:nvSpPr>
          <p:spPr>
            <a:xfrm>
              <a:off x="6197474" y="971525"/>
              <a:ext cx="214382" cy="331401"/>
            </a:xfrm>
            <a:custGeom>
              <a:avLst/>
              <a:gdLst/>
              <a:ahLst/>
              <a:cxnLst/>
              <a:rect l="0" t="0" r="0" b="0"/>
              <a:pathLst>
                <a:path w="214382" h="331401">
                  <a:moveTo>
                    <a:pt x="214381" y="49739"/>
                  </a:moveTo>
                  <a:lnTo>
                    <a:pt x="208514" y="55606"/>
                  </a:lnTo>
                  <a:lnTo>
                    <a:pt x="202949" y="61171"/>
                  </a:lnTo>
                  <a:lnTo>
                    <a:pt x="197150" y="66970"/>
                  </a:lnTo>
                  <a:lnTo>
                    <a:pt x="191068" y="73050"/>
                  </a:lnTo>
                  <a:lnTo>
                    <a:pt x="184739" y="79381"/>
                  </a:lnTo>
                  <a:lnTo>
                    <a:pt x="178211" y="85909"/>
                  </a:lnTo>
                  <a:lnTo>
                    <a:pt x="171535" y="92585"/>
                  </a:lnTo>
                  <a:lnTo>
                    <a:pt x="164752" y="99367"/>
                  </a:lnTo>
                  <a:lnTo>
                    <a:pt x="157895" y="106229"/>
                  </a:lnTo>
                  <a:lnTo>
                    <a:pt x="150985" y="113312"/>
                  </a:lnTo>
                  <a:lnTo>
                    <a:pt x="144040" y="120905"/>
                  </a:lnTo>
                  <a:lnTo>
                    <a:pt x="137071" y="129128"/>
                  </a:lnTo>
                  <a:lnTo>
                    <a:pt x="130085" y="137939"/>
                  </a:lnTo>
                  <a:lnTo>
                    <a:pt x="123089" y="147232"/>
                  </a:lnTo>
                  <a:lnTo>
                    <a:pt x="116084" y="156892"/>
                  </a:lnTo>
                  <a:lnTo>
                    <a:pt x="109075" y="166819"/>
                  </a:lnTo>
                  <a:lnTo>
                    <a:pt x="102063" y="176936"/>
                  </a:lnTo>
                  <a:lnTo>
                    <a:pt x="95053" y="187185"/>
                  </a:lnTo>
                  <a:lnTo>
                    <a:pt x="88210" y="197524"/>
                  </a:lnTo>
                  <a:lnTo>
                    <a:pt x="81841" y="207925"/>
                  </a:lnTo>
                  <a:lnTo>
                    <a:pt x="76072" y="218368"/>
                  </a:lnTo>
                  <a:lnTo>
                    <a:pt x="70707" y="228839"/>
                  </a:lnTo>
                  <a:lnTo>
                    <a:pt x="65337" y="239329"/>
                  </a:lnTo>
                  <a:lnTo>
                    <a:pt x="59725" y="249832"/>
                  </a:lnTo>
                  <a:lnTo>
                    <a:pt x="53972" y="260343"/>
                  </a:lnTo>
                  <a:lnTo>
                    <a:pt x="48410" y="270860"/>
                  </a:lnTo>
                  <a:lnTo>
                    <a:pt x="43236" y="281377"/>
                  </a:lnTo>
                  <a:lnTo>
                    <a:pt x="38966" y="291727"/>
                  </a:lnTo>
                  <a:lnTo>
                    <a:pt x="36468" y="301604"/>
                  </a:lnTo>
                  <a:lnTo>
                    <a:pt x="36060" y="310863"/>
                  </a:lnTo>
                  <a:lnTo>
                    <a:pt x="37738" y="319046"/>
                  </a:lnTo>
                  <a:lnTo>
                    <a:pt x="41450" y="325332"/>
                  </a:lnTo>
                  <a:lnTo>
                    <a:pt x="46940" y="329440"/>
                  </a:lnTo>
                  <a:lnTo>
                    <a:pt x="53693" y="331400"/>
                  </a:lnTo>
                  <a:lnTo>
                    <a:pt x="61046" y="331286"/>
                  </a:lnTo>
                  <a:lnTo>
                    <a:pt x="68579" y="329359"/>
                  </a:lnTo>
                  <a:lnTo>
                    <a:pt x="76261" y="325983"/>
                  </a:lnTo>
                  <a:lnTo>
                    <a:pt x="84330" y="321518"/>
                  </a:lnTo>
                  <a:lnTo>
                    <a:pt x="92903" y="316254"/>
                  </a:lnTo>
                  <a:lnTo>
                    <a:pt x="101796" y="310095"/>
                  </a:lnTo>
                  <a:lnTo>
                    <a:pt x="110621" y="302599"/>
                  </a:lnTo>
                  <a:lnTo>
                    <a:pt x="119148" y="293632"/>
                  </a:lnTo>
                  <a:lnTo>
                    <a:pt x="127161" y="283507"/>
                  </a:lnTo>
                  <a:lnTo>
                    <a:pt x="134391" y="272793"/>
                  </a:lnTo>
                  <a:lnTo>
                    <a:pt x="140760" y="261883"/>
                  </a:lnTo>
                  <a:lnTo>
                    <a:pt x="146036" y="250965"/>
                  </a:lnTo>
                  <a:lnTo>
                    <a:pt x="149757" y="240109"/>
                  </a:lnTo>
                  <a:lnTo>
                    <a:pt x="151811" y="229332"/>
                  </a:lnTo>
                  <a:lnTo>
                    <a:pt x="152225" y="218792"/>
                  </a:lnTo>
                  <a:lnTo>
                    <a:pt x="150990" y="208780"/>
                  </a:lnTo>
                  <a:lnTo>
                    <a:pt x="148268" y="199413"/>
                  </a:lnTo>
                  <a:lnTo>
                    <a:pt x="144170" y="190646"/>
                  </a:lnTo>
                  <a:lnTo>
                    <a:pt x="138679" y="182371"/>
                  </a:lnTo>
                  <a:lnTo>
                    <a:pt x="131909" y="174469"/>
                  </a:lnTo>
                  <a:lnTo>
                    <a:pt x="123925" y="166839"/>
                  </a:lnTo>
                  <a:lnTo>
                    <a:pt x="114663" y="159402"/>
                  </a:lnTo>
                  <a:lnTo>
                    <a:pt x="104219" y="152099"/>
                  </a:lnTo>
                  <a:lnTo>
                    <a:pt x="93121" y="144887"/>
                  </a:lnTo>
                  <a:lnTo>
                    <a:pt x="82213" y="137739"/>
                  </a:lnTo>
                  <a:lnTo>
                    <a:pt x="71949" y="130638"/>
                  </a:lnTo>
                  <a:lnTo>
                    <a:pt x="62264" y="123733"/>
                  </a:lnTo>
                  <a:lnTo>
                    <a:pt x="52765" y="117323"/>
                  </a:lnTo>
                  <a:lnTo>
                    <a:pt x="43197" y="111522"/>
                  </a:lnTo>
                  <a:lnTo>
                    <a:pt x="33788" y="105966"/>
                  </a:lnTo>
                  <a:lnTo>
                    <a:pt x="25141" y="99935"/>
                  </a:lnTo>
                  <a:lnTo>
                    <a:pt x="17549" y="93053"/>
                  </a:lnTo>
                  <a:lnTo>
                    <a:pt x="11145" y="85124"/>
                  </a:lnTo>
                  <a:lnTo>
                    <a:pt x="6067" y="75964"/>
                  </a:lnTo>
                  <a:lnTo>
                    <a:pt x="2261" y="65621"/>
                  </a:lnTo>
                  <a:lnTo>
                    <a:pt x="11" y="54607"/>
                  </a:lnTo>
                  <a:lnTo>
                    <a:pt x="0" y="43762"/>
                  </a:lnTo>
                  <a:lnTo>
                    <a:pt x="2408" y="33559"/>
                  </a:lnTo>
                  <a:lnTo>
                    <a:pt x="7296" y="24425"/>
                  </a:lnTo>
                  <a:lnTo>
                    <a:pt x="14847" y="16894"/>
                  </a:lnTo>
                  <a:lnTo>
                    <a:pt x="24887" y="11093"/>
                  </a:lnTo>
                  <a:lnTo>
                    <a:pt x="36830" y="6825"/>
                  </a:lnTo>
                  <a:lnTo>
                    <a:pt x="49893" y="3779"/>
                  </a:lnTo>
                  <a:lnTo>
                    <a:pt x="63519" y="1653"/>
                  </a:lnTo>
                  <a:lnTo>
                    <a:pt x="77239" y="356"/>
                  </a:lnTo>
                  <a:lnTo>
                    <a:pt x="90597" y="0"/>
                  </a:lnTo>
                  <a:lnTo>
                    <a:pt x="103387" y="577"/>
                  </a:lnTo>
                  <a:lnTo>
                    <a:pt x="115450" y="2115"/>
                  </a:lnTo>
                  <a:lnTo>
                    <a:pt x="126566" y="4751"/>
                  </a:lnTo>
                  <a:lnTo>
                    <a:pt x="136705" y="8443"/>
                  </a:lnTo>
                  <a:lnTo>
                    <a:pt x="145698" y="12721"/>
                  </a:lnTo>
                  <a:lnTo>
                    <a:pt x="154028" y="17194"/>
                  </a:lnTo>
                  <a:lnTo>
                    <a:pt x="162429" y="22253"/>
                  </a:lnTo>
                  <a:lnTo>
                    <a:pt x="172267" y="28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27050" y="1063378"/>
              <a:ext cx="238839" cy="231393"/>
            </a:xfrm>
            <a:custGeom>
              <a:avLst/>
              <a:gdLst/>
              <a:ahLst/>
              <a:cxnLst/>
              <a:rect l="0" t="0" r="0" b="0"/>
              <a:pathLst>
                <a:path w="238839" h="231393">
                  <a:moveTo>
                    <a:pt x="132203" y="0"/>
                  </a:moveTo>
                  <a:lnTo>
                    <a:pt x="123402" y="2934"/>
                  </a:lnTo>
                  <a:lnTo>
                    <a:pt x="115056" y="5716"/>
                  </a:lnTo>
                  <a:lnTo>
                    <a:pt x="106356" y="8624"/>
                  </a:lnTo>
                  <a:lnTo>
                    <a:pt x="97236" y="12010"/>
                  </a:lnTo>
                  <a:lnTo>
                    <a:pt x="87741" y="16472"/>
                  </a:lnTo>
                  <a:lnTo>
                    <a:pt x="77954" y="22243"/>
                  </a:lnTo>
                  <a:lnTo>
                    <a:pt x="68113" y="29232"/>
                  </a:lnTo>
                  <a:lnTo>
                    <a:pt x="58587" y="37216"/>
                  </a:lnTo>
                  <a:lnTo>
                    <a:pt x="49558" y="45961"/>
                  </a:lnTo>
                  <a:lnTo>
                    <a:pt x="41193" y="55426"/>
                  </a:lnTo>
                  <a:lnTo>
                    <a:pt x="33719" y="65755"/>
                  </a:lnTo>
                  <a:lnTo>
                    <a:pt x="27175" y="76957"/>
                  </a:lnTo>
                  <a:lnTo>
                    <a:pt x="21440" y="88749"/>
                  </a:lnTo>
                  <a:lnTo>
                    <a:pt x="16346" y="100664"/>
                  </a:lnTo>
                  <a:lnTo>
                    <a:pt x="11734" y="112423"/>
                  </a:lnTo>
                  <a:lnTo>
                    <a:pt x="7636" y="124099"/>
                  </a:lnTo>
                  <a:lnTo>
                    <a:pt x="4254" y="136005"/>
                  </a:lnTo>
                  <a:lnTo>
                    <a:pt x="1654" y="148303"/>
                  </a:lnTo>
                  <a:lnTo>
                    <a:pt x="77" y="160681"/>
                  </a:lnTo>
                  <a:lnTo>
                    <a:pt x="0" y="172465"/>
                  </a:lnTo>
                  <a:lnTo>
                    <a:pt x="1550" y="183319"/>
                  </a:lnTo>
                  <a:lnTo>
                    <a:pt x="4711" y="193234"/>
                  </a:lnTo>
                  <a:lnTo>
                    <a:pt x="9499" y="202354"/>
                  </a:lnTo>
                  <a:lnTo>
                    <a:pt x="15762" y="210846"/>
                  </a:lnTo>
                  <a:lnTo>
                    <a:pt x="23389" y="218379"/>
                  </a:lnTo>
                  <a:lnTo>
                    <a:pt x="32403" y="224162"/>
                  </a:lnTo>
                  <a:lnTo>
                    <a:pt x="42687" y="227909"/>
                  </a:lnTo>
                  <a:lnTo>
                    <a:pt x="54015" y="229951"/>
                  </a:lnTo>
                  <a:lnTo>
                    <a:pt x="66141" y="230949"/>
                  </a:lnTo>
                  <a:lnTo>
                    <a:pt x="78849" y="231392"/>
                  </a:lnTo>
                  <a:lnTo>
                    <a:pt x="91805" y="231236"/>
                  </a:lnTo>
                  <a:lnTo>
                    <a:pt x="104576" y="230008"/>
                  </a:lnTo>
                  <a:lnTo>
                    <a:pt x="116942" y="227518"/>
                  </a:lnTo>
                  <a:lnTo>
                    <a:pt x="128873" y="223864"/>
                  </a:lnTo>
                  <a:lnTo>
                    <a:pt x="140424" y="219262"/>
                  </a:lnTo>
                  <a:lnTo>
                    <a:pt x="151674" y="213941"/>
                  </a:lnTo>
                  <a:lnTo>
                    <a:pt x="162536" y="208097"/>
                  </a:lnTo>
                  <a:lnTo>
                    <a:pt x="172764" y="201882"/>
                  </a:lnTo>
                  <a:lnTo>
                    <a:pt x="182277" y="195404"/>
                  </a:lnTo>
                  <a:lnTo>
                    <a:pt x="191140" y="188582"/>
                  </a:lnTo>
                  <a:lnTo>
                    <a:pt x="199481" y="181163"/>
                  </a:lnTo>
                  <a:lnTo>
                    <a:pt x="207422" y="173058"/>
                  </a:lnTo>
                  <a:lnTo>
                    <a:pt x="214908" y="164326"/>
                  </a:lnTo>
                  <a:lnTo>
                    <a:pt x="221717" y="155085"/>
                  </a:lnTo>
                  <a:lnTo>
                    <a:pt x="227771" y="145456"/>
                  </a:lnTo>
                  <a:lnTo>
                    <a:pt x="232820" y="135379"/>
                  </a:lnTo>
                  <a:lnTo>
                    <a:pt x="236380" y="124630"/>
                  </a:lnTo>
                  <a:lnTo>
                    <a:pt x="238328" y="113143"/>
                  </a:lnTo>
                  <a:lnTo>
                    <a:pt x="238838" y="101158"/>
                  </a:lnTo>
                  <a:lnTo>
                    <a:pt x="238200" y="89113"/>
                  </a:lnTo>
                  <a:lnTo>
                    <a:pt x="236695" y="77275"/>
                  </a:lnTo>
                  <a:lnTo>
                    <a:pt x="234400" y="65886"/>
                  </a:lnTo>
                  <a:lnTo>
                    <a:pt x="231190" y="55238"/>
                  </a:lnTo>
                  <a:lnTo>
                    <a:pt x="227061" y="45420"/>
                  </a:lnTo>
                  <a:lnTo>
                    <a:pt x="221816" y="36676"/>
                  </a:lnTo>
                  <a:lnTo>
                    <a:pt x="215005" y="29472"/>
                  </a:lnTo>
                  <a:lnTo>
                    <a:pt x="206525" y="23923"/>
                  </a:lnTo>
                  <a:lnTo>
                    <a:pt x="196405" y="19840"/>
                  </a:lnTo>
                  <a:lnTo>
                    <a:pt x="184637" y="16925"/>
                  </a:lnTo>
                  <a:lnTo>
                    <a:pt x="171392" y="14890"/>
                  </a:lnTo>
                  <a:lnTo>
                    <a:pt x="157110" y="13656"/>
                  </a:lnTo>
                  <a:lnTo>
                    <a:pt x="142385" y="13344"/>
                  </a:lnTo>
                  <a:lnTo>
                    <a:pt x="127611" y="13945"/>
                  </a:lnTo>
                  <a:lnTo>
                    <a:pt x="113360" y="15367"/>
                  </a:lnTo>
                  <a:lnTo>
                    <a:pt x="98975" y="17750"/>
                  </a:lnTo>
                  <a:lnTo>
                    <a:pt x="82082" y="22421"/>
                  </a:lnTo>
                  <a:lnTo>
                    <a:pt x="58504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59129" y="1337134"/>
              <a:ext cx="768582" cy="21043"/>
            </a:xfrm>
            <a:custGeom>
              <a:avLst/>
              <a:gdLst/>
              <a:ahLst/>
              <a:cxnLst/>
              <a:rect l="0" t="0" r="0" b="0"/>
              <a:pathLst>
                <a:path w="768582" h="21043">
                  <a:moveTo>
                    <a:pt x="768581" y="10513"/>
                  </a:moveTo>
                  <a:lnTo>
                    <a:pt x="756846" y="10513"/>
                  </a:lnTo>
                  <a:lnTo>
                    <a:pt x="745716" y="10513"/>
                  </a:lnTo>
                  <a:lnTo>
                    <a:pt x="734118" y="10513"/>
                  </a:lnTo>
                  <a:lnTo>
                    <a:pt x="721956" y="10513"/>
                  </a:lnTo>
                  <a:lnTo>
                    <a:pt x="709297" y="10513"/>
                  </a:lnTo>
                  <a:lnTo>
                    <a:pt x="696241" y="10513"/>
                  </a:lnTo>
                  <a:lnTo>
                    <a:pt x="682888" y="10513"/>
                  </a:lnTo>
                  <a:lnTo>
                    <a:pt x="669324" y="10513"/>
                  </a:lnTo>
                  <a:lnTo>
                    <a:pt x="655605" y="10513"/>
                  </a:lnTo>
                  <a:lnTo>
                    <a:pt x="641613" y="10513"/>
                  </a:lnTo>
                  <a:lnTo>
                    <a:pt x="627074" y="10513"/>
                  </a:lnTo>
                  <a:lnTo>
                    <a:pt x="611881" y="10513"/>
                  </a:lnTo>
                  <a:lnTo>
                    <a:pt x="596084" y="10513"/>
                  </a:lnTo>
                  <a:lnTo>
                    <a:pt x="579795" y="10513"/>
                  </a:lnTo>
                  <a:lnTo>
                    <a:pt x="563131" y="10508"/>
                  </a:lnTo>
                  <a:lnTo>
                    <a:pt x="546195" y="10336"/>
                  </a:lnTo>
                  <a:lnTo>
                    <a:pt x="529066" y="9687"/>
                  </a:lnTo>
                  <a:lnTo>
                    <a:pt x="511803" y="8439"/>
                  </a:lnTo>
                  <a:lnTo>
                    <a:pt x="494447" y="6786"/>
                  </a:lnTo>
                  <a:lnTo>
                    <a:pt x="477029" y="5138"/>
                  </a:lnTo>
                  <a:lnTo>
                    <a:pt x="459564" y="3735"/>
                  </a:lnTo>
                  <a:lnTo>
                    <a:pt x="441902" y="2642"/>
                  </a:lnTo>
                  <a:lnTo>
                    <a:pt x="423746" y="1834"/>
                  </a:lnTo>
                  <a:lnTo>
                    <a:pt x="404971" y="1256"/>
                  </a:lnTo>
                  <a:lnTo>
                    <a:pt x="385615" y="851"/>
                  </a:lnTo>
                  <a:lnTo>
                    <a:pt x="365784" y="572"/>
                  </a:lnTo>
                  <a:lnTo>
                    <a:pt x="345592" y="381"/>
                  </a:lnTo>
                  <a:lnTo>
                    <a:pt x="325304" y="251"/>
                  </a:lnTo>
                  <a:lnTo>
                    <a:pt x="305304" y="163"/>
                  </a:lnTo>
                  <a:lnTo>
                    <a:pt x="285782" y="104"/>
                  </a:lnTo>
                  <a:lnTo>
                    <a:pt x="266911" y="65"/>
                  </a:lnTo>
                  <a:lnTo>
                    <a:pt x="248925" y="38"/>
                  </a:lnTo>
                  <a:lnTo>
                    <a:pt x="231858" y="20"/>
                  </a:lnTo>
                  <a:lnTo>
                    <a:pt x="215430" y="8"/>
                  </a:lnTo>
                  <a:lnTo>
                    <a:pt x="199163" y="1"/>
                  </a:lnTo>
                  <a:lnTo>
                    <a:pt x="182777" y="0"/>
                  </a:lnTo>
                  <a:lnTo>
                    <a:pt x="166499" y="169"/>
                  </a:lnTo>
                  <a:lnTo>
                    <a:pt x="150943" y="815"/>
                  </a:lnTo>
                  <a:lnTo>
                    <a:pt x="136398" y="2062"/>
                  </a:lnTo>
                  <a:lnTo>
                    <a:pt x="122682" y="3714"/>
                  </a:lnTo>
                  <a:lnTo>
                    <a:pt x="109325" y="5361"/>
                  </a:lnTo>
                  <a:lnTo>
                    <a:pt x="96004" y="6764"/>
                  </a:lnTo>
                  <a:lnTo>
                    <a:pt x="82582" y="7856"/>
                  </a:lnTo>
                  <a:lnTo>
                    <a:pt x="69025" y="8664"/>
                  </a:lnTo>
                  <a:lnTo>
                    <a:pt x="55359" y="9246"/>
                  </a:lnTo>
                  <a:lnTo>
                    <a:pt x="42219" y="9854"/>
                  </a:lnTo>
                  <a:lnTo>
                    <a:pt x="29524" y="11079"/>
                  </a:lnTo>
                  <a:lnTo>
                    <a:pt x="16162" y="14150"/>
                  </a:lnTo>
                  <a:lnTo>
                    <a:pt x="0" y="21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17056" y="1495046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" y="0"/>
                  </a:moveTo>
                  <a:lnTo>
                    <a:pt x="0" y="11869"/>
                  </a:lnTo>
                  <a:lnTo>
                    <a:pt x="1" y="24279"/>
                  </a:lnTo>
                  <a:lnTo>
                    <a:pt x="5" y="38457"/>
                  </a:lnTo>
                  <a:lnTo>
                    <a:pt x="178" y="53819"/>
                  </a:lnTo>
                  <a:lnTo>
                    <a:pt x="827" y="69167"/>
                  </a:lnTo>
                  <a:lnTo>
                    <a:pt x="2075" y="83809"/>
                  </a:lnTo>
                  <a:lnTo>
                    <a:pt x="3728" y="98051"/>
                  </a:lnTo>
                  <a:lnTo>
                    <a:pt x="5376" y="112885"/>
                  </a:lnTo>
                  <a:lnTo>
                    <a:pt x="6779" y="128859"/>
                  </a:lnTo>
                  <a:lnTo>
                    <a:pt x="7872" y="145874"/>
                  </a:lnTo>
                  <a:lnTo>
                    <a:pt x="8680" y="163461"/>
                  </a:lnTo>
                  <a:lnTo>
                    <a:pt x="9258" y="181258"/>
                  </a:lnTo>
                  <a:lnTo>
                    <a:pt x="9663" y="198922"/>
                  </a:lnTo>
                  <a:lnTo>
                    <a:pt x="9942" y="216075"/>
                  </a:lnTo>
                  <a:lnTo>
                    <a:pt x="10133" y="232565"/>
                  </a:lnTo>
                  <a:lnTo>
                    <a:pt x="10263" y="248402"/>
                  </a:lnTo>
                  <a:lnTo>
                    <a:pt x="10366" y="265526"/>
                  </a:lnTo>
                  <a:lnTo>
                    <a:pt x="10449" y="288796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60742" y="1489393"/>
              <a:ext cx="230057" cy="332977"/>
            </a:xfrm>
            <a:custGeom>
              <a:avLst/>
              <a:gdLst/>
              <a:ahLst/>
              <a:cxnLst/>
              <a:rect l="0" t="0" r="0" b="0"/>
              <a:pathLst>
                <a:path w="230057" h="332977">
                  <a:moveTo>
                    <a:pt x="30014" y="58296"/>
                  </a:moveTo>
                  <a:lnTo>
                    <a:pt x="33014" y="49561"/>
                  </a:lnTo>
                  <a:lnTo>
                    <a:pt x="36437" y="41855"/>
                  </a:lnTo>
                  <a:lnTo>
                    <a:pt x="40633" y="34453"/>
                  </a:lnTo>
                  <a:lnTo>
                    <a:pt x="45533" y="27192"/>
                  </a:lnTo>
                  <a:lnTo>
                    <a:pt x="51014" y="20013"/>
                  </a:lnTo>
                  <a:lnTo>
                    <a:pt x="56945" y="12906"/>
                  </a:lnTo>
                  <a:lnTo>
                    <a:pt x="63207" y="6507"/>
                  </a:lnTo>
                  <a:lnTo>
                    <a:pt x="69705" y="2033"/>
                  </a:lnTo>
                  <a:lnTo>
                    <a:pt x="76370" y="0"/>
                  </a:lnTo>
                  <a:lnTo>
                    <a:pt x="83148" y="434"/>
                  </a:lnTo>
                  <a:lnTo>
                    <a:pt x="90005" y="3235"/>
                  </a:lnTo>
                  <a:lnTo>
                    <a:pt x="96911" y="8084"/>
                  </a:lnTo>
                  <a:lnTo>
                    <a:pt x="103684" y="14558"/>
                  </a:lnTo>
                  <a:lnTo>
                    <a:pt x="110006" y="22249"/>
                  </a:lnTo>
                  <a:lnTo>
                    <a:pt x="115734" y="30824"/>
                  </a:lnTo>
                  <a:lnTo>
                    <a:pt x="120733" y="40187"/>
                  </a:lnTo>
                  <a:lnTo>
                    <a:pt x="124792" y="50456"/>
                  </a:lnTo>
                  <a:lnTo>
                    <a:pt x="127897" y="61624"/>
                  </a:lnTo>
                  <a:lnTo>
                    <a:pt x="130339" y="73566"/>
                  </a:lnTo>
                  <a:lnTo>
                    <a:pt x="132600" y="86114"/>
                  </a:lnTo>
                  <a:lnTo>
                    <a:pt x="134976" y="99117"/>
                  </a:lnTo>
                  <a:lnTo>
                    <a:pt x="137404" y="112612"/>
                  </a:lnTo>
                  <a:lnTo>
                    <a:pt x="139581" y="126811"/>
                  </a:lnTo>
                  <a:lnTo>
                    <a:pt x="141338" y="141771"/>
                  </a:lnTo>
                  <a:lnTo>
                    <a:pt x="142499" y="157411"/>
                  </a:lnTo>
                  <a:lnTo>
                    <a:pt x="142822" y="173595"/>
                  </a:lnTo>
                  <a:lnTo>
                    <a:pt x="142256" y="190179"/>
                  </a:lnTo>
                  <a:lnTo>
                    <a:pt x="140909" y="206723"/>
                  </a:lnTo>
                  <a:lnTo>
                    <a:pt x="138941" y="222523"/>
                  </a:lnTo>
                  <a:lnTo>
                    <a:pt x="136505" y="237254"/>
                  </a:lnTo>
                  <a:lnTo>
                    <a:pt x="133565" y="250771"/>
                  </a:lnTo>
                  <a:lnTo>
                    <a:pt x="129914" y="262938"/>
                  </a:lnTo>
                  <a:lnTo>
                    <a:pt x="125496" y="273828"/>
                  </a:lnTo>
                  <a:lnTo>
                    <a:pt x="120393" y="283651"/>
                  </a:lnTo>
                  <a:lnTo>
                    <a:pt x="114743" y="292651"/>
                  </a:lnTo>
                  <a:lnTo>
                    <a:pt x="108678" y="301041"/>
                  </a:lnTo>
                  <a:lnTo>
                    <a:pt x="102148" y="308833"/>
                  </a:lnTo>
                  <a:lnTo>
                    <a:pt x="94932" y="315847"/>
                  </a:lnTo>
                  <a:lnTo>
                    <a:pt x="86967" y="322039"/>
                  </a:lnTo>
                  <a:lnTo>
                    <a:pt x="78329" y="327181"/>
                  </a:lnTo>
                  <a:lnTo>
                    <a:pt x="69153" y="330804"/>
                  </a:lnTo>
                  <a:lnTo>
                    <a:pt x="59577" y="332783"/>
                  </a:lnTo>
                  <a:lnTo>
                    <a:pt x="49875" y="332976"/>
                  </a:lnTo>
                  <a:lnTo>
                    <a:pt x="40442" y="331060"/>
                  </a:lnTo>
                  <a:lnTo>
                    <a:pt x="31474" y="327066"/>
                  </a:lnTo>
                  <a:lnTo>
                    <a:pt x="23150" y="321301"/>
                  </a:lnTo>
                  <a:lnTo>
                    <a:pt x="15704" y="314151"/>
                  </a:lnTo>
                  <a:lnTo>
                    <a:pt x="9191" y="305977"/>
                  </a:lnTo>
                  <a:lnTo>
                    <a:pt x="3987" y="297067"/>
                  </a:lnTo>
                  <a:lnTo>
                    <a:pt x="846" y="287643"/>
                  </a:lnTo>
                  <a:lnTo>
                    <a:pt x="0" y="277871"/>
                  </a:lnTo>
                  <a:lnTo>
                    <a:pt x="1381" y="268194"/>
                  </a:lnTo>
                  <a:lnTo>
                    <a:pt x="4891" y="259301"/>
                  </a:lnTo>
                  <a:lnTo>
                    <a:pt x="10256" y="251511"/>
                  </a:lnTo>
                  <a:lnTo>
                    <a:pt x="17263" y="244960"/>
                  </a:lnTo>
                  <a:lnTo>
                    <a:pt x="25852" y="239774"/>
                  </a:lnTo>
                  <a:lnTo>
                    <a:pt x="35842" y="235888"/>
                  </a:lnTo>
                  <a:lnTo>
                    <a:pt x="46802" y="233413"/>
                  </a:lnTo>
                  <a:lnTo>
                    <a:pt x="58149" y="232717"/>
                  </a:lnTo>
                  <a:lnTo>
                    <a:pt x="69519" y="233840"/>
                  </a:lnTo>
                  <a:lnTo>
                    <a:pt x="80763" y="236541"/>
                  </a:lnTo>
                  <a:lnTo>
                    <a:pt x="91847" y="240487"/>
                  </a:lnTo>
                  <a:lnTo>
                    <a:pt x="102784" y="245361"/>
                  </a:lnTo>
                  <a:lnTo>
                    <a:pt x="113604" y="250902"/>
                  </a:lnTo>
                  <a:lnTo>
                    <a:pt x="124336" y="256913"/>
                  </a:lnTo>
                  <a:lnTo>
                    <a:pt x="135010" y="263234"/>
                  </a:lnTo>
                  <a:lnTo>
                    <a:pt x="145807" y="269273"/>
                  </a:lnTo>
                  <a:lnTo>
                    <a:pt x="157049" y="274037"/>
                  </a:lnTo>
                  <a:lnTo>
                    <a:pt x="168860" y="277092"/>
                  </a:lnTo>
                  <a:lnTo>
                    <a:pt x="180799" y="278666"/>
                  </a:lnTo>
                  <a:lnTo>
                    <a:pt x="193226" y="279527"/>
                  </a:lnTo>
                  <a:lnTo>
                    <a:pt x="208350" y="279745"/>
                  </a:lnTo>
                  <a:lnTo>
                    <a:pt x="230056" y="279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12713" y="1489617"/>
              <a:ext cx="205526" cy="319899"/>
            </a:xfrm>
            <a:custGeom>
              <a:avLst/>
              <a:gdLst/>
              <a:ahLst/>
              <a:cxnLst/>
              <a:rect l="0" t="0" r="0" b="0"/>
              <a:pathLst>
                <a:path w="205526" h="319899">
                  <a:moveTo>
                    <a:pt x="83370" y="15958"/>
                  </a:moveTo>
                  <a:lnTo>
                    <a:pt x="74635" y="19025"/>
                  </a:lnTo>
                  <a:lnTo>
                    <a:pt x="66929" y="23088"/>
                  </a:lnTo>
                  <a:lnTo>
                    <a:pt x="59531" y="28581"/>
                  </a:lnTo>
                  <a:lnTo>
                    <a:pt x="52443" y="35341"/>
                  </a:lnTo>
                  <a:lnTo>
                    <a:pt x="45912" y="43139"/>
                  </a:lnTo>
                  <a:lnTo>
                    <a:pt x="40035" y="51740"/>
                  </a:lnTo>
                  <a:lnTo>
                    <a:pt x="34598" y="61098"/>
                  </a:lnTo>
                  <a:lnTo>
                    <a:pt x="29179" y="71352"/>
                  </a:lnTo>
                  <a:lnTo>
                    <a:pt x="23540" y="82505"/>
                  </a:lnTo>
                  <a:lnTo>
                    <a:pt x="17939" y="94433"/>
                  </a:lnTo>
                  <a:lnTo>
                    <a:pt x="13010" y="106971"/>
                  </a:lnTo>
                  <a:lnTo>
                    <a:pt x="9066" y="119962"/>
                  </a:lnTo>
                  <a:lnTo>
                    <a:pt x="6096" y="133279"/>
                  </a:lnTo>
                  <a:lnTo>
                    <a:pt x="3946" y="146826"/>
                  </a:lnTo>
                  <a:lnTo>
                    <a:pt x="2427" y="160530"/>
                  </a:lnTo>
                  <a:lnTo>
                    <a:pt x="1373" y="174343"/>
                  </a:lnTo>
                  <a:lnTo>
                    <a:pt x="649" y="188230"/>
                  </a:lnTo>
                  <a:lnTo>
                    <a:pt x="161" y="202162"/>
                  </a:lnTo>
                  <a:lnTo>
                    <a:pt x="0" y="215959"/>
                  </a:lnTo>
                  <a:lnTo>
                    <a:pt x="424" y="229303"/>
                  </a:lnTo>
                  <a:lnTo>
                    <a:pt x="1531" y="242053"/>
                  </a:lnTo>
                  <a:lnTo>
                    <a:pt x="3428" y="254072"/>
                  </a:lnTo>
                  <a:lnTo>
                    <a:pt x="6306" y="265152"/>
                  </a:lnTo>
                  <a:lnTo>
                    <a:pt x="10174" y="275271"/>
                  </a:lnTo>
                  <a:lnTo>
                    <a:pt x="15060" y="284559"/>
                  </a:lnTo>
                  <a:lnTo>
                    <a:pt x="21089" y="293192"/>
                  </a:lnTo>
                  <a:lnTo>
                    <a:pt x="28219" y="301324"/>
                  </a:lnTo>
                  <a:lnTo>
                    <a:pt x="36277" y="308600"/>
                  </a:lnTo>
                  <a:lnTo>
                    <a:pt x="45056" y="314203"/>
                  </a:lnTo>
                  <a:lnTo>
                    <a:pt x="54367" y="317821"/>
                  </a:lnTo>
                  <a:lnTo>
                    <a:pt x="64059" y="319606"/>
                  </a:lnTo>
                  <a:lnTo>
                    <a:pt x="74017" y="319898"/>
                  </a:lnTo>
                  <a:lnTo>
                    <a:pt x="84155" y="319050"/>
                  </a:lnTo>
                  <a:lnTo>
                    <a:pt x="94251" y="317041"/>
                  </a:lnTo>
                  <a:lnTo>
                    <a:pt x="103956" y="313499"/>
                  </a:lnTo>
                  <a:lnTo>
                    <a:pt x="113114" y="308347"/>
                  </a:lnTo>
                  <a:lnTo>
                    <a:pt x="121737" y="301940"/>
                  </a:lnTo>
                  <a:lnTo>
                    <a:pt x="129917" y="294876"/>
                  </a:lnTo>
                  <a:lnTo>
                    <a:pt x="137749" y="287566"/>
                  </a:lnTo>
                  <a:lnTo>
                    <a:pt x="145164" y="280049"/>
                  </a:lnTo>
                  <a:lnTo>
                    <a:pt x="151924" y="272096"/>
                  </a:lnTo>
                  <a:lnTo>
                    <a:pt x="157959" y="263600"/>
                  </a:lnTo>
                  <a:lnTo>
                    <a:pt x="163504" y="254590"/>
                  </a:lnTo>
                  <a:lnTo>
                    <a:pt x="168996" y="245155"/>
                  </a:lnTo>
                  <a:lnTo>
                    <a:pt x="174688" y="235392"/>
                  </a:lnTo>
                  <a:lnTo>
                    <a:pt x="180496" y="225225"/>
                  </a:lnTo>
                  <a:lnTo>
                    <a:pt x="186095" y="214413"/>
                  </a:lnTo>
                  <a:lnTo>
                    <a:pt x="191304" y="202880"/>
                  </a:lnTo>
                  <a:lnTo>
                    <a:pt x="195935" y="190694"/>
                  </a:lnTo>
                  <a:lnTo>
                    <a:pt x="199740" y="177982"/>
                  </a:lnTo>
                  <a:lnTo>
                    <a:pt x="202662" y="164874"/>
                  </a:lnTo>
                  <a:lnTo>
                    <a:pt x="204639" y="151478"/>
                  </a:lnTo>
                  <a:lnTo>
                    <a:pt x="205525" y="137880"/>
                  </a:lnTo>
                  <a:lnTo>
                    <a:pt x="205344" y="124144"/>
                  </a:lnTo>
                  <a:lnTo>
                    <a:pt x="204257" y="110481"/>
                  </a:lnTo>
                  <a:lnTo>
                    <a:pt x="202466" y="97227"/>
                  </a:lnTo>
                  <a:lnTo>
                    <a:pt x="200147" y="84533"/>
                  </a:lnTo>
                  <a:lnTo>
                    <a:pt x="197287" y="72382"/>
                  </a:lnTo>
                  <a:lnTo>
                    <a:pt x="193691" y="60681"/>
                  </a:lnTo>
                  <a:lnTo>
                    <a:pt x="189304" y="49335"/>
                  </a:lnTo>
                  <a:lnTo>
                    <a:pt x="184052" y="38580"/>
                  </a:lnTo>
                  <a:lnTo>
                    <a:pt x="177770" y="28955"/>
                  </a:lnTo>
                  <a:lnTo>
                    <a:pt x="170462" y="20670"/>
                  </a:lnTo>
                  <a:lnTo>
                    <a:pt x="162114" y="13785"/>
                  </a:lnTo>
                  <a:lnTo>
                    <a:pt x="152606" y="8376"/>
                  </a:lnTo>
                  <a:lnTo>
                    <a:pt x="141988" y="4335"/>
                  </a:lnTo>
                  <a:lnTo>
                    <a:pt x="130434" y="1587"/>
                  </a:lnTo>
                  <a:lnTo>
                    <a:pt x="118155" y="176"/>
                  </a:lnTo>
                  <a:lnTo>
                    <a:pt x="105345" y="0"/>
                  </a:lnTo>
                  <a:lnTo>
                    <a:pt x="92320" y="845"/>
                  </a:lnTo>
                  <a:lnTo>
                    <a:pt x="79504" y="2475"/>
                  </a:lnTo>
                  <a:lnTo>
                    <a:pt x="67116" y="4680"/>
                  </a:lnTo>
                  <a:lnTo>
                    <a:pt x="55442" y="7333"/>
                  </a:lnTo>
                  <a:lnTo>
                    <a:pt x="43673" y="10752"/>
                  </a:lnTo>
                  <a:lnTo>
                    <a:pt x="29658" y="16349"/>
                  </a:lnTo>
                  <a:lnTo>
                    <a:pt x="9670" y="26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368704" y="3123424"/>
            <a:ext cx="1031794" cy="1109032"/>
            <a:chOff x="1368704" y="3123424"/>
            <a:chExt cx="1031794" cy="1109032"/>
          </a:xfrm>
        </p:grpSpPr>
        <p:sp>
          <p:nvSpPr>
            <p:cNvPr id="69" name="Freeform 68"/>
            <p:cNvSpPr/>
            <p:nvPr/>
          </p:nvSpPr>
          <p:spPr>
            <a:xfrm>
              <a:off x="1537160" y="3123424"/>
              <a:ext cx="283917" cy="372038"/>
            </a:xfrm>
            <a:custGeom>
              <a:avLst/>
              <a:gdLst/>
              <a:ahLst/>
              <a:cxnLst/>
              <a:rect l="0" t="0" r="0" b="0"/>
              <a:pathLst>
                <a:path w="283917" h="372038">
                  <a:moveTo>
                    <a:pt x="52643" y="77239"/>
                  </a:moveTo>
                  <a:lnTo>
                    <a:pt x="58510" y="71371"/>
                  </a:lnTo>
                  <a:lnTo>
                    <a:pt x="64075" y="65807"/>
                  </a:lnTo>
                  <a:lnTo>
                    <a:pt x="69874" y="60008"/>
                  </a:lnTo>
                  <a:lnTo>
                    <a:pt x="75955" y="53927"/>
                  </a:lnTo>
                  <a:lnTo>
                    <a:pt x="82284" y="47597"/>
                  </a:lnTo>
                  <a:lnTo>
                    <a:pt x="88812" y="41070"/>
                  </a:lnTo>
                  <a:lnTo>
                    <a:pt x="95488" y="34393"/>
                  </a:lnTo>
                  <a:lnTo>
                    <a:pt x="102271" y="27610"/>
                  </a:lnTo>
                  <a:lnTo>
                    <a:pt x="109138" y="20762"/>
                  </a:lnTo>
                  <a:lnTo>
                    <a:pt x="116393" y="14198"/>
                  </a:lnTo>
                  <a:lnTo>
                    <a:pt x="124635" y="8550"/>
                  </a:lnTo>
                  <a:lnTo>
                    <a:pt x="134101" y="4096"/>
                  </a:lnTo>
                  <a:lnTo>
                    <a:pt x="144392" y="1107"/>
                  </a:lnTo>
                  <a:lnTo>
                    <a:pt x="154685" y="0"/>
                  </a:lnTo>
                  <a:lnTo>
                    <a:pt x="164495" y="824"/>
                  </a:lnTo>
                  <a:lnTo>
                    <a:pt x="173690" y="3648"/>
                  </a:lnTo>
                  <a:lnTo>
                    <a:pt x="182318" y="8735"/>
                  </a:lnTo>
                  <a:lnTo>
                    <a:pt x="190479" y="16007"/>
                  </a:lnTo>
                  <a:lnTo>
                    <a:pt x="197960" y="25125"/>
                  </a:lnTo>
                  <a:lnTo>
                    <a:pt x="204239" y="35678"/>
                  </a:lnTo>
                  <a:lnTo>
                    <a:pt x="209128" y="47286"/>
                  </a:lnTo>
                  <a:lnTo>
                    <a:pt x="212582" y="59485"/>
                  </a:lnTo>
                  <a:lnTo>
                    <a:pt x="214534" y="71738"/>
                  </a:lnTo>
                  <a:lnTo>
                    <a:pt x="215101" y="83753"/>
                  </a:lnTo>
                  <a:lnTo>
                    <a:pt x="214364" y="95447"/>
                  </a:lnTo>
                  <a:lnTo>
                    <a:pt x="212282" y="106839"/>
                  </a:lnTo>
                  <a:lnTo>
                    <a:pt x="208959" y="117982"/>
                  </a:lnTo>
                  <a:lnTo>
                    <a:pt x="204611" y="128773"/>
                  </a:lnTo>
                  <a:lnTo>
                    <a:pt x="199477" y="138953"/>
                  </a:lnTo>
                  <a:lnTo>
                    <a:pt x="193766" y="148434"/>
                  </a:lnTo>
                  <a:lnTo>
                    <a:pt x="187644" y="157276"/>
                  </a:lnTo>
                  <a:lnTo>
                    <a:pt x="181236" y="165602"/>
                  </a:lnTo>
                  <a:lnTo>
                    <a:pt x="174689" y="173499"/>
                  </a:lnTo>
                  <a:lnTo>
                    <a:pt x="170134" y="179719"/>
                  </a:lnTo>
                  <a:lnTo>
                    <a:pt x="170306" y="182875"/>
                  </a:lnTo>
                  <a:lnTo>
                    <a:pt x="174667" y="184000"/>
                  </a:lnTo>
                  <a:lnTo>
                    <a:pt x="181918" y="184494"/>
                  </a:lnTo>
                  <a:lnTo>
                    <a:pt x="190827" y="185573"/>
                  </a:lnTo>
                  <a:lnTo>
                    <a:pt x="200590" y="187773"/>
                  </a:lnTo>
                  <a:lnTo>
                    <a:pt x="210772" y="191139"/>
                  </a:lnTo>
                  <a:lnTo>
                    <a:pt x="221153" y="195502"/>
                  </a:lnTo>
                  <a:lnTo>
                    <a:pt x="231614" y="200646"/>
                  </a:lnTo>
                  <a:lnTo>
                    <a:pt x="241778" y="206531"/>
                  </a:lnTo>
                  <a:lnTo>
                    <a:pt x="251008" y="213300"/>
                  </a:lnTo>
                  <a:lnTo>
                    <a:pt x="259034" y="220960"/>
                  </a:lnTo>
                  <a:lnTo>
                    <a:pt x="265916" y="229390"/>
                  </a:lnTo>
                  <a:lnTo>
                    <a:pt x="271855" y="238426"/>
                  </a:lnTo>
                  <a:lnTo>
                    <a:pt x="277062" y="247909"/>
                  </a:lnTo>
                  <a:lnTo>
                    <a:pt x="281238" y="257547"/>
                  </a:lnTo>
                  <a:lnTo>
                    <a:pt x="283614" y="266938"/>
                  </a:lnTo>
                  <a:lnTo>
                    <a:pt x="283916" y="275886"/>
                  </a:lnTo>
                  <a:lnTo>
                    <a:pt x="282322" y="284538"/>
                  </a:lnTo>
                  <a:lnTo>
                    <a:pt x="279194" y="293267"/>
                  </a:lnTo>
                  <a:lnTo>
                    <a:pt x="274895" y="302283"/>
                  </a:lnTo>
                  <a:lnTo>
                    <a:pt x="269417" y="311305"/>
                  </a:lnTo>
                  <a:lnTo>
                    <a:pt x="262392" y="319684"/>
                  </a:lnTo>
                  <a:lnTo>
                    <a:pt x="253739" y="327092"/>
                  </a:lnTo>
                  <a:lnTo>
                    <a:pt x="243489" y="333372"/>
                  </a:lnTo>
                  <a:lnTo>
                    <a:pt x="231628" y="338367"/>
                  </a:lnTo>
                  <a:lnTo>
                    <a:pt x="218312" y="342134"/>
                  </a:lnTo>
                  <a:lnTo>
                    <a:pt x="203810" y="345037"/>
                  </a:lnTo>
                  <a:lnTo>
                    <a:pt x="188406" y="347617"/>
                  </a:lnTo>
                  <a:lnTo>
                    <a:pt x="172343" y="350208"/>
                  </a:lnTo>
                  <a:lnTo>
                    <a:pt x="155813" y="352783"/>
                  </a:lnTo>
                  <a:lnTo>
                    <a:pt x="138957" y="355060"/>
                  </a:lnTo>
                  <a:lnTo>
                    <a:pt x="121887" y="356893"/>
                  </a:lnTo>
                  <a:lnTo>
                    <a:pt x="105000" y="358445"/>
                  </a:lnTo>
                  <a:lnTo>
                    <a:pt x="88961" y="360093"/>
                  </a:lnTo>
                  <a:lnTo>
                    <a:pt x="74066" y="362050"/>
                  </a:lnTo>
                  <a:lnTo>
                    <a:pt x="60336" y="364203"/>
                  </a:lnTo>
                  <a:lnTo>
                    <a:pt x="46136" y="366422"/>
                  </a:lnTo>
                  <a:lnTo>
                    <a:pt x="27987" y="368903"/>
                  </a:lnTo>
                  <a:lnTo>
                    <a:pt x="0" y="372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368704" y="3590217"/>
              <a:ext cx="589597" cy="115815"/>
            </a:xfrm>
            <a:custGeom>
              <a:avLst/>
              <a:gdLst/>
              <a:ahLst/>
              <a:cxnLst/>
              <a:rect l="0" t="0" r="0" b="0"/>
              <a:pathLst>
                <a:path w="589597" h="115815">
                  <a:moveTo>
                    <a:pt x="589596" y="0"/>
                  </a:moveTo>
                  <a:lnTo>
                    <a:pt x="580922" y="5"/>
                  </a:lnTo>
                  <a:lnTo>
                    <a:pt x="568575" y="177"/>
                  </a:lnTo>
                  <a:lnTo>
                    <a:pt x="554397" y="826"/>
                  </a:lnTo>
                  <a:lnTo>
                    <a:pt x="539129" y="2079"/>
                  </a:lnTo>
                  <a:lnTo>
                    <a:pt x="522971" y="3905"/>
                  </a:lnTo>
                  <a:lnTo>
                    <a:pt x="505841" y="6201"/>
                  </a:lnTo>
                  <a:lnTo>
                    <a:pt x="487773" y="8853"/>
                  </a:lnTo>
                  <a:lnTo>
                    <a:pt x="469235" y="11598"/>
                  </a:lnTo>
                  <a:lnTo>
                    <a:pt x="451017" y="14054"/>
                  </a:lnTo>
                  <a:lnTo>
                    <a:pt x="433546" y="16040"/>
                  </a:lnTo>
                  <a:lnTo>
                    <a:pt x="417052" y="17711"/>
                  </a:lnTo>
                  <a:lnTo>
                    <a:pt x="401741" y="19447"/>
                  </a:lnTo>
                  <a:lnTo>
                    <a:pt x="387586" y="21464"/>
                  </a:lnTo>
                  <a:lnTo>
                    <a:pt x="374249" y="23651"/>
                  </a:lnTo>
                  <a:lnTo>
                    <a:pt x="361204" y="25667"/>
                  </a:lnTo>
                  <a:lnTo>
                    <a:pt x="348122" y="27324"/>
                  </a:lnTo>
                  <a:lnTo>
                    <a:pt x="334875" y="28759"/>
                  </a:lnTo>
                  <a:lnTo>
                    <a:pt x="321440" y="30330"/>
                  </a:lnTo>
                  <a:lnTo>
                    <a:pt x="307843" y="32238"/>
                  </a:lnTo>
                  <a:lnTo>
                    <a:pt x="294118" y="34520"/>
                  </a:lnTo>
                  <a:lnTo>
                    <a:pt x="280297" y="37130"/>
                  </a:lnTo>
                  <a:lnTo>
                    <a:pt x="266414" y="40000"/>
                  </a:lnTo>
                  <a:lnTo>
                    <a:pt x="252651" y="43064"/>
                  </a:lnTo>
                  <a:lnTo>
                    <a:pt x="239330" y="46266"/>
                  </a:lnTo>
                  <a:lnTo>
                    <a:pt x="226588" y="49567"/>
                  </a:lnTo>
                  <a:lnTo>
                    <a:pt x="214234" y="52934"/>
                  </a:lnTo>
                  <a:lnTo>
                    <a:pt x="201865" y="56348"/>
                  </a:lnTo>
                  <a:lnTo>
                    <a:pt x="189248" y="59793"/>
                  </a:lnTo>
                  <a:lnTo>
                    <a:pt x="176485" y="63259"/>
                  </a:lnTo>
                  <a:lnTo>
                    <a:pt x="163910" y="66739"/>
                  </a:lnTo>
                  <a:lnTo>
                    <a:pt x="151707" y="70229"/>
                  </a:lnTo>
                  <a:lnTo>
                    <a:pt x="139903" y="73726"/>
                  </a:lnTo>
                  <a:lnTo>
                    <a:pt x="128443" y="77226"/>
                  </a:lnTo>
                  <a:lnTo>
                    <a:pt x="117244" y="80730"/>
                  </a:lnTo>
                  <a:lnTo>
                    <a:pt x="105909" y="84236"/>
                  </a:lnTo>
                  <a:lnTo>
                    <a:pt x="93767" y="87743"/>
                  </a:lnTo>
                  <a:lnTo>
                    <a:pt x="80530" y="91250"/>
                  </a:lnTo>
                  <a:lnTo>
                    <a:pt x="66611" y="94800"/>
                  </a:lnTo>
                  <a:lnTo>
                    <a:pt x="51365" y="98926"/>
                  </a:lnTo>
                  <a:lnTo>
                    <a:pt x="31212" y="1051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44732" y="3789579"/>
              <a:ext cx="208284" cy="442877"/>
            </a:xfrm>
            <a:custGeom>
              <a:avLst/>
              <a:gdLst/>
              <a:ahLst/>
              <a:cxnLst/>
              <a:rect l="0" t="0" r="0" b="0"/>
              <a:pathLst>
                <a:path w="208284" h="442877">
                  <a:moveTo>
                    <a:pt x="176698" y="127022"/>
                  </a:moveTo>
                  <a:lnTo>
                    <a:pt x="179498" y="118220"/>
                  </a:lnTo>
                  <a:lnTo>
                    <a:pt x="180999" y="109874"/>
                  </a:lnTo>
                  <a:lnTo>
                    <a:pt x="181306" y="101171"/>
                  </a:lnTo>
                  <a:lnTo>
                    <a:pt x="180626" y="91877"/>
                  </a:lnTo>
                  <a:lnTo>
                    <a:pt x="179159" y="81733"/>
                  </a:lnTo>
                  <a:lnTo>
                    <a:pt x="177081" y="70697"/>
                  </a:lnTo>
                  <a:lnTo>
                    <a:pt x="174225" y="59203"/>
                  </a:lnTo>
                  <a:lnTo>
                    <a:pt x="170106" y="48030"/>
                  </a:lnTo>
                  <a:lnTo>
                    <a:pt x="164553" y="37598"/>
                  </a:lnTo>
                  <a:lnTo>
                    <a:pt x="157536" y="28139"/>
                  </a:lnTo>
                  <a:lnTo>
                    <a:pt x="148999" y="19859"/>
                  </a:lnTo>
                  <a:lnTo>
                    <a:pt x="139072" y="12745"/>
                  </a:lnTo>
                  <a:lnTo>
                    <a:pt x="128169" y="6952"/>
                  </a:lnTo>
                  <a:lnTo>
                    <a:pt x="116867" y="2874"/>
                  </a:lnTo>
                  <a:lnTo>
                    <a:pt x="105534" y="579"/>
                  </a:lnTo>
                  <a:lnTo>
                    <a:pt x="94487" y="0"/>
                  </a:lnTo>
                  <a:lnTo>
                    <a:pt x="84069" y="1124"/>
                  </a:lnTo>
                  <a:lnTo>
                    <a:pt x="74392" y="3768"/>
                  </a:lnTo>
                  <a:lnTo>
                    <a:pt x="65233" y="7643"/>
                  </a:lnTo>
                  <a:lnTo>
                    <a:pt x="56155" y="12452"/>
                  </a:lnTo>
                  <a:lnTo>
                    <a:pt x="46901" y="17946"/>
                  </a:lnTo>
                  <a:lnTo>
                    <a:pt x="37718" y="24090"/>
                  </a:lnTo>
                  <a:lnTo>
                    <a:pt x="29230" y="31045"/>
                  </a:lnTo>
                  <a:lnTo>
                    <a:pt x="21748" y="38841"/>
                  </a:lnTo>
                  <a:lnTo>
                    <a:pt x="15420" y="47534"/>
                  </a:lnTo>
                  <a:lnTo>
                    <a:pt x="10393" y="57280"/>
                  </a:lnTo>
                  <a:lnTo>
                    <a:pt x="6608" y="68063"/>
                  </a:lnTo>
                  <a:lnTo>
                    <a:pt x="3862" y="79728"/>
                  </a:lnTo>
                  <a:lnTo>
                    <a:pt x="1921" y="92082"/>
                  </a:lnTo>
                  <a:lnTo>
                    <a:pt x="581" y="104938"/>
                  </a:lnTo>
                  <a:lnTo>
                    <a:pt x="0" y="117824"/>
                  </a:lnTo>
                  <a:lnTo>
                    <a:pt x="666" y="130016"/>
                  </a:lnTo>
                  <a:lnTo>
                    <a:pt x="2750" y="141170"/>
                  </a:lnTo>
                  <a:lnTo>
                    <a:pt x="6285" y="151132"/>
                  </a:lnTo>
                  <a:lnTo>
                    <a:pt x="11333" y="159760"/>
                  </a:lnTo>
                  <a:lnTo>
                    <a:pt x="17773" y="167110"/>
                  </a:lnTo>
                  <a:lnTo>
                    <a:pt x="25521" y="173064"/>
                  </a:lnTo>
                  <a:lnTo>
                    <a:pt x="34617" y="177249"/>
                  </a:lnTo>
                  <a:lnTo>
                    <a:pt x="44951" y="179618"/>
                  </a:lnTo>
                  <a:lnTo>
                    <a:pt x="56142" y="180245"/>
                  </a:lnTo>
                  <a:lnTo>
                    <a:pt x="67646" y="179154"/>
                  </a:lnTo>
                  <a:lnTo>
                    <a:pt x="79117" y="176528"/>
                  </a:lnTo>
                  <a:lnTo>
                    <a:pt x="90258" y="172494"/>
                  </a:lnTo>
                  <a:lnTo>
                    <a:pt x="100740" y="167046"/>
                  </a:lnTo>
                  <a:lnTo>
                    <a:pt x="110455" y="160310"/>
                  </a:lnTo>
                  <a:lnTo>
                    <a:pt x="119470" y="152517"/>
                  </a:lnTo>
                  <a:lnTo>
                    <a:pt x="127920" y="143917"/>
                  </a:lnTo>
                  <a:lnTo>
                    <a:pt x="135942" y="134731"/>
                  </a:lnTo>
                  <a:lnTo>
                    <a:pt x="143654" y="125291"/>
                  </a:lnTo>
                  <a:lnTo>
                    <a:pt x="151147" y="116035"/>
                  </a:lnTo>
                  <a:lnTo>
                    <a:pt x="158504" y="107226"/>
                  </a:lnTo>
                  <a:lnTo>
                    <a:pt x="166288" y="100461"/>
                  </a:lnTo>
                  <a:lnTo>
                    <a:pt x="174313" y="98112"/>
                  </a:lnTo>
                  <a:lnTo>
                    <a:pt x="181046" y="100435"/>
                  </a:lnTo>
                  <a:lnTo>
                    <a:pt x="186119" y="106812"/>
                  </a:lnTo>
                  <a:lnTo>
                    <a:pt x="189762" y="116406"/>
                  </a:lnTo>
                  <a:lnTo>
                    <a:pt x="192312" y="128733"/>
                  </a:lnTo>
                  <a:lnTo>
                    <a:pt x="194071" y="143739"/>
                  </a:lnTo>
                  <a:lnTo>
                    <a:pt x="195271" y="161167"/>
                  </a:lnTo>
                  <a:lnTo>
                    <a:pt x="196086" y="180414"/>
                  </a:lnTo>
                  <a:lnTo>
                    <a:pt x="196635" y="200706"/>
                  </a:lnTo>
                  <a:lnTo>
                    <a:pt x="197010" y="221490"/>
                  </a:lnTo>
                  <a:lnTo>
                    <a:pt x="197431" y="241988"/>
                  </a:lnTo>
                  <a:lnTo>
                    <a:pt x="198246" y="261140"/>
                  </a:lnTo>
                  <a:lnTo>
                    <a:pt x="199606" y="278506"/>
                  </a:lnTo>
                  <a:lnTo>
                    <a:pt x="201333" y="294487"/>
                  </a:lnTo>
                  <a:lnTo>
                    <a:pt x="203030" y="309997"/>
                  </a:lnTo>
                  <a:lnTo>
                    <a:pt x="204466" y="325622"/>
                  </a:lnTo>
                  <a:lnTo>
                    <a:pt x="205581" y="341427"/>
                  </a:lnTo>
                  <a:lnTo>
                    <a:pt x="206404" y="357133"/>
                  </a:lnTo>
                  <a:lnTo>
                    <a:pt x="206992" y="372545"/>
                  </a:lnTo>
                  <a:lnTo>
                    <a:pt x="207404" y="387213"/>
                  </a:lnTo>
                  <a:lnTo>
                    <a:pt x="207733" y="401917"/>
                  </a:lnTo>
                  <a:lnTo>
                    <a:pt x="208010" y="419062"/>
                  </a:lnTo>
                  <a:lnTo>
                    <a:pt x="208283" y="4428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32041" y="349546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4" y="5"/>
                  </a:lnTo>
                  <a:lnTo>
                    <a:pt x="79896" y="177"/>
                  </a:lnTo>
                  <a:lnTo>
                    <a:pt x="67884" y="825"/>
                  </a:lnTo>
                  <a:lnTo>
                    <a:pt x="56091" y="2074"/>
                  </a:lnTo>
                  <a:lnTo>
                    <a:pt x="44842" y="3735"/>
                  </a:lnTo>
                  <a:lnTo>
                    <a:pt x="33416" y="5562"/>
                  </a:lnTo>
                  <a:lnTo>
                    <a:pt x="19695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63626" y="3558632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127935" y="7662"/>
                  </a:lnTo>
                  <a:lnTo>
                    <a:pt x="118308" y="5520"/>
                  </a:lnTo>
                  <a:lnTo>
                    <a:pt x="107021" y="3916"/>
                  </a:lnTo>
                  <a:lnTo>
                    <a:pt x="94354" y="2736"/>
                  </a:lnTo>
                  <a:lnTo>
                    <a:pt x="80874" y="1887"/>
                  </a:lnTo>
                  <a:lnTo>
                    <a:pt x="67016" y="1290"/>
                  </a:lnTo>
                  <a:lnTo>
                    <a:pt x="53421" y="875"/>
                  </a:lnTo>
                  <a:lnTo>
                    <a:pt x="39566" y="545"/>
                  </a:lnTo>
                  <a:lnTo>
                    <a:pt x="23126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811108" y="2926922"/>
            <a:ext cx="2063587" cy="1262777"/>
            <a:chOff x="2811108" y="2926922"/>
            <a:chExt cx="2063587" cy="1262777"/>
          </a:xfrm>
        </p:grpSpPr>
        <p:sp>
          <p:nvSpPr>
            <p:cNvPr id="75" name="Freeform 74"/>
            <p:cNvSpPr/>
            <p:nvPr/>
          </p:nvSpPr>
          <p:spPr>
            <a:xfrm>
              <a:off x="3021678" y="3011150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5"/>
                  </a:lnTo>
                  <a:lnTo>
                    <a:pt x="2075" y="81578"/>
                  </a:lnTo>
                  <a:lnTo>
                    <a:pt x="3727" y="95344"/>
                  </a:lnTo>
                  <a:lnTo>
                    <a:pt x="5376" y="109194"/>
                  </a:lnTo>
                  <a:lnTo>
                    <a:pt x="6778" y="123102"/>
                  </a:lnTo>
                  <a:lnTo>
                    <a:pt x="7871" y="137052"/>
                  </a:lnTo>
                  <a:lnTo>
                    <a:pt x="8679" y="151030"/>
                  </a:lnTo>
                  <a:lnTo>
                    <a:pt x="9257" y="165028"/>
                  </a:lnTo>
                  <a:lnTo>
                    <a:pt x="9662" y="179039"/>
                  </a:lnTo>
                  <a:lnTo>
                    <a:pt x="9941" y="193059"/>
                  </a:lnTo>
                  <a:lnTo>
                    <a:pt x="10133" y="207094"/>
                  </a:lnTo>
                  <a:lnTo>
                    <a:pt x="10263" y="221469"/>
                  </a:lnTo>
                  <a:lnTo>
                    <a:pt x="10350" y="236799"/>
                  </a:lnTo>
                  <a:lnTo>
                    <a:pt x="10409" y="253330"/>
                  </a:lnTo>
                  <a:lnTo>
                    <a:pt x="10449" y="270671"/>
                  </a:lnTo>
                  <a:lnTo>
                    <a:pt x="10475" y="288004"/>
                  </a:lnTo>
                  <a:lnTo>
                    <a:pt x="10493" y="304828"/>
                  </a:lnTo>
                  <a:lnTo>
                    <a:pt x="10505" y="320414"/>
                  </a:lnTo>
                  <a:lnTo>
                    <a:pt x="10515" y="335169"/>
                  </a:lnTo>
                  <a:lnTo>
                    <a:pt x="10522" y="350383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811108" y="3443221"/>
              <a:ext cx="463255" cy="41712"/>
            </a:xfrm>
            <a:custGeom>
              <a:avLst/>
              <a:gdLst/>
              <a:ahLst/>
              <a:cxnLst/>
              <a:rect l="0" t="0" r="0" b="0"/>
              <a:pathLst>
                <a:path w="463255" h="41712">
                  <a:moveTo>
                    <a:pt x="463254" y="10126"/>
                  </a:moveTo>
                  <a:lnTo>
                    <a:pt x="454386" y="7259"/>
                  </a:lnTo>
                  <a:lnTo>
                    <a:pt x="445399" y="5117"/>
                  </a:lnTo>
                  <a:lnTo>
                    <a:pt x="435395" y="3514"/>
                  </a:lnTo>
                  <a:lnTo>
                    <a:pt x="424068" y="2334"/>
                  </a:lnTo>
                  <a:lnTo>
                    <a:pt x="410960" y="1485"/>
                  </a:lnTo>
                  <a:lnTo>
                    <a:pt x="396005" y="887"/>
                  </a:lnTo>
                  <a:lnTo>
                    <a:pt x="379761" y="473"/>
                  </a:lnTo>
                  <a:lnTo>
                    <a:pt x="363184" y="189"/>
                  </a:lnTo>
                  <a:lnTo>
                    <a:pt x="346843" y="0"/>
                  </a:lnTo>
                  <a:lnTo>
                    <a:pt x="330451" y="42"/>
                  </a:lnTo>
                  <a:lnTo>
                    <a:pt x="313088" y="602"/>
                  </a:lnTo>
                  <a:lnTo>
                    <a:pt x="294306" y="1791"/>
                  </a:lnTo>
                  <a:lnTo>
                    <a:pt x="274607" y="3404"/>
                  </a:lnTo>
                  <a:lnTo>
                    <a:pt x="255137" y="5026"/>
                  </a:lnTo>
                  <a:lnTo>
                    <a:pt x="236556" y="6415"/>
                  </a:lnTo>
                  <a:lnTo>
                    <a:pt x="219012" y="7669"/>
                  </a:lnTo>
                  <a:lnTo>
                    <a:pt x="202396" y="9118"/>
                  </a:lnTo>
                  <a:lnTo>
                    <a:pt x="186520" y="10939"/>
                  </a:lnTo>
                  <a:lnTo>
                    <a:pt x="171197" y="12993"/>
                  </a:lnTo>
                  <a:lnTo>
                    <a:pt x="156274" y="14918"/>
                  </a:lnTo>
                  <a:lnTo>
                    <a:pt x="141631" y="16516"/>
                  </a:lnTo>
                  <a:lnTo>
                    <a:pt x="127183" y="17910"/>
                  </a:lnTo>
                  <a:lnTo>
                    <a:pt x="112868" y="19453"/>
                  </a:lnTo>
                  <a:lnTo>
                    <a:pt x="98644" y="21343"/>
                  </a:lnTo>
                  <a:lnTo>
                    <a:pt x="84481" y="23613"/>
                  </a:lnTo>
                  <a:lnTo>
                    <a:pt x="70359" y="26216"/>
                  </a:lnTo>
                  <a:lnTo>
                    <a:pt x="56283" y="29076"/>
                  </a:lnTo>
                  <a:lnTo>
                    <a:pt x="42850" y="31974"/>
                  </a:lnTo>
                  <a:lnTo>
                    <a:pt x="29922" y="34839"/>
                  </a:lnTo>
                  <a:lnTo>
                    <a:pt x="16361" y="37923"/>
                  </a:lnTo>
                  <a:lnTo>
                    <a:pt x="0" y="41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32165" y="3575991"/>
              <a:ext cx="398718" cy="477481"/>
            </a:xfrm>
            <a:custGeom>
              <a:avLst/>
              <a:gdLst/>
              <a:ahLst/>
              <a:cxnLst/>
              <a:rect l="0" t="0" r="0" b="0"/>
              <a:pathLst>
                <a:path w="398718" h="477481">
                  <a:moveTo>
                    <a:pt x="115814" y="45812"/>
                  </a:moveTo>
                  <a:lnTo>
                    <a:pt x="107532" y="48180"/>
                  </a:lnTo>
                  <a:lnTo>
                    <a:pt x="103916" y="46576"/>
                  </a:lnTo>
                  <a:lnTo>
                    <a:pt x="104096" y="42649"/>
                  </a:lnTo>
                  <a:lnTo>
                    <a:pt x="106703" y="37681"/>
                  </a:lnTo>
                  <a:lnTo>
                    <a:pt x="111019" y="32095"/>
                  </a:lnTo>
                  <a:lnTo>
                    <a:pt x="116803" y="26081"/>
                  </a:lnTo>
                  <a:lnTo>
                    <a:pt x="123840" y="19769"/>
                  </a:lnTo>
                  <a:lnTo>
                    <a:pt x="132038" y="13576"/>
                  </a:lnTo>
                  <a:lnTo>
                    <a:pt x="141461" y="8182"/>
                  </a:lnTo>
                  <a:lnTo>
                    <a:pt x="152030" y="3900"/>
                  </a:lnTo>
                  <a:lnTo>
                    <a:pt x="163554" y="1028"/>
                  </a:lnTo>
                  <a:lnTo>
                    <a:pt x="175815" y="0"/>
                  </a:lnTo>
                  <a:lnTo>
                    <a:pt x="188610" y="867"/>
                  </a:lnTo>
                  <a:lnTo>
                    <a:pt x="201454" y="3381"/>
                  </a:lnTo>
                  <a:lnTo>
                    <a:pt x="213619" y="7194"/>
                  </a:lnTo>
                  <a:lnTo>
                    <a:pt x="224759" y="11980"/>
                  </a:lnTo>
                  <a:lnTo>
                    <a:pt x="234883" y="17631"/>
                  </a:lnTo>
                  <a:lnTo>
                    <a:pt x="244150" y="24246"/>
                  </a:lnTo>
                  <a:lnTo>
                    <a:pt x="252748" y="31814"/>
                  </a:lnTo>
                  <a:lnTo>
                    <a:pt x="260525" y="40523"/>
                  </a:lnTo>
                  <a:lnTo>
                    <a:pt x="267004" y="50811"/>
                  </a:lnTo>
                  <a:lnTo>
                    <a:pt x="272027" y="62766"/>
                  </a:lnTo>
                  <a:lnTo>
                    <a:pt x="275571" y="75863"/>
                  </a:lnTo>
                  <a:lnTo>
                    <a:pt x="277583" y="89186"/>
                  </a:lnTo>
                  <a:lnTo>
                    <a:pt x="278191" y="102179"/>
                  </a:lnTo>
                  <a:lnTo>
                    <a:pt x="277481" y="114663"/>
                  </a:lnTo>
                  <a:lnTo>
                    <a:pt x="275417" y="126653"/>
                  </a:lnTo>
                  <a:lnTo>
                    <a:pt x="272106" y="138229"/>
                  </a:lnTo>
                  <a:lnTo>
                    <a:pt x="267766" y="149326"/>
                  </a:lnTo>
                  <a:lnTo>
                    <a:pt x="262637" y="159719"/>
                  </a:lnTo>
                  <a:lnTo>
                    <a:pt x="256925" y="169345"/>
                  </a:lnTo>
                  <a:lnTo>
                    <a:pt x="250633" y="178287"/>
                  </a:lnTo>
                  <a:lnTo>
                    <a:pt x="243578" y="186681"/>
                  </a:lnTo>
                  <a:lnTo>
                    <a:pt x="235720" y="194662"/>
                  </a:lnTo>
                  <a:lnTo>
                    <a:pt x="227156" y="202345"/>
                  </a:lnTo>
                  <a:lnTo>
                    <a:pt x="218028" y="209818"/>
                  </a:lnTo>
                  <a:lnTo>
                    <a:pt x="208558" y="217134"/>
                  </a:lnTo>
                  <a:lnTo>
                    <a:pt x="201656" y="223923"/>
                  </a:lnTo>
                  <a:lnTo>
                    <a:pt x="200834" y="229136"/>
                  </a:lnTo>
                  <a:lnTo>
                    <a:pt x="205016" y="232259"/>
                  </a:lnTo>
                  <a:lnTo>
                    <a:pt x="212583" y="234064"/>
                  </a:lnTo>
                  <a:lnTo>
                    <a:pt x="222370" y="235511"/>
                  </a:lnTo>
                  <a:lnTo>
                    <a:pt x="233605" y="237139"/>
                  </a:lnTo>
                  <a:lnTo>
                    <a:pt x="245622" y="239134"/>
                  </a:lnTo>
                  <a:lnTo>
                    <a:pt x="257788" y="241502"/>
                  </a:lnTo>
                  <a:lnTo>
                    <a:pt x="269767" y="244195"/>
                  </a:lnTo>
                  <a:lnTo>
                    <a:pt x="281614" y="247467"/>
                  </a:lnTo>
                  <a:lnTo>
                    <a:pt x="293645" y="251869"/>
                  </a:lnTo>
                  <a:lnTo>
                    <a:pt x="306034" y="257603"/>
                  </a:lnTo>
                  <a:lnTo>
                    <a:pt x="318475" y="264402"/>
                  </a:lnTo>
                  <a:lnTo>
                    <a:pt x="330302" y="271728"/>
                  </a:lnTo>
                  <a:lnTo>
                    <a:pt x="341185" y="279220"/>
                  </a:lnTo>
                  <a:lnTo>
                    <a:pt x="351121" y="287028"/>
                  </a:lnTo>
                  <a:lnTo>
                    <a:pt x="360255" y="295707"/>
                  </a:lnTo>
                  <a:lnTo>
                    <a:pt x="368764" y="305510"/>
                  </a:lnTo>
                  <a:lnTo>
                    <a:pt x="376649" y="316381"/>
                  </a:lnTo>
                  <a:lnTo>
                    <a:pt x="383733" y="328136"/>
                  </a:lnTo>
                  <a:lnTo>
                    <a:pt x="389971" y="340562"/>
                  </a:lnTo>
                  <a:lnTo>
                    <a:pt x="394975" y="353312"/>
                  </a:lnTo>
                  <a:lnTo>
                    <a:pt x="397974" y="365938"/>
                  </a:lnTo>
                  <a:lnTo>
                    <a:pt x="398717" y="378199"/>
                  </a:lnTo>
                  <a:lnTo>
                    <a:pt x="397095" y="389887"/>
                  </a:lnTo>
                  <a:lnTo>
                    <a:pt x="392890" y="400744"/>
                  </a:lnTo>
                  <a:lnTo>
                    <a:pt x="386237" y="410709"/>
                  </a:lnTo>
                  <a:lnTo>
                    <a:pt x="377211" y="419724"/>
                  </a:lnTo>
                  <a:lnTo>
                    <a:pt x="365662" y="427641"/>
                  </a:lnTo>
                  <a:lnTo>
                    <a:pt x="351744" y="434483"/>
                  </a:lnTo>
                  <a:lnTo>
                    <a:pt x="335689" y="440249"/>
                  </a:lnTo>
                  <a:lnTo>
                    <a:pt x="317640" y="444833"/>
                  </a:lnTo>
                  <a:lnTo>
                    <a:pt x="297883" y="448288"/>
                  </a:lnTo>
                  <a:lnTo>
                    <a:pt x="277263" y="450796"/>
                  </a:lnTo>
                  <a:lnTo>
                    <a:pt x="257042" y="452572"/>
                  </a:lnTo>
                  <a:lnTo>
                    <a:pt x="237892" y="453806"/>
                  </a:lnTo>
                  <a:lnTo>
                    <a:pt x="219935" y="454654"/>
                  </a:lnTo>
                  <a:lnTo>
                    <a:pt x="203028" y="455231"/>
                  </a:lnTo>
                  <a:lnTo>
                    <a:pt x="186940" y="455628"/>
                  </a:lnTo>
                  <a:lnTo>
                    <a:pt x="171133" y="456064"/>
                  </a:lnTo>
                  <a:lnTo>
                    <a:pt x="154818" y="456889"/>
                  </a:lnTo>
                  <a:lnTo>
                    <a:pt x="137618" y="458262"/>
                  </a:lnTo>
                  <a:lnTo>
                    <a:pt x="119994" y="460167"/>
                  </a:lnTo>
                  <a:lnTo>
                    <a:pt x="103002" y="462517"/>
                  </a:lnTo>
                  <a:lnTo>
                    <a:pt x="87206" y="465204"/>
                  </a:lnTo>
                  <a:lnTo>
                    <a:pt x="72538" y="467985"/>
                  </a:lnTo>
                  <a:lnTo>
                    <a:pt x="56796" y="470758"/>
                  </a:lnTo>
                  <a:lnTo>
                    <a:pt x="35254" y="473766"/>
                  </a:lnTo>
                  <a:lnTo>
                    <a:pt x="0" y="477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79689" y="3384248"/>
              <a:ext cx="168457" cy="16457"/>
            </a:xfrm>
            <a:custGeom>
              <a:avLst/>
              <a:gdLst/>
              <a:ahLst/>
              <a:cxnLst/>
              <a:rect l="0" t="0" r="0" b="0"/>
              <a:pathLst>
                <a:path w="168457" h="16457">
                  <a:moveTo>
                    <a:pt x="168456" y="16456"/>
                  </a:moveTo>
                  <a:lnTo>
                    <a:pt x="156721" y="10723"/>
                  </a:lnTo>
                  <a:lnTo>
                    <a:pt x="145592" y="6439"/>
                  </a:lnTo>
                  <a:lnTo>
                    <a:pt x="133994" y="3237"/>
                  </a:lnTo>
                  <a:lnTo>
                    <a:pt x="121833" y="1049"/>
                  </a:lnTo>
                  <a:lnTo>
                    <a:pt x="109173" y="0"/>
                  </a:lnTo>
                  <a:lnTo>
                    <a:pt x="96116" y="58"/>
                  </a:lnTo>
                  <a:lnTo>
                    <a:pt x="82764" y="1055"/>
                  </a:lnTo>
                  <a:lnTo>
                    <a:pt x="69199" y="2784"/>
                  </a:lnTo>
                  <a:lnTo>
                    <a:pt x="55502" y="5048"/>
                  </a:lnTo>
                  <a:lnTo>
                    <a:pt x="42326" y="7543"/>
                  </a:lnTo>
                  <a:lnTo>
                    <a:pt x="29598" y="10092"/>
                  </a:lnTo>
                  <a:lnTo>
                    <a:pt x="16202" y="12917"/>
                  </a:lnTo>
                  <a:lnTo>
                    <a:pt x="0" y="16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90217" y="3467145"/>
              <a:ext cx="168457" cy="17788"/>
            </a:xfrm>
            <a:custGeom>
              <a:avLst/>
              <a:gdLst/>
              <a:ahLst/>
              <a:cxnLst/>
              <a:rect l="0" t="0" r="0" b="0"/>
              <a:pathLst>
                <a:path w="168457" h="17788">
                  <a:moveTo>
                    <a:pt x="168456" y="17787"/>
                  </a:moveTo>
                  <a:lnTo>
                    <a:pt x="159588" y="14853"/>
                  </a:lnTo>
                  <a:lnTo>
                    <a:pt x="150601" y="12072"/>
                  </a:lnTo>
                  <a:lnTo>
                    <a:pt x="140596" y="9176"/>
                  </a:lnTo>
                  <a:lnTo>
                    <a:pt x="129270" y="6308"/>
                  </a:lnTo>
                  <a:lnTo>
                    <a:pt x="116162" y="3792"/>
                  </a:lnTo>
                  <a:lnTo>
                    <a:pt x="101211" y="1785"/>
                  </a:lnTo>
                  <a:lnTo>
                    <a:pt x="85141" y="446"/>
                  </a:lnTo>
                  <a:lnTo>
                    <a:pt x="69212" y="0"/>
                  </a:lnTo>
                  <a:lnTo>
                    <a:pt x="54152" y="476"/>
                  </a:lnTo>
                  <a:lnTo>
                    <a:pt x="40577" y="1600"/>
                  </a:lnTo>
                  <a:lnTo>
                    <a:pt x="27923" y="2999"/>
                  </a:lnTo>
                  <a:lnTo>
                    <a:pt x="15088" y="4797"/>
                  </a:lnTo>
                  <a:lnTo>
                    <a:pt x="0" y="7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345460" y="2926922"/>
              <a:ext cx="296439" cy="453513"/>
            </a:xfrm>
            <a:custGeom>
              <a:avLst/>
              <a:gdLst/>
              <a:ahLst/>
              <a:cxnLst/>
              <a:rect l="0" t="0" r="0" b="0"/>
              <a:pathLst>
                <a:path w="296439" h="453513">
                  <a:moveTo>
                    <a:pt x="181793" y="0"/>
                  </a:moveTo>
                  <a:lnTo>
                    <a:pt x="175859" y="6001"/>
                  </a:lnTo>
                  <a:lnTo>
                    <a:pt x="169654" y="12846"/>
                  </a:lnTo>
                  <a:lnTo>
                    <a:pt x="162563" y="21229"/>
                  </a:lnTo>
                  <a:lnTo>
                    <a:pt x="154796" y="30684"/>
                  </a:lnTo>
                  <a:lnTo>
                    <a:pt x="146798" y="40350"/>
                  </a:lnTo>
                  <a:lnTo>
                    <a:pt x="138856" y="49704"/>
                  </a:lnTo>
                  <a:lnTo>
                    <a:pt x="131082" y="58576"/>
                  </a:lnTo>
                  <a:lnTo>
                    <a:pt x="123489" y="66980"/>
                  </a:lnTo>
                  <a:lnTo>
                    <a:pt x="116057" y="75001"/>
                  </a:lnTo>
                  <a:lnTo>
                    <a:pt x="108915" y="82895"/>
                  </a:lnTo>
                  <a:lnTo>
                    <a:pt x="102338" y="91048"/>
                  </a:lnTo>
                  <a:lnTo>
                    <a:pt x="96426" y="99653"/>
                  </a:lnTo>
                  <a:lnTo>
                    <a:pt x="90963" y="108724"/>
                  </a:lnTo>
                  <a:lnTo>
                    <a:pt x="85527" y="118193"/>
                  </a:lnTo>
                  <a:lnTo>
                    <a:pt x="79867" y="127971"/>
                  </a:lnTo>
                  <a:lnTo>
                    <a:pt x="73911" y="137977"/>
                  </a:lnTo>
                  <a:lnTo>
                    <a:pt x="67680" y="148147"/>
                  </a:lnTo>
                  <a:lnTo>
                    <a:pt x="61230" y="158436"/>
                  </a:lnTo>
                  <a:lnTo>
                    <a:pt x="54780" y="168972"/>
                  </a:lnTo>
                  <a:lnTo>
                    <a:pt x="48683" y="180037"/>
                  </a:lnTo>
                  <a:lnTo>
                    <a:pt x="43105" y="191739"/>
                  </a:lnTo>
                  <a:lnTo>
                    <a:pt x="38038" y="203870"/>
                  </a:lnTo>
                  <a:lnTo>
                    <a:pt x="33402" y="216013"/>
                  </a:lnTo>
                  <a:lnTo>
                    <a:pt x="29096" y="227922"/>
                  </a:lnTo>
                  <a:lnTo>
                    <a:pt x="25034" y="239528"/>
                  </a:lnTo>
                  <a:lnTo>
                    <a:pt x="21146" y="250854"/>
                  </a:lnTo>
                  <a:lnTo>
                    <a:pt x="17379" y="261963"/>
                  </a:lnTo>
                  <a:lnTo>
                    <a:pt x="13694" y="273238"/>
                  </a:lnTo>
                  <a:lnTo>
                    <a:pt x="10067" y="285340"/>
                  </a:lnTo>
                  <a:lnTo>
                    <a:pt x="6488" y="298559"/>
                  </a:lnTo>
                  <a:lnTo>
                    <a:pt x="3271" y="312694"/>
                  </a:lnTo>
                  <a:lnTo>
                    <a:pt x="1022" y="327254"/>
                  </a:lnTo>
                  <a:lnTo>
                    <a:pt x="0" y="341895"/>
                  </a:lnTo>
                  <a:lnTo>
                    <a:pt x="299" y="356302"/>
                  </a:lnTo>
                  <a:lnTo>
                    <a:pt x="2020" y="370120"/>
                  </a:lnTo>
                  <a:lnTo>
                    <a:pt x="5073" y="383221"/>
                  </a:lnTo>
                  <a:lnTo>
                    <a:pt x="9394" y="395491"/>
                  </a:lnTo>
                  <a:lnTo>
                    <a:pt x="15035" y="406746"/>
                  </a:lnTo>
                  <a:lnTo>
                    <a:pt x="21906" y="416982"/>
                  </a:lnTo>
                  <a:lnTo>
                    <a:pt x="29958" y="426180"/>
                  </a:lnTo>
                  <a:lnTo>
                    <a:pt x="39265" y="434221"/>
                  </a:lnTo>
                  <a:lnTo>
                    <a:pt x="49753" y="441142"/>
                  </a:lnTo>
                  <a:lnTo>
                    <a:pt x="61389" y="446791"/>
                  </a:lnTo>
                  <a:lnTo>
                    <a:pt x="74256" y="450764"/>
                  </a:lnTo>
                  <a:lnTo>
                    <a:pt x="88279" y="452986"/>
                  </a:lnTo>
                  <a:lnTo>
                    <a:pt x="103101" y="453512"/>
                  </a:lnTo>
                  <a:lnTo>
                    <a:pt x="118197" y="452353"/>
                  </a:lnTo>
                  <a:lnTo>
                    <a:pt x="133238" y="449681"/>
                  </a:lnTo>
                  <a:lnTo>
                    <a:pt x="148099" y="445617"/>
                  </a:lnTo>
                  <a:lnTo>
                    <a:pt x="162763" y="440149"/>
                  </a:lnTo>
                  <a:lnTo>
                    <a:pt x="177248" y="433400"/>
                  </a:lnTo>
                  <a:lnTo>
                    <a:pt x="191265" y="425598"/>
                  </a:lnTo>
                  <a:lnTo>
                    <a:pt x="204231" y="416991"/>
                  </a:lnTo>
                  <a:lnTo>
                    <a:pt x="215917" y="407800"/>
                  </a:lnTo>
                  <a:lnTo>
                    <a:pt x="226410" y="398358"/>
                  </a:lnTo>
                  <a:lnTo>
                    <a:pt x="235926" y="389100"/>
                  </a:lnTo>
                  <a:lnTo>
                    <a:pt x="244700" y="380236"/>
                  </a:lnTo>
                  <a:lnTo>
                    <a:pt x="252934" y="371471"/>
                  </a:lnTo>
                  <a:lnTo>
                    <a:pt x="260785" y="362133"/>
                  </a:lnTo>
                  <a:lnTo>
                    <a:pt x="268364" y="351886"/>
                  </a:lnTo>
                  <a:lnTo>
                    <a:pt x="275593" y="340883"/>
                  </a:lnTo>
                  <a:lnTo>
                    <a:pt x="282221" y="329572"/>
                  </a:lnTo>
                  <a:lnTo>
                    <a:pt x="288146" y="318257"/>
                  </a:lnTo>
                  <a:lnTo>
                    <a:pt x="292936" y="307066"/>
                  </a:lnTo>
                  <a:lnTo>
                    <a:pt x="295791" y="296026"/>
                  </a:lnTo>
                  <a:lnTo>
                    <a:pt x="296438" y="285131"/>
                  </a:lnTo>
                  <a:lnTo>
                    <a:pt x="294750" y="274681"/>
                  </a:lnTo>
                  <a:lnTo>
                    <a:pt x="290502" y="265262"/>
                  </a:lnTo>
                  <a:lnTo>
                    <a:pt x="283828" y="257116"/>
                  </a:lnTo>
                  <a:lnTo>
                    <a:pt x="275128" y="250323"/>
                  </a:lnTo>
                  <a:lnTo>
                    <a:pt x="264864" y="244977"/>
                  </a:lnTo>
                  <a:lnTo>
                    <a:pt x="253443" y="240982"/>
                  </a:lnTo>
                  <a:lnTo>
                    <a:pt x="241033" y="238434"/>
                  </a:lnTo>
                  <a:lnTo>
                    <a:pt x="227573" y="237690"/>
                  </a:lnTo>
                  <a:lnTo>
                    <a:pt x="213117" y="238785"/>
                  </a:lnTo>
                  <a:lnTo>
                    <a:pt x="197985" y="241637"/>
                  </a:lnTo>
                  <a:lnTo>
                    <a:pt x="182675" y="246217"/>
                  </a:lnTo>
                  <a:lnTo>
                    <a:pt x="167497" y="252334"/>
                  </a:lnTo>
                  <a:lnTo>
                    <a:pt x="152880" y="259695"/>
                  </a:lnTo>
                  <a:lnTo>
                    <a:pt x="139444" y="267998"/>
                  </a:lnTo>
                  <a:lnTo>
                    <a:pt x="127410" y="276981"/>
                  </a:lnTo>
                  <a:lnTo>
                    <a:pt x="116668" y="286282"/>
                  </a:lnTo>
                  <a:lnTo>
                    <a:pt x="106978" y="295446"/>
                  </a:lnTo>
                  <a:lnTo>
                    <a:pt x="98083" y="304246"/>
                  </a:lnTo>
                  <a:lnTo>
                    <a:pt x="89768" y="312968"/>
                  </a:lnTo>
                  <a:lnTo>
                    <a:pt x="81860" y="322277"/>
                  </a:lnTo>
                  <a:lnTo>
                    <a:pt x="74248" y="332491"/>
                  </a:lnTo>
                  <a:lnTo>
                    <a:pt x="67141" y="343005"/>
                  </a:lnTo>
                  <a:lnTo>
                    <a:pt x="60373" y="353502"/>
                  </a:lnTo>
                  <a:lnTo>
                    <a:pt x="53343" y="364908"/>
                  </a:lnTo>
                  <a:lnTo>
                    <a:pt x="4492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53471" y="3442872"/>
              <a:ext cx="821224" cy="52590"/>
            </a:xfrm>
            <a:custGeom>
              <a:avLst/>
              <a:gdLst/>
              <a:ahLst/>
              <a:cxnLst/>
              <a:rect l="0" t="0" r="0" b="0"/>
              <a:pathLst>
                <a:path w="821224" h="52590">
                  <a:moveTo>
                    <a:pt x="821223" y="31532"/>
                  </a:moveTo>
                  <a:lnTo>
                    <a:pt x="812288" y="28598"/>
                  </a:lnTo>
                  <a:lnTo>
                    <a:pt x="802660" y="25816"/>
                  </a:lnTo>
                  <a:lnTo>
                    <a:pt x="791364" y="22916"/>
                  </a:lnTo>
                  <a:lnTo>
                    <a:pt x="778351" y="19876"/>
                  </a:lnTo>
                  <a:lnTo>
                    <a:pt x="763575" y="16711"/>
                  </a:lnTo>
                  <a:lnTo>
                    <a:pt x="747192" y="13451"/>
                  </a:lnTo>
                  <a:lnTo>
                    <a:pt x="729332" y="10286"/>
                  </a:lnTo>
                  <a:lnTo>
                    <a:pt x="709999" y="7544"/>
                  </a:lnTo>
                  <a:lnTo>
                    <a:pt x="689342" y="5368"/>
                  </a:lnTo>
                  <a:lnTo>
                    <a:pt x="667932" y="3738"/>
                  </a:lnTo>
                  <a:lnTo>
                    <a:pt x="646641" y="2563"/>
                  </a:lnTo>
                  <a:lnTo>
                    <a:pt x="625957" y="1734"/>
                  </a:lnTo>
                  <a:lnTo>
                    <a:pt x="606155" y="1160"/>
                  </a:lnTo>
                  <a:lnTo>
                    <a:pt x="587470" y="766"/>
                  </a:lnTo>
                  <a:lnTo>
                    <a:pt x="569901" y="498"/>
                  </a:lnTo>
                  <a:lnTo>
                    <a:pt x="553288" y="317"/>
                  </a:lnTo>
                  <a:lnTo>
                    <a:pt x="537423" y="194"/>
                  </a:lnTo>
                  <a:lnTo>
                    <a:pt x="522108" y="113"/>
                  </a:lnTo>
                  <a:lnTo>
                    <a:pt x="507021" y="58"/>
                  </a:lnTo>
                  <a:lnTo>
                    <a:pt x="491738" y="20"/>
                  </a:lnTo>
                  <a:lnTo>
                    <a:pt x="476042" y="0"/>
                  </a:lnTo>
                  <a:lnTo>
                    <a:pt x="459905" y="157"/>
                  </a:lnTo>
                  <a:lnTo>
                    <a:pt x="443387" y="794"/>
                  </a:lnTo>
                  <a:lnTo>
                    <a:pt x="426574" y="2035"/>
                  </a:lnTo>
                  <a:lnTo>
                    <a:pt x="409708" y="3683"/>
                  </a:lnTo>
                  <a:lnTo>
                    <a:pt x="393159" y="5328"/>
                  </a:lnTo>
                  <a:lnTo>
                    <a:pt x="377099" y="6733"/>
                  </a:lnTo>
                  <a:lnTo>
                    <a:pt x="361365" y="7997"/>
                  </a:lnTo>
                  <a:lnTo>
                    <a:pt x="345575" y="9452"/>
                  </a:lnTo>
                  <a:lnTo>
                    <a:pt x="329504" y="11278"/>
                  </a:lnTo>
                  <a:lnTo>
                    <a:pt x="313098" y="13336"/>
                  </a:lnTo>
                  <a:lnTo>
                    <a:pt x="296392" y="15263"/>
                  </a:lnTo>
                  <a:lnTo>
                    <a:pt x="279449" y="16862"/>
                  </a:lnTo>
                  <a:lnTo>
                    <a:pt x="262494" y="18257"/>
                  </a:lnTo>
                  <a:lnTo>
                    <a:pt x="245884" y="19801"/>
                  </a:lnTo>
                  <a:lnTo>
                    <a:pt x="229783" y="21687"/>
                  </a:lnTo>
                  <a:lnTo>
                    <a:pt x="214022" y="23783"/>
                  </a:lnTo>
                  <a:lnTo>
                    <a:pt x="198214" y="25738"/>
                  </a:lnTo>
                  <a:lnTo>
                    <a:pt x="182134" y="27354"/>
                  </a:lnTo>
                  <a:lnTo>
                    <a:pt x="165893" y="28761"/>
                  </a:lnTo>
                  <a:lnTo>
                    <a:pt x="149829" y="30313"/>
                  </a:lnTo>
                  <a:lnTo>
                    <a:pt x="134123" y="32209"/>
                  </a:lnTo>
                  <a:lnTo>
                    <a:pt x="118472" y="34482"/>
                  </a:lnTo>
                  <a:lnTo>
                    <a:pt x="102212" y="37087"/>
                  </a:lnTo>
                  <a:lnTo>
                    <a:pt x="85034" y="39949"/>
                  </a:lnTo>
                  <a:lnTo>
                    <a:pt x="67656" y="42849"/>
                  </a:lnTo>
                  <a:lnTo>
                    <a:pt x="49835" y="45716"/>
                  </a:lnTo>
                  <a:lnTo>
                    <a:pt x="28886" y="48800"/>
                  </a:lnTo>
                  <a:lnTo>
                    <a:pt x="0" y="52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11480" y="3663917"/>
              <a:ext cx="10490" cy="473783"/>
            </a:xfrm>
            <a:custGeom>
              <a:avLst/>
              <a:gdLst/>
              <a:ahLst/>
              <a:cxnLst/>
              <a:rect l="0" t="0" r="0" b="0"/>
              <a:pathLst>
                <a:path w="10490" h="473783">
                  <a:moveTo>
                    <a:pt x="10489" y="0"/>
                  </a:moveTo>
                  <a:lnTo>
                    <a:pt x="9047" y="8683"/>
                  </a:lnTo>
                  <a:lnTo>
                    <a:pt x="7133" y="21376"/>
                  </a:lnTo>
                  <a:lnTo>
                    <a:pt x="5310" y="36850"/>
                  </a:lnTo>
                  <a:lnTo>
                    <a:pt x="3810" y="54607"/>
                  </a:lnTo>
                  <a:lnTo>
                    <a:pt x="2668" y="73725"/>
                  </a:lnTo>
                  <a:lnTo>
                    <a:pt x="1834" y="92854"/>
                  </a:lnTo>
                  <a:lnTo>
                    <a:pt x="1244" y="111234"/>
                  </a:lnTo>
                  <a:lnTo>
                    <a:pt x="833" y="128826"/>
                  </a:lnTo>
                  <a:lnTo>
                    <a:pt x="549" y="146012"/>
                  </a:lnTo>
                  <a:lnTo>
                    <a:pt x="357" y="163087"/>
                  </a:lnTo>
                  <a:lnTo>
                    <a:pt x="227" y="180030"/>
                  </a:lnTo>
                  <a:lnTo>
                    <a:pt x="139" y="196581"/>
                  </a:lnTo>
                  <a:lnTo>
                    <a:pt x="80" y="212618"/>
                  </a:lnTo>
                  <a:lnTo>
                    <a:pt x="40" y="228322"/>
                  </a:lnTo>
                  <a:lnTo>
                    <a:pt x="13" y="244088"/>
                  </a:lnTo>
                  <a:lnTo>
                    <a:pt x="0" y="260136"/>
                  </a:lnTo>
                  <a:lnTo>
                    <a:pt x="161" y="276354"/>
                  </a:lnTo>
                  <a:lnTo>
                    <a:pt x="801" y="292401"/>
                  </a:lnTo>
                  <a:lnTo>
                    <a:pt x="2045" y="308089"/>
                  </a:lnTo>
                  <a:lnTo>
                    <a:pt x="3694" y="323386"/>
                  </a:lnTo>
                  <a:lnTo>
                    <a:pt x="5340" y="338343"/>
                  </a:lnTo>
                  <a:lnTo>
                    <a:pt x="6741" y="353035"/>
                  </a:lnTo>
                  <a:lnTo>
                    <a:pt x="7833" y="367529"/>
                  </a:lnTo>
                  <a:lnTo>
                    <a:pt x="8640" y="381880"/>
                  </a:lnTo>
                  <a:lnTo>
                    <a:pt x="9218" y="396123"/>
                  </a:lnTo>
                  <a:lnTo>
                    <a:pt x="9623" y="410067"/>
                  </a:lnTo>
                  <a:lnTo>
                    <a:pt x="9947" y="424883"/>
                  </a:lnTo>
                  <a:lnTo>
                    <a:pt x="10219" y="444110"/>
                  </a:lnTo>
                  <a:lnTo>
                    <a:pt x="10489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26183" y="3482626"/>
              <a:ext cx="269903" cy="707073"/>
            </a:xfrm>
            <a:custGeom>
              <a:avLst/>
              <a:gdLst/>
              <a:ahLst/>
              <a:cxnLst/>
              <a:rect l="0" t="0" r="0" b="0"/>
              <a:pathLst>
                <a:path w="269903" h="707073">
                  <a:moveTo>
                    <a:pt x="253755" y="170762"/>
                  </a:moveTo>
                  <a:lnTo>
                    <a:pt x="250687" y="179631"/>
                  </a:lnTo>
                  <a:lnTo>
                    <a:pt x="246624" y="188618"/>
                  </a:lnTo>
                  <a:lnTo>
                    <a:pt x="241136" y="198608"/>
                  </a:lnTo>
                  <a:lnTo>
                    <a:pt x="234548" y="209416"/>
                  </a:lnTo>
                  <a:lnTo>
                    <a:pt x="227399" y="220579"/>
                  </a:lnTo>
                  <a:lnTo>
                    <a:pt x="220060" y="231784"/>
                  </a:lnTo>
                  <a:lnTo>
                    <a:pt x="212873" y="242897"/>
                  </a:lnTo>
                  <a:lnTo>
                    <a:pt x="206213" y="253881"/>
                  </a:lnTo>
                  <a:lnTo>
                    <a:pt x="200218" y="264747"/>
                  </a:lnTo>
                  <a:lnTo>
                    <a:pt x="194686" y="275517"/>
                  </a:lnTo>
                  <a:lnTo>
                    <a:pt x="189198" y="286214"/>
                  </a:lnTo>
                  <a:lnTo>
                    <a:pt x="183504" y="296864"/>
                  </a:lnTo>
                  <a:lnTo>
                    <a:pt x="177694" y="307644"/>
                  </a:lnTo>
                  <a:lnTo>
                    <a:pt x="172092" y="318876"/>
                  </a:lnTo>
                  <a:lnTo>
                    <a:pt x="166873" y="330694"/>
                  </a:lnTo>
                  <a:lnTo>
                    <a:pt x="161894" y="343073"/>
                  </a:lnTo>
                  <a:lnTo>
                    <a:pt x="156791" y="355914"/>
                  </a:lnTo>
                  <a:lnTo>
                    <a:pt x="151363" y="369110"/>
                  </a:lnTo>
                  <a:lnTo>
                    <a:pt x="145734" y="382564"/>
                  </a:lnTo>
                  <a:lnTo>
                    <a:pt x="140256" y="396202"/>
                  </a:lnTo>
                  <a:lnTo>
                    <a:pt x="135124" y="409963"/>
                  </a:lnTo>
                  <a:lnTo>
                    <a:pt x="130373" y="423644"/>
                  </a:lnTo>
                  <a:lnTo>
                    <a:pt x="125956" y="436910"/>
                  </a:lnTo>
                  <a:lnTo>
                    <a:pt x="121801" y="449616"/>
                  </a:lnTo>
                  <a:lnTo>
                    <a:pt x="117842" y="461946"/>
                  </a:lnTo>
                  <a:lnTo>
                    <a:pt x="114022" y="474297"/>
                  </a:lnTo>
                  <a:lnTo>
                    <a:pt x="110301" y="486903"/>
                  </a:lnTo>
                  <a:lnTo>
                    <a:pt x="106649" y="499659"/>
                  </a:lnTo>
                  <a:lnTo>
                    <a:pt x="103042" y="512230"/>
                  </a:lnTo>
                  <a:lnTo>
                    <a:pt x="99473" y="524443"/>
                  </a:lnTo>
                  <a:lnTo>
                    <a:pt x="96093" y="536764"/>
                  </a:lnTo>
                  <a:lnTo>
                    <a:pt x="93202" y="550168"/>
                  </a:lnTo>
                  <a:lnTo>
                    <a:pt x="90931" y="565107"/>
                  </a:lnTo>
                  <a:lnTo>
                    <a:pt x="89407" y="581226"/>
                  </a:lnTo>
                  <a:lnTo>
                    <a:pt x="88833" y="597664"/>
                  </a:lnTo>
                  <a:lnTo>
                    <a:pt x="89232" y="613865"/>
                  </a:lnTo>
                  <a:lnTo>
                    <a:pt x="90635" y="629471"/>
                  </a:lnTo>
                  <a:lnTo>
                    <a:pt x="93173" y="644170"/>
                  </a:lnTo>
                  <a:lnTo>
                    <a:pt x="96809" y="657893"/>
                  </a:lnTo>
                  <a:lnTo>
                    <a:pt x="101538" y="670428"/>
                  </a:lnTo>
                  <a:lnTo>
                    <a:pt x="107462" y="681336"/>
                  </a:lnTo>
                  <a:lnTo>
                    <a:pt x="114520" y="690520"/>
                  </a:lnTo>
                  <a:lnTo>
                    <a:pt x="122530" y="697859"/>
                  </a:lnTo>
                  <a:lnTo>
                    <a:pt x="131277" y="703050"/>
                  </a:lnTo>
                  <a:lnTo>
                    <a:pt x="140567" y="706125"/>
                  </a:lnTo>
                  <a:lnTo>
                    <a:pt x="150245" y="707072"/>
                  </a:lnTo>
                  <a:lnTo>
                    <a:pt x="160194" y="705672"/>
                  </a:lnTo>
                  <a:lnTo>
                    <a:pt x="170325" y="702024"/>
                  </a:lnTo>
                  <a:lnTo>
                    <a:pt x="180416" y="696321"/>
                  </a:lnTo>
                  <a:lnTo>
                    <a:pt x="190119" y="688683"/>
                  </a:lnTo>
                  <a:lnTo>
                    <a:pt x="199270" y="679366"/>
                  </a:lnTo>
                  <a:lnTo>
                    <a:pt x="207720" y="668876"/>
                  </a:lnTo>
                  <a:lnTo>
                    <a:pt x="215250" y="657850"/>
                  </a:lnTo>
                  <a:lnTo>
                    <a:pt x="221833" y="646690"/>
                  </a:lnTo>
                  <a:lnTo>
                    <a:pt x="227595" y="635249"/>
                  </a:lnTo>
                  <a:lnTo>
                    <a:pt x="232706" y="622970"/>
                  </a:lnTo>
                  <a:lnTo>
                    <a:pt x="237333" y="609594"/>
                  </a:lnTo>
                  <a:lnTo>
                    <a:pt x="241613" y="595168"/>
                  </a:lnTo>
                  <a:lnTo>
                    <a:pt x="245648" y="579874"/>
                  </a:lnTo>
                  <a:lnTo>
                    <a:pt x="249509" y="563918"/>
                  </a:lnTo>
                  <a:lnTo>
                    <a:pt x="253087" y="547643"/>
                  </a:lnTo>
                  <a:lnTo>
                    <a:pt x="256110" y="531498"/>
                  </a:lnTo>
                  <a:lnTo>
                    <a:pt x="258470" y="515722"/>
                  </a:lnTo>
                  <a:lnTo>
                    <a:pt x="260055" y="500519"/>
                  </a:lnTo>
                  <a:lnTo>
                    <a:pt x="260668" y="486150"/>
                  </a:lnTo>
                  <a:lnTo>
                    <a:pt x="260296" y="472669"/>
                  </a:lnTo>
                  <a:lnTo>
                    <a:pt x="258910" y="459970"/>
                  </a:lnTo>
                  <a:lnTo>
                    <a:pt x="256385" y="447894"/>
                  </a:lnTo>
                  <a:lnTo>
                    <a:pt x="252757" y="436284"/>
                  </a:lnTo>
                  <a:lnTo>
                    <a:pt x="248032" y="425010"/>
                  </a:lnTo>
                  <a:lnTo>
                    <a:pt x="242113" y="413972"/>
                  </a:lnTo>
                  <a:lnTo>
                    <a:pt x="235057" y="403098"/>
                  </a:lnTo>
                  <a:lnTo>
                    <a:pt x="227048" y="392336"/>
                  </a:lnTo>
                  <a:lnTo>
                    <a:pt x="218302" y="381650"/>
                  </a:lnTo>
                  <a:lnTo>
                    <a:pt x="209008" y="371017"/>
                  </a:lnTo>
                  <a:lnTo>
                    <a:pt x="199158" y="360418"/>
                  </a:lnTo>
                  <a:lnTo>
                    <a:pt x="188561" y="349842"/>
                  </a:lnTo>
                  <a:lnTo>
                    <a:pt x="177172" y="339281"/>
                  </a:lnTo>
                  <a:lnTo>
                    <a:pt x="165083" y="328732"/>
                  </a:lnTo>
                  <a:lnTo>
                    <a:pt x="152436" y="318189"/>
                  </a:lnTo>
                  <a:lnTo>
                    <a:pt x="139371" y="307651"/>
                  </a:lnTo>
                  <a:lnTo>
                    <a:pt x="126005" y="297117"/>
                  </a:lnTo>
                  <a:lnTo>
                    <a:pt x="112425" y="286584"/>
                  </a:lnTo>
                  <a:lnTo>
                    <a:pt x="98707" y="276053"/>
                  </a:lnTo>
                  <a:lnTo>
                    <a:pt x="85225" y="265522"/>
                  </a:lnTo>
                  <a:lnTo>
                    <a:pt x="72625" y="254993"/>
                  </a:lnTo>
                  <a:lnTo>
                    <a:pt x="61188" y="244468"/>
                  </a:lnTo>
                  <a:lnTo>
                    <a:pt x="50865" y="234111"/>
                  </a:lnTo>
                  <a:lnTo>
                    <a:pt x="41463" y="224231"/>
                  </a:lnTo>
                  <a:lnTo>
                    <a:pt x="32770" y="214951"/>
                  </a:lnTo>
                  <a:lnTo>
                    <a:pt x="24760" y="206075"/>
                  </a:lnTo>
                  <a:lnTo>
                    <a:pt x="17592" y="197195"/>
                  </a:lnTo>
                  <a:lnTo>
                    <a:pt x="11293" y="188069"/>
                  </a:lnTo>
                  <a:lnTo>
                    <a:pt x="6079" y="178633"/>
                  </a:lnTo>
                  <a:lnTo>
                    <a:pt x="2406" y="168913"/>
                  </a:lnTo>
                  <a:lnTo>
                    <a:pt x="388" y="158962"/>
                  </a:lnTo>
                  <a:lnTo>
                    <a:pt x="0" y="148838"/>
                  </a:lnTo>
                  <a:lnTo>
                    <a:pt x="1252" y="138590"/>
                  </a:lnTo>
                  <a:lnTo>
                    <a:pt x="3987" y="128253"/>
                  </a:lnTo>
                  <a:lnTo>
                    <a:pt x="8093" y="117854"/>
                  </a:lnTo>
                  <a:lnTo>
                    <a:pt x="13590" y="107413"/>
                  </a:lnTo>
                  <a:lnTo>
                    <a:pt x="20358" y="96948"/>
                  </a:lnTo>
                  <a:lnTo>
                    <a:pt x="28173" y="86632"/>
                  </a:lnTo>
                  <a:lnTo>
                    <a:pt x="36788" y="76778"/>
                  </a:lnTo>
                  <a:lnTo>
                    <a:pt x="45984" y="67521"/>
                  </a:lnTo>
                  <a:lnTo>
                    <a:pt x="55430" y="58829"/>
                  </a:lnTo>
                  <a:lnTo>
                    <a:pt x="64691" y="50606"/>
                  </a:lnTo>
                  <a:lnTo>
                    <a:pt x="73557" y="42742"/>
                  </a:lnTo>
                  <a:lnTo>
                    <a:pt x="82322" y="35309"/>
                  </a:lnTo>
                  <a:lnTo>
                    <a:pt x="91661" y="28535"/>
                  </a:lnTo>
                  <a:lnTo>
                    <a:pt x="101908" y="22496"/>
                  </a:lnTo>
                  <a:lnTo>
                    <a:pt x="112912" y="17117"/>
                  </a:lnTo>
                  <a:lnTo>
                    <a:pt x="124224" y="12270"/>
                  </a:lnTo>
                  <a:lnTo>
                    <a:pt x="135543" y="7832"/>
                  </a:lnTo>
                  <a:lnTo>
                    <a:pt x="146907" y="4021"/>
                  </a:lnTo>
                  <a:lnTo>
                    <a:pt x="158595" y="1366"/>
                  </a:lnTo>
                  <a:lnTo>
                    <a:pt x="170748" y="62"/>
                  </a:lnTo>
                  <a:lnTo>
                    <a:pt x="183197" y="0"/>
                  </a:lnTo>
                  <a:lnTo>
                    <a:pt x="195560" y="947"/>
                  </a:lnTo>
                  <a:lnTo>
                    <a:pt x="207612" y="2667"/>
                  </a:lnTo>
                  <a:lnTo>
                    <a:pt x="218975" y="5279"/>
                  </a:lnTo>
                  <a:lnTo>
                    <a:pt x="229075" y="9234"/>
                  </a:lnTo>
                  <a:lnTo>
                    <a:pt x="237715" y="14672"/>
                  </a:lnTo>
                  <a:lnTo>
                    <a:pt x="245024" y="21441"/>
                  </a:lnTo>
                  <a:lnTo>
                    <a:pt x="251257" y="29280"/>
                  </a:lnTo>
                  <a:lnTo>
                    <a:pt x="256672" y="37930"/>
                  </a:lnTo>
                  <a:lnTo>
                    <a:pt x="261329" y="47330"/>
                  </a:lnTo>
                  <a:lnTo>
                    <a:pt x="265093" y="57618"/>
                  </a:lnTo>
                  <a:lnTo>
                    <a:pt x="267954" y="68796"/>
                  </a:lnTo>
                  <a:lnTo>
                    <a:pt x="269707" y="80742"/>
                  </a:lnTo>
                  <a:lnTo>
                    <a:pt x="269902" y="93292"/>
                  </a:lnTo>
                  <a:lnTo>
                    <a:pt x="268437" y="106287"/>
                  </a:lnTo>
                  <a:lnTo>
                    <a:pt x="265502" y="119438"/>
                  </a:lnTo>
                  <a:lnTo>
                    <a:pt x="261399" y="132340"/>
                  </a:lnTo>
                  <a:lnTo>
                    <a:pt x="256419" y="144794"/>
                  </a:lnTo>
                  <a:lnTo>
                    <a:pt x="250806" y="156783"/>
                  </a:lnTo>
                  <a:lnTo>
                    <a:pt x="244747" y="168374"/>
                  </a:lnTo>
                  <a:lnTo>
                    <a:pt x="238389" y="179642"/>
                  </a:lnTo>
                  <a:lnTo>
                    <a:pt x="232132" y="190213"/>
                  </a:lnTo>
                  <a:lnTo>
                    <a:pt x="226027" y="200306"/>
                  </a:lnTo>
                  <a:lnTo>
                    <a:pt x="219540" y="210808"/>
                  </a:lnTo>
                  <a:lnTo>
                    <a:pt x="211640" y="223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178984" y="168455"/>
            <a:ext cx="3874488" cy="571490"/>
            <a:chOff x="178984" y="168455"/>
            <a:chExt cx="3874488" cy="571490"/>
          </a:xfrm>
        </p:grpSpPr>
        <p:sp>
          <p:nvSpPr>
            <p:cNvPr id="2" name="Freeform 1"/>
            <p:cNvSpPr/>
            <p:nvPr/>
          </p:nvSpPr>
          <p:spPr>
            <a:xfrm>
              <a:off x="231626" y="200455"/>
              <a:ext cx="202784" cy="336499"/>
            </a:xfrm>
            <a:custGeom>
              <a:avLst/>
              <a:gdLst/>
              <a:ahLst/>
              <a:cxnLst/>
              <a:rect l="0" t="0" r="0" b="0"/>
              <a:pathLst>
                <a:path w="202784" h="336499">
                  <a:moveTo>
                    <a:pt x="0" y="10114"/>
                  </a:moveTo>
                  <a:lnTo>
                    <a:pt x="14535" y="10047"/>
                  </a:lnTo>
                  <a:lnTo>
                    <a:pt x="27166" y="9407"/>
                  </a:lnTo>
                  <a:lnTo>
                    <a:pt x="39075" y="8115"/>
                  </a:lnTo>
                  <a:lnTo>
                    <a:pt x="50730" y="6428"/>
                  </a:lnTo>
                  <a:lnTo>
                    <a:pt x="62571" y="4760"/>
                  </a:lnTo>
                  <a:lnTo>
                    <a:pt x="74816" y="3347"/>
                  </a:lnTo>
                  <a:lnTo>
                    <a:pt x="87657" y="2249"/>
                  </a:lnTo>
                  <a:lnTo>
                    <a:pt x="101344" y="1438"/>
                  </a:lnTo>
                  <a:lnTo>
                    <a:pt x="115921" y="859"/>
                  </a:lnTo>
                  <a:lnTo>
                    <a:pt x="131118" y="453"/>
                  </a:lnTo>
                  <a:lnTo>
                    <a:pt x="146465" y="173"/>
                  </a:lnTo>
                  <a:lnTo>
                    <a:pt x="161651" y="0"/>
                  </a:lnTo>
                  <a:lnTo>
                    <a:pt x="175761" y="562"/>
                  </a:lnTo>
                  <a:lnTo>
                    <a:pt x="187260" y="3067"/>
                  </a:lnTo>
                  <a:lnTo>
                    <a:pt x="195534" y="8012"/>
                  </a:lnTo>
                  <a:lnTo>
                    <a:pt x="200629" y="14929"/>
                  </a:lnTo>
                  <a:lnTo>
                    <a:pt x="202783" y="22792"/>
                  </a:lnTo>
                  <a:lnTo>
                    <a:pt x="202458" y="30892"/>
                  </a:lnTo>
                  <a:lnTo>
                    <a:pt x="200194" y="38902"/>
                  </a:lnTo>
                  <a:lnTo>
                    <a:pt x="196491" y="46719"/>
                  </a:lnTo>
                  <a:lnTo>
                    <a:pt x="191755" y="54347"/>
                  </a:lnTo>
                  <a:lnTo>
                    <a:pt x="186294" y="62146"/>
                  </a:lnTo>
                  <a:lnTo>
                    <a:pt x="180331" y="70767"/>
                  </a:lnTo>
                  <a:lnTo>
                    <a:pt x="174025" y="80496"/>
                  </a:lnTo>
                  <a:lnTo>
                    <a:pt x="167485" y="90966"/>
                  </a:lnTo>
                  <a:lnTo>
                    <a:pt x="160788" y="101380"/>
                  </a:lnTo>
                  <a:lnTo>
                    <a:pt x="153980" y="111280"/>
                  </a:lnTo>
                  <a:lnTo>
                    <a:pt x="146932" y="120876"/>
                  </a:lnTo>
                  <a:lnTo>
                    <a:pt x="139361" y="130838"/>
                  </a:lnTo>
                  <a:lnTo>
                    <a:pt x="131158" y="141531"/>
                  </a:lnTo>
                  <a:lnTo>
                    <a:pt x="122529" y="152678"/>
                  </a:lnTo>
                  <a:lnTo>
                    <a:pt x="113891" y="163562"/>
                  </a:lnTo>
                  <a:lnTo>
                    <a:pt x="105488" y="173775"/>
                  </a:lnTo>
                  <a:lnTo>
                    <a:pt x="97389" y="183243"/>
                  </a:lnTo>
                  <a:lnTo>
                    <a:pt x="89571" y="192056"/>
                  </a:lnTo>
                  <a:lnTo>
                    <a:pt x="81979" y="200360"/>
                  </a:lnTo>
                  <a:lnTo>
                    <a:pt x="74559" y="208615"/>
                  </a:lnTo>
                  <a:lnTo>
                    <a:pt x="67263" y="217544"/>
                  </a:lnTo>
                  <a:lnTo>
                    <a:pt x="60059" y="227487"/>
                  </a:lnTo>
                  <a:lnTo>
                    <a:pt x="53084" y="238441"/>
                  </a:lnTo>
                  <a:lnTo>
                    <a:pt x="46627" y="250244"/>
                  </a:lnTo>
                  <a:lnTo>
                    <a:pt x="40802" y="262695"/>
                  </a:lnTo>
                  <a:lnTo>
                    <a:pt x="35525" y="275396"/>
                  </a:lnTo>
                  <a:lnTo>
                    <a:pt x="29970" y="289226"/>
                  </a:lnTo>
                  <a:lnTo>
                    <a:pt x="22532" y="307631"/>
                  </a:lnTo>
                  <a:lnTo>
                    <a:pt x="10529" y="336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2196" y="484310"/>
              <a:ext cx="31587" cy="31587"/>
            </a:xfrm>
            <a:custGeom>
              <a:avLst/>
              <a:gdLst/>
              <a:ahLst/>
              <a:cxnLst/>
              <a:rect l="0" t="0" r="0" b="0"/>
              <a:pathLst>
                <a:path w="31587" h="31587">
                  <a:moveTo>
                    <a:pt x="31586" y="0"/>
                  </a:moveTo>
                  <a:lnTo>
                    <a:pt x="25347" y="6239"/>
                  </a:lnTo>
                  <a:lnTo>
                    <a:pt x="20407" y="111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9373" y="217303"/>
              <a:ext cx="171322" cy="335449"/>
            </a:xfrm>
            <a:custGeom>
              <a:avLst/>
              <a:gdLst/>
              <a:ahLst/>
              <a:cxnLst/>
              <a:rect l="0" t="0" r="0" b="0"/>
              <a:pathLst>
                <a:path w="171322" h="335449">
                  <a:moveTo>
                    <a:pt x="171321" y="98551"/>
                  </a:moveTo>
                  <a:lnTo>
                    <a:pt x="165453" y="104553"/>
                  </a:lnTo>
                  <a:lnTo>
                    <a:pt x="159889" y="111398"/>
                  </a:lnTo>
                  <a:lnTo>
                    <a:pt x="154090" y="119786"/>
                  </a:lnTo>
                  <a:lnTo>
                    <a:pt x="148009" y="129413"/>
                  </a:lnTo>
                  <a:lnTo>
                    <a:pt x="141679" y="139727"/>
                  </a:lnTo>
                  <a:lnTo>
                    <a:pt x="135151" y="150335"/>
                  </a:lnTo>
                  <a:lnTo>
                    <a:pt x="128475" y="161033"/>
                  </a:lnTo>
                  <a:lnTo>
                    <a:pt x="121692" y="171733"/>
                  </a:lnTo>
                  <a:lnTo>
                    <a:pt x="114835" y="182410"/>
                  </a:lnTo>
                  <a:lnTo>
                    <a:pt x="107925" y="193222"/>
                  </a:lnTo>
                  <a:lnTo>
                    <a:pt x="100980" y="204480"/>
                  </a:lnTo>
                  <a:lnTo>
                    <a:pt x="94011" y="216310"/>
                  </a:lnTo>
                  <a:lnTo>
                    <a:pt x="87025" y="228358"/>
                  </a:lnTo>
                  <a:lnTo>
                    <a:pt x="80029" y="239914"/>
                  </a:lnTo>
                  <a:lnTo>
                    <a:pt x="73029" y="250615"/>
                  </a:lnTo>
                  <a:lnTo>
                    <a:pt x="66193" y="260597"/>
                  </a:lnTo>
                  <a:lnTo>
                    <a:pt x="59829" y="270293"/>
                  </a:lnTo>
                  <a:lnTo>
                    <a:pt x="54077" y="280003"/>
                  </a:lnTo>
                  <a:lnTo>
                    <a:pt x="49232" y="289848"/>
                  </a:lnTo>
                  <a:lnTo>
                    <a:pt x="45808" y="299850"/>
                  </a:lnTo>
                  <a:lnTo>
                    <a:pt x="43962" y="309975"/>
                  </a:lnTo>
                  <a:lnTo>
                    <a:pt x="43859" y="319538"/>
                  </a:lnTo>
                  <a:lnTo>
                    <a:pt x="45835" y="327282"/>
                  </a:lnTo>
                  <a:lnTo>
                    <a:pt x="49864" y="332657"/>
                  </a:lnTo>
                  <a:lnTo>
                    <a:pt x="55484" y="335448"/>
                  </a:lnTo>
                  <a:lnTo>
                    <a:pt x="62003" y="335433"/>
                  </a:lnTo>
                  <a:lnTo>
                    <a:pt x="68936" y="332795"/>
                  </a:lnTo>
                  <a:lnTo>
                    <a:pt x="76028" y="328144"/>
                  </a:lnTo>
                  <a:lnTo>
                    <a:pt x="83161" y="322291"/>
                  </a:lnTo>
                  <a:lnTo>
                    <a:pt x="90284" y="315808"/>
                  </a:lnTo>
                  <a:lnTo>
                    <a:pt x="97219" y="308851"/>
                  </a:lnTo>
                  <a:lnTo>
                    <a:pt x="103657" y="301277"/>
                  </a:lnTo>
                  <a:lnTo>
                    <a:pt x="109462" y="293031"/>
                  </a:lnTo>
                  <a:lnTo>
                    <a:pt x="114345" y="284018"/>
                  </a:lnTo>
                  <a:lnTo>
                    <a:pt x="117794" y="274050"/>
                  </a:lnTo>
                  <a:lnTo>
                    <a:pt x="119663" y="263120"/>
                  </a:lnTo>
                  <a:lnTo>
                    <a:pt x="119951" y="251523"/>
                  </a:lnTo>
                  <a:lnTo>
                    <a:pt x="118631" y="239746"/>
                  </a:lnTo>
                  <a:lnTo>
                    <a:pt x="115851" y="228091"/>
                  </a:lnTo>
                  <a:lnTo>
                    <a:pt x="111716" y="216826"/>
                  </a:lnTo>
                  <a:lnTo>
                    <a:pt x="106199" y="206261"/>
                  </a:lnTo>
                  <a:lnTo>
                    <a:pt x="99422" y="196491"/>
                  </a:lnTo>
                  <a:lnTo>
                    <a:pt x="91771" y="187439"/>
                  </a:lnTo>
                  <a:lnTo>
                    <a:pt x="83798" y="178964"/>
                  </a:lnTo>
                  <a:lnTo>
                    <a:pt x="75842" y="170925"/>
                  </a:lnTo>
                  <a:lnTo>
                    <a:pt x="67873" y="163202"/>
                  </a:lnTo>
                  <a:lnTo>
                    <a:pt x="59611" y="155702"/>
                  </a:lnTo>
                  <a:lnTo>
                    <a:pt x="50908" y="148356"/>
                  </a:lnTo>
                  <a:lnTo>
                    <a:pt x="41926" y="141116"/>
                  </a:lnTo>
                  <a:lnTo>
                    <a:pt x="33043" y="133948"/>
                  </a:lnTo>
                  <a:lnTo>
                    <a:pt x="24482" y="126820"/>
                  </a:lnTo>
                  <a:lnTo>
                    <a:pt x="16615" y="119388"/>
                  </a:lnTo>
                  <a:lnTo>
                    <a:pt x="10016" y="111028"/>
                  </a:lnTo>
                  <a:lnTo>
                    <a:pt x="4888" y="101477"/>
                  </a:lnTo>
                  <a:lnTo>
                    <a:pt x="1430" y="90960"/>
                  </a:lnTo>
                  <a:lnTo>
                    <a:pt x="0" y="79983"/>
                  </a:lnTo>
                  <a:lnTo>
                    <a:pt x="599" y="68905"/>
                  </a:lnTo>
                  <a:lnTo>
                    <a:pt x="3101" y="58215"/>
                  </a:lnTo>
                  <a:lnTo>
                    <a:pt x="7439" y="48576"/>
                  </a:lnTo>
                  <a:lnTo>
                    <a:pt x="13390" y="40244"/>
                  </a:lnTo>
                  <a:lnTo>
                    <a:pt x="20637" y="32974"/>
                  </a:lnTo>
                  <a:lnTo>
                    <a:pt x="28864" y="26234"/>
                  </a:lnTo>
                  <a:lnTo>
                    <a:pt x="37805" y="19666"/>
                  </a:lnTo>
                  <a:lnTo>
                    <a:pt x="47417" y="13421"/>
                  </a:lnTo>
                  <a:lnTo>
                    <a:pt x="57853" y="8051"/>
                  </a:lnTo>
                  <a:lnTo>
                    <a:pt x="69130" y="3817"/>
                  </a:lnTo>
                  <a:lnTo>
                    <a:pt x="80975" y="990"/>
                  </a:lnTo>
                  <a:lnTo>
                    <a:pt x="92925" y="0"/>
                  </a:lnTo>
                  <a:lnTo>
                    <a:pt x="104696" y="900"/>
                  </a:lnTo>
                  <a:lnTo>
                    <a:pt x="115870" y="3608"/>
                  </a:lnTo>
                  <a:lnTo>
                    <a:pt x="125842" y="8085"/>
                  </a:lnTo>
                  <a:lnTo>
                    <a:pt x="134388" y="14134"/>
                  </a:lnTo>
                  <a:lnTo>
                    <a:pt x="141294" y="21617"/>
                  </a:lnTo>
                  <a:lnTo>
                    <a:pt x="146192" y="30534"/>
                  </a:lnTo>
                  <a:lnTo>
                    <a:pt x="149084" y="40743"/>
                  </a:lnTo>
                  <a:lnTo>
                    <a:pt x="150416" y="51782"/>
                  </a:lnTo>
                  <a:lnTo>
                    <a:pt x="151023" y="64241"/>
                  </a:lnTo>
                  <a:lnTo>
                    <a:pt x="150960" y="81448"/>
                  </a:lnTo>
                  <a:lnTo>
                    <a:pt x="150264" y="1090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7036" y="389554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54257" y="2875"/>
                  </a:lnTo>
                  <a:lnTo>
                    <a:pt x="44291" y="5343"/>
                  </a:lnTo>
                  <a:lnTo>
                    <a:pt x="28569" y="770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3473" y="273740"/>
              <a:ext cx="176289" cy="328863"/>
            </a:xfrm>
            <a:custGeom>
              <a:avLst/>
              <a:gdLst/>
              <a:ahLst/>
              <a:cxnLst/>
              <a:rect l="0" t="0" r="0" b="0"/>
              <a:pathLst>
                <a:path w="176289" h="328863">
                  <a:moveTo>
                    <a:pt x="28889" y="0"/>
                  </a:moveTo>
                  <a:lnTo>
                    <a:pt x="25956" y="8869"/>
                  </a:lnTo>
                  <a:lnTo>
                    <a:pt x="23173" y="17856"/>
                  </a:lnTo>
                  <a:lnTo>
                    <a:pt x="20278" y="27856"/>
                  </a:lnTo>
                  <a:lnTo>
                    <a:pt x="17411" y="39009"/>
                  </a:lnTo>
                  <a:lnTo>
                    <a:pt x="14894" y="51469"/>
                  </a:lnTo>
                  <a:lnTo>
                    <a:pt x="12884" y="65176"/>
                  </a:lnTo>
                  <a:lnTo>
                    <a:pt x="11371" y="79766"/>
                  </a:lnTo>
                  <a:lnTo>
                    <a:pt x="10276" y="94696"/>
                  </a:lnTo>
                  <a:lnTo>
                    <a:pt x="9503" y="109625"/>
                  </a:lnTo>
                  <a:lnTo>
                    <a:pt x="8967" y="124578"/>
                  </a:lnTo>
                  <a:lnTo>
                    <a:pt x="8599" y="139837"/>
                  </a:lnTo>
                  <a:lnTo>
                    <a:pt x="8344" y="155543"/>
                  </a:lnTo>
                  <a:lnTo>
                    <a:pt x="8002" y="171532"/>
                  </a:lnTo>
                  <a:lnTo>
                    <a:pt x="7239" y="187426"/>
                  </a:lnTo>
                  <a:lnTo>
                    <a:pt x="5913" y="203010"/>
                  </a:lnTo>
                  <a:lnTo>
                    <a:pt x="4209" y="218239"/>
                  </a:lnTo>
                  <a:lnTo>
                    <a:pt x="2527" y="233151"/>
                  </a:lnTo>
                  <a:lnTo>
                    <a:pt x="1105" y="247808"/>
                  </a:lnTo>
                  <a:lnTo>
                    <a:pt x="170" y="262108"/>
                  </a:lnTo>
                  <a:lnTo>
                    <a:pt x="0" y="275797"/>
                  </a:lnTo>
                  <a:lnTo>
                    <a:pt x="682" y="288773"/>
                  </a:lnTo>
                  <a:lnTo>
                    <a:pt x="2616" y="300606"/>
                  </a:lnTo>
                  <a:lnTo>
                    <a:pt x="6575" y="310496"/>
                  </a:lnTo>
                  <a:lnTo>
                    <a:pt x="12793" y="318177"/>
                  </a:lnTo>
                  <a:lnTo>
                    <a:pt x="20884" y="323689"/>
                  </a:lnTo>
                  <a:lnTo>
                    <a:pt x="30141" y="327113"/>
                  </a:lnTo>
                  <a:lnTo>
                    <a:pt x="40035" y="328715"/>
                  </a:lnTo>
                  <a:lnTo>
                    <a:pt x="50421" y="328862"/>
                  </a:lnTo>
                  <a:lnTo>
                    <a:pt x="61443" y="327914"/>
                  </a:lnTo>
                  <a:lnTo>
                    <a:pt x="73150" y="326179"/>
                  </a:lnTo>
                  <a:lnTo>
                    <a:pt x="85468" y="324052"/>
                  </a:lnTo>
                  <a:lnTo>
                    <a:pt x="98276" y="322013"/>
                  </a:lnTo>
                  <a:lnTo>
                    <a:pt x="111439" y="320307"/>
                  </a:lnTo>
                  <a:lnTo>
                    <a:pt x="124440" y="318792"/>
                  </a:lnTo>
                  <a:lnTo>
                    <a:pt x="137769" y="316785"/>
                  </a:lnTo>
                  <a:lnTo>
                    <a:pt x="153712" y="312994"/>
                  </a:lnTo>
                  <a:lnTo>
                    <a:pt x="176288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1834" y="42113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4078" y="2867"/>
                  </a:lnTo>
                  <a:lnTo>
                    <a:pt x="92949" y="5009"/>
                  </a:lnTo>
                  <a:lnTo>
                    <a:pt x="81355" y="6612"/>
                  </a:lnTo>
                  <a:lnTo>
                    <a:pt x="69236" y="7795"/>
                  </a:lnTo>
                  <a:lnTo>
                    <a:pt x="55216" y="8774"/>
                  </a:lnTo>
                  <a:lnTo>
                    <a:pt x="34706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63419" y="263212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6" y="5"/>
                  </a:lnTo>
                  <a:lnTo>
                    <a:pt x="69368" y="177"/>
                  </a:lnTo>
                  <a:lnTo>
                    <a:pt x="57356" y="826"/>
                  </a:lnTo>
                  <a:lnTo>
                    <a:pt x="45567" y="2074"/>
                  </a:lnTo>
                  <a:lnTo>
                    <a:pt x="34520" y="3736"/>
                  </a:lnTo>
                  <a:lnTo>
                    <a:pt x="23996" y="5562"/>
                  </a:lnTo>
                  <a:lnTo>
                    <a:pt x="13072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7068" y="444736"/>
              <a:ext cx="256964" cy="254812"/>
            </a:xfrm>
            <a:custGeom>
              <a:avLst/>
              <a:gdLst/>
              <a:ahLst/>
              <a:cxnLst/>
              <a:rect l="0" t="0" r="0" b="0"/>
              <a:pathLst>
                <a:path w="256964" h="254812">
                  <a:moveTo>
                    <a:pt x="99035" y="81688"/>
                  </a:moveTo>
                  <a:lnTo>
                    <a:pt x="98901" y="70020"/>
                  </a:lnTo>
                  <a:lnTo>
                    <a:pt x="97621" y="59532"/>
                  </a:lnTo>
                  <a:lnTo>
                    <a:pt x="95023" y="49234"/>
                  </a:lnTo>
                  <a:lnTo>
                    <a:pt x="91131" y="39106"/>
                  </a:lnTo>
                  <a:lnTo>
                    <a:pt x="85850" y="29411"/>
                  </a:lnTo>
                  <a:lnTo>
                    <a:pt x="79263" y="20288"/>
                  </a:lnTo>
                  <a:lnTo>
                    <a:pt x="71591" y="12204"/>
                  </a:lnTo>
                  <a:lnTo>
                    <a:pt x="63080" y="5987"/>
                  </a:lnTo>
                  <a:lnTo>
                    <a:pt x="53958" y="1928"/>
                  </a:lnTo>
                  <a:lnTo>
                    <a:pt x="44564" y="0"/>
                  </a:lnTo>
                  <a:lnTo>
                    <a:pt x="35339" y="137"/>
                  </a:lnTo>
                  <a:lnTo>
                    <a:pt x="26517" y="2088"/>
                  </a:lnTo>
                  <a:lnTo>
                    <a:pt x="18459" y="5819"/>
                  </a:lnTo>
                  <a:lnTo>
                    <a:pt x="11724" y="11588"/>
                  </a:lnTo>
                  <a:lnTo>
                    <a:pt x="6498" y="19355"/>
                  </a:lnTo>
                  <a:lnTo>
                    <a:pt x="2802" y="28821"/>
                  </a:lnTo>
                  <a:lnTo>
                    <a:pt x="679" y="39616"/>
                  </a:lnTo>
                  <a:lnTo>
                    <a:pt x="0" y="51381"/>
                  </a:lnTo>
                  <a:lnTo>
                    <a:pt x="829" y="63347"/>
                  </a:lnTo>
                  <a:lnTo>
                    <a:pt x="3505" y="74380"/>
                  </a:lnTo>
                  <a:lnTo>
                    <a:pt x="8040" y="83927"/>
                  </a:lnTo>
                  <a:lnTo>
                    <a:pt x="14016" y="91485"/>
                  </a:lnTo>
                  <a:lnTo>
                    <a:pt x="20781" y="96363"/>
                  </a:lnTo>
                  <a:lnTo>
                    <a:pt x="27884" y="98455"/>
                  </a:lnTo>
                  <a:lnTo>
                    <a:pt x="35090" y="98115"/>
                  </a:lnTo>
                  <a:lnTo>
                    <a:pt x="42302" y="95852"/>
                  </a:lnTo>
                  <a:lnTo>
                    <a:pt x="49482" y="92154"/>
                  </a:lnTo>
                  <a:lnTo>
                    <a:pt x="56625" y="87424"/>
                  </a:lnTo>
                  <a:lnTo>
                    <a:pt x="63735" y="81967"/>
                  </a:lnTo>
                  <a:lnTo>
                    <a:pt x="70822" y="76054"/>
                  </a:lnTo>
                  <a:lnTo>
                    <a:pt x="77978" y="71482"/>
                  </a:lnTo>
                  <a:lnTo>
                    <a:pt x="84549" y="70772"/>
                  </a:lnTo>
                  <a:lnTo>
                    <a:pt x="89256" y="73859"/>
                  </a:lnTo>
                  <a:lnTo>
                    <a:pt x="91902" y="79646"/>
                  </a:lnTo>
                  <a:lnTo>
                    <a:pt x="92819" y="87173"/>
                  </a:lnTo>
                  <a:lnTo>
                    <a:pt x="92581" y="95957"/>
                  </a:lnTo>
                  <a:lnTo>
                    <a:pt x="91859" y="105901"/>
                  </a:lnTo>
                  <a:lnTo>
                    <a:pt x="91066" y="116884"/>
                  </a:lnTo>
                  <a:lnTo>
                    <a:pt x="90374" y="128716"/>
                  </a:lnTo>
                  <a:lnTo>
                    <a:pt x="89832" y="141199"/>
                  </a:lnTo>
                  <a:lnTo>
                    <a:pt x="89430" y="154159"/>
                  </a:lnTo>
                  <a:lnTo>
                    <a:pt x="89142" y="167457"/>
                  </a:lnTo>
                  <a:lnTo>
                    <a:pt x="88939" y="180991"/>
                  </a:lnTo>
                  <a:lnTo>
                    <a:pt x="88805" y="194684"/>
                  </a:lnTo>
                  <a:lnTo>
                    <a:pt x="88882" y="208320"/>
                  </a:lnTo>
                  <a:lnTo>
                    <a:pt x="89465" y="221555"/>
                  </a:lnTo>
                  <a:lnTo>
                    <a:pt x="90699" y="234206"/>
                  </a:lnTo>
                  <a:lnTo>
                    <a:pt x="93375" y="245197"/>
                  </a:lnTo>
                  <a:lnTo>
                    <a:pt x="97952" y="252313"/>
                  </a:lnTo>
                  <a:lnTo>
                    <a:pt x="103524" y="254811"/>
                  </a:lnTo>
                  <a:lnTo>
                    <a:pt x="109978" y="253810"/>
                  </a:lnTo>
                  <a:lnTo>
                    <a:pt x="117339" y="250550"/>
                  </a:lnTo>
                  <a:lnTo>
                    <a:pt x="125517" y="245890"/>
                  </a:lnTo>
                  <a:lnTo>
                    <a:pt x="134357" y="240366"/>
                  </a:lnTo>
                  <a:lnTo>
                    <a:pt x="143704" y="234310"/>
                  </a:lnTo>
                  <a:lnTo>
                    <a:pt x="153584" y="228083"/>
                  </a:lnTo>
                  <a:lnTo>
                    <a:pt x="164199" y="222116"/>
                  </a:lnTo>
                  <a:lnTo>
                    <a:pt x="175594" y="216619"/>
                  </a:lnTo>
                  <a:lnTo>
                    <a:pt x="187649" y="211756"/>
                  </a:lnTo>
                  <a:lnTo>
                    <a:pt x="201652" y="207267"/>
                  </a:lnTo>
                  <a:lnTo>
                    <a:pt x="222190" y="202759"/>
                  </a:lnTo>
                  <a:lnTo>
                    <a:pt x="256963" y="1975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67553" y="410611"/>
              <a:ext cx="148593" cy="106078"/>
            </a:xfrm>
            <a:custGeom>
              <a:avLst/>
              <a:gdLst/>
              <a:ahLst/>
              <a:cxnLst/>
              <a:rect l="0" t="0" r="0" b="0"/>
              <a:pathLst>
                <a:path w="148593" h="106078">
                  <a:moveTo>
                    <a:pt x="11721" y="0"/>
                  </a:moveTo>
                  <a:lnTo>
                    <a:pt x="6055" y="5934"/>
                  </a:lnTo>
                  <a:lnTo>
                    <a:pt x="2411" y="12139"/>
                  </a:lnTo>
                  <a:lnTo>
                    <a:pt x="501" y="19235"/>
                  </a:lnTo>
                  <a:lnTo>
                    <a:pt x="0" y="27175"/>
                  </a:lnTo>
                  <a:lnTo>
                    <a:pt x="619" y="35822"/>
                  </a:lnTo>
                  <a:lnTo>
                    <a:pt x="2095" y="45012"/>
                  </a:lnTo>
                  <a:lnTo>
                    <a:pt x="4363" y="54438"/>
                  </a:lnTo>
                  <a:lnTo>
                    <a:pt x="7550" y="63680"/>
                  </a:lnTo>
                  <a:lnTo>
                    <a:pt x="11657" y="72515"/>
                  </a:lnTo>
                  <a:lnTo>
                    <a:pt x="16717" y="80750"/>
                  </a:lnTo>
                  <a:lnTo>
                    <a:pt x="22870" y="88135"/>
                  </a:lnTo>
                  <a:lnTo>
                    <a:pt x="30091" y="94611"/>
                  </a:lnTo>
                  <a:lnTo>
                    <a:pt x="38381" y="99960"/>
                  </a:lnTo>
                  <a:lnTo>
                    <a:pt x="47849" y="103731"/>
                  </a:lnTo>
                  <a:lnTo>
                    <a:pt x="58432" y="105813"/>
                  </a:lnTo>
                  <a:lnTo>
                    <a:pt x="69622" y="106077"/>
                  </a:lnTo>
                  <a:lnTo>
                    <a:pt x="80593" y="104209"/>
                  </a:lnTo>
                  <a:lnTo>
                    <a:pt x="90884" y="100243"/>
                  </a:lnTo>
                  <a:lnTo>
                    <a:pt x="100079" y="94327"/>
                  </a:lnTo>
                  <a:lnTo>
                    <a:pt x="107651" y="86544"/>
                  </a:lnTo>
                  <a:lnTo>
                    <a:pt x="113489" y="77135"/>
                  </a:lnTo>
                  <a:lnTo>
                    <a:pt x="118122" y="66753"/>
                  </a:lnTo>
                  <a:lnTo>
                    <a:pt x="122478" y="56333"/>
                  </a:lnTo>
                  <a:lnTo>
                    <a:pt x="127114" y="46410"/>
                  </a:lnTo>
                  <a:lnTo>
                    <a:pt x="131915" y="37236"/>
                  </a:lnTo>
                  <a:lnTo>
                    <a:pt x="136738" y="27955"/>
                  </a:lnTo>
                  <a:lnTo>
                    <a:pt x="142018" y="16642"/>
                  </a:lnTo>
                  <a:lnTo>
                    <a:pt x="1485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68787" y="44219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59"/>
                  </a:lnTo>
                  <a:lnTo>
                    <a:pt x="3695" y="42883"/>
                  </a:lnTo>
                  <a:lnTo>
                    <a:pt x="5545" y="55052"/>
                  </a:lnTo>
                  <a:lnTo>
                    <a:pt x="7713" y="73395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00373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53015" y="379025"/>
              <a:ext cx="73701" cy="134411"/>
            </a:xfrm>
            <a:custGeom>
              <a:avLst/>
              <a:gdLst/>
              <a:ahLst/>
              <a:cxnLst/>
              <a:rect l="0" t="0" r="0" b="0"/>
              <a:pathLst>
                <a:path w="73701" h="134411">
                  <a:moveTo>
                    <a:pt x="0" y="31586"/>
                  </a:moveTo>
                  <a:lnTo>
                    <a:pt x="2934" y="40387"/>
                  </a:lnTo>
                  <a:lnTo>
                    <a:pt x="5716" y="48734"/>
                  </a:lnTo>
                  <a:lnTo>
                    <a:pt x="8616" y="57437"/>
                  </a:lnTo>
                  <a:lnTo>
                    <a:pt x="11656" y="66731"/>
                  </a:lnTo>
                  <a:lnTo>
                    <a:pt x="14821" y="76874"/>
                  </a:lnTo>
                  <a:lnTo>
                    <a:pt x="18090" y="87910"/>
                  </a:lnTo>
                  <a:lnTo>
                    <a:pt x="21600" y="99404"/>
                  </a:lnTo>
                  <a:lnTo>
                    <a:pt x="25640" y="110578"/>
                  </a:lnTo>
                  <a:lnTo>
                    <a:pt x="30335" y="120983"/>
                  </a:lnTo>
                  <a:lnTo>
                    <a:pt x="36090" y="129460"/>
                  </a:lnTo>
                  <a:lnTo>
                    <a:pt x="42582" y="134119"/>
                  </a:lnTo>
                  <a:lnTo>
                    <a:pt x="48280" y="134410"/>
                  </a:lnTo>
                  <a:lnTo>
                    <a:pt x="52694" y="130840"/>
                  </a:lnTo>
                  <a:lnTo>
                    <a:pt x="55926" y="124229"/>
                  </a:lnTo>
                  <a:lnTo>
                    <a:pt x="58386" y="115362"/>
                  </a:lnTo>
                  <a:lnTo>
                    <a:pt x="60626" y="104879"/>
                  </a:lnTo>
                  <a:lnTo>
                    <a:pt x="62967" y="93265"/>
                  </a:lnTo>
                  <a:lnTo>
                    <a:pt x="65364" y="80869"/>
                  </a:lnTo>
                  <a:lnTo>
                    <a:pt x="67516" y="67938"/>
                  </a:lnTo>
                  <a:lnTo>
                    <a:pt x="69258" y="54663"/>
                  </a:lnTo>
                  <a:lnTo>
                    <a:pt x="70583" y="41768"/>
                  </a:lnTo>
                  <a:lnTo>
                    <a:pt x="71689" y="29258"/>
                  </a:lnTo>
                  <a:lnTo>
                    <a:pt x="72673" y="16037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81785" y="440097"/>
              <a:ext cx="187086" cy="95484"/>
            </a:xfrm>
            <a:custGeom>
              <a:avLst/>
              <a:gdLst/>
              <a:ahLst/>
              <a:cxnLst/>
              <a:rect l="0" t="0" r="0" b="0"/>
              <a:pathLst>
                <a:path w="187086" h="95484">
                  <a:moveTo>
                    <a:pt x="92329" y="23156"/>
                  </a:moveTo>
                  <a:lnTo>
                    <a:pt x="86394" y="17356"/>
                  </a:lnTo>
                  <a:lnTo>
                    <a:pt x="80190" y="12432"/>
                  </a:lnTo>
                  <a:lnTo>
                    <a:pt x="73094" y="7938"/>
                  </a:lnTo>
                  <a:lnTo>
                    <a:pt x="65153" y="4063"/>
                  </a:lnTo>
                  <a:lnTo>
                    <a:pt x="56507" y="1346"/>
                  </a:lnTo>
                  <a:lnTo>
                    <a:pt x="47317" y="0"/>
                  </a:lnTo>
                  <a:lnTo>
                    <a:pt x="37890" y="244"/>
                  </a:lnTo>
                  <a:lnTo>
                    <a:pt x="28649" y="2459"/>
                  </a:lnTo>
                  <a:lnTo>
                    <a:pt x="19823" y="6655"/>
                  </a:lnTo>
                  <a:lnTo>
                    <a:pt x="11934" y="12557"/>
                  </a:lnTo>
                  <a:lnTo>
                    <a:pt x="5846" y="19798"/>
                  </a:lnTo>
                  <a:lnTo>
                    <a:pt x="1871" y="28035"/>
                  </a:lnTo>
                  <a:lnTo>
                    <a:pt x="0" y="36985"/>
                  </a:lnTo>
                  <a:lnTo>
                    <a:pt x="175" y="46437"/>
                  </a:lnTo>
                  <a:lnTo>
                    <a:pt x="2146" y="56218"/>
                  </a:lnTo>
                  <a:lnTo>
                    <a:pt x="5721" y="65563"/>
                  </a:lnTo>
                  <a:lnTo>
                    <a:pt x="10853" y="73167"/>
                  </a:lnTo>
                  <a:lnTo>
                    <a:pt x="17368" y="78456"/>
                  </a:lnTo>
                  <a:lnTo>
                    <a:pt x="24842" y="81360"/>
                  </a:lnTo>
                  <a:lnTo>
                    <a:pt x="32695" y="81955"/>
                  </a:lnTo>
                  <a:lnTo>
                    <a:pt x="40562" y="80535"/>
                  </a:lnTo>
                  <a:lnTo>
                    <a:pt x="48131" y="77347"/>
                  </a:lnTo>
                  <a:lnTo>
                    <a:pt x="55061" y="72483"/>
                  </a:lnTo>
                  <a:lnTo>
                    <a:pt x="61243" y="66169"/>
                  </a:lnTo>
                  <a:lnTo>
                    <a:pt x="66927" y="59521"/>
                  </a:lnTo>
                  <a:lnTo>
                    <a:pt x="73394" y="54684"/>
                  </a:lnTo>
                  <a:lnTo>
                    <a:pt x="80979" y="53002"/>
                  </a:lnTo>
                  <a:lnTo>
                    <a:pt x="88005" y="54457"/>
                  </a:lnTo>
                  <a:lnTo>
                    <a:pt x="94071" y="58484"/>
                  </a:lnTo>
                  <a:lnTo>
                    <a:pt x="99672" y="64291"/>
                  </a:lnTo>
                  <a:lnTo>
                    <a:pt x="105654" y="71032"/>
                  </a:lnTo>
                  <a:lnTo>
                    <a:pt x="112457" y="78148"/>
                  </a:lnTo>
                  <a:lnTo>
                    <a:pt x="120143" y="84877"/>
                  </a:lnTo>
                  <a:lnTo>
                    <a:pt x="128596" y="90181"/>
                  </a:lnTo>
                  <a:lnTo>
                    <a:pt x="137642" y="93632"/>
                  </a:lnTo>
                  <a:lnTo>
                    <a:pt x="146862" y="95291"/>
                  </a:lnTo>
                  <a:lnTo>
                    <a:pt x="156619" y="95483"/>
                  </a:lnTo>
                  <a:lnTo>
                    <a:pt x="168885" y="93101"/>
                  </a:lnTo>
                  <a:lnTo>
                    <a:pt x="187085" y="86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64257" y="242155"/>
              <a:ext cx="15143" cy="284270"/>
            </a:xfrm>
            <a:custGeom>
              <a:avLst/>
              <a:gdLst/>
              <a:ahLst/>
              <a:cxnLst/>
              <a:rect l="0" t="0" r="0" b="0"/>
              <a:pathLst>
                <a:path w="15143" h="284270">
                  <a:moveTo>
                    <a:pt x="4613" y="0"/>
                  </a:moveTo>
                  <a:lnTo>
                    <a:pt x="1813" y="9002"/>
                  </a:lnTo>
                  <a:lnTo>
                    <a:pt x="311" y="19270"/>
                  </a:lnTo>
                  <a:lnTo>
                    <a:pt x="0" y="31849"/>
                  </a:lnTo>
                  <a:lnTo>
                    <a:pt x="507" y="46203"/>
                  </a:lnTo>
                  <a:lnTo>
                    <a:pt x="1326" y="61351"/>
                  </a:lnTo>
                  <a:lnTo>
                    <a:pt x="2142" y="76641"/>
                  </a:lnTo>
                  <a:lnTo>
                    <a:pt x="2826" y="91947"/>
                  </a:lnTo>
                  <a:lnTo>
                    <a:pt x="3352" y="107498"/>
                  </a:lnTo>
                  <a:lnTo>
                    <a:pt x="3738" y="123432"/>
                  </a:lnTo>
                  <a:lnTo>
                    <a:pt x="4013" y="139757"/>
                  </a:lnTo>
                  <a:lnTo>
                    <a:pt x="4205" y="156415"/>
                  </a:lnTo>
                  <a:lnTo>
                    <a:pt x="4341" y="173323"/>
                  </a:lnTo>
                  <a:lnTo>
                    <a:pt x="4604" y="190087"/>
                  </a:lnTo>
                  <a:lnTo>
                    <a:pt x="5314" y="206037"/>
                  </a:lnTo>
                  <a:lnTo>
                    <a:pt x="6603" y="220864"/>
                  </a:lnTo>
                  <a:lnTo>
                    <a:pt x="8292" y="234348"/>
                  </a:lnTo>
                  <a:lnTo>
                    <a:pt x="10141" y="247612"/>
                  </a:lnTo>
                  <a:lnTo>
                    <a:pt x="12313" y="262934"/>
                  </a:lnTo>
                  <a:lnTo>
                    <a:pt x="15142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21513" y="384645"/>
              <a:ext cx="115814" cy="134173"/>
            </a:xfrm>
            <a:custGeom>
              <a:avLst/>
              <a:gdLst/>
              <a:ahLst/>
              <a:cxnLst/>
              <a:rect l="0" t="0" r="0" b="0"/>
              <a:pathLst>
                <a:path w="115814" h="134173">
                  <a:moveTo>
                    <a:pt x="0" y="57551"/>
                  </a:moveTo>
                  <a:lnTo>
                    <a:pt x="11735" y="57551"/>
                  </a:lnTo>
                  <a:lnTo>
                    <a:pt x="22864" y="57551"/>
                  </a:lnTo>
                  <a:lnTo>
                    <a:pt x="34458" y="57542"/>
                  </a:lnTo>
                  <a:lnTo>
                    <a:pt x="46446" y="57197"/>
                  </a:lnTo>
                  <a:lnTo>
                    <a:pt x="58457" y="55900"/>
                  </a:lnTo>
                  <a:lnTo>
                    <a:pt x="70242" y="53389"/>
                  </a:lnTo>
                  <a:lnTo>
                    <a:pt x="81077" y="49565"/>
                  </a:lnTo>
                  <a:lnTo>
                    <a:pt x="89753" y="44324"/>
                  </a:lnTo>
                  <a:lnTo>
                    <a:pt x="95790" y="37768"/>
                  </a:lnTo>
                  <a:lnTo>
                    <a:pt x="99043" y="30451"/>
                  </a:lnTo>
                  <a:lnTo>
                    <a:pt x="99345" y="23242"/>
                  </a:lnTo>
                  <a:lnTo>
                    <a:pt x="96915" y="16629"/>
                  </a:lnTo>
                  <a:lnTo>
                    <a:pt x="92066" y="10888"/>
                  </a:lnTo>
                  <a:lnTo>
                    <a:pt x="85016" y="6257"/>
                  </a:lnTo>
                  <a:lnTo>
                    <a:pt x="76106" y="2747"/>
                  </a:lnTo>
                  <a:lnTo>
                    <a:pt x="66061" y="525"/>
                  </a:lnTo>
                  <a:lnTo>
                    <a:pt x="55869" y="0"/>
                  </a:lnTo>
                  <a:lnTo>
                    <a:pt x="46100" y="1242"/>
                  </a:lnTo>
                  <a:lnTo>
                    <a:pt x="37087" y="4192"/>
                  </a:lnTo>
                  <a:lnTo>
                    <a:pt x="29105" y="8838"/>
                  </a:lnTo>
                  <a:lnTo>
                    <a:pt x="22191" y="15009"/>
                  </a:lnTo>
                  <a:lnTo>
                    <a:pt x="16531" y="22744"/>
                  </a:lnTo>
                  <a:lnTo>
                    <a:pt x="12543" y="32363"/>
                  </a:lnTo>
                  <a:lnTo>
                    <a:pt x="10307" y="43857"/>
                  </a:lnTo>
                  <a:lnTo>
                    <a:pt x="9769" y="56473"/>
                  </a:lnTo>
                  <a:lnTo>
                    <a:pt x="10920" y="68938"/>
                  </a:lnTo>
                  <a:lnTo>
                    <a:pt x="13581" y="80538"/>
                  </a:lnTo>
                  <a:lnTo>
                    <a:pt x="17468" y="91103"/>
                  </a:lnTo>
                  <a:lnTo>
                    <a:pt x="22285" y="100733"/>
                  </a:lnTo>
                  <a:lnTo>
                    <a:pt x="27789" y="109607"/>
                  </a:lnTo>
                  <a:lnTo>
                    <a:pt x="34109" y="117584"/>
                  </a:lnTo>
                  <a:lnTo>
                    <a:pt x="41715" y="124205"/>
                  </a:lnTo>
                  <a:lnTo>
                    <a:pt x="50751" y="129322"/>
                  </a:lnTo>
                  <a:lnTo>
                    <a:pt x="60753" y="132761"/>
                  </a:lnTo>
                  <a:lnTo>
                    <a:pt x="70851" y="134172"/>
                  </a:lnTo>
                  <a:lnTo>
                    <a:pt x="80521" y="133566"/>
                  </a:lnTo>
                  <a:lnTo>
                    <a:pt x="89312" y="131354"/>
                  </a:lnTo>
                  <a:lnTo>
                    <a:pt x="97541" y="127838"/>
                  </a:lnTo>
                  <a:lnTo>
                    <a:pt x="105925" y="121595"/>
                  </a:lnTo>
                  <a:lnTo>
                    <a:pt x="115813" y="1101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62341" y="403199"/>
              <a:ext cx="90799" cy="123226"/>
            </a:xfrm>
            <a:custGeom>
              <a:avLst/>
              <a:gdLst/>
              <a:ahLst/>
              <a:cxnLst/>
              <a:rect l="0" t="0" r="0" b="0"/>
              <a:pathLst>
                <a:path w="90799" h="123226">
                  <a:moveTo>
                    <a:pt x="6570" y="49526"/>
                  </a:moveTo>
                  <a:lnTo>
                    <a:pt x="6638" y="61194"/>
                  </a:lnTo>
                  <a:lnTo>
                    <a:pt x="7278" y="71683"/>
                  </a:lnTo>
                  <a:lnTo>
                    <a:pt x="8534" y="81935"/>
                  </a:lnTo>
                  <a:lnTo>
                    <a:pt x="8884" y="90379"/>
                  </a:lnTo>
                  <a:lnTo>
                    <a:pt x="7088" y="94006"/>
                  </a:lnTo>
                  <a:lnTo>
                    <a:pt x="4613" y="92107"/>
                  </a:lnTo>
                  <a:lnTo>
                    <a:pt x="2347" y="85612"/>
                  </a:lnTo>
                  <a:lnTo>
                    <a:pt x="707" y="76037"/>
                  </a:lnTo>
                  <a:lnTo>
                    <a:pt x="0" y="64992"/>
                  </a:lnTo>
                  <a:lnTo>
                    <a:pt x="283" y="53484"/>
                  </a:lnTo>
                  <a:lnTo>
                    <a:pt x="1596" y="42141"/>
                  </a:lnTo>
                  <a:lnTo>
                    <a:pt x="4067" y="31436"/>
                  </a:lnTo>
                  <a:lnTo>
                    <a:pt x="7656" y="21542"/>
                  </a:lnTo>
                  <a:lnTo>
                    <a:pt x="12352" y="12894"/>
                  </a:lnTo>
                  <a:lnTo>
                    <a:pt x="18253" y="6278"/>
                  </a:lnTo>
                  <a:lnTo>
                    <a:pt x="25286" y="1945"/>
                  </a:lnTo>
                  <a:lnTo>
                    <a:pt x="32941" y="0"/>
                  </a:lnTo>
                  <a:lnTo>
                    <a:pt x="40384" y="654"/>
                  </a:lnTo>
                  <a:lnTo>
                    <a:pt x="47163" y="3761"/>
                  </a:lnTo>
                  <a:lnTo>
                    <a:pt x="53186" y="8913"/>
                  </a:lnTo>
                  <a:lnTo>
                    <a:pt x="58539" y="15642"/>
                  </a:lnTo>
                  <a:lnTo>
                    <a:pt x="63362" y="23535"/>
                  </a:lnTo>
                  <a:lnTo>
                    <a:pt x="67788" y="32424"/>
                  </a:lnTo>
                  <a:lnTo>
                    <a:pt x="71929" y="42367"/>
                  </a:lnTo>
                  <a:lnTo>
                    <a:pt x="75865" y="53304"/>
                  </a:lnTo>
                  <a:lnTo>
                    <a:pt x="79507" y="64851"/>
                  </a:lnTo>
                  <a:lnTo>
                    <a:pt x="82961" y="77715"/>
                  </a:lnTo>
                  <a:lnTo>
                    <a:pt x="86533" y="95260"/>
                  </a:lnTo>
                  <a:lnTo>
                    <a:pt x="90798" y="123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29514" y="263212"/>
              <a:ext cx="7854" cy="263213"/>
            </a:xfrm>
            <a:custGeom>
              <a:avLst/>
              <a:gdLst/>
              <a:ahLst/>
              <a:cxnLst/>
              <a:rect l="0" t="0" r="0" b="0"/>
              <a:pathLst>
                <a:path w="7854" h="263213">
                  <a:moveTo>
                    <a:pt x="7853" y="0"/>
                  </a:moveTo>
                  <a:lnTo>
                    <a:pt x="7853" y="11735"/>
                  </a:lnTo>
                  <a:lnTo>
                    <a:pt x="7853" y="22864"/>
                  </a:lnTo>
                  <a:lnTo>
                    <a:pt x="7853" y="34467"/>
                  </a:lnTo>
                  <a:lnTo>
                    <a:pt x="7853" y="46801"/>
                  </a:lnTo>
                  <a:lnTo>
                    <a:pt x="7853" y="60109"/>
                  </a:lnTo>
                  <a:lnTo>
                    <a:pt x="7849" y="74409"/>
                  </a:lnTo>
                  <a:lnTo>
                    <a:pt x="7676" y="89241"/>
                  </a:lnTo>
                  <a:lnTo>
                    <a:pt x="7028" y="103806"/>
                  </a:lnTo>
                  <a:lnTo>
                    <a:pt x="5779" y="117675"/>
                  </a:lnTo>
                  <a:lnTo>
                    <a:pt x="4126" y="130935"/>
                  </a:lnTo>
                  <a:lnTo>
                    <a:pt x="2478" y="143984"/>
                  </a:lnTo>
                  <a:lnTo>
                    <a:pt x="1080" y="157094"/>
                  </a:lnTo>
                  <a:lnTo>
                    <a:pt x="160" y="170204"/>
                  </a:lnTo>
                  <a:lnTo>
                    <a:pt x="0" y="183021"/>
                  </a:lnTo>
                  <a:lnTo>
                    <a:pt x="671" y="195384"/>
                  </a:lnTo>
                  <a:lnTo>
                    <a:pt x="1927" y="207226"/>
                  </a:lnTo>
                  <a:lnTo>
                    <a:pt x="3429" y="219864"/>
                  </a:lnTo>
                  <a:lnTo>
                    <a:pt x="5311" y="236643"/>
                  </a:lnTo>
                  <a:lnTo>
                    <a:pt x="7853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53140" y="352041"/>
              <a:ext cx="147400" cy="16457"/>
            </a:xfrm>
            <a:custGeom>
              <a:avLst/>
              <a:gdLst/>
              <a:ahLst/>
              <a:cxnLst/>
              <a:rect l="0" t="0" r="0" b="0"/>
              <a:pathLst>
                <a:path w="147400" h="16457">
                  <a:moveTo>
                    <a:pt x="147399" y="16456"/>
                  </a:moveTo>
                  <a:lnTo>
                    <a:pt x="135596" y="10722"/>
                  </a:lnTo>
                  <a:lnTo>
                    <a:pt x="123827" y="6438"/>
                  </a:lnTo>
                  <a:lnTo>
                    <a:pt x="110937" y="3237"/>
                  </a:lnTo>
                  <a:lnTo>
                    <a:pt x="97089" y="1049"/>
                  </a:lnTo>
                  <a:lnTo>
                    <a:pt x="82761" y="0"/>
                  </a:lnTo>
                  <a:lnTo>
                    <a:pt x="68306" y="53"/>
                  </a:lnTo>
                  <a:lnTo>
                    <a:pt x="54295" y="884"/>
                  </a:lnTo>
                  <a:lnTo>
                    <a:pt x="40111" y="2052"/>
                  </a:lnTo>
                  <a:lnTo>
                    <a:pt x="23395" y="3656"/>
                  </a:lnTo>
                  <a:lnTo>
                    <a:pt x="0" y="5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29179" y="168455"/>
              <a:ext cx="150386" cy="389556"/>
            </a:xfrm>
            <a:custGeom>
              <a:avLst/>
              <a:gdLst/>
              <a:ahLst/>
              <a:cxnLst/>
              <a:rect l="0" t="0" r="0" b="0"/>
              <a:pathLst>
                <a:path w="150386" h="389556">
                  <a:moveTo>
                    <a:pt x="34572" y="389555"/>
                  </a:moveTo>
                  <a:lnTo>
                    <a:pt x="34572" y="377820"/>
                  </a:lnTo>
                  <a:lnTo>
                    <a:pt x="34572" y="366691"/>
                  </a:lnTo>
                  <a:lnTo>
                    <a:pt x="34572" y="355093"/>
                  </a:lnTo>
                  <a:lnTo>
                    <a:pt x="34572" y="342931"/>
                  </a:lnTo>
                  <a:lnTo>
                    <a:pt x="34572" y="330271"/>
                  </a:lnTo>
                  <a:lnTo>
                    <a:pt x="34567" y="317220"/>
                  </a:lnTo>
                  <a:lnTo>
                    <a:pt x="34395" y="304041"/>
                  </a:lnTo>
                  <a:lnTo>
                    <a:pt x="33746" y="291124"/>
                  </a:lnTo>
                  <a:lnTo>
                    <a:pt x="32497" y="278657"/>
                  </a:lnTo>
                  <a:lnTo>
                    <a:pt x="30845" y="266491"/>
                  </a:lnTo>
                  <a:lnTo>
                    <a:pt x="29196" y="254249"/>
                  </a:lnTo>
                  <a:lnTo>
                    <a:pt x="27789" y="241713"/>
                  </a:lnTo>
                  <a:lnTo>
                    <a:pt x="26524" y="228835"/>
                  </a:lnTo>
                  <a:lnTo>
                    <a:pt x="25067" y="215650"/>
                  </a:lnTo>
                  <a:lnTo>
                    <a:pt x="23236" y="202224"/>
                  </a:lnTo>
                  <a:lnTo>
                    <a:pt x="21006" y="188784"/>
                  </a:lnTo>
                  <a:lnTo>
                    <a:pt x="18429" y="175687"/>
                  </a:lnTo>
                  <a:lnTo>
                    <a:pt x="15583" y="163098"/>
                  </a:lnTo>
                  <a:lnTo>
                    <a:pt x="12534" y="150848"/>
                  </a:lnTo>
                  <a:lnTo>
                    <a:pt x="9342" y="138550"/>
                  </a:lnTo>
                  <a:lnTo>
                    <a:pt x="6058" y="125977"/>
                  </a:lnTo>
                  <a:lnTo>
                    <a:pt x="3041" y="113073"/>
                  </a:lnTo>
                  <a:lnTo>
                    <a:pt x="927" y="99870"/>
                  </a:lnTo>
                  <a:lnTo>
                    <a:pt x="0" y="86443"/>
                  </a:lnTo>
                  <a:lnTo>
                    <a:pt x="531" y="73341"/>
                  </a:lnTo>
                  <a:lnTo>
                    <a:pt x="2942" y="61535"/>
                  </a:lnTo>
                  <a:lnTo>
                    <a:pt x="7271" y="51454"/>
                  </a:lnTo>
                  <a:lnTo>
                    <a:pt x="13262" y="43026"/>
                  </a:lnTo>
                  <a:lnTo>
                    <a:pt x="20564" y="35967"/>
                  </a:lnTo>
                  <a:lnTo>
                    <a:pt x="28840" y="29958"/>
                  </a:lnTo>
                  <a:lnTo>
                    <a:pt x="37818" y="24716"/>
                  </a:lnTo>
                  <a:lnTo>
                    <a:pt x="47288" y="20018"/>
                  </a:lnTo>
                  <a:lnTo>
                    <a:pt x="57103" y="15706"/>
                  </a:lnTo>
                  <a:lnTo>
                    <a:pt x="67320" y="11822"/>
                  </a:lnTo>
                  <a:lnTo>
                    <a:pt x="78172" y="8593"/>
                  </a:lnTo>
                  <a:lnTo>
                    <a:pt x="89721" y="6089"/>
                  </a:lnTo>
                  <a:lnTo>
                    <a:pt x="101484" y="4236"/>
                  </a:lnTo>
                  <a:lnTo>
                    <a:pt x="113773" y="2708"/>
                  </a:lnTo>
                  <a:lnTo>
                    <a:pt x="128786" y="1373"/>
                  </a:lnTo>
                  <a:lnTo>
                    <a:pt x="1503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95336" y="368497"/>
              <a:ext cx="73701" cy="31586"/>
            </a:xfrm>
            <a:custGeom>
              <a:avLst/>
              <a:gdLst/>
              <a:ahLst/>
              <a:cxnLst/>
              <a:rect l="0" t="0" r="0" b="0"/>
              <a:pathLst>
                <a:path w="73701" h="31586">
                  <a:moveTo>
                    <a:pt x="73700" y="0"/>
                  </a:moveTo>
                  <a:lnTo>
                    <a:pt x="62032" y="5800"/>
                  </a:lnTo>
                  <a:lnTo>
                    <a:pt x="51543" y="10725"/>
                  </a:lnTo>
                  <a:lnTo>
                    <a:pt x="41255" y="15223"/>
                  </a:lnTo>
                  <a:lnTo>
                    <a:pt x="31436" y="19284"/>
                  </a:lnTo>
                  <a:lnTo>
                    <a:pt x="21971" y="23092"/>
                  </a:lnTo>
                  <a:lnTo>
                    <a:pt x="12024" y="269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79565" y="357968"/>
              <a:ext cx="94757" cy="147331"/>
            </a:xfrm>
            <a:custGeom>
              <a:avLst/>
              <a:gdLst/>
              <a:ahLst/>
              <a:cxnLst/>
              <a:rect l="0" t="0" r="0" b="0"/>
              <a:pathLst>
                <a:path w="94757" h="147331">
                  <a:moveTo>
                    <a:pt x="0" y="105285"/>
                  </a:moveTo>
                  <a:lnTo>
                    <a:pt x="133" y="116953"/>
                  </a:lnTo>
                  <a:lnTo>
                    <a:pt x="1414" y="127442"/>
                  </a:lnTo>
                  <a:lnTo>
                    <a:pt x="4012" y="137673"/>
                  </a:lnTo>
                  <a:lnTo>
                    <a:pt x="7894" y="145330"/>
                  </a:lnTo>
                  <a:lnTo>
                    <a:pt x="12018" y="147330"/>
                  </a:lnTo>
                  <a:lnTo>
                    <a:pt x="14601" y="144683"/>
                  </a:lnTo>
                  <a:lnTo>
                    <a:pt x="15442" y="139026"/>
                  </a:lnTo>
                  <a:lnTo>
                    <a:pt x="14921" y="131523"/>
                  </a:lnTo>
                  <a:lnTo>
                    <a:pt x="13434" y="122895"/>
                  </a:lnTo>
                  <a:lnTo>
                    <a:pt x="11290" y="113569"/>
                  </a:lnTo>
                  <a:lnTo>
                    <a:pt x="8866" y="103644"/>
                  </a:lnTo>
                  <a:lnTo>
                    <a:pt x="6616" y="92969"/>
                  </a:lnTo>
                  <a:lnTo>
                    <a:pt x="4777" y="81524"/>
                  </a:lnTo>
                  <a:lnTo>
                    <a:pt x="3712" y="69731"/>
                  </a:lnTo>
                  <a:lnTo>
                    <a:pt x="3978" y="58344"/>
                  </a:lnTo>
                  <a:lnTo>
                    <a:pt x="5757" y="47764"/>
                  </a:lnTo>
                  <a:lnTo>
                    <a:pt x="9071" y="38203"/>
                  </a:lnTo>
                  <a:lnTo>
                    <a:pt x="13961" y="29852"/>
                  </a:lnTo>
                  <a:lnTo>
                    <a:pt x="20291" y="22687"/>
                  </a:lnTo>
                  <a:lnTo>
                    <a:pt x="27964" y="16688"/>
                  </a:lnTo>
                  <a:lnTo>
                    <a:pt x="37009" y="11941"/>
                  </a:lnTo>
                  <a:lnTo>
                    <a:pt x="47294" y="8373"/>
                  </a:lnTo>
                  <a:lnTo>
                    <a:pt x="57987" y="5782"/>
                  </a:lnTo>
                  <a:lnTo>
                    <a:pt x="68688" y="3670"/>
                  </a:lnTo>
                  <a:lnTo>
                    <a:pt x="80334" y="184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03675" y="422405"/>
              <a:ext cx="149632" cy="111355"/>
            </a:xfrm>
            <a:custGeom>
              <a:avLst/>
              <a:gdLst/>
              <a:ahLst/>
              <a:cxnLst/>
              <a:rect l="0" t="0" r="0" b="0"/>
              <a:pathLst>
                <a:path w="149632" h="111355">
                  <a:moveTo>
                    <a:pt x="75931" y="30320"/>
                  </a:moveTo>
                  <a:lnTo>
                    <a:pt x="72863" y="21653"/>
                  </a:lnTo>
                  <a:lnTo>
                    <a:pt x="68801" y="14586"/>
                  </a:lnTo>
                  <a:lnTo>
                    <a:pt x="63313" y="8494"/>
                  </a:lnTo>
                  <a:lnTo>
                    <a:pt x="56726" y="3612"/>
                  </a:lnTo>
                  <a:lnTo>
                    <a:pt x="49576" y="694"/>
                  </a:lnTo>
                  <a:lnTo>
                    <a:pt x="42237" y="0"/>
                  </a:lnTo>
                  <a:lnTo>
                    <a:pt x="35050" y="1482"/>
                  </a:lnTo>
                  <a:lnTo>
                    <a:pt x="28389" y="5061"/>
                  </a:lnTo>
                  <a:lnTo>
                    <a:pt x="22399" y="10471"/>
                  </a:lnTo>
                  <a:lnTo>
                    <a:pt x="17040" y="17508"/>
                  </a:lnTo>
                  <a:lnTo>
                    <a:pt x="12200" y="26117"/>
                  </a:lnTo>
                  <a:lnTo>
                    <a:pt x="7764" y="36121"/>
                  </a:lnTo>
                  <a:lnTo>
                    <a:pt x="3952" y="47089"/>
                  </a:lnTo>
                  <a:lnTo>
                    <a:pt x="1295" y="58443"/>
                  </a:lnTo>
                  <a:lnTo>
                    <a:pt x="0" y="69808"/>
                  </a:lnTo>
                  <a:lnTo>
                    <a:pt x="283" y="80710"/>
                  </a:lnTo>
                  <a:lnTo>
                    <a:pt x="2526" y="90498"/>
                  </a:lnTo>
                  <a:lnTo>
                    <a:pt x="6738" y="98916"/>
                  </a:lnTo>
                  <a:lnTo>
                    <a:pt x="12482" y="105567"/>
                  </a:lnTo>
                  <a:lnTo>
                    <a:pt x="19084" y="109762"/>
                  </a:lnTo>
                  <a:lnTo>
                    <a:pt x="26070" y="111354"/>
                  </a:lnTo>
                  <a:lnTo>
                    <a:pt x="33026" y="110493"/>
                  </a:lnTo>
                  <a:lnTo>
                    <a:pt x="39537" y="107340"/>
                  </a:lnTo>
                  <a:lnTo>
                    <a:pt x="45433" y="102223"/>
                  </a:lnTo>
                  <a:lnTo>
                    <a:pt x="50899" y="95554"/>
                  </a:lnTo>
                  <a:lnTo>
                    <a:pt x="56345" y="87724"/>
                  </a:lnTo>
                  <a:lnTo>
                    <a:pt x="62029" y="79091"/>
                  </a:lnTo>
                  <a:lnTo>
                    <a:pt x="68510" y="71109"/>
                  </a:lnTo>
                  <a:lnTo>
                    <a:pt x="76262" y="66970"/>
                  </a:lnTo>
                  <a:lnTo>
                    <a:pt x="84352" y="67693"/>
                  </a:lnTo>
                  <a:lnTo>
                    <a:pt x="91808" y="71167"/>
                  </a:lnTo>
                  <a:lnTo>
                    <a:pt x="99018" y="75756"/>
                  </a:lnTo>
                  <a:lnTo>
                    <a:pt x="107857" y="80671"/>
                  </a:lnTo>
                  <a:lnTo>
                    <a:pt x="122463" y="86304"/>
                  </a:lnTo>
                  <a:lnTo>
                    <a:pt x="149631" y="93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62827" y="420124"/>
              <a:ext cx="127350" cy="127192"/>
            </a:xfrm>
            <a:custGeom>
              <a:avLst/>
              <a:gdLst/>
              <a:ahLst/>
              <a:cxnLst/>
              <a:rect l="0" t="0" r="0" b="0"/>
              <a:pathLst>
                <a:path w="127350" h="127192">
                  <a:moveTo>
                    <a:pt x="85235" y="11544"/>
                  </a:moveTo>
                  <a:lnTo>
                    <a:pt x="79233" y="5877"/>
                  </a:lnTo>
                  <a:lnTo>
                    <a:pt x="72388" y="2233"/>
                  </a:lnTo>
                  <a:lnTo>
                    <a:pt x="64005" y="329"/>
                  </a:lnTo>
                  <a:lnTo>
                    <a:pt x="54551" y="0"/>
                  </a:lnTo>
                  <a:lnTo>
                    <a:pt x="44885" y="1268"/>
                  </a:lnTo>
                  <a:lnTo>
                    <a:pt x="35535" y="3997"/>
                  </a:lnTo>
                  <a:lnTo>
                    <a:pt x="26835" y="8090"/>
                  </a:lnTo>
                  <a:lnTo>
                    <a:pt x="19080" y="13574"/>
                  </a:lnTo>
                  <a:lnTo>
                    <a:pt x="12326" y="20336"/>
                  </a:lnTo>
                  <a:lnTo>
                    <a:pt x="6776" y="28315"/>
                  </a:lnTo>
                  <a:lnTo>
                    <a:pt x="2865" y="37573"/>
                  </a:lnTo>
                  <a:lnTo>
                    <a:pt x="675" y="48018"/>
                  </a:lnTo>
                  <a:lnTo>
                    <a:pt x="0" y="59286"/>
                  </a:lnTo>
                  <a:lnTo>
                    <a:pt x="525" y="70841"/>
                  </a:lnTo>
                  <a:lnTo>
                    <a:pt x="1958" y="82343"/>
                  </a:lnTo>
                  <a:lnTo>
                    <a:pt x="4375" y="93335"/>
                  </a:lnTo>
                  <a:lnTo>
                    <a:pt x="8200" y="103185"/>
                  </a:lnTo>
                  <a:lnTo>
                    <a:pt x="13554" y="111648"/>
                  </a:lnTo>
                  <a:lnTo>
                    <a:pt x="20438" y="118499"/>
                  </a:lnTo>
                  <a:lnTo>
                    <a:pt x="28886" y="123360"/>
                  </a:lnTo>
                  <a:lnTo>
                    <a:pt x="38753" y="126219"/>
                  </a:lnTo>
                  <a:lnTo>
                    <a:pt x="49616" y="127191"/>
                  </a:lnTo>
                  <a:lnTo>
                    <a:pt x="60891" y="126340"/>
                  </a:lnTo>
                  <a:lnTo>
                    <a:pt x="72202" y="123891"/>
                  </a:lnTo>
                  <a:lnTo>
                    <a:pt x="83132" y="120471"/>
                  </a:lnTo>
                  <a:lnTo>
                    <a:pt x="94312" y="116676"/>
                  </a:lnTo>
                  <a:lnTo>
                    <a:pt x="107838" y="112180"/>
                  </a:lnTo>
                  <a:lnTo>
                    <a:pt x="127349" y="1063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18358" y="242155"/>
              <a:ext cx="34990" cy="305327"/>
            </a:xfrm>
            <a:custGeom>
              <a:avLst/>
              <a:gdLst/>
              <a:ahLst/>
              <a:cxnLst/>
              <a:rect l="0" t="0" r="0" b="0"/>
              <a:pathLst>
                <a:path w="34990" h="305327">
                  <a:moveTo>
                    <a:pt x="13932" y="0"/>
                  </a:moveTo>
                  <a:lnTo>
                    <a:pt x="10998" y="8935"/>
                  </a:lnTo>
                  <a:lnTo>
                    <a:pt x="8215" y="18562"/>
                  </a:lnTo>
                  <a:lnTo>
                    <a:pt x="5326" y="29845"/>
                  </a:lnTo>
                  <a:lnTo>
                    <a:pt x="2631" y="42340"/>
                  </a:lnTo>
                  <a:lnTo>
                    <a:pt x="762" y="55171"/>
                  </a:lnTo>
                  <a:lnTo>
                    <a:pt x="0" y="67794"/>
                  </a:lnTo>
                  <a:lnTo>
                    <a:pt x="140" y="80177"/>
                  </a:lnTo>
                  <a:lnTo>
                    <a:pt x="694" y="92621"/>
                  </a:lnTo>
                  <a:lnTo>
                    <a:pt x="1329" y="105324"/>
                  </a:lnTo>
                  <a:lnTo>
                    <a:pt x="2058" y="118497"/>
                  </a:lnTo>
                  <a:lnTo>
                    <a:pt x="3146" y="132420"/>
                  </a:lnTo>
                  <a:lnTo>
                    <a:pt x="4727" y="147165"/>
                  </a:lnTo>
                  <a:lnTo>
                    <a:pt x="6787" y="162647"/>
                  </a:lnTo>
                  <a:lnTo>
                    <a:pt x="9249" y="178718"/>
                  </a:lnTo>
                  <a:lnTo>
                    <a:pt x="12020" y="195228"/>
                  </a:lnTo>
                  <a:lnTo>
                    <a:pt x="15016" y="211890"/>
                  </a:lnTo>
                  <a:lnTo>
                    <a:pt x="18174" y="228301"/>
                  </a:lnTo>
                  <a:lnTo>
                    <a:pt x="21439" y="244246"/>
                  </a:lnTo>
                  <a:lnTo>
                    <a:pt x="24626" y="259106"/>
                  </a:lnTo>
                  <a:lnTo>
                    <a:pt x="27724" y="273228"/>
                  </a:lnTo>
                  <a:lnTo>
                    <a:pt x="31004" y="287853"/>
                  </a:lnTo>
                  <a:lnTo>
                    <a:pt x="34989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37533" y="327436"/>
              <a:ext cx="178986" cy="9476"/>
            </a:xfrm>
            <a:custGeom>
              <a:avLst/>
              <a:gdLst/>
              <a:ahLst/>
              <a:cxnLst/>
              <a:rect l="0" t="0" r="0" b="0"/>
              <a:pathLst>
                <a:path w="178986" h="9476">
                  <a:moveTo>
                    <a:pt x="178985" y="9475"/>
                  </a:moveTo>
                  <a:lnTo>
                    <a:pt x="170116" y="6609"/>
                  </a:lnTo>
                  <a:lnTo>
                    <a:pt x="161130" y="4467"/>
                  </a:lnTo>
                  <a:lnTo>
                    <a:pt x="151134" y="2864"/>
                  </a:lnTo>
                  <a:lnTo>
                    <a:pt x="140154" y="1683"/>
                  </a:lnTo>
                  <a:lnTo>
                    <a:pt x="128342" y="834"/>
                  </a:lnTo>
                  <a:lnTo>
                    <a:pt x="115884" y="242"/>
                  </a:lnTo>
                  <a:lnTo>
                    <a:pt x="102946" y="0"/>
                  </a:lnTo>
                  <a:lnTo>
                    <a:pt x="89665" y="364"/>
                  </a:lnTo>
                  <a:lnTo>
                    <a:pt x="76153" y="1419"/>
                  </a:lnTo>
                  <a:lnTo>
                    <a:pt x="62704" y="2950"/>
                  </a:lnTo>
                  <a:lnTo>
                    <a:pt x="48276" y="4674"/>
                  </a:lnTo>
                  <a:lnTo>
                    <a:pt x="29366" y="6744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75076" y="473782"/>
              <a:ext cx="4614" cy="73700"/>
            </a:xfrm>
            <a:custGeom>
              <a:avLst/>
              <a:gdLst/>
              <a:ahLst/>
              <a:cxnLst/>
              <a:rect l="0" t="0" r="0" b="0"/>
              <a:pathLst>
                <a:path w="4614" h="73700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45"/>
                  </a:lnTo>
                  <a:lnTo>
                    <a:pt x="513" y="42264"/>
                  </a:lnTo>
                  <a:lnTo>
                    <a:pt x="1385" y="51728"/>
                  </a:lnTo>
                  <a:lnTo>
                    <a:pt x="2691" y="61676"/>
                  </a:lnTo>
                  <a:lnTo>
                    <a:pt x="4613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69160" y="3474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42474" y="410611"/>
              <a:ext cx="95699" cy="118038"/>
            </a:xfrm>
            <a:custGeom>
              <a:avLst/>
              <a:gdLst/>
              <a:ahLst/>
              <a:cxnLst/>
              <a:rect l="0" t="0" r="0" b="0"/>
              <a:pathLst>
                <a:path w="95699" h="118038">
                  <a:moveTo>
                    <a:pt x="63557" y="10528"/>
                  </a:moveTo>
                  <a:lnTo>
                    <a:pt x="54755" y="13462"/>
                  </a:lnTo>
                  <a:lnTo>
                    <a:pt x="46408" y="16244"/>
                  </a:lnTo>
                  <a:lnTo>
                    <a:pt x="37719" y="19153"/>
                  </a:lnTo>
                  <a:lnTo>
                    <a:pt x="28944" y="22539"/>
                  </a:lnTo>
                  <a:lnTo>
                    <a:pt x="20746" y="27001"/>
                  </a:lnTo>
                  <a:lnTo>
                    <a:pt x="13469" y="32776"/>
                  </a:lnTo>
                  <a:lnTo>
                    <a:pt x="7452" y="39938"/>
                  </a:lnTo>
                  <a:lnTo>
                    <a:pt x="3167" y="48570"/>
                  </a:lnTo>
                  <a:lnTo>
                    <a:pt x="704" y="58555"/>
                  </a:lnTo>
                  <a:lnTo>
                    <a:pt x="0" y="69327"/>
                  </a:lnTo>
                  <a:lnTo>
                    <a:pt x="1033" y="80008"/>
                  </a:lnTo>
                  <a:lnTo>
                    <a:pt x="3627" y="90101"/>
                  </a:lnTo>
                  <a:lnTo>
                    <a:pt x="7975" y="99162"/>
                  </a:lnTo>
                  <a:lnTo>
                    <a:pt x="14698" y="106643"/>
                  </a:lnTo>
                  <a:lnTo>
                    <a:pt x="23913" y="112402"/>
                  </a:lnTo>
                  <a:lnTo>
                    <a:pt x="34829" y="116303"/>
                  </a:lnTo>
                  <a:lnTo>
                    <a:pt x="46071" y="118037"/>
                  </a:lnTo>
                  <a:lnTo>
                    <a:pt x="56806" y="117647"/>
                  </a:lnTo>
                  <a:lnTo>
                    <a:pt x="66602" y="115286"/>
                  </a:lnTo>
                  <a:lnTo>
                    <a:pt x="75175" y="111044"/>
                  </a:lnTo>
                  <a:lnTo>
                    <a:pt x="82519" y="105158"/>
                  </a:lnTo>
                  <a:lnTo>
                    <a:pt x="88483" y="97953"/>
                  </a:lnTo>
                  <a:lnTo>
                    <a:pt x="92681" y="89756"/>
                  </a:lnTo>
                  <a:lnTo>
                    <a:pt x="95062" y="80839"/>
                  </a:lnTo>
                  <a:lnTo>
                    <a:pt x="95698" y="71413"/>
                  </a:lnTo>
                  <a:lnTo>
                    <a:pt x="94614" y="61633"/>
                  </a:lnTo>
                  <a:lnTo>
                    <a:pt x="92003" y="51620"/>
                  </a:lnTo>
                  <a:lnTo>
                    <a:pt x="88272" y="41713"/>
                  </a:lnTo>
                  <a:lnTo>
                    <a:pt x="83491" y="31403"/>
                  </a:lnTo>
                  <a:lnTo>
                    <a:pt x="76126" y="18668"/>
                  </a:lnTo>
                  <a:lnTo>
                    <a:pt x="635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69202" y="398874"/>
              <a:ext cx="115814" cy="138080"/>
            </a:xfrm>
            <a:custGeom>
              <a:avLst/>
              <a:gdLst/>
              <a:ahLst/>
              <a:cxnLst/>
              <a:rect l="0" t="0" r="0" b="0"/>
              <a:pathLst>
                <a:path w="115814" h="138080">
                  <a:moveTo>
                    <a:pt x="0" y="53851"/>
                  </a:moveTo>
                  <a:lnTo>
                    <a:pt x="5800" y="62719"/>
                  </a:lnTo>
                  <a:lnTo>
                    <a:pt x="10725" y="71706"/>
                  </a:lnTo>
                  <a:lnTo>
                    <a:pt x="15180" y="81624"/>
                  </a:lnTo>
                  <a:lnTo>
                    <a:pt x="17693" y="89729"/>
                  </a:lnTo>
                  <a:lnTo>
                    <a:pt x="17217" y="92114"/>
                  </a:lnTo>
                  <a:lnTo>
                    <a:pt x="15780" y="89119"/>
                  </a:lnTo>
                  <a:lnTo>
                    <a:pt x="14377" y="82298"/>
                  </a:lnTo>
                  <a:lnTo>
                    <a:pt x="13256" y="72954"/>
                  </a:lnTo>
                  <a:lnTo>
                    <a:pt x="12433" y="61988"/>
                  </a:lnTo>
                  <a:lnTo>
                    <a:pt x="12184" y="50301"/>
                  </a:lnTo>
                  <a:lnTo>
                    <a:pt x="13065" y="38879"/>
                  </a:lnTo>
                  <a:lnTo>
                    <a:pt x="15295" y="28227"/>
                  </a:lnTo>
                  <a:lnTo>
                    <a:pt x="19096" y="18762"/>
                  </a:lnTo>
                  <a:lnTo>
                    <a:pt x="24854" y="10995"/>
                  </a:lnTo>
                  <a:lnTo>
                    <a:pt x="32569" y="5043"/>
                  </a:lnTo>
                  <a:lnTo>
                    <a:pt x="41477" y="1179"/>
                  </a:lnTo>
                  <a:lnTo>
                    <a:pt x="50294" y="0"/>
                  </a:lnTo>
                  <a:lnTo>
                    <a:pt x="58292" y="1577"/>
                  </a:lnTo>
                  <a:lnTo>
                    <a:pt x="65454" y="5548"/>
                  </a:lnTo>
                  <a:lnTo>
                    <a:pt x="72177" y="11410"/>
                  </a:lnTo>
                  <a:lnTo>
                    <a:pt x="78768" y="18685"/>
                  </a:lnTo>
                  <a:lnTo>
                    <a:pt x="85213" y="27142"/>
                  </a:lnTo>
                  <a:lnTo>
                    <a:pt x="91256" y="36787"/>
                  </a:lnTo>
                  <a:lnTo>
                    <a:pt x="96768" y="47530"/>
                  </a:lnTo>
                  <a:lnTo>
                    <a:pt x="101608" y="59183"/>
                  </a:lnTo>
                  <a:lnTo>
                    <a:pt x="105554" y="71536"/>
                  </a:lnTo>
                  <a:lnTo>
                    <a:pt x="108575" y="84386"/>
                  </a:lnTo>
                  <a:lnTo>
                    <a:pt x="110794" y="96977"/>
                  </a:lnTo>
                  <a:lnTo>
                    <a:pt x="112614" y="109241"/>
                  </a:lnTo>
                  <a:lnTo>
                    <a:pt x="114195" y="122252"/>
                  </a:lnTo>
                  <a:lnTo>
                    <a:pt x="115813" y="1380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37658" y="394155"/>
              <a:ext cx="115814" cy="153327"/>
            </a:xfrm>
            <a:custGeom>
              <a:avLst/>
              <a:gdLst/>
              <a:ahLst/>
              <a:cxnLst/>
              <a:rect l="0" t="0" r="0" b="0"/>
              <a:pathLst>
                <a:path w="115814" h="153327">
                  <a:moveTo>
                    <a:pt x="115813" y="16456"/>
                  </a:moveTo>
                  <a:lnTo>
                    <a:pt x="109811" y="10722"/>
                  </a:lnTo>
                  <a:lnTo>
                    <a:pt x="102967" y="6438"/>
                  </a:lnTo>
                  <a:lnTo>
                    <a:pt x="94579" y="3237"/>
                  </a:lnTo>
                  <a:lnTo>
                    <a:pt x="84951" y="1049"/>
                  </a:lnTo>
                  <a:lnTo>
                    <a:pt x="74637" y="0"/>
                  </a:lnTo>
                  <a:lnTo>
                    <a:pt x="64034" y="63"/>
                  </a:lnTo>
                  <a:lnTo>
                    <a:pt x="53509" y="1232"/>
                  </a:lnTo>
                  <a:lnTo>
                    <a:pt x="43457" y="3609"/>
                  </a:lnTo>
                  <a:lnTo>
                    <a:pt x="34042" y="7136"/>
                  </a:lnTo>
                  <a:lnTo>
                    <a:pt x="25402" y="11791"/>
                  </a:lnTo>
                  <a:lnTo>
                    <a:pt x="17737" y="17664"/>
                  </a:lnTo>
                  <a:lnTo>
                    <a:pt x="11075" y="24684"/>
                  </a:lnTo>
                  <a:lnTo>
                    <a:pt x="5768" y="32499"/>
                  </a:lnTo>
                  <a:lnTo>
                    <a:pt x="2558" y="40582"/>
                  </a:lnTo>
                  <a:lnTo>
                    <a:pt x="1670" y="48600"/>
                  </a:lnTo>
                  <a:lnTo>
                    <a:pt x="3192" y="56099"/>
                  </a:lnTo>
                  <a:lnTo>
                    <a:pt x="7330" y="62450"/>
                  </a:lnTo>
                  <a:lnTo>
                    <a:pt x="13925" y="67425"/>
                  </a:lnTo>
                  <a:lnTo>
                    <a:pt x="22402" y="71291"/>
                  </a:lnTo>
                  <a:lnTo>
                    <a:pt x="31985" y="74591"/>
                  </a:lnTo>
                  <a:lnTo>
                    <a:pt x="42120" y="77711"/>
                  </a:lnTo>
                  <a:lnTo>
                    <a:pt x="52344" y="80997"/>
                  </a:lnTo>
                  <a:lnTo>
                    <a:pt x="62202" y="84824"/>
                  </a:lnTo>
                  <a:lnTo>
                    <a:pt x="71475" y="89336"/>
                  </a:lnTo>
                  <a:lnTo>
                    <a:pt x="79513" y="94658"/>
                  </a:lnTo>
                  <a:lnTo>
                    <a:pt x="85178" y="100980"/>
                  </a:lnTo>
                  <a:lnTo>
                    <a:pt x="88054" y="108297"/>
                  </a:lnTo>
                  <a:lnTo>
                    <a:pt x="88205" y="116142"/>
                  </a:lnTo>
                  <a:lnTo>
                    <a:pt x="85807" y="123712"/>
                  </a:lnTo>
                  <a:lnTo>
                    <a:pt x="81228" y="130571"/>
                  </a:lnTo>
                  <a:lnTo>
                    <a:pt x="74767" y="136479"/>
                  </a:lnTo>
                  <a:lnTo>
                    <a:pt x="66553" y="141222"/>
                  </a:lnTo>
                  <a:lnTo>
                    <a:pt x="56826" y="144817"/>
                  </a:lnTo>
                  <a:lnTo>
                    <a:pt x="46313" y="147440"/>
                  </a:lnTo>
                  <a:lnTo>
                    <a:pt x="35009" y="149583"/>
                  </a:lnTo>
                  <a:lnTo>
                    <a:pt x="20810" y="151438"/>
                  </a:lnTo>
                  <a:lnTo>
                    <a:pt x="0" y="153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8984" y="604294"/>
              <a:ext cx="3863960" cy="135651"/>
            </a:xfrm>
            <a:custGeom>
              <a:avLst/>
              <a:gdLst/>
              <a:ahLst/>
              <a:cxnLst/>
              <a:rect l="0" t="0" r="0" b="0"/>
              <a:pathLst>
                <a:path w="3863960" h="135651">
                  <a:moveTo>
                    <a:pt x="3863959" y="6358"/>
                  </a:moveTo>
                  <a:lnTo>
                    <a:pt x="3858091" y="12226"/>
                  </a:lnTo>
                  <a:lnTo>
                    <a:pt x="3852527" y="17790"/>
                  </a:lnTo>
                  <a:lnTo>
                    <a:pt x="3846723" y="23585"/>
                  </a:lnTo>
                  <a:lnTo>
                    <a:pt x="3840469" y="29493"/>
                  </a:lnTo>
                  <a:lnTo>
                    <a:pt x="3833491" y="35174"/>
                  </a:lnTo>
                  <a:lnTo>
                    <a:pt x="3825706" y="40440"/>
                  </a:lnTo>
                  <a:lnTo>
                    <a:pt x="3817031" y="44945"/>
                  </a:lnTo>
                  <a:lnTo>
                    <a:pt x="3807304" y="48134"/>
                  </a:lnTo>
                  <a:lnTo>
                    <a:pt x="3796541" y="49829"/>
                  </a:lnTo>
                  <a:lnTo>
                    <a:pt x="3785060" y="50169"/>
                  </a:lnTo>
                  <a:lnTo>
                    <a:pt x="3773363" y="49417"/>
                  </a:lnTo>
                  <a:lnTo>
                    <a:pt x="3761757" y="47840"/>
                  </a:lnTo>
                  <a:lnTo>
                    <a:pt x="3750356" y="45666"/>
                  </a:lnTo>
                  <a:lnTo>
                    <a:pt x="3739167" y="43070"/>
                  </a:lnTo>
                  <a:lnTo>
                    <a:pt x="3728155" y="40185"/>
                  </a:lnTo>
                  <a:lnTo>
                    <a:pt x="3717115" y="37267"/>
                  </a:lnTo>
                  <a:lnTo>
                    <a:pt x="3705703" y="34688"/>
                  </a:lnTo>
                  <a:lnTo>
                    <a:pt x="3693769" y="32630"/>
                  </a:lnTo>
                  <a:lnTo>
                    <a:pt x="3681650" y="31419"/>
                  </a:lnTo>
                  <a:lnTo>
                    <a:pt x="3670048" y="31587"/>
                  </a:lnTo>
                  <a:lnTo>
                    <a:pt x="3659315" y="33293"/>
                  </a:lnTo>
                  <a:lnTo>
                    <a:pt x="3649313" y="36218"/>
                  </a:lnTo>
                  <a:lnTo>
                    <a:pt x="3639603" y="39783"/>
                  </a:lnTo>
                  <a:lnTo>
                    <a:pt x="3629879" y="43578"/>
                  </a:lnTo>
                  <a:lnTo>
                    <a:pt x="3619855" y="47242"/>
                  </a:lnTo>
                  <a:lnTo>
                    <a:pt x="3609200" y="50388"/>
                  </a:lnTo>
                  <a:lnTo>
                    <a:pt x="3597805" y="52859"/>
                  </a:lnTo>
                  <a:lnTo>
                    <a:pt x="3585896" y="54362"/>
                  </a:lnTo>
                  <a:lnTo>
                    <a:pt x="3573910" y="54397"/>
                  </a:lnTo>
                  <a:lnTo>
                    <a:pt x="3562109" y="52832"/>
                  </a:lnTo>
                  <a:lnTo>
                    <a:pt x="3550577" y="50002"/>
                  </a:lnTo>
                  <a:lnTo>
                    <a:pt x="3539301" y="46502"/>
                  </a:lnTo>
                  <a:lnTo>
                    <a:pt x="3528231" y="42745"/>
                  </a:lnTo>
                  <a:lnTo>
                    <a:pt x="3517152" y="38938"/>
                  </a:lnTo>
                  <a:lnTo>
                    <a:pt x="3505714" y="35163"/>
                  </a:lnTo>
                  <a:lnTo>
                    <a:pt x="3493758" y="31452"/>
                  </a:lnTo>
                  <a:lnTo>
                    <a:pt x="3481455" y="28132"/>
                  </a:lnTo>
                  <a:lnTo>
                    <a:pt x="3469196" y="25806"/>
                  </a:lnTo>
                  <a:lnTo>
                    <a:pt x="3457210" y="24724"/>
                  </a:lnTo>
                  <a:lnTo>
                    <a:pt x="3445552" y="24811"/>
                  </a:lnTo>
                  <a:lnTo>
                    <a:pt x="3434190" y="25857"/>
                  </a:lnTo>
                  <a:lnTo>
                    <a:pt x="3423067" y="27634"/>
                  </a:lnTo>
                  <a:lnTo>
                    <a:pt x="3412123" y="29944"/>
                  </a:lnTo>
                  <a:lnTo>
                    <a:pt x="3401307" y="32632"/>
                  </a:lnTo>
                  <a:lnTo>
                    <a:pt x="3390577" y="35578"/>
                  </a:lnTo>
                  <a:lnTo>
                    <a:pt x="3379743" y="38537"/>
                  </a:lnTo>
                  <a:lnTo>
                    <a:pt x="3368476" y="41144"/>
                  </a:lnTo>
                  <a:lnTo>
                    <a:pt x="3356635" y="43229"/>
                  </a:lnTo>
                  <a:lnTo>
                    <a:pt x="3344240" y="44799"/>
                  </a:lnTo>
                  <a:lnTo>
                    <a:pt x="3331387" y="45935"/>
                  </a:lnTo>
                  <a:lnTo>
                    <a:pt x="3318189" y="46733"/>
                  </a:lnTo>
                  <a:lnTo>
                    <a:pt x="3304903" y="47117"/>
                  </a:lnTo>
                  <a:lnTo>
                    <a:pt x="3291910" y="46851"/>
                  </a:lnTo>
                  <a:lnTo>
                    <a:pt x="3279396" y="45853"/>
                  </a:lnTo>
                  <a:lnTo>
                    <a:pt x="3267366" y="44031"/>
                  </a:lnTo>
                  <a:lnTo>
                    <a:pt x="3255747" y="41204"/>
                  </a:lnTo>
                  <a:lnTo>
                    <a:pt x="3244444" y="37380"/>
                  </a:lnTo>
                  <a:lnTo>
                    <a:pt x="3233206" y="32862"/>
                  </a:lnTo>
                  <a:lnTo>
                    <a:pt x="3221662" y="28145"/>
                  </a:lnTo>
                  <a:lnTo>
                    <a:pt x="3209634" y="23532"/>
                  </a:lnTo>
                  <a:lnTo>
                    <a:pt x="3197283" y="19132"/>
                  </a:lnTo>
                  <a:lnTo>
                    <a:pt x="3184992" y="14951"/>
                  </a:lnTo>
                  <a:lnTo>
                    <a:pt x="3172984" y="10964"/>
                  </a:lnTo>
                  <a:lnTo>
                    <a:pt x="3161311" y="7456"/>
                  </a:lnTo>
                  <a:lnTo>
                    <a:pt x="3149940" y="5005"/>
                  </a:lnTo>
                  <a:lnTo>
                    <a:pt x="3138811" y="3838"/>
                  </a:lnTo>
                  <a:lnTo>
                    <a:pt x="3127861" y="3868"/>
                  </a:lnTo>
                  <a:lnTo>
                    <a:pt x="3117043" y="4877"/>
                  </a:lnTo>
                  <a:lnTo>
                    <a:pt x="3106317" y="6628"/>
                  </a:lnTo>
                  <a:lnTo>
                    <a:pt x="3095654" y="8921"/>
                  </a:lnTo>
                  <a:lnTo>
                    <a:pt x="3085034" y="11598"/>
                  </a:lnTo>
                  <a:lnTo>
                    <a:pt x="3074440" y="14546"/>
                  </a:lnTo>
                  <a:lnTo>
                    <a:pt x="3063698" y="17845"/>
                  </a:lnTo>
                  <a:lnTo>
                    <a:pt x="3052494" y="21745"/>
                  </a:lnTo>
                  <a:lnTo>
                    <a:pt x="3040698" y="26330"/>
                  </a:lnTo>
                  <a:lnTo>
                    <a:pt x="3028505" y="31376"/>
                  </a:lnTo>
                  <a:lnTo>
                    <a:pt x="3016320" y="36456"/>
                  </a:lnTo>
                  <a:lnTo>
                    <a:pt x="3004383" y="41308"/>
                  </a:lnTo>
                  <a:lnTo>
                    <a:pt x="2992758" y="45530"/>
                  </a:lnTo>
                  <a:lnTo>
                    <a:pt x="2981419" y="48527"/>
                  </a:lnTo>
                  <a:lnTo>
                    <a:pt x="2970307" y="50093"/>
                  </a:lnTo>
                  <a:lnTo>
                    <a:pt x="2959199" y="50346"/>
                  </a:lnTo>
                  <a:lnTo>
                    <a:pt x="2947742" y="49535"/>
                  </a:lnTo>
                  <a:lnTo>
                    <a:pt x="2935769" y="47919"/>
                  </a:lnTo>
                  <a:lnTo>
                    <a:pt x="2923285" y="45719"/>
                  </a:lnTo>
                  <a:lnTo>
                    <a:pt x="2910372" y="43105"/>
                  </a:lnTo>
                  <a:lnTo>
                    <a:pt x="2897133" y="40199"/>
                  </a:lnTo>
                  <a:lnTo>
                    <a:pt x="2883819" y="36928"/>
                  </a:lnTo>
                  <a:lnTo>
                    <a:pt x="2870808" y="33047"/>
                  </a:lnTo>
                  <a:lnTo>
                    <a:pt x="2858272" y="28484"/>
                  </a:lnTo>
                  <a:lnTo>
                    <a:pt x="2845888" y="23792"/>
                  </a:lnTo>
                  <a:lnTo>
                    <a:pt x="2832967" y="20014"/>
                  </a:lnTo>
                  <a:lnTo>
                    <a:pt x="2819167" y="17664"/>
                  </a:lnTo>
                  <a:lnTo>
                    <a:pt x="2804795" y="16750"/>
                  </a:lnTo>
                  <a:lnTo>
                    <a:pt x="2790600" y="17051"/>
                  </a:lnTo>
                  <a:lnTo>
                    <a:pt x="2777010" y="18296"/>
                  </a:lnTo>
                  <a:lnTo>
                    <a:pt x="2763953" y="20402"/>
                  </a:lnTo>
                  <a:lnTo>
                    <a:pt x="2751045" y="23478"/>
                  </a:lnTo>
                  <a:lnTo>
                    <a:pt x="2738025" y="27495"/>
                  </a:lnTo>
                  <a:lnTo>
                    <a:pt x="2724637" y="31985"/>
                  </a:lnTo>
                  <a:lnTo>
                    <a:pt x="2710570" y="36158"/>
                  </a:lnTo>
                  <a:lnTo>
                    <a:pt x="2695731" y="39582"/>
                  </a:lnTo>
                  <a:lnTo>
                    <a:pt x="2680357" y="41861"/>
                  </a:lnTo>
                  <a:lnTo>
                    <a:pt x="2664890" y="42484"/>
                  </a:lnTo>
                  <a:lnTo>
                    <a:pt x="2649595" y="41341"/>
                  </a:lnTo>
                  <a:lnTo>
                    <a:pt x="2634394" y="38641"/>
                  </a:lnTo>
                  <a:lnTo>
                    <a:pt x="2618969" y="34702"/>
                  </a:lnTo>
                  <a:lnTo>
                    <a:pt x="2603151" y="29841"/>
                  </a:lnTo>
                  <a:lnTo>
                    <a:pt x="2587086" y="24480"/>
                  </a:lnTo>
                  <a:lnTo>
                    <a:pt x="2571142" y="19123"/>
                  </a:lnTo>
                  <a:lnTo>
                    <a:pt x="2555524" y="14050"/>
                  </a:lnTo>
                  <a:lnTo>
                    <a:pt x="2540273" y="9494"/>
                  </a:lnTo>
                  <a:lnTo>
                    <a:pt x="2525345" y="5732"/>
                  </a:lnTo>
                  <a:lnTo>
                    <a:pt x="2510675" y="2837"/>
                  </a:lnTo>
                  <a:lnTo>
                    <a:pt x="2496195" y="875"/>
                  </a:lnTo>
                  <a:lnTo>
                    <a:pt x="2481853" y="0"/>
                  </a:lnTo>
                  <a:lnTo>
                    <a:pt x="2467612" y="192"/>
                  </a:lnTo>
                  <a:lnTo>
                    <a:pt x="2453606" y="1455"/>
                  </a:lnTo>
                  <a:lnTo>
                    <a:pt x="2440121" y="3897"/>
                  </a:lnTo>
                  <a:lnTo>
                    <a:pt x="2427268" y="7465"/>
                  </a:lnTo>
                  <a:lnTo>
                    <a:pt x="2414840" y="11979"/>
                  </a:lnTo>
                  <a:lnTo>
                    <a:pt x="2402421" y="17225"/>
                  </a:lnTo>
                  <a:lnTo>
                    <a:pt x="2389767" y="23002"/>
                  </a:lnTo>
                  <a:lnTo>
                    <a:pt x="2376808" y="28828"/>
                  </a:lnTo>
                  <a:lnTo>
                    <a:pt x="2363570" y="33973"/>
                  </a:lnTo>
                  <a:lnTo>
                    <a:pt x="2350104" y="38095"/>
                  </a:lnTo>
                  <a:lnTo>
                    <a:pt x="2336467" y="41199"/>
                  </a:lnTo>
                  <a:lnTo>
                    <a:pt x="2322707" y="43448"/>
                  </a:lnTo>
                  <a:lnTo>
                    <a:pt x="2308858" y="45036"/>
                  </a:lnTo>
                  <a:lnTo>
                    <a:pt x="2294949" y="46139"/>
                  </a:lnTo>
                  <a:lnTo>
                    <a:pt x="2280997" y="46896"/>
                  </a:lnTo>
                  <a:lnTo>
                    <a:pt x="2267018" y="47402"/>
                  </a:lnTo>
                  <a:lnTo>
                    <a:pt x="2253019" y="47405"/>
                  </a:lnTo>
                  <a:lnTo>
                    <a:pt x="2239007" y="46343"/>
                  </a:lnTo>
                  <a:lnTo>
                    <a:pt x="2224982" y="43999"/>
                  </a:lnTo>
                  <a:lnTo>
                    <a:pt x="2210783" y="40627"/>
                  </a:lnTo>
                  <a:lnTo>
                    <a:pt x="2196105" y="36753"/>
                  </a:lnTo>
                  <a:lnTo>
                    <a:pt x="2180824" y="32751"/>
                  </a:lnTo>
                  <a:lnTo>
                    <a:pt x="2165136" y="29117"/>
                  </a:lnTo>
                  <a:lnTo>
                    <a:pt x="2149452" y="26523"/>
                  </a:lnTo>
                  <a:lnTo>
                    <a:pt x="2134009" y="25231"/>
                  </a:lnTo>
                  <a:lnTo>
                    <a:pt x="2118706" y="25163"/>
                  </a:lnTo>
                  <a:lnTo>
                    <a:pt x="2103213" y="26099"/>
                  </a:lnTo>
                  <a:lnTo>
                    <a:pt x="2087353" y="27799"/>
                  </a:lnTo>
                  <a:lnTo>
                    <a:pt x="2071430" y="30056"/>
                  </a:lnTo>
                  <a:lnTo>
                    <a:pt x="2056113" y="32707"/>
                  </a:lnTo>
                  <a:lnTo>
                    <a:pt x="2041730" y="35629"/>
                  </a:lnTo>
                  <a:lnTo>
                    <a:pt x="2028122" y="38571"/>
                  </a:lnTo>
                  <a:lnTo>
                    <a:pt x="2014837" y="41167"/>
                  </a:lnTo>
                  <a:lnTo>
                    <a:pt x="2001565" y="43245"/>
                  </a:lnTo>
                  <a:lnTo>
                    <a:pt x="1988175" y="44809"/>
                  </a:lnTo>
                  <a:lnTo>
                    <a:pt x="1974639" y="45942"/>
                  </a:lnTo>
                  <a:lnTo>
                    <a:pt x="1960970" y="46742"/>
                  </a:lnTo>
                  <a:lnTo>
                    <a:pt x="1947196" y="47297"/>
                  </a:lnTo>
                  <a:lnTo>
                    <a:pt x="1933341" y="47678"/>
                  </a:lnTo>
                  <a:lnTo>
                    <a:pt x="1919430" y="47929"/>
                  </a:lnTo>
                  <a:lnTo>
                    <a:pt x="1905479" y="47759"/>
                  </a:lnTo>
                  <a:lnTo>
                    <a:pt x="1891499" y="46580"/>
                  </a:lnTo>
                  <a:lnTo>
                    <a:pt x="1877497" y="44158"/>
                  </a:lnTo>
                  <a:lnTo>
                    <a:pt x="1863313" y="40733"/>
                  </a:lnTo>
                  <a:lnTo>
                    <a:pt x="1848644" y="36824"/>
                  </a:lnTo>
                  <a:lnTo>
                    <a:pt x="1833369" y="32794"/>
                  </a:lnTo>
                  <a:lnTo>
                    <a:pt x="1817687" y="28971"/>
                  </a:lnTo>
                  <a:lnTo>
                    <a:pt x="1802006" y="25718"/>
                  </a:lnTo>
                  <a:lnTo>
                    <a:pt x="1786569" y="23166"/>
                  </a:lnTo>
                  <a:lnTo>
                    <a:pt x="1771440" y="21268"/>
                  </a:lnTo>
                  <a:lnTo>
                    <a:pt x="1756596" y="19904"/>
                  </a:lnTo>
                  <a:lnTo>
                    <a:pt x="1741985" y="18951"/>
                  </a:lnTo>
                  <a:lnTo>
                    <a:pt x="1727716" y="18461"/>
                  </a:lnTo>
                  <a:lnTo>
                    <a:pt x="1714047" y="18655"/>
                  </a:lnTo>
                  <a:lnTo>
                    <a:pt x="1701067" y="19600"/>
                  </a:lnTo>
                  <a:lnTo>
                    <a:pt x="1688553" y="21217"/>
                  </a:lnTo>
                  <a:lnTo>
                    <a:pt x="1676075" y="23373"/>
                  </a:lnTo>
                  <a:lnTo>
                    <a:pt x="1663386" y="25939"/>
                  </a:lnTo>
                  <a:lnTo>
                    <a:pt x="1650574" y="28967"/>
                  </a:lnTo>
                  <a:lnTo>
                    <a:pt x="1637965" y="32677"/>
                  </a:lnTo>
                  <a:lnTo>
                    <a:pt x="1625737" y="37132"/>
                  </a:lnTo>
                  <a:lnTo>
                    <a:pt x="1613744" y="42089"/>
                  </a:lnTo>
                  <a:lnTo>
                    <a:pt x="1601626" y="47109"/>
                  </a:lnTo>
                  <a:lnTo>
                    <a:pt x="1589177" y="51924"/>
                  </a:lnTo>
                  <a:lnTo>
                    <a:pt x="1576358" y="56291"/>
                  </a:lnTo>
                  <a:lnTo>
                    <a:pt x="1563213" y="59919"/>
                  </a:lnTo>
                  <a:lnTo>
                    <a:pt x="1549810" y="62721"/>
                  </a:lnTo>
                  <a:lnTo>
                    <a:pt x="1536216" y="64618"/>
                  </a:lnTo>
                  <a:lnTo>
                    <a:pt x="1522483" y="65450"/>
                  </a:lnTo>
                  <a:lnTo>
                    <a:pt x="1508654" y="65233"/>
                  </a:lnTo>
                  <a:lnTo>
                    <a:pt x="1494757" y="64123"/>
                  </a:lnTo>
                  <a:lnTo>
                    <a:pt x="1480815" y="62315"/>
                  </a:lnTo>
                  <a:lnTo>
                    <a:pt x="1466832" y="59996"/>
                  </a:lnTo>
                  <a:lnTo>
                    <a:pt x="1452491" y="57474"/>
                  </a:lnTo>
                  <a:lnTo>
                    <a:pt x="1437185" y="55169"/>
                  </a:lnTo>
                  <a:lnTo>
                    <a:pt x="1420665" y="53290"/>
                  </a:lnTo>
                  <a:lnTo>
                    <a:pt x="1403161" y="51860"/>
                  </a:lnTo>
                  <a:lnTo>
                    <a:pt x="1385187" y="50818"/>
                  </a:lnTo>
                  <a:lnTo>
                    <a:pt x="1367105" y="50083"/>
                  </a:lnTo>
                  <a:lnTo>
                    <a:pt x="1349406" y="49742"/>
                  </a:lnTo>
                  <a:lnTo>
                    <a:pt x="1332754" y="50037"/>
                  </a:lnTo>
                  <a:lnTo>
                    <a:pt x="1317408" y="51053"/>
                  </a:lnTo>
                  <a:lnTo>
                    <a:pt x="1303121" y="52888"/>
                  </a:lnTo>
                  <a:lnTo>
                    <a:pt x="1289365" y="55723"/>
                  </a:lnTo>
                  <a:lnTo>
                    <a:pt x="1275774" y="59554"/>
                  </a:lnTo>
                  <a:lnTo>
                    <a:pt x="1262338" y="64075"/>
                  </a:lnTo>
                  <a:lnTo>
                    <a:pt x="1249302" y="68795"/>
                  </a:lnTo>
                  <a:lnTo>
                    <a:pt x="1236781" y="73405"/>
                  </a:lnTo>
                  <a:lnTo>
                    <a:pt x="1224592" y="77633"/>
                  </a:lnTo>
                  <a:lnTo>
                    <a:pt x="1212341" y="81167"/>
                  </a:lnTo>
                  <a:lnTo>
                    <a:pt x="1199803" y="83905"/>
                  </a:lnTo>
                  <a:lnTo>
                    <a:pt x="1186924" y="85761"/>
                  </a:lnTo>
                  <a:lnTo>
                    <a:pt x="1173739" y="86564"/>
                  </a:lnTo>
                  <a:lnTo>
                    <a:pt x="1160310" y="86333"/>
                  </a:lnTo>
                  <a:lnTo>
                    <a:pt x="1146698" y="85383"/>
                  </a:lnTo>
                  <a:lnTo>
                    <a:pt x="1132953" y="84215"/>
                  </a:lnTo>
                  <a:lnTo>
                    <a:pt x="1119115" y="83134"/>
                  </a:lnTo>
                  <a:lnTo>
                    <a:pt x="1105213" y="82089"/>
                  </a:lnTo>
                  <a:lnTo>
                    <a:pt x="1091267" y="80781"/>
                  </a:lnTo>
                  <a:lnTo>
                    <a:pt x="1077291" y="79049"/>
                  </a:lnTo>
                  <a:lnTo>
                    <a:pt x="1063295" y="76886"/>
                  </a:lnTo>
                  <a:lnTo>
                    <a:pt x="1049284" y="74354"/>
                  </a:lnTo>
                  <a:lnTo>
                    <a:pt x="1035265" y="71542"/>
                  </a:lnTo>
                  <a:lnTo>
                    <a:pt x="1021239" y="68686"/>
                  </a:lnTo>
                  <a:lnTo>
                    <a:pt x="1007209" y="66156"/>
                  </a:lnTo>
                  <a:lnTo>
                    <a:pt x="993177" y="64129"/>
                  </a:lnTo>
                  <a:lnTo>
                    <a:pt x="979143" y="62771"/>
                  </a:lnTo>
                  <a:lnTo>
                    <a:pt x="965107" y="62309"/>
                  </a:lnTo>
                  <a:lnTo>
                    <a:pt x="951076" y="62778"/>
                  </a:lnTo>
                  <a:lnTo>
                    <a:pt x="937211" y="64059"/>
                  </a:lnTo>
                  <a:lnTo>
                    <a:pt x="923822" y="65981"/>
                  </a:lnTo>
                  <a:lnTo>
                    <a:pt x="911038" y="68383"/>
                  </a:lnTo>
                  <a:lnTo>
                    <a:pt x="898826" y="71128"/>
                  </a:lnTo>
                  <a:lnTo>
                    <a:pt x="887085" y="74117"/>
                  </a:lnTo>
                  <a:lnTo>
                    <a:pt x="875698" y="77268"/>
                  </a:lnTo>
                  <a:lnTo>
                    <a:pt x="864406" y="80366"/>
                  </a:lnTo>
                  <a:lnTo>
                    <a:pt x="852824" y="83067"/>
                  </a:lnTo>
                  <a:lnTo>
                    <a:pt x="840767" y="85215"/>
                  </a:lnTo>
                  <a:lnTo>
                    <a:pt x="828227" y="86827"/>
                  </a:lnTo>
                  <a:lnTo>
                    <a:pt x="815276" y="87992"/>
                  </a:lnTo>
                  <a:lnTo>
                    <a:pt x="802003" y="88809"/>
                  </a:lnTo>
                  <a:lnTo>
                    <a:pt x="788327" y="89205"/>
                  </a:lnTo>
                  <a:lnTo>
                    <a:pt x="774008" y="88948"/>
                  </a:lnTo>
                  <a:lnTo>
                    <a:pt x="758967" y="87965"/>
                  </a:lnTo>
                  <a:lnTo>
                    <a:pt x="743273" y="86492"/>
                  </a:lnTo>
                  <a:lnTo>
                    <a:pt x="727052" y="84965"/>
                  </a:lnTo>
                  <a:lnTo>
                    <a:pt x="710440" y="83644"/>
                  </a:lnTo>
                  <a:lnTo>
                    <a:pt x="693707" y="82605"/>
                  </a:lnTo>
                  <a:lnTo>
                    <a:pt x="677248" y="81834"/>
                  </a:lnTo>
                  <a:lnTo>
                    <a:pt x="661247" y="81285"/>
                  </a:lnTo>
                  <a:lnTo>
                    <a:pt x="645554" y="81069"/>
                  </a:lnTo>
                  <a:lnTo>
                    <a:pt x="629791" y="81449"/>
                  </a:lnTo>
                  <a:lnTo>
                    <a:pt x="613746" y="82518"/>
                  </a:lnTo>
                  <a:lnTo>
                    <a:pt x="597698" y="84219"/>
                  </a:lnTo>
                  <a:lnTo>
                    <a:pt x="582296" y="86431"/>
                  </a:lnTo>
                  <a:lnTo>
                    <a:pt x="567861" y="89030"/>
                  </a:lnTo>
                  <a:lnTo>
                    <a:pt x="554387" y="91910"/>
                  </a:lnTo>
                  <a:lnTo>
                    <a:pt x="541725" y="94989"/>
                  </a:lnTo>
                  <a:lnTo>
                    <a:pt x="529688" y="98206"/>
                  </a:lnTo>
                  <a:lnTo>
                    <a:pt x="518113" y="101518"/>
                  </a:lnTo>
                  <a:lnTo>
                    <a:pt x="506866" y="104894"/>
                  </a:lnTo>
                  <a:lnTo>
                    <a:pt x="495848" y="108305"/>
                  </a:lnTo>
                  <a:lnTo>
                    <a:pt x="484988" y="111409"/>
                  </a:lnTo>
                  <a:lnTo>
                    <a:pt x="474236" y="113582"/>
                  </a:lnTo>
                  <a:lnTo>
                    <a:pt x="463553" y="114563"/>
                  </a:lnTo>
                  <a:lnTo>
                    <a:pt x="452751" y="114576"/>
                  </a:lnTo>
                  <a:lnTo>
                    <a:pt x="441507" y="114129"/>
                  </a:lnTo>
                  <a:lnTo>
                    <a:pt x="429680" y="113567"/>
                  </a:lnTo>
                  <a:lnTo>
                    <a:pt x="417296" y="112887"/>
                  </a:lnTo>
                  <a:lnTo>
                    <a:pt x="404451" y="111833"/>
                  </a:lnTo>
                  <a:lnTo>
                    <a:pt x="391248" y="110283"/>
                  </a:lnTo>
                  <a:lnTo>
                    <a:pt x="377620" y="108583"/>
                  </a:lnTo>
                  <a:lnTo>
                    <a:pt x="363332" y="107428"/>
                  </a:lnTo>
                  <a:lnTo>
                    <a:pt x="348322" y="107171"/>
                  </a:lnTo>
                  <a:lnTo>
                    <a:pt x="332987" y="107830"/>
                  </a:lnTo>
                  <a:lnTo>
                    <a:pt x="318073" y="109269"/>
                  </a:lnTo>
                  <a:lnTo>
                    <a:pt x="303964" y="111313"/>
                  </a:lnTo>
                  <a:lnTo>
                    <a:pt x="290542" y="113803"/>
                  </a:lnTo>
                  <a:lnTo>
                    <a:pt x="277381" y="116613"/>
                  </a:lnTo>
                  <a:lnTo>
                    <a:pt x="264198" y="119646"/>
                  </a:lnTo>
                  <a:lnTo>
                    <a:pt x="251037" y="122832"/>
                  </a:lnTo>
                  <a:lnTo>
                    <a:pt x="238187" y="126124"/>
                  </a:lnTo>
                  <a:lnTo>
                    <a:pt x="225792" y="129478"/>
                  </a:lnTo>
                  <a:lnTo>
                    <a:pt x="213687" y="132544"/>
                  </a:lnTo>
                  <a:lnTo>
                    <a:pt x="201492" y="134691"/>
                  </a:lnTo>
                  <a:lnTo>
                    <a:pt x="188991" y="135650"/>
                  </a:lnTo>
                  <a:lnTo>
                    <a:pt x="176138" y="135479"/>
                  </a:lnTo>
                  <a:lnTo>
                    <a:pt x="162970" y="134376"/>
                  </a:lnTo>
                  <a:lnTo>
                    <a:pt x="149552" y="132560"/>
                  </a:lnTo>
                  <a:lnTo>
                    <a:pt x="135947" y="130224"/>
                  </a:lnTo>
                  <a:lnTo>
                    <a:pt x="122207" y="127519"/>
                  </a:lnTo>
                  <a:lnTo>
                    <a:pt x="108368" y="124556"/>
                  </a:lnTo>
                  <a:lnTo>
                    <a:pt x="94296" y="121417"/>
                  </a:lnTo>
                  <a:lnTo>
                    <a:pt x="79703" y="118156"/>
                  </a:lnTo>
                  <a:lnTo>
                    <a:pt x="64497" y="114819"/>
                  </a:lnTo>
                  <a:lnTo>
                    <a:pt x="49483" y="111582"/>
                  </a:lnTo>
                  <a:lnTo>
                    <a:pt x="34789" y="108445"/>
                  </a:lnTo>
                  <a:lnTo>
                    <a:pt x="19125" y="105132"/>
                  </a:lnTo>
                  <a:lnTo>
                    <a:pt x="0" y="101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558217" y="1042321"/>
            <a:ext cx="1431877" cy="818414"/>
            <a:chOff x="1558217" y="1042321"/>
            <a:chExt cx="1431877" cy="818414"/>
          </a:xfrm>
        </p:grpSpPr>
        <p:sp>
          <p:nvSpPr>
            <p:cNvPr id="34" name="Freeform 33"/>
            <p:cNvSpPr/>
            <p:nvPr/>
          </p:nvSpPr>
          <p:spPr>
            <a:xfrm>
              <a:off x="1704479" y="1042321"/>
              <a:ext cx="232765" cy="377170"/>
            </a:xfrm>
            <a:custGeom>
              <a:avLst/>
              <a:gdLst/>
              <a:ahLst/>
              <a:cxnLst/>
              <a:rect l="0" t="0" r="0" b="0"/>
              <a:pathLst>
                <a:path w="232765" h="377170">
                  <a:moveTo>
                    <a:pt x="32723" y="0"/>
                  </a:moveTo>
                  <a:lnTo>
                    <a:pt x="29789" y="11668"/>
                  </a:lnTo>
                  <a:lnTo>
                    <a:pt x="27006" y="22157"/>
                  </a:lnTo>
                  <a:lnTo>
                    <a:pt x="24107" y="32458"/>
                  </a:lnTo>
                  <a:lnTo>
                    <a:pt x="21067" y="42760"/>
                  </a:lnTo>
                  <a:lnTo>
                    <a:pt x="17902" y="53103"/>
                  </a:lnTo>
                  <a:lnTo>
                    <a:pt x="14638" y="63493"/>
                  </a:lnTo>
                  <a:lnTo>
                    <a:pt x="11300" y="73921"/>
                  </a:lnTo>
                  <a:lnTo>
                    <a:pt x="7909" y="84379"/>
                  </a:lnTo>
                  <a:lnTo>
                    <a:pt x="4496" y="94766"/>
                  </a:lnTo>
                  <a:lnTo>
                    <a:pt x="1654" y="101836"/>
                  </a:lnTo>
                  <a:lnTo>
                    <a:pt x="297" y="101887"/>
                  </a:lnTo>
                  <a:lnTo>
                    <a:pt x="474" y="96684"/>
                  </a:lnTo>
                  <a:lnTo>
                    <a:pt x="1790" y="88206"/>
                  </a:lnTo>
                  <a:lnTo>
                    <a:pt x="3870" y="77870"/>
                  </a:lnTo>
                  <a:lnTo>
                    <a:pt x="6447" y="66745"/>
                  </a:lnTo>
                  <a:lnTo>
                    <a:pt x="9350" y="55431"/>
                  </a:lnTo>
                  <a:lnTo>
                    <a:pt x="12630" y="44347"/>
                  </a:lnTo>
                  <a:lnTo>
                    <a:pt x="16523" y="33880"/>
                  </a:lnTo>
                  <a:lnTo>
                    <a:pt x="21120" y="24178"/>
                  </a:lnTo>
                  <a:lnTo>
                    <a:pt x="26684" y="15674"/>
                  </a:lnTo>
                  <a:lnTo>
                    <a:pt x="33709" y="9163"/>
                  </a:lnTo>
                  <a:lnTo>
                    <a:pt x="42321" y="4903"/>
                  </a:lnTo>
                  <a:lnTo>
                    <a:pt x="52020" y="3008"/>
                  </a:lnTo>
                  <a:lnTo>
                    <a:pt x="61908" y="3698"/>
                  </a:lnTo>
                  <a:lnTo>
                    <a:pt x="71437" y="6829"/>
                  </a:lnTo>
                  <a:lnTo>
                    <a:pt x="80273" y="11997"/>
                  </a:lnTo>
                  <a:lnTo>
                    <a:pt x="88127" y="18736"/>
                  </a:lnTo>
                  <a:lnTo>
                    <a:pt x="94960" y="26637"/>
                  </a:lnTo>
                  <a:lnTo>
                    <a:pt x="100904" y="35531"/>
                  </a:lnTo>
                  <a:lnTo>
                    <a:pt x="106146" y="45477"/>
                  </a:lnTo>
                  <a:lnTo>
                    <a:pt x="110865" y="56425"/>
                  </a:lnTo>
                  <a:lnTo>
                    <a:pt x="115207" y="68217"/>
                  </a:lnTo>
                  <a:lnTo>
                    <a:pt x="119285" y="80665"/>
                  </a:lnTo>
                  <a:lnTo>
                    <a:pt x="123175" y="93596"/>
                  </a:lnTo>
                  <a:lnTo>
                    <a:pt x="126772" y="106873"/>
                  </a:lnTo>
                  <a:lnTo>
                    <a:pt x="129808" y="120393"/>
                  </a:lnTo>
                  <a:lnTo>
                    <a:pt x="132182" y="134079"/>
                  </a:lnTo>
                  <a:lnTo>
                    <a:pt x="133945" y="147880"/>
                  </a:lnTo>
                  <a:lnTo>
                    <a:pt x="135210" y="161759"/>
                  </a:lnTo>
                  <a:lnTo>
                    <a:pt x="136094" y="175690"/>
                  </a:lnTo>
                  <a:lnTo>
                    <a:pt x="136536" y="189657"/>
                  </a:lnTo>
                  <a:lnTo>
                    <a:pt x="136309" y="203647"/>
                  </a:lnTo>
                  <a:lnTo>
                    <a:pt x="135341" y="217653"/>
                  </a:lnTo>
                  <a:lnTo>
                    <a:pt x="133709" y="231670"/>
                  </a:lnTo>
                  <a:lnTo>
                    <a:pt x="131543" y="245693"/>
                  </a:lnTo>
                  <a:lnTo>
                    <a:pt x="128974" y="259717"/>
                  </a:lnTo>
                  <a:lnTo>
                    <a:pt x="126114" y="273576"/>
                  </a:lnTo>
                  <a:lnTo>
                    <a:pt x="123049" y="286962"/>
                  </a:lnTo>
                  <a:lnTo>
                    <a:pt x="119836" y="299739"/>
                  </a:lnTo>
                  <a:lnTo>
                    <a:pt x="116358" y="311777"/>
                  </a:lnTo>
                  <a:lnTo>
                    <a:pt x="112338" y="322869"/>
                  </a:lnTo>
                  <a:lnTo>
                    <a:pt x="107662" y="332996"/>
                  </a:lnTo>
                  <a:lnTo>
                    <a:pt x="102216" y="342290"/>
                  </a:lnTo>
                  <a:lnTo>
                    <a:pt x="95803" y="350927"/>
                  </a:lnTo>
                  <a:lnTo>
                    <a:pt x="88412" y="359061"/>
                  </a:lnTo>
                  <a:lnTo>
                    <a:pt x="80177" y="366338"/>
                  </a:lnTo>
                  <a:lnTo>
                    <a:pt x="71279" y="371943"/>
                  </a:lnTo>
                  <a:lnTo>
                    <a:pt x="61892" y="375557"/>
                  </a:lnTo>
                  <a:lnTo>
                    <a:pt x="52319" y="377169"/>
                  </a:lnTo>
                  <a:lnTo>
                    <a:pt x="42973" y="376814"/>
                  </a:lnTo>
                  <a:lnTo>
                    <a:pt x="34064" y="374717"/>
                  </a:lnTo>
                  <a:lnTo>
                    <a:pt x="25778" y="371056"/>
                  </a:lnTo>
                  <a:lnTo>
                    <a:pt x="18359" y="365865"/>
                  </a:lnTo>
                  <a:lnTo>
                    <a:pt x="11860" y="359306"/>
                  </a:lnTo>
                  <a:lnTo>
                    <a:pt x="6495" y="351633"/>
                  </a:lnTo>
                  <a:lnTo>
                    <a:pt x="2713" y="343113"/>
                  </a:lnTo>
                  <a:lnTo>
                    <a:pt x="614" y="333976"/>
                  </a:lnTo>
                  <a:lnTo>
                    <a:pt x="0" y="324401"/>
                  </a:lnTo>
                  <a:lnTo>
                    <a:pt x="568" y="314521"/>
                  </a:lnTo>
                  <a:lnTo>
                    <a:pt x="2035" y="304449"/>
                  </a:lnTo>
                  <a:lnTo>
                    <a:pt x="4644" y="294908"/>
                  </a:lnTo>
                  <a:lnTo>
                    <a:pt x="9129" y="287171"/>
                  </a:lnTo>
                  <a:lnTo>
                    <a:pt x="15741" y="281788"/>
                  </a:lnTo>
                  <a:lnTo>
                    <a:pt x="24283" y="278651"/>
                  </a:lnTo>
                  <a:lnTo>
                    <a:pt x="34384" y="277368"/>
                  </a:lnTo>
                  <a:lnTo>
                    <a:pt x="45651" y="277513"/>
                  </a:lnTo>
                  <a:lnTo>
                    <a:pt x="57436" y="279030"/>
                  </a:lnTo>
                  <a:lnTo>
                    <a:pt x="68872" y="282233"/>
                  </a:lnTo>
                  <a:lnTo>
                    <a:pt x="79517" y="287155"/>
                  </a:lnTo>
                  <a:lnTo>
                    <a:pt x="89306" y="293406"/>
                  </a:lnTo>
                  <a:lnTo>
                    <a:pt x="98347" y="300363"/>
                  </a:lnTo>
                  <a:lnTo>
                    <a:pt x="106807" y="307593"/>
                  </a:lnTo>
                  <a:lnTo>
                    <a:pt x="115000" y="314718"/>
                  </a:lnTo>
                  <a:lnTo>
                    <a:pt x="123356" y="321341"/>
                  </a:lnTo>
                  <a:lnTo>
                    <a:pt x="132098" y="327314"/>
                  </a:lnTo>
                  <a:lnTo>
                    <a:pt x="141261" y="332832"/>
                  </a:lnTo>
                  <a:lnTo>
                    <a:pt x="150791" y="338313"/>
                  </a:lnTo>
                  <a:lnTo>
                    <a:pt x="160610" y="343997"/>
                  </a:lnTo>
                  <a:lnTo>
                    <a:pt x="170767" y="349653"/>
                  </a:lnTo>
                  <a:lnTo>
                    <a:pt x="182751" y="355217"/>
                  </a:lnTo>
                  <a:lnTo>
                    <a:pt x="200969" y="361182"/>
                  </a:lnTo>
                  <a:lnTo>
                    <a:pt x="23276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58217" y="1452932"/>
              <a:ext cx="442198" cy="52644"/>
            </a:xfrm>
            <a:custGeom>
              <a:avLst/>
              <a:gdLst/>
              <a:ahLst/>
              <a:cxnLst/>
              <a:rect l="0" t="0" r="0" b="0"/>
              <a:pathLst>
                <a:path w="442198" h="52644">
                  <a:moveTo>
                    <a:pt x="442197" y="0"/>
                  </a:moveTo>
                  <a:lnTo>
                    <a:pt x="430529" y="2934"/>
                  </a:lnTo>
                  <a:lnTo>
                    <a:pt x="420040" y="5716"/>
                  </a:lnTo>
                  <a:lnTo>
                    <a:pt x="409734" y="8611"/>
                  </a:lnTo>
                  <a:lnTo>
                    <a:pt x="399260" y="11479"/>
                  </a:lnTo>
                  <a:lnTo>
                    <a:pt x="388268" y="13995"/>
                  </a:lnTo>
                  <a:lnTo>
                    <a:pt x="376630" y="16011"/>
                  </a:lnTo>
                  <a:lnTo>
                    <a:pt x="364549" y="17696"/>
                  </a:lnTo>
                  <a:lnTo>
                    <a:pt x="352442" y="19439"/>
                  </a:lnTo>
                  <a:lnTo>
                    <a:pt x="340551" y="21460"/>
                  </a:lnTo>
                  <a:lnTo>
                    <a:pt x="328617" y="23650"/>
                  </a:lnTo>
                  <a:lnTo>
                    <a:pt x="316007" y="25666"/>
                  </a:lnTo>
                  <a:lnTo>
                    <a:pt x="302409" y="27324"/>
                  </a:lnTo>
                  <a:lnTo>
                    <a:pt x="287835" y="28759"/>
                  </a:lnTo>
                  <a:lnTo>
                    <a:pt x="272441" y="30329"/>
                  </a:lnTo>
                  <a:lnTo>
                    <a:pt x="256414" y="32233"/>
                  </a:lnTo>
                  <a:lnTo>
                    <a:pt x="239922" y="34342"/>
                  </a:lnTo>
                  <a:lnTo>
                    <a:pt x="223099" y="36304"/>
                  </a:lnTo>
                  <a:lnTo>
                    <a:pt x="206049" y="37926"/>
                  </a:lnTo>
                  <a:lnTo>
                    <a:pt x="189008" y="39337"/>
                  </a:lnTo>
                  <a:lnTo>
                    <a:pt x="172334" y="40891"/>
                  </a:lnTo>
                  <a:lnTo>
                    <a:pt x="156191" y="42784"/>
                  </a:lnTo>
                  <a:lnTo>
                    <a:pt x="140571" y="44885"/>
                  </a:lnTo>
                  <a:lnTo>
                    <a:pt x="125388" y="46843"/>
                  </a:lnTo>
                  <a:lnTo>
                    <a:pt x="110541" y="48456"/>
                  </a:lnTo>
                  <a:lnTo>
                    <a:pt x="95942" y="49692"/>
                  </a:lnTo>
                  <a:lnTo>
                    <a:pt x="81520" y="50597"/>
                  </a:lnTo>
                  <a:lnTo>
                    <a:pt x="67234" y="51240"/>
                  </a:lnTo>
                  <a:lnTo>
                    <a:pt x="53459" y="51689"/>
                  </a:lnTo>
                  <a:lnTo>
                    <a:pt x="39519" y="52047"/>
                  </a:lnTo>
                  <a:lnTo>
                    <a:pt x="23070" y="5234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74031" y="1589803"/>
              <a:ext cx="185009" cy="270932"/>
            </a:xfrm>
            <a:custGeom>
              <a:avLst/>
              <a:gdLst/>
              <a:ahLst/>
              <a:cxnLst/>
              <a:rect l="0" t="0" r="0" b="0"/>
              <a:pathLst>
                <a:path w="185009" h="270932">
                  <a:moveTo>
                    <a:pt x="168456" y="0"/>
                  </a:moveTo>
                  <a:lnTo>
                    <a:pt x="156788" y="67"/>
                  </a:lnTo>
                  <a:lnTo>
                    <a:pt x="146299" y="707"/>
                  </a:lnTo>
                  <a:lnTo>
                    <a:pt x="135993" y="2004"/>
                  </a:lnTo>
                  <a:lnTo>
                    <a:pt x="125518" y="3863"/>
                  </a:lnTo>
                  <a:lnTo>
                    <a:pt x="114526" y="6180"/>
                  </a:lnTo>
                  <a:lnTo>
                    <a:pt x="102883" y="8842"/>
                  </a:lnTo>
                  <a:lnTo>
                    <a:pt x="90630" y="11592"/>
                  </a:lnTo>
                  <a:lnTo>
                    <a:pt x="77875" y="14051"/>
                  </a:lnTo>
                  <a:lnTo>
                    <a:pt x="64749" y="16042"/>
                  </a:lnTo>
                  <a:lnTo>
                    <a:pt x="51681" y="17887"/>
                  </a:lnTo>
                  <a:lnTo>
                    <a:pt x="39367" y="20271"/>
                  </a:lnTo>
                  <a:lnTo>
                    <a:pt x="28140" y="23552"/>
                  </a:lnTo>
                  <a:lnTo>
                    <a:pt x="18468" y="27910"/>
                  </a:lnTo>
                  <a:lnTo>
                    <a:pt x="11101" y="33519"/>
                  </a:lnTo>
                  <a:lnTo>
                    <a:pt x="6223" y="40339"/>
                  </a:lnTo>
                  <a:lnTo>
                    <a:pt x="3558" y="48343"/>
                  </a:lnTo>
                  <a:lnTo>
                    <a:pt x="2659" y="57611"/>
                  </a:lnTo>
                  <a:lnTo>
                    <a:pt x="3097" y="68043"/>
                  </a:lnTo>
                  <a:lnTo>
                    <a:pt x="4997" y="78620"/>
                  </a:lnTo>
                  <a:lnTo>
                    <a:pt x="8997" y="87582"/>
                  </a:lnTo>
                  <a:lnTo>
                    <a:pt x="15280" y="94084"/>
                  </a:lnTo>
                  <a:lnTo>
                    <a:pt x="23599" y="98292"/>
                  </a:lnTo>
                  <a:lnTo>
                    <a:pt x="33550" y="100900"/>
                  </a:lnTo>
                  <a:lnTo>
                    <a:pt x="44726" y="102508"/>
                  </a:lnTo>
                  <a:lnTo>
                    <a:pt x="56789" y="103508"/>
                  </a:lnTo>
                  <a:lnTo>
                    <a:pt x="69477" y="104137"/>
                  </a:lnTo>
                  <a:lnTo>
                    <a:pt x="82589" y="104547"/>
                  </a:lnTo>
                  <a:lnTo>
                    <a:pt x="95663" y="105151"/>
                  </a:lnTo>
                  <a:lnTo>
                    <a:pt x="107987" y="106615"/>
                  </a:lnTo>
                  <a:lnTo>
                    <a:pt x="119239" y="109231"/>
                  </a:lnTo>
                  <a:lnTo>
                    <a:pt x="129439" y="112953"/>
                  </a:lnTo>
                  <a:lnTo>
                    <a:pt x="138758" y="117594"/>
                  </a:lnTo>
                  <a:lnTo>
                    <a:pt x="147396" y="122942"/>
                  </a:lnTo>
                  <a:lnTo>
                    <a:pt x="155368" y="128972"/>
                  </a:lnTo>
                  <a:lnTo>
                    <a:pt x="162512" y="135843"/>
                  </a:lnTo>
                  <a:lnTo>
                    <a:pt x="168799" y="143578"/>
                  </a:lnTo>
                  <a:lnTo>
                    <a:pt x="174175" y="152229"/>
                  </a:lnTo>
                  <a:lnTo>
                    <a:pt x="178489" y="161946"/>
                  </a:lnTo>
                  <a:lnTo>
                    <a:pt x="181755" y="172703"/>
                  </a:lnTo>
                  <a:lnTo>
                    <a:pt x="183966" y="184182"/>
                  </a:lnTo>
                  <a:lnTo>
                    <a:pt x="185008" y="195880"/>
                  </a:lnTo>
                  <a:lnTo>
                    <a:pt x="184923" y="207481"/>
                  </a:lnTo>
                  <a:lnTo>
                    <a:pt x="183561" y="218710"/>
                  </a:lnTo>
                  <a:lnTo>
                    <a:pt x="180521" y="229251"/>
                  </a:lnTo>
                  <a:lnTo>
                    <a:pt x="175727" y="238996"/>
                  </a:lnTo>
                  <a:lnTo>
                    <a:pt x="169238" y="247692"/>
                  </a:lnTo>
                  <a:lnTo>
                    <a:pt x="161062" y="254862"/>
                  </a:lnTo>
                  <a:lnTo>
                    <a:pt x="151371" y="260389"/>
                  </a:lnTo>
                  <a:lnTo>
                    <a:pt x="140290" y="264458"/>
                  </a:lnTo>
                  <a:lnTo>
                    <a:pt x="127803" y="267364"/>
                  </a:lnTo>
                  <a:lnTo>
                    <a:pt x="114043" y="269392"/>
                  </a:lnTo>
                  <a:lnTo>
                    <a:pt x="99568" y="270621"/>
                  </a:lnTo>
                  <a:lnTo>
                    <a:pt x="85239" y="270931"/>
                  </a:lnTo>
                  <a:lnTo>
                    <a:pt x="71536" y="270333"/>
                  </a:lnTo>
                  <a:lnTo>
                    <a:pt x="58626" y="269111"/>
                  </a:lnTo>
                  <a:lnTo>
                    <a:pt x="45075" y="267628"/>
                  </a:lnTo>
                  <a:lnTo>
                    <a:pt x="27462" y="26575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95171" y="1463461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7540" y="2933"/>
                  </a:lnTo>
                  <a:lnTo>
                    <a:pt x="109194" y="5716"/>
                  </a:lnTo>
                  <a:lnTo>
                    <a:pt x="100495" y="8615"/>
                  </a:lnTo>
                  <a:lnTo>
                    <a:pt x="91374" y="11655"/>
                  </a:lnTo>
                  <a:lnTo>
                    <a:pt x="81879" y="14821"/>
                  </a:lnTo>
                  <a:lnTo>
                    <a:pt x="72087" y="18080"/>
                  </a:lnTo>
                  <a:lnTo>
                    <a:pt x="61951" y="21257"/>
                  </a:lnTo>
                  <a:lnTo>
                    <a:pt x="49983" y="24345"/>
                  </a:lnTo>
                  <a:lnTo>
                    <a:pt x="31779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05699" y="1526632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8992" y="2866"/>
                  </a:lnTo>
                  <a:lnTo>
                    <a:pt x="139365" y="5009"/>
                  </a:lnTo>
                  <a:lnTo>
                    <a:pt x="128073" y="6612"/>
                  </a:lnTo>
                  <a:lnTo>
                    <a:pt x="115233" y="7792"/>
                  </a:lnTo>
                  <a:lnTo>
                    <a:pt x="101105" y="8641"/>
                  </a:lnTo>
                  <a:lnTo>
                    <a:pt x="85994" y="9238"/>
                  </a:lnTo>
                  <a:lnTo>
                    <a:pt x="70535" y="9653"/>
                  </a:lnTo>
                  <a:lnTo>
                    <a:pt x="53953" y="9983"/>
                  </a:lnTo>
                  <a:lnTo>
                    <a:pt x="32559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63709" y="1106098"/>
              <a:ext cx="185668" cy="241550"/>
            </a:xfrm>
            <a:custGeom>
              <a:avLst/>
              <a:gdLst/>
              <a:ahLst/>
              <a:cxnLst/>
              <a:rect l="0" t="0" r="0" b="0"/>
              <a:pathLst>
                <a:path w="185668" h="241550">
                  <a:moveTo>
                    <a:pt x="0" y="73093"/>
                  </a:moveTo>
                  <a:lnTo>
                    <a:pt x="0" y="84828"/>
                  </a:lnTo>
                  <a:lnTo>
                    <a:pt x="1" y="95957"/>
                  </a:lnTo>
                  <a:lnTo>
                    <a:pt x="5" y="107551"/>
                  </a:lnTo>
                  <a:lnTo>
                    <a:pt x="178" y="119539"/>
                  </a:lnTo>
                  <a:lnTo>
                    <a:pt x="826" y="131551"/>
                  </a:lnTo>
                  <a:lnTo>
                    <a:pt x="2075" y="143358"/>
                  </a:lnTo>
                  <a:lnTo>
                    <a:pt x="3727" y="155058"/>
                  </a:lnTo>
                  <a:lnTo>
                    <a:pt x="5376" y="166975"/>
                  </a:lnTo>
                  <a:lnTo>
                    <a:pt x="6759" y="179198"/>
                  </a:lnTo>
                  <a:lnTo>
                    <a:pt x="7132" y="188599"/>
                  </a:lnTo>
                  <a:lnTo>
                    <a:pt x="6110" y="190928"/>
                  </a:lnTo>
                  <a:lnTo>
                    <a:pt x="4703" y="186891"/>
                  </a:lnTo>
                  <a:lnTo>
                    <a:pt x="3438" y="178327"/>
                  </a:lnTo>
                  <a:lnTo>
                    <a:pt x="2611" y="166888"/>
                  </a:lnTo>
                  <a:lnTo>
                    <a:pt x="2518" y="153914"/>
                  </a:lnTo>
                  <a:lnTo>
                    <a:pt x="3242" y="140214"/>
                  </a:lnTo>
                  <a:lnTo>
                    <a:pt x="4697" y="126043"/>
                  </a:lnTo>
                  <a:lnTo>
                    <a:pt x="6738" y="111288"/>
                  </a:lnTo>
                  <a:lnTo>
                    <a:pt x="9228" y="95913"/>
                  </a:lnTo>
                  <a:lnTo>
                    <a:pt x="12373" y="80310"/>
                  </a:lnTo>
                  <a:lnTo>
                    <a:pt x="16695" y="65204"/>
                  </a:lnTo>
                  <a:lnTo>
                    <a:pt x="22381" y="50975"/>
                  </a:lnTo>
                  <a:lnTo>
                    <a:pt x="29320" y="37978"/>
                  </a:lnTo>
                  <a:lnTo>
                    <a:pt x="37272" y="26699"/>
                  </a:lnTo>
                  <a:lnTo>
                    <a:pt x="45993" y="17237"/>
                  </a:lnTo>
                  <a:lnTo>
                    <a:pt x="55272" y="9697"/>
                  </a:lnTo>
                  <a:lnTo>
                    <a:pt x="64945" y="4365"/>
                  </a:lnTo>
                  <a:lnTo>
                    <a:pt x="74893" y="1187"/>
                  </a:lnTo>
                  <a:lnTo>
                    <a:pt x="85029" y="0"/>
                  </a:lnTo>
                  <a:lnTo>
                    <a:pt x="95293" y="706"/>
                  </a:lnTo>
                  <a:lnTo>
                    <a:pt x="105640" y="3066"/>
                  </a:lnTo>
                  <a:lnTo>
                    <a:pt x="115876" y="6748"/>
                  </a:lnTo>
                  <a:lnTo>
                    <a:pt x="125677" y="11428"/>
                  </a:lnTo>
                  <a:lnTo>
                    <a:pt x="134894" y="16840"/>
                  </a:lnTo>
                  <a:lnTo>
                    <a:pt x="143389" y="23099"/>
                  </a:lnTo>
                  <a:lnTo>
                    <a:pt x="150949" y="30664"/>
                  </a:lnTo>
                  <a:lnTo>
                    <a:pt x="157552" y="39677"/>
                  </a:lnTo>
                  <a:lnTo>
                    <a:pt x="163326" y="49832"/>
                  </a:lnTo>
                  <a:lnTo>
                    <a:pt x="168447" y="60567"/>
                  </a:lnTo>
                  <a:lnTo>
                    <a:pt x="173076" y="71495"/>
                  </a:lnTo>
                  <a:lnTo>
                    <a:pt x="177187" y="82595"/>
                  </a:lnTo>
                  <a:lnTo>
                    <a:pt x="180576" y="94106"/>
                  </a:lnTo>
                  <a:lnTo>
                    <a:pt x="183186" y="106145"/>
                  </a:lnTo>
                  <a:lnTo>
                    <a:pt x="184939" y="118687"/>
                  </a:lnTo>
                  <a:lnTo>
                    <a:pt x="185667" y="131645"/>
                  </a:lnTo>
                  <a:lnTo>
                    <a:pt x="185381" y="144923"/>
                  </a:lnTo>
                  <a:lnTo>
                    <a:pt x="184392" y="158434"/>
                  </a:lnTo>
                  <a:lnTo>
                    <a:pt x="183198" y="172111"/>
                  </a:lnTo>
                  <a:lnTo>
                    <a:pt x="182103" y="185885"/>
                  </a:lnTo>
                  <a:lnTo>
                    <a:pt x="181217" y="199114"/>
                  </a:lnTo>
                  <a:lnTo>
                    <a:pt x="180451" y="211883"/>
                  </a:lnTo>
                  <a:lnTo>
                    <a:pt x="179746" y="225313"/>
                  </a:lnTo>
                  <a:lnTo>
                    <a:pt x="178985" y="241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84725" y="1392614"/>
              <a:ext cx="505369" cy="18205"/>
            </a:xfrm>
            <a:custGeom>
              <a:avLst/>
              <a:gdLst/>
              <a:ahLst/>
              <a:cxnLst/>
              <a:rect l="0" t="0" r="0" b="0"/>
              <a:pathLst>
                <a:path w="505369" h="18205">
                  <a:moveTo>
                    <a:pt x="505368" y="7676"/>
                  </a:moveTo>
                  <a:lnTo>
                    <a:pt x="493700" y="7743"/>
                  </a:lnTo>
                  <a:lnTo>
                    <a:pt x="483211" y="8383"/>
                  </a:lnTo>
                  <a:lnTo>
                    <a:pt x="472900" y="9675"/>
                  </a:lnTo>
                  <a:lnTo>
                    <a:pt x="462253" y="11362"/>
                  </a:lnTo>
                  <a:lnTo>
                    <a:pt x="450613" y="13030"/>
                  </a:lnTo>
                  <a:lnTo>
                    <a:pt x="437722" y="14443"/>
                  </a:lnTo>
                  <a:lnTo>
                    <a:pt x="423815" y="15541"/>
                  </a:lnTo>
                  <a:lnTo>
                    <a:pt x="409412" y="16352"/>
                  </a:lnTo>
                  <a:lnTo>
                    <a:pt x="394869" y="16931"/>
                  </a:lnTo>
                  <a:lnTo>
                    <a:pt x="380190" y="17337"/>
                  </a:lnTo>
                  <a:lnTo>
                    <a:pt x="365123" y="17617"/>
                  </a:lnTo>
                  <a:lnTo>
                    <a:pt x="349545" y="17803"/>
                  </a:lnTo>
                  <a:lnTo>
                    <a:pt x="333473" y="17760"/>
                  </a:lnTo>
                  <a:lnTo>
                    <a:pt x="316991" y="17200"/>
                  </a:lnTo>
                  <a:lnTo>
                    <a:pt x="300195" y="16010"/>
                  </a:lnTo>
                  <a:lnTo>
                    <a:pt x="283169" y="14397"/>
                  </a:lnTo>
                  <a:lnTo>
                    <a:pt x="265978" y="12775"/>
                  </a:lnTo>
                  <a:lnTo>
                    <a:pt x="248683" y="11386"/>
                  </a:lnTo>
                  <a:lnTo>
                    <a:pt x="231646" y="10132"/>
                  </a:lnTo>
                  <a:lnTo>
                    <a:pt x="215506" y="8684"/>
                  </a:lnTo>
                  <a:lnTo>
                    <a:pt x="200530" y="6862"/>
                  </a:lnTo>
                  <a:lnTo>
                    <a:pt x="186338" y="4808"/>
                  </a:lnTo>
                  <a:lnTo>
                    <a:pt x="172120" y="2883"/>
                  </a:lnTo>
                  <a:lnTo>
                    <a:pt x="157405" y="1295"/>
                  </a:lnTo>
                  <a:lnTo>
                    <a:pt x="142231" y="246"/>
                  </a:lnTo>
                  <a:lnTo>
                    <a:pt x="126958" y="0"/>
                  </a:lnTo>
                  <a:lnTo>
                    <a:pt x="111826" y="616"/>
                  </a:lnTo>
                  <a:lnTo>
                    <a:pt x="96919" y="1998"/>
                  </a:lnTo>
                  <a:lnTo>
                    <a:pt x="82230" y="3988"/>
                  </a:lnTo>
                  <a:lnTo>
                    <a:pt x="67736" y="6431"/>
                  </a:lnTo>
                  <a:lnTo>
                    <a:pt x="53808" y="9046"/>
                  </a:lnTo>
                  <a:lnTo>
                    <a:pt x="39742" y="11690"/>
                  </a:lnTo>
                  <a:lnTo>
                    <a:pt x="23182" y="14591"/>
                  </a:lnTo>
                  <a:lnTo>
                    <a:pt x="0" y="18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32124" y="1589803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31585" y="0"/>
                  </a:moveTo>
                  <a:lnTo>
                    <a:pt x="28719" y="8868"/>
                  </a:lnTo>
                  <a:lnTo>
                    <a:pt x="26576" y="17855"/>
                  </a:lnTo>
                  <a:lnTo>
                    <a:pt x="24969" y="27846"/>
                  </a:lnTo>
                  <a:lnTo>
                    <a:pt x="23616" y="38653"/>
                  </a:lnTo>
                  <a:lnTo>
                    <a:pt x="22119" y="49817"/>
                  </a:lnTo>
                  <a:lnTo>
                    <a:pt x="20273" y="61027"/>
                  </a:lnTo>
                  <a:lnTo>
                    <a:pt x="18206" y="72311"/>
                  </a:lnTo>
                  <a:lnTo>
                    <a:pt x="16273" y="83944"/>
                  </a:lnTo>
                  <a:lnTo>
                    <a:pt x="14677" y="96063"/>
                  </a:lnTo>
                  <a:lnTo>
                    <a:pt x="13453" y="108659"/>
                  </a:lnTo>
                  <a:lnTo>
                    <a:pt x="12557" y="121652"/>
                  </a:lnTo>
                  <a:lnTo>
                    <a:pt x="11915" y="134949"/>
                  </a:lnTo>
                  <a:lnTo>
                    <a:pt x="11298" y="148303"/>
                  </a:lnTo>
                  <a:lnTo>
                    <a:pt x="10343" y="161342"/>
                  </a:lnTo>
                  <a:lnTo>
                    <a:pt x="8886" y="173878"/>
                  </a:lnTo>
                  <a:lnTo>
                    <a:pt x="7083" y="185652"/>
                  </a:lnTo>
                  <a:lnTo>
                    <a:pt x="5145" y="197500"/>
                  </a:lnTo>
                  <a:lnTo>
                    <a:pt x="2900" y="21157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735251" y="1596248"/>
              <a:ext cx="239195" cy="228123"/>
            </a:xfrm>
            <a:custGeom>
              <a:avLst/>
              <a:gdLst/>
              <a:ahLst/>
              <a:cxnLst/>
              <a:rect l="0" t="0" r="0" b="0"/>
              <a:pathLst>
                <a:path w="239195" h="228123">
                  <a:moveTo>
                    <a:pt x="128500" y="35669"/>
                  </a:moveTo>
                  <a:lnTo>
                    <a:pt x="116899" y="35803"/>
                  </a:lnTo>
                  <a:lnTo>
                    <a:pt x="107050" y="37083"/>
                  </a:lnTo>
                  <a:lnTo>
                    <a:pt x="98040" y="39676"/>
                  </a:lnTo>
                  <a:lnTo>
                    <a:pt x="89426" y="43396"/>
                  </a:lnTo>
                  <a:lnTo>
                    <a:pt x="80750" y="48029"/>
                  </a:lnTo>
                  <a:lnTo>
                    <a:pt x="71779" y="53366"/>
                  </a:lnTo>
                  <a:lnTo>
                    <a:pt x="62622" y="59386"/>
                  </a:lnTo>
                  <a:lnTo>
                    <a:pt x="53622" y="66249"/>
                  </a:lnTo>
                  <a:lnTo>
                    <a:pt x="44980" y="73973"/>
                  </a:lnTo>
                  <a:lnTo>
                    <a:pt x="36889" y="82446"/>
                  </a:lnTo>
                  <a:lnTo>
                    <a:pt x="29607" y="91511"/>
                  </a:lnTo>
                  <a:lnTo>
                    <a:pt x="23195" y="101018"/>
                  </a:lnTo>
                  <a:lnTo>
                    <a:pt x="17550" y="110843"/>
                  </a:lnTo>
                  <a:lnTo>
                    <a:pt x="12517" y="120890"/>
                  </a:lnTo>
                  <a:lnTo>
                    <a:pt x="7952" y="131093"/>
                  </a:lnTo>
                  <a:lnTo>
                    <a:pt x="4054" y="141401"/>
                  </a:lnTo>
                  <a:lnTo>
                    <a:pt x="1339" y="151782"/>
                  </a:lnTo>
                  <a:lnTo>
                    <a:pt x="0" y="162211"/>
                  </a:lnTo>
                  <a:lnTo>
                    <a:pt x="84" y="172673"/>
                  </a:lnTo>
                  <a:lnTo>
                    <a:pt x="1661" y="183157"/>
                  </a:lnTo>
                  <a:lnTo>
                    <a:pt x="4622" y="193642"/>
                  </a:lnTo>
                  <a:lnTo>
                    <a:pt x="9051" y="203632"/>
                  </a:lnTo>
                  <a:lnTo>
                    <a:pt x="15297" y="212203"/>
                  </a:lnTo>
                  <a:lnTo>
                    <a:pt x="23387" y="218958"/>
                  </a:lnTo>
                  <a:lnTo>
                    <a:pt x="33073" y="223831"/>
                  </a:lnTo>
                  <a:lnTo>
                    <a:pt x="44015" y="226818"/>
                  </a:lnTo>
                  <a:lnTo>
                    <a:pt x="55888" y="228122"/>
                  </a:lnTo>
                  <a:lnTo>
                    <a:pt x="68266" y="228069"/>
                  </a:lnTo>
                  <a:lnTo>
                    <a:pt x="80640" y="226986"/>
                  </a:lnTo>
                  <a:lnTo>
                    <a:pt x="92736" y="225151"/>
                  </a:lnTo>
                  <a:lnTo>
                    <a:pt x="104484" y="222618"/>
                  </a:lnTo>
                  <a:lnTo>
                    <a:pt x="115913" y="219241"/>
                  </a:lnTo>
                  <a:lnTo>
                    <a:pt x="127081" y="215006"/>
                  </a:lnTo>
                  <a:lnTo>
                    <a:pt x="137887" y="210027"/>
                  </a:lnTo>
                  <a:lnTo>
                    <a:pt x="148079" y="204460"/>
                  </a:lnTo>
                  <a:lnTo>
                    <a:pt x="157571" y="198455"/>
                  </a:lnTo>
                  <a:lnTo>
                    <a:pt x="166591" y="192134"/>
                  </a:lnTo>
                  <a:lnTo>
                    <a:pt x="175569" y="185592"/>
                  </a:lnTo>
                  <a:lnTo>
                    <a:pt x="184751" y="178891"/>
                  </a:lnTo>
                  <a:lnTo>
                    <a:pt x="193885" y="171918"/>
                  </a:lnTo>
                  <a:lnTo>
                    <a:pt x="202338" y="164397"/>
                  </a:lnTo>
                  <a:lnTo>
                    <a:pt x="209802" y="156223"/>
                  </a:lnTo>
                  <a:lnTo>
                    <a:pt x="216288" y="147445"/>
                  </a:lnTo>
                  <a:lnTo>
                    <a:pt x="221952" y="138173"/>
                  </a:lnTo>
                  <a:lnTo>
                    <a:pt x="226979" y="128523"/>
                  </a:lnTo>
                  <a:lnTo>
                    <a:pt x="231372" y="118433"/>
                  </a:lnTo>
                  <a:lnTo>
                    <a:pt x="234958" y="107674"/>
                  </a:lnTo>
                  <a:lnTo>
                    <a:pt x="237694" y="96181"/>
                  </a:lnTo>
                  <a:lnTo>
                    <a:pt x="239194" y="84192"/>
                  </a:lnTo>
                  <a:lnTo>
                    <a:pt x="238687" y="72145"/>
                  </a:lnTo>
                  <a:lnTo>
                    <a:pt x="235937" y="60305"/>
                  </a:lnTo>
                  <a:lnTo>
                    <a:pt x="231326" y="48915"/>
                  </a:lnTo>
                  <a:lnTo>
                    <a:pt x="225558" y="38266"/>
                  </a:lnTo>
                  <a:lnTo>
                    <a:pt x="219154" y="28447"/>
                  </a:lnTo>
                  <a:lnTo>
                    <a:pt x="212096" y="19703"/>
                  </a:lnTo>
                  <a:lnTo>
                    <a:pt x="203928" y="12499"/>
                  </a:lnTo>
                  <a:lnTo>
                    <a:pt x="194473" y="6955"/>
                  </a:lnTo>
                  <a:lnTo>
                    <a:pt x="183836" y="3044"/>
                  </a:lnTo>
                  <a:lnTo>
                    <a:pt x="172239" y="777"/>
                  </a:lnTo>
                  <a:lnTo>
                    <a:pt x="159920" y="0"/>
                  </a:lnTo>
                  <a:lnTo>
                    <a:pt x="147240" y="765"/>
                  </a:lnTo>
                  <a:lnTo>
                    <a:pt x="134661" y="3397"/>
                  </a:lnTo>
                  <a:lnTo>
                    <a:pt x="122437" y="7898"/>
                  </a:lnTo>
                  <a:lnTo>
                    <a:pt x="110874" y="13738"/>
                  </a:lnTo>
                  <a:lnTo>
                    <a:pt x="99191" y="20703"/>
                  </a:lnTo>
                  <a:lnTo>
                    <a:pt x="85248" y="30521"/>
                  </a:lnTo>
                  <a:lnTo>
                    <a:pt x="65329" y="46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865738" y="1013683"/>
            <a:ext cx="1799794" cy="387268"/>
            <a:chOff x="4865738" y="1013683"/>
            <a:chExt cx="1799794" cy="387268"/>
          </a:xfrm>
        </p:grpSpPr>
        <p:sp>
          <p:nvSpPr>
            <p:cNvPr id="44" name="Freeform 43"/>
            <p:cNvSpPr/>
            <p:nvPr/>
          </p:nvSpPr>
          <p:spPr>
            <a:xfrm>
              <a:off x="4865738" y="1013683"/>
              <a:ext cx="240584" cy="334683"/>
            </a:xfrm>
            <a:custGeom>
              <a:avLst/>
              <a:gdLst/>
              <a:ahLst/>
              <a:cxnLst/>
              <a:rect l="0" t="0" r="0" b="0"/>
              <a:pathLst>
                <a:path w="240584" h="334683">
                  <a:moveTo>
                    <a:pt x="72127" y="18109"/>
                  </a:moveTo>
                  <a:lnTo>
                    <a:pt x="69193" y="26911"/>
                  </a:lnTo>
                  <a:lnTo>
                    <a:pt x="66411" y="35257"/>
                  </a:lnTo>
                  <a:lnTo>
                    <a:pt x="63511" y="43956"/>
                  </a:lnTo>
                  <a:lnTo>
                    <a:pt x="60471" y="53077"/>
                  </a:lnTo>
                  <a:lnTo>
                    <a:pt x="57306" y="62572"/>
                  </a:lnTo>
                  <a:lnTo>
                    <a:pt x="54038" y="72360"/>
                  </a:lnTo>
                  <a:lnTo>
                    <a:pt x="50527" y="82201"/>
                  </a:lnTo>
                  <a:lnTo>
                    <a:pt x="46487" y="91726"/>
                  </a:lnTo>
                  <a:lnTo>
                    <a:pt x="41825" y="100676"/>
                  </a:lnTo>
                  <a:lnTo>
                    <a:pt x="37308" y="106147"/>
                  </a:lnTo>
                  <a:lnTo>
                    <a:pt x="34422" y="105129"/>
                  </a:lnTo>
                  <a:lnTo>
                    <a:pt x="33650" y="99559"/>
                  </a:lnTo>
                  <a:lnTo>
                    <a:pt x="34485" y="91291"/>
                  </a:lnTo>
                  <a:lnTo>
                    <a:pt x="36345" y="81631"/>
                  </a:lnTo>
                  <a:lnTo>
                    <a:pt x="38837" y="71337"/>
                  </a:lnTo>
                  <a:lnTo>
                    <a:pt x="41879" y="60789"/>
                  </a:lnTo>
                  <a:lnTo>
                    <a:pt x="45630" y="50158"/>
                  </a:lnTo>
                  <a:lnTo>
                    <a:pt x="50136" y="39527"/>
                  </a:lnTo>
                  <a:lnTo>
                    <a:pt x="55475" y="29248"/>
                  </a:lnTo>
                  <a:lnTo>
                    <a:pt x="61819" y="19941"/>
                  </a:lnTo>
                  <a:lnTo>
                    <a:pt x="69166" y="11878"/>
                  </a:lnTo>
                  <a:lnTo>
                    <a:pt x="77372" y="5480"/>
                  </a:lnTo>
                  <a:lnTo>
                    <a:pt x="86251" y="1462"/>
                  </a:lnTo>
                  <a:lnTo>
                    <a:pt x="95621" y="0"/>
                  </a:lnTo>
                  <a:lnTo>
                    <a:pt x="105012" y="1290"/>
                  </a:lnTo>
                  <a:lnTo>
                    <a:pt x="113704" y="5796"/>
                  </a:lnTo>
                  <a:lnTo>
                    <a:pt x="121356" y="13458"/>
                  </a:lnTo>
                  <a:lnTo>
                    <a:pt x="127814" y="23803"/>
                  </a:lnTo>
                  <a:lnTo>
                    <a:pt x="132935" y="36243"/>
                  </a:lnTo>
                  <a:lnTo>
                    <a:pt x="136787" y="50234"/>
                  </a:lnTo>
                  <a:lnTo>
                    <a:pt x="139579" y="65335"/>
                  </a:lnTo>
                  <a:lnTo>
                    <a:pt x="141552" y="81214"/>
                  </a:lnTo>
                  <a:lnTo>
                    <a:pt x="142923" y="97627"/>
                  </a:lnTo>
                  <a:lnTo>
                    <a:pt x="143864" y="114239"/>
                  </a:lnTo>
                  <a:lnTo>
                    <a:pt x="144505" y="130626"/>
                  </a:lnTo>
                  <a:lnTo>
                    <a:pt x="144934" y="146571"/>
                  </a:lnTo>
                  <a:lnTo>
                    <a:pt x="145054" y="161890"/>
                  </a:lnTo>
                  <a:lnTo>
                    <a:pt x="144603" y="176339"/>
                  </a:lnTo>
                  <a:lnTo>
                    <a:pt x="143477" y="189879"/>
                  </a:lnTo>
                  <a:lnTo>
                    <a:pt x="141566" y="202786"/>
                  </a:lnTo>
                  <a:lnTo>
                    <a:pt x="138681" y="215535"/>
                  </a:lnTo>
                  <a:lnTo>
                    <a:pt x="134816" y="228411"/>
                  </a:lnTo>
                  <a:lnTo>
                    <a:pt x="130271" y="241349"/>
                  </a:lnTo>
                  <a:lnTo>
                    <a:pt x="125536" y="254042"/>
                  </a:lnTo>
                  <a:lnTo>
                    <a:pt x="120907" y="266324"/>
                  </a:lnTo>
                  <a:lnTo>
                    <a:pt x="116325" y="278182"/>
                  </a:lnTo>
                  <a:lnTo>
                    <a:pt x="111490" y="289678"/>
                  </a:lnTo>
                  <a:lnTo>
                    <a:pt x="106224" y="300878"/>
                  </a:lnTo>
                  <a:lnTo>
                    <a:pt x="100024" y="311364"/>
                  </a:lnTo>
                  <a:lnTo>
                    <a:pt x="92033" y="320275"/>
                  </a:lnTo>
                  <a:lnTo>
                    <a:pt x="81956" y="327258"/>
                  </a:lnTo>
                  <a:lnTo>
                    <a:pt x="70458" y="332115"/>
                  </a:lnTo>
                  <a:lnTo>
                    <a:pt x="58824" y="334559"/>
                  </a:lnTo>
                  <a:lnTo>
                    <a:pt x="47820" y="334682"/>
                  </a:lnTo>
                  <a:lnTo>
                    <a:pt x="37675" y="332850"/>
                  </a:lnTo>
                  <a:lnTo>
                    <a:pt x="28334" y="329503"/>
                  </a:lnTo>
                  <a:lnTo>
                    <a:pt x="19664" y="325034"/>
                  </a:lnTo>
                  <a:lnTo>
                    <a:pt x="11995" y="319596"/>
                  </a:lnTo>
                  <a:lnTo>
                    <a:pt x="6113" y="313125"/>
                  </a:lnTo>
                  <a:lnTo>
                    <a:pt x="2302" y="305662"/>
                  </a:lnTo>
                  <a:lnTo>
                    <a:pt x="383" y="297364"/>
                  </a:lnTo>
                  <a:lnTo>
                    <a:pt x="0" y="288416"/>
                  </a:lnTo>
                  <a:lnTo>
                    <a:pt x="787" y="278996"/>
                  </a:lnTo>
                  <a:lnTo>
                    <a:pt x="2754" y="269569"/>
                  </a:lnTo>
                  <a:lnTo>
                    <a:pt x="6268" y="260853"/>
                  </a:lnTo>
                  <a:lnTo>
                    <a:pt x="11411" y="253189"/>
                  </a:lnTo>
                  <a:lnTo>
                    <a:pt x="18152" y="246893"/>
                  </a:lnTo>
                  <a:lnTo>
                    <a:pt x="26504" y="242412"/>
                  </a:lnTo>
                  <a:lnTo>
                    <a:pt x="36301" y="239813"/>
                  </a:lnTo>
                  <a:lnTo>
                    <a:pt x="46947" y="239016"/>
                  </a:lnTo>
                  <a:lnTo>
                    <a:pt x="57545" y="239986"/>
                  </a:lnTo>
                  <a:lnTo>
                    <a:pt x="67592" y="242522"/>
                  </a:lnTo>
                  <a:lnTo>
                    <a:pt x="76962" y="246324"/>
                  </a:lnTo>
                  <a:lnTo>
                    <a:pt x="85715" y="251083"/>
                  </a:lnTo>
                  <a:lnTo>
                    <a:pt x="93978" y="256538"/>
                  </a:lnTo>
                  <a:lnTo>
                    <a:pt x="102036" y="262487"/>
                  </a:lnTo>
                  <a:lnTo>
                    <a:pt x="110302" y="268779"/>
                  </a:lnTo>
                  <a:lnTo>
                    <a:pt x="118983" y="275292"/>
                  </a:lnTo>
                  <a:lnTo>
                    <a:pt x="128105" y="281462"/>
                  </a:lnTo>
                  <a:lnTo>
                    <a:pt x="137608" y="286313"/>
                  </a:lnTo>
                  <a:lnTo>
                    <a:pt x="147409" y="289419"/>
                  </a:lnTo>
                  <a:lnTo>
                    <a:pt x="157430" y="290689"/>
                  </a:lnTo>
                  <a:lnTo>
                    <a:pt x="167610" y="290103"/>
                  </a:lnTo>
                  <a:lnTo>
                    <a:pt x="177897" y="287856"/>
                  </a:lnTo>
                  <a:lnTo>
                    <a:pt x="188093" y="284265"/>
                  </a:lnTo>
                  <a:lnTo>
                    <a:pt x="197864" y="279654"/>
                  </a:lnTo>
                  <a:lnTo>
                    <a:pt x="207057" y="274311"/>
                  </a:lnTo>
                  <a:lnTo>
                    <a:pt x="215393" y="268756"/>
                  </a:lnTo>
                  <a:lnTo>
                    <a:pt x="223203" y="263207"/>
                  </a:lnTo>
                  <a:lnTo>
                    <a:pt x="231171" y="257183"/>
                  </a:lnTo>
                  <a:lnTo>
                    <a:pt x="240583" y="249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69492" y="1158134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136870" y="0"/>
                  </a:moveTo>
                  <a:lnTo>
                    <a:pt x="131003" y="5935"/>
                  </a:lnTo>
                  <a:lnTo>
                    <a:pt x="125439" y="12140"/>
                  </a:lnTo>
                  <a:lnTo>
                    <a:pt x="119639" y="19231"/>
                  </a:lnTo>
                  <a:lnTo>
                    <a:pt x="113559" y="26998"/>
                  </a:lnTo>
                  <a:lnTo>
                    <a:pt x="107229" y="34996"/>
                  </a:lnTo>
                  <a:lnTo>
                    <a:pt x="100701" y="42938"/>
                  </a:lnTo>
                  <a:lnTo>
                    <a:pt x="94025" y="50712"/>
                  </a:lnTo>
                  <a:lnTo>
                    <a:pt x="87242" y="58305"/>
                  </a:lnTo>
                  <a:lnTo>
                    <a:pt x="80385" y="65742"/>
                  </a:lnTo>
                  <a:lnTo>
                    <a:pt x="73475" y="73057"/>
                  </a:lnTo>
                  <a:lnTo>
                    <a:pt x="66530" y="80282"/>
                  </a:lnTo>
                  <a:lnTo>
                    <a:pt x="59561" y="87442"/>
                  </a:lnTo>
                  <a:lnTo>
                    <a:pt x="52575" y="94558"/>
                  </a:lnTo>
                  <a:lnTo>
                    <a:pt x="45578" y="101642"/>
                  </a:lnTo>
                  <a:lnTo>
                    <a:pt x="38580" y="108701"/>
                  </a:lnTo>
                  <a:lnTo>
                    <a:pt x="31690" y="115630"/>
                  </a:lnTo>
                  <a:lnTo>
                    <a:pt x="24346" y="123004"/>
                  </a:lnTo>
                  <a:lnTo>
                    <a:pt x="14785" y="13259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01077" y="1147606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5868" y="5867"/>
                  </a:lnTo>
                  <a:lnTo>
                    <a:pt x="11433" y="11432"/>
                  </a:lnTo>
                  <a:lnTo>
                    <a:pt x="17231" y="17231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66" y="36174"/>
                  </a:lnTo>
                  <a:lnTo>
                    <a:pt x="42669" y="43023"/>
                  </a:lnTo>
                  <a:lnTo>
                    <a:pt x="48803" y="50454"/>
                  </a:lnTo>
                  <a:lnTo>
                    <a:pt x="54412" y="58565"/>
                  </a:lnTo>
                  <a:lnTo>
                    <a:pt x="59669" y="67300"/>
                  </a:lnTo>
                  <a:lnTo>
                    <a:pt x="64966" y="76541"/>
                  </a:lnTo>
                  <a:lnTo>
                    <a:pt x="70527" y="86157"/>
                  </a:lnTo>
                  <a:lnTo>
                    <a:pt x="76298" y="95780"/>
                  </a:lnTo>
                  <a:lnTo>
                    <a:pt x="82695" y="105860"/>
                  </a:lnTo>
                  <a:lnTo>
                    <a:pt x="91403" y="118399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474818" y="1094963"/>
              <a:ext cx="4695" cy="263214"/>
            </a:xfrm>
            <a:custGeom>
              <a:avLst/>
              <a:gdLst/>
              <a:ahLst/>
              <a:cxnLst/>
              <a:rect l="0" t="0" r="0" b="0"/>
              <a:pathLst>
                <a:path w="4695" h="263214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1995" y="41074"/>
                  </a:lnTo>
                  <a:lnTo>
                    <a:pt x="3509" y="54416"/>
                  </a:lnTo>
                  <a:lnTo>
                    <a:pt x="4528" y="67925"/>
                  </a:lnTo>
                  <a:lnTo>
                    <a:pt x="4694" y="81583"/>
                  </a:lnTo>
                  <a:lnTo>
                    <a:pt x="4139" y="95522"/>
                  </a:lnTo>
                  <a:lnTo>
                    <a:pt x="3302" y="110020"/>
                  </a:lnTo>
                  <a:lnTo>
                    <a:pt x="2478" y="125181"/>
                  </a:lnTo>
                  <a:lnTo>
                    <a:pt x="1791" y="140957"/>
                  </a:lnTo>
                  <a:lnTo>
                    <a:pt x="1263" y="157232"/>
                  </a:lnTo>
                  <a:lnTo>
                    <a:pt x="876" y="173872"/>
                  </a:lnTo>
                  <a:lnTo>
                    <a:pt x="600" y="190400"/>
                  </a:lnTo>
                  <a:lnTo>
                    <a:pt x="378" y="207837"/>
                  </a:lnTo>
                  <a:lnTo>
                    <a:pt x="189" y="22994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51370" y="1137077"/>
              <a:ext cx="203280" cy="219507"/>
            </a:xfrm>
            <a:custGeom>
              <a:avLst/>
              <a:gdLst/>
              <a:ahLst/>
              <a:cxnLst/>
              <a:rect l="0" t="0" r="0" b="0"/>
              <a:pathLst>
                <a:path w="203280" h="219507">
                  <a:moveTo>
                    <a:pt x="91904" y="0"/>
                  </a:moveTo>
                  <a:lnTo>
                    <a:pt x="83170" y="3001"/>
                  </a:lnTo>
                  <a:lnTo>
                    <a:pt x="75464" y="6424"/>
                  </a:lnTo>
                  <a:lnTo>
                    <a:pt x="68062" y="10624"/>
                  </a:lnTo>
                  <a:lnTo>
                    <a:pt x="60800" y="15697"/>
                  </a:lnTo>
                  <a:lnTo>
                    <a:pt x="53621" y="21827"/>
                  </a:lnTo>
                  <a:lnTo>
                    <a:pt x="46496" y="29011"/>
                  </a:lnTo>
                  <a:lnTo>
                    <a:pt x="39406" y="37098"/>
                  </a:lnTo>
                  <a:lnTo>
                    <a:pt x="32339" y="45893"/>
                  </a:lnTo>
                  <a:lnTo>
                    <a:pt x="25298" y="55222"/>
                  </a:lnTo>
                  <a:lnTo>
                    <a:pt x="18603" y="65265"/>
                  </a:lnTo>
                  <a:lnTo>
                    <a:pt x="12866" y="76523"/>
                  </a:lnTo>
                  <a:lnTo>
                    <a:pt x="8344" y="89169"/>
                  </a:lnTo>
                  <a:lnTo>
                    <a:pt x="4970" y="102916"/>
                  </a:lnTo>
                  <a:lnTo>
                    <a:pt x="2540" y="117215"/>
                  </a:lnTo>
                  <a:lnTo>
                    <a:pt x="839" y="131676"/>
                  </a:lnTo>
                  <a:lnTo>
                    <a:pt x="0" y="145791"/>
                  </a:lnTo>
                  <a:lnTo>
                    <a:pt x="485" y="158883"/>
                  </a:lnTo>
                  <a:lnTo>
                    <a:pt x="2445" y="170682"/>
                  </a:lnTo>
                  <a:lnTo>
                    <a:pt x="5896" y="181265"/>
                  </a:lnTo>
                  <a:lnTo>
                    <a:pt x="10885" y="190848"/>
                  </a:lnTo>
                  <a:lnTo>
                    <a:pt x="17287" y="199657"/>
                  </a:lnTo>
                  <a:lnTo>
                    <a:pt x="25009" y="207406"/>
                  </a:lnTo>
                  <a:lnTo>
                    <a:pt x="34087" y="213335"/>
                  </a:lnTo>
                  <a:lnTo>
                    <a:pt x="44409" y="217176"/>
                  </a:lnTo>
                  <a:lnTo>
                    <a:pt x="55593" y="219112"/>
                  </a:lnTo>
                  <a:lnTo>
                    <a:pt x="67090" y="219506"/>
                  </a:lnTo>
                  <a:lnTo>
                    <a:pt x="78563" y="218730"/>
                  </a:lnTo>
                  <a:lnTo>
                    <a:pt x="89875" y="216940"/>
                  </a:lnTo>
                  <a:lnTo>
                    <a:pt x="101003" y="214077"/>
                  </a:lnTo>
                  <a:lnTo>
                    <a:pt x="111966" y="210190"/>
                  </a:lnTo>
                  <a:lnTo>
                    <a:pt x="122634" y="205276"/>
                  </a:lnTo>
                  <a:lnTo>
                    <a:pt x="132731" y="199222"/>
                  </a:lnTo>
                  <a:lnTo>
                    <a:pt x="142156" y="192077"/>
                  </a:lnTo>
                  <a:lnTo>
                    <a:pt x="150960" y="184176"/>
                  </a:lnTo>
                  <a:lnTo>
                    <a:pt x="159261" y="176035"/>
                  </a:lnTo>
                  <a:lnTo>
                    <a:pt x="167176" y="167964"/>
                  </a:lnTo>
                  <a:lnTo>
                    <a:pt x="174644" y="159920"/>
                  </a:lnTo>
                  <a:lnTo>
                    <a:pt x="181442" y="151606"/>
                  </a:lnTo>
                  <a:lnTo>
                    <a:pt x="187493" y="142859"/>
                  </a:lnTo>
                  <a:lnTo>
                    <a:pt x="192709" y="133510"/>
                  </a:lnTo>
                  <a:lnTo>
                    <a:pt x="196915" y="123315"/>
                  </a:lnTo>
                  <a:lnTo>
                    <a:pt x="200108" y="112232"/>
                  </a:lnTo>
                  <a:lnTo>
                    <a:pt x="202270" y="100534"/>
                  </a:lnTo>
                  <a:lnTo>
                    <a:pt x="203279" y="88689"/>
                  </a:lnTo>
                  <a:lnTo>
                    <a:pt x="203176" y="76989"/>
                  </a:lnTo>
                  <a:lnTo>
                    <a:pt x="201973" y="65693"/>
                  </a:lnTo>
                  <a:lnTo>
                    <a:pt x="199571" y="55108"/>
                  </a:lnTo>
                  <a:lnTo>
                    <a:pt x="196029" y="45324"/>
                  </a:lnTo>
                  <a:lnTo>
                    <a:pt x="191533" y="36263"/>
                  </a:lnTo>
                  <a:lnTo>
                    <a:pt x="186299" y="27783"/>
                  </a:lnTo>
                  <a:lnTo>
                    <a:pt x="180512" y="19754"/>
                  </a:lnTo>
                  <a:lnTo>
                    <a:pt x="173999" y="12546"/>
                  </a:lnTo>
                  <a:lnTo>
                    <a:pt x="166265" y="6989"/>
                  </a:lnTo>
                  <a:lnTo>
                    <a:pt x="157141" y="3401"/>
                  </a:lnTo>
                  <a:lnTo>
                    <a:pt x="146983" y="1667"/>
                  </a:lnTo>
                  <a:lnTo>
                    <a:pt x="135284" y="1425"/>
                  </a:lnTo>
                  <a:lnTo>
                    <a:pt x="118780" y="3776"/>
                  </a:lnTo>
                  <a:lnTo>
                    <a:pt x="9190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17015" y="1168663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5359" y="2934"/>
                  </a:lnTo>
                  <a:lnTo>
                    <a:pt x="66373" y="5716"/>
                  </a:lnTo>
                  <a:lnTo>
                    <a:pt x="56392" y="8611"/>
                  </a:lnTo>
                  <a:lnTo>
                    <a:pt x="45859" y="11489"/>
                  </a:lnTo>
                  <a:lnTo>
                    <a:pt x="34620" y="14318"/>
                  </a:lnTo>
                  <a:lnTo>
                    <a:pt x="20567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06487" y="125289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16" y="2867"/>
                  </a:lnTo>
                  <a:lnTo>
                    <a:pt x="87430" y="5009"/>
                  </a:lnTo>
                  <a:lnTo>
                    <a:pt x="77439" y="6616"/>
                  </a:lnTo>
                  <a:lnTo>
                    <a:pt x="66631" y="7970"/>
                  </a:lnTo>
                  <a:lnTo>
                    <a:pt x="55468" y="9466"/>
                  </a:lnTo>
                  <a:lnTo>
                    <a:pt x="44276" y="11313"/>
                  </a:lnTo>
                  <a:lnTo>
                    <a:pt x="33644" y="13389"/>
                  </a:lnTo>
                  <a:lnTo>
                    <a:pt x="23450" y="15546"/>
                  </a:lnTo>
                  <a:lnTo>
                    <a:pt x="1280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18201" y="1084435"/>
              <a:ext cx="293655" cy="313879"/>
            </a:xfrm>
            <a:custGeom>
              <a:avLst/>
              <a:gdLst/>
              <a:ahLst/>
              <a:cxnLst/>
              <a:rect l="0" t="0" r="0" b="0"/>
              <a:pathLst>
                <a:path w="293655" h="313879">
                  <a:moveTo>
                    <a:pt x="62027" y="0"/>
                  </a:moveTo>
                  <a:lnTo>
                    <a:pt x="59092" y="8801"/>
                  </a:lnTo>
                  <a:lnTo>
                    <a:pt x="56311" y="17148"/>
                  </a:lnTo>
                  <a:lnTo>
                    <a:pt x="53442" y="25770"/>
                  </a:lnTo>
                  <a:lnTo>
                    <a:pt x="51525" y="32036"/>
                  </a:lnTo>
                  <a:lnTo>
                    <a:pt x="51921" y="32792"/>
                  </a:lnTo>
                  <a:lnTo>
                    <a:pt x="54316" y="29390"/>
                  </a:lnTo>
                  <a:lnTo>
                    <a:pt x="58325" y="23707"/>
                  </a:lnTo>
                  <a:lnTo>
                    <a:pt x="63822" y="17346"/>
                  </a:lnTo>
                  <a:lnTo>
                    <a:pt x="70624" y="11188"/>
                  </a:lnTo>
                  <a:lnTo>
                    <a:pt x="78476" y="6031"/>
                  </a:lnTo>
                  <a:lnTo>
                    <a:pt x="87126" y="2826"/>
                  </a:lnTo>
                  <a:lnTo>
                    <a:pt x="96344" y="1894"/>
                  </a:lnTo>
                  <a:lnTo>
                    <a:pt x="105636" y="3364"/>
                  </a:lnTo>
                  <a:lnTo>
                    <a:pt x="114262" y="7456"/>
                  </a:lnTo>
                  <a:lnTo>
                    <a:pt x="121875" y="14014"/>
                  </a:lnTo>
                  <a:lnTo>
                    <a:pt x="128477" y="22464"/>
                  </a:lnTo>
                  <a:lnTo>
                    <a:pt x="134227" y="32028"/>
                  </a:lnTo>
                  <a:lnTo>
                    <a:pt x="139315" y="42159"/>
                  </a:lnTo>
                  <a:lnTo>
                    <a:pt x="143750" y="52719"/>
                  </a:lnTo>
                  <a:lnTo>
                    <a:pt x="147366" y="63866"/>
                  </a:lnTo>
                  <a:lnTo>
                    <a:pt x="150136" y="75660"/>
                  </a:lnTo>
                  <a:lnTo>
                    <a:pt x="152168" y="88038"/>
                  </a:lnTo>
                  <a:lnTo>
                    <a:pt x="153615" y="100887"/>
                  </a:lnTo>
                  <a:lnTo>
                    <a:pt x="154622" y="114096"/>
                  </a:lnTo>
                  <a:lnTo>
                    <a:pt x="155146" y="127730"/>
                  </a:lnTo>
                  <a:lnTo>
                    <a:pt x="154973" y="142023"/>
                  </a:lnTo>
                  <a:lnTo>
                    <a:pt x="154038" y="157037"/>
                  </a:lnTo>
                  <a:lnTo>
                    <a:pt x="152258" y="172374"/>
                  </a:lnTo>
                  <a:lnTo>
                    <a:pt x="149459" y="187290"/>
                  </a:lnTo>
                  <a:lnTo>
                    <a:pt x="145648" y="201396"/>
                  </a:lnTo>
                  <a:lnTo>
                    <a:pt x="140970" y="214647"/>
                  </a:lnTo>
                  <a:lnTo>
                    <a:pt x="135614" y="227159"/>
                  </a:lnTo>
                  <a:lnTo>
                    <a:pt x="129753" y="239090"/>
                  </a:lnTo>
                  <a:lnTo>
                    <a:pt x="123531" y="250426"/>
                  </a:lnTo>
                  <a:lnTo>
                    <a:pt x="117055" y="260979"/>
                  </a:lnTo>
                  <a:lnTo>
                    <a:pt x="110395" y="270714"/>
                  </a:lnTo>
                  <a:lnTo>
                    <a:pt x="103280" y="279728"/>
                  </a:lnTo>
                  <a:lnTo>
                    <a:pt x="95131" y="288170"/>
                  </a:lnTo>
                  <a:lnTo>
                    <a:pt x="85718" y="296170"/>
                  </a:lnTo>
                  <a:lnTo>
                    <a:pt x="75124" y="303356"/>
                  </a:lnTo>
                  <a:lnTo>
                    <a:pt x="63561" y="308899"/>
                  </a:lnTo>
                  <a:lnTo>
                    <a:pt x="51278" y="312467"/>
                  </a:lnTo>
                  <a:lnTo>
                    <a:pt x="38963" y="313878"/>
                  </a:lnTo>
                  <a:lnTo>
                    <a:pt x="27695" y="312855"/>
                  </a:lnTo>
                  <a:lnTo>
                    <a:pt x="17987" y="309492"/>
                  </a:lnTo>
                  <a:lnTo>
                    <a:pt x="10150" y="303997"/>
                  </a:lnTo>
                  <a:lnTo>
                    <a:pt x="4554" y="296505"/>
                  </a:lnTo>
                  <a:lnTo>
                    <a:pt x="1171" y="287294"/>
                  </a:lnTo>
                  <a:lnTo>
                    <a:pt x="0" y="277046"/>
                  </a:lnTo>
                  <a:lnTo>
                    <a:pt x="1242" y="266718"/>
                  </a:lnTo>
                  <a:lnTo>
                    <a:pt x="4777" y="256856"/>
                  </a:lnTo>
                  <a:lnTo>
                    <a:pt x="10231" y="247781"/>
                  </a:lnTo>
                  <a:lnTo>
                    <a:pt x="17169" y="239758"/>
                  </a:lnTo>
                  <a:lnTo>
                    <a:pt x="25203" y="232817"/>
                  </a:lnTo>
                  <a:lnTo>
                    <a:pt x="34017" y="227138"/>
                  </a:lnTo>
                  <a:lnTo>
                    <a:pt x="43377" y="223138"/>
                  </a:lnTo>
                  <a:lnTo>
                    <a:pt x="53120" y="220885"/>
                  </a:lnTo>
                  <a:lnTo>
                    <a:pt x="63288" y="219996"/>
                  </a:lnTo>
                  <a:lnTo>
                    <a:pt x="74106" y="219846"/>
                  </a:lnTo>
                  <a:lnTo>
                    <a:pt x="85643" y="220003"/>
                  </a:lnTo>
                  <a:lnTo>
                    <a:pt x="97663" y="220409"/>
                  </a:lnTo>
                  <a:lnTo>
                    <a:pt x="109732" y="221281"/>
                  </a:lnTo>
                  <a:lnTo>
                    <a:pt x="121596" y="222716"/>
                  </a:lnTo>
                  <a:lnTo>
                    <a:pt x="133341" y="224679"/>
                  </a:lnTo>
                  <a:lnTo>
                    <a:pt x="145294" y="227076"/>
                  </a:lnTo>
                  <a:lnTo>
                    <a:pt x="157628" y="229802"/>
                  </a:lnTo>
                  <a:lnTo>
                    <a:pt x="170201" y="232770"/>
                  </a:lnTo>
                  <a:lnTo>
                    <a:pt x="182648" y="235908"/>
                  </a:lnTo>
                  <a:lnTo>
                    <a:pt x="194764" y="239156"/>
                  </a:lnTo>
                  <a:lnTo>
                    <a:pt x="206511" y="242149"/>
                  </a:lnTo>
                  <a:lnTo>
                    <a:pt x="217932" y="244247"/>
                  </a:lnTo>
                  <a:lnTo>
                    <a:pt x="229091" y="245177"/>
                  </a:lnTo>
                  <a:lnTo>
                    <a:pt x="239985" y="245151"/>
                  </a:lnTo>
                  <a:lnTo>
                    <a:pt x="251817" y="244682"/>
                  </a:lnTo>
                  <a:lnTo>
                    <a:pt x="267863" y="243726"/>
                  </a:lnTo>
                  <a:lnTo>
                    <a:pt x="293654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05994" y="1105492"/>
              <a:ext cx="259538" cy="295459"/>
            </a:xfrm>
            <a:custGeom>
              <a:avLst/>
              <a:gdLst/>
              <a:ahLst/>
              <a:cxnLst/>
              <a:rect l="0" t="0" r="0" b="0"/>
              <a:pathLst>
                <a:path w="259538" h="295459">
                  <a:moveTo>
                    <a:pt x="132203" y="31585"/>
                  </a:moveTo>
                  <a:lnTo>
                    <a:pt x="123402" y="34519"/>
                  </a:lnTo>
                  <a:lnTo>
                    <a:pt x="115055" y="37301"/>
                  </a:lnTo>
                  <a:lnTo>
                    <a:pt x="106355" y="40205"/>
                  </a:lnTo>
                  <a:lnTo>
                    <a:pt x="97235" y="43419"/>
                  </a:lnTo>
                  <a:lnTo>
                    <a:pt x="87740" y="47232"/>
                  </a:lnTo>
                  <a:lnTo>
                    <a:pt x="77953" y="51754"/>
                  </a:lnTo>
                  <a:lnTo>
                    <a:pt x="68112" y="57090"/>
                  </a:lnTo>
                  <a:lnTo>
                    <a:pt x="58586" y="63426"/>
                  </a:lnTo>
                  <a:lnTo>
                    <a:pt x="49557" y="70769"/>
                  </a:lnTo>
                  <a:lnTo>
                    <a:pt x="41191" y="79140"/>
                  </a:lnTo>
                  <a:lnTo>
                    <a:pt x="33718" y="88662"/>
                  </a:lnTo>
                  <a:lnTo>
                    <a:pt x="27174" y="99285"/>
                  </a:lnTo>
                  <a:lnTo>
                    <a:pt x="21439" y="110673"/>
                  </a:lnTo>
                  <a:lnTo>
                    <a:pt x="16345" y="122308"/>
                  </a:lnTo>
                  <a:lnTo>
                    <a:pt x="11734" y="133881"/>
                  </a:lnTo>
                  <a:lnTo>
                    <a:pt x="7635" y="145600"/>
                  </a:lnTo>
                  <a:lnTo>
                    <a:pt x="4253" y="158066"/>
                  </a:lnTo>
                  <a:lnTo>
                    <a:pt x="1653" y="171563"/>
                  </a:lnTo>
                  <a:lnTo>
                    <a:pt x="77" y="185900"/>
                  </a:lnTo>
                  <a:lnTo>
                    <a:pt x="0" y="200603"/>
                  </a:lnTo>
                  <a:lnTo>
                    <a:pt x="1550" y="215338"/>
                  </a:lnTo>
                  <a:lnTo>
                    <a:pt x="4711" y="229640"/>
                  </a:lnTo>
                  <a:lnTo>
                    <a:pt x="9499" y="242857"/>
                  </a:lnTo>
                  <a:lnTo>
                    <a:pt x="15756" y="254735"/>
                  </a:lnTo>
                  <a:lnTo>
                    <a:pt x="23211" y="265201"/>
                  </a:lnTo>
                  <a:lnTo>
                    <a:pt x="31577" y="274174"/>
                  </a:lnTo>
                  <a:lnTo>
                    <a:pt x="40612" y="281759"/>
                  </a:lnTo>
                  <a:lnTo>
                    <a:pt x="50287" y="287873"/>
                  </a:lnTo>
                  <a:lnTo>
                    <a:pt x="60765" y="292165"/>
                  </a:lnTo>
                  <a:lnTo>
                    <a:pt x="72070" y="294610"/>
                  </a:lnTo>
                  <a:lnTo>
                    <a:pt x="83933" y="295458"/>
                  </a:lnTo>
                  <a:lnTo>
                    <a:pt x="95896" y="295048"/>
                  </a:lnTo>
                  <a:lnTo>
                    <a:pt x="107684" y="293696"/>
                  </a:lnTo>
                  <a:lnTo>
                    <a:pt x="119209" y="291503"/>
                  </a:lnTo>
                  <a:lnTo>
                    <a:pt x="130482" y="288362"/>
                  </a:lnTo>
                  <a:lnTo>
                    <a:pt x="141540" y="284288"/>
                  </a:lnTo>
                  <a:lnTo>
                    <a:pt x="152273" y="279418"/>
                  </a:lnTo>
                  <a:lnTo>
                    <a:pt x="162413" y="273925"/>
                  </a:lnTo>
                  <a:lnTo>
                    <a:pt x="171871" y="267965"/>
                  </a:lnTo>
                  <a:lnTo>
                    <a:pt x="180869" y="261505"/>
                  </a:lnTo>
                  <a:lnTo>
                    <a:pt x="189831" y="254337"/>
                  </a:lnTo>
                  <a:lnTo>
                    <a:pt x="199007" y="246403"/>
                  </a:lnTo>
                  <a:lnTo>
                    <a:pt x="208306" y="237786"/>
                  </a:lnTo>
                  <a:lnTo>
                    <a:pt x="217404" y="228624"/>
                  </a:lnTo>
                  <a:lnTo>
                    <a:pt x="226114" y="219048"/>
                  </a:lnTo>
                  <a:lnTo>
                    <a:pt x="234251" y="209007"/>
                  </a:lnTo>
                  <a:lnTo>
                    <a:pt x="241562" y="198281"/>
                  </a:lnTo>
                  <a:lnTo>
                    <a:pt x="247985" y="186801"/>
                  </a:lnTo>
                  <a:lnTo>
                    <a:pt x="253297" y="174481"/>
                  </a:lnTo>
                  <a:lnTo>
                    <a:pt x="257043" y="161147"/>
                  </a:lnTo>
                  <a:lnTo>
                    <a:pt x="259113" y="146812"/>
                  </a:lnTo>
                  <a:lnTo>
                    <a:pt x="259537" y="131947"/>
                  </a:lnTo>
                  <a:lnTo>
                    <a:pt x="258311" y="117357"/>
                  </a:lnTo>
                  <a:lnTo>
                    <a:pt x="255597" y="103472"/>
                  </a:lnTo>
                  <a:lnTo>
                    <a:pt x="251675" y="90372"/>
                  </a:lnTo>
                  <a:lnTo>
                    <a:pt x="246835" y="77961"/>
                  </a:lnTo>
                  <a:lnTo>
                    <a:pt x="241321" y="66102"/>
                  </a:lnTo>
                  <a:lnTo>
                    <a:pt x="235162" y="54985"/>
                  </a:lnTo>
                  <a:lnTo>
                    <a:pt x="228197" y="45111"/>
                  </a:lnTo>
                  <a:lnTo>
                    <a:pt x="220396" y="36650"/>
                  </a:lnTo>
                  <a:lnTo>
                    <a:pt x="211698" y="29475"/>
                  </a:lnTo>
                  <a:lnTo>
                    <a:pt x="201950" y="23339"/>
                  </a:lnTo>
                  <a:lnTo>
                    <a:pt x="191166" y="17992"/>
                  </a:lnTo>
                  <a:lnTo>
                    <a:pt x="179499" y="13382"/>
                  </a:lnTo>
                  <a:lnTo>
                    <a:pt x="167144" y="9650"/>
                  </a:lnTo>
                  <a:lnTo>
                    <a:pt x="154282" y="6803"/>
                  </a:lnTo>
                  <a:lnTo>
                    <a:pt x="141089" y="4715"/>
                  </a:lnTo>
                  <a:lnTo>
                    <a:pt x="126123" y="3004"/>
                  </a:lnTo>
                  <a:lnTo>
                    <a:pt x="104720" y="1518"/>
                  </a:lnTo>
                  <a:lnTo>
                    <a:pt x="690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11504" y="1558217"/>
            <a:ext cx="1610880" cy="390180"/>
            <a:chOff x="4811504" y="1558217"/>
            <a:chExt cx="1610880" cy="390180"/>
          </a:xfrm>
        </p:grpSpPr>
        <p:sp>
          <p:nvSpPr>
            <p:cNvPr id="54" name="Freeform 53"/>
            <p:cNvSpPr/>
            <p:nvPr/>
          </p:nvSpPr>
          <p:spPr>
            <a:xfrm>
              <a:off x="4811504" y="1624155"/>
              <a:ext cx="242176" cy="324242"/>
            </a:xfrm>
            <a:custGeom>
              <a:avLst/>
              <a:gdLst/>
              <a:ahLst/>
              <a:cxnLst/>
              <a:rect l="0" t="0" r="0" b="0"/>
              <a:pathLst>
                <a:path w="242176" h="324242">
                  <a:moveTo>
                    <a:pt x="52661" y="28819"/>
                  </a:moveTo>
                  <a:lnTo>
                    <a:pt x="46861" y="40487"/>
                  </a:lnTo>
                  <a:lnTo>
                    <a:pt x="41937" y="50976"/>
                  </a:lnTo>
                  <a:lnTo>
                    <a:pt x="37430" y="61273"/>
                  </a:lnTo>
                  <a:lnTo>
                    <a:pt x="33036" y="71401"/>
                  </a:lnTo>
                  <a:lnTo>
                    <a:pt x="28374" y="81096"/>
                  </a:lnTo>
                  <a:lnTo>
                    <a:pt x="23258" y="90177"/>
                  </a:lnTo>
                  <a:lnTo>
                    <a:pt x="17646" y="96681"/>
                  </a:lnTo>
                  <a:lnTo>
                    <a:pt x="12263" y="97845"/>
                  </a:lnTo>
                  <a:lnTo>
                    <a:pt x="8364" y="94180"/>
                  </a:lnTo>
                  <a:lnTo>
                    <a:pt x="6235" y="87423"/>
                  </a:lnTo>
                  <a:lnTo>
                    <a:pt x="5651" y="78929"/>
                  </a:lnTo>
                  <a:lnTo>
                    <a:pt x="6269" y="69503"/>
                  </a:lnTo>
                  <a:lnTo>
                    <a:pt x="7771" y="59579"/>
                  </a:lnTo>
                  <a:lnTo>
                    <a:pt x="9914" y="49394"/>
                  </a:lnTo>
                  <a:lnTo>
                    <a:pt x="12832" y="39231"/>
                  </a:lnTo>
                  <a:lnTo>
                    <a:pt x="17004" y="29464"/>
                  </a:lnTo>
                  <a:lnTo>
                    <a:pt x="22597" y="20270"/>
                  </a:lnTo>
                  <a:lnTo>
                    <a:pt x="29643" y="12127"/>
                  </a:lnTo>
                  <a:lnTo>
                    <a:pt x="38202" y="5866"/>
                  </a:lnTo>
                  <a:lnTo>
                    <a:pt x="48133" y="1778"/>
                  </a:lnTo>
                  <a:lnTo>
                    <a:pt x="58701" y="0"/>
                  </a:lnTo>
                  <a:lnTo>
                    <a:pt x="68713" y="769"/>
                  </a:lnTo>
                  <a:lnTo>
                    <a:pt x="77549" y="3954"/>
                  </a:lnTo>
                  <a:lnTo>
                    <a:pt x="85121" y="9157"/>
                  </a:lnTo>
                  <a:lnTo>
                    <a:pt x="91596" y="15921"/>
                  </a:lnTo>
                  <a:lnTo>
                    <a:pt x="97211" y="23838"/>
                  </a:lnTo>
                  <a:lnTo>
                    <a:pt x="102187" y="32743"/>
                  </a:lnTo>
                  <a:lnTo>
                    <a:pt x="106705" y="42696"/>
                  </a:lnTo>
                  <a:lnTo>
                    <a:pt x="110898" y="53649"/>
                  </a:lnTo>
                  <a:lnTo>
                    <a:pt x="114701" y="65444"/>
                  </a:lnTo>
                  <a:lnTo>
                    <a:pt x="117877" y="77894"/>
                  </a:lnTo>
                  <a:lnTo>
                    <a:pt x="120340" y="90826"/>
                  </a:lnTo>
                  <a:lnTo>
                    <a:pt x="121993" y="104104"/>
                  </a:lnTo>
                  <a:lnTo>
                    <a:pt x="122653" y="117625"/>
                  </a:lnTo>
                  <a:lnTo>
                    <a:pt x="122316" y="131312"/>
                  </a:lnTo>
                  <a:lnTo>
                    <a:pt x="121124" y="145113"/>
                  </a:lnTo>
                  <a:lnTo>
                    <a:pt x="119261" y="158992"/>
                  </a:lnTo>
                  <a:lnTo>
                    <a:pt x="116900" y="172924"/>
                  </a:lnTo>
                  <a:lnTo>
                    <a:pt x="114181" y="186890"/>
                  </a:lnTo>
                  <a:lnTo>
                    <a:pt x="111209" y="200880"/>
                  </a:lnTo>
                  <a:lnTo>
                    <a:pt x="108065" y="214882"/>
                  </a:lnTo>
                  <a:lnTo>
                    <a:pt x="104802" y="228725"/>
                  </a:lnTo>
                  <a:lnTo>
                    <a:pt x="101459" y="242101"/>
                  </a:lnTo>
                  <a:lnTo>
                    <a:pt x="98056" y="254871"/>
                  </a:lnTo>
                  <a:lnTo>
                    <a:pt x="94448" y="266905"/>
                  </a:lnTo>
                  <a:lnTo>
                    <a:pt x="90340" y="277994"/>
                  </a:lnTo>
                  <a:lnTo>
                    <a:pt x="85606" y="288115"/>
                  </a:lnTo>
                  <a:lnTo>
                    <a:pt x="80120" y="297235"/>
                  </a:lnTo>
                  <a:lnTo>
                    <a:pt x="73680" y="305222"/>
                  </a:lnTo>
                  <a:lnTo>
                    <a:pt x="66272" y="312107"/>
                  </a:lnTo>
                  <a:lnTo>
                    <a:pt x="58025" y="317732"/>
                  </a:lnTo>
                  <a:lnTo>
                    <a:pt x="49119" y="321688"/>
                  </a:lnTo>
                  <a:lnTo>
                    <a:pt x="39732" y="323894"/>
                  </a:lnTo>
                  <a:lnTo>
                    <a:pt x="30328" y="324241"/>
                  </a:lnTo>
                  <a:lnTo>
                    <a:pt x="21628" y="322429"/>
                  </a:lnTo>
                  <a:lnTo>
                    <a:pt x="13976" y="318505"/>
                  </a:lnTo>
                  <a:lnTo>
                    <a:pt x="7687" y="312786"/>
                  </a:lnTo>
                  <a:lnTo>
                    <a:pt x="3212" y="305668"/>
                  </a:lnTo>
                  <a:lnTo>
                    <a:pt x="622" y="297524"/>
                  </a:lnTo>
                  <a:lnTo>
                    <a:pt x="0" y="288974"/>
                  </a:lnTo>
                  <a:lnTo>
                    <a:pt x="1619" y="280856"/>
                  </a:lnTo>
                  <a:lnTo>
                    <a:pt x="5415" y="273597"/>
                  </a:lnTo>
                  <a:lnTo>
                    <a:pt x="11215" y="267574"/>
                  </a:lnTo>
                  <a:lnTo>
                    <a:pt x="18920" y="263278"/>
                  </a:lnTo>
                  <a:lnTo>
                    <a:pt x="28285" y="260797"/>
                  </a:lnTo>
                  <a:lnTo>
                    <a:pt x="38978" y="259910"/>
                  </a:lnTo>
                  <a:lnTo>
                    <a:pt x="50671" y="260287"/>
                  </a:lnTo>
                  <a:lnTo>
                    <a:pt x="63088" y="261612"/>
                  </a:lnTo>
                  <a:lnTo>
                    <a:pt x="76018" y="263785"/>
                  </a:lnTo>
                  <a:lnTo>
                    <a:pt x="89302" y="266913"/>
                  </a:lnTo>
                  <a:lnTo>
                    <a:pt x="102827" y="270972"/>
                  </a:lnTo>
                  <a:lnTo>
                    <a:pt x="116350" y="275662"/>
                  </a:lnTo>
                  <a:lnTo>
                    <a:pt x="129509" y="280502"/>
                  </a:lnTo>
                  <a:lnTo>
                    <a:pt x="142140" y="285192"/>
                  </a:lnTo>
                  <a:lnTo>
                    <a:pt x="154250" y="289306"/>
                  </a:lnTo>
                  <a:lnTo>
                    <a:pt x="165922" y="292232"/>
                  </a:lnTo>
                  <a:lnTo>
                    <a:pt x="177254" y="293749"/>
                  </a:lnTo>
                  <a:lnTo>
                    <a:pt x="188266" y="293936"/>
                  </a:lnTo>
                  <a:lnTo>
                    <a:pt x="200189" y="292897"/>
                  </a:lnTo>
                  <a:lnTo>
                    <a:pt x="216311" y="289420"/>
                  </a:lnTo>
                  <a:lnTo>
                    <a:pt x="242175" y="281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30284" y="1682560"/>
              <a:ext cx="228547" cy="258494"/>
            </a:xfrm>
            <a:custGeom>
              <a:avLst/>
              <a:gdLst/>
              <a:ahLst/>
              <a:cxnLst/>
              <a:rect l="0" t="0" r="0" b="0"/>
              <a:pathLst>
                <a:path w="228547" h="258494">
                  <a:moveTo>
                    <a:pt x="107622" y="33585"/>
                  </a:moveTo>
                  <a:lnTo>
                    <a:pt x="98888" y="30852"/>
                  </a:lnTo>
                  <a:lnTo>
                    <a:pt x="91182" y="29990"/>
                  </a:lnTo>
                  <a:lnTo>
                    <a:pt x="83780" y="30980"/>
                  </a:lnTo>
                  <a:lnTo>
                    <a:pt x="76519" y="33519"/>
                  </a:lnTo>
                  <a:lnTo>
                    <a:pt x="69340" y="37304"/>
                  </a:lnTo>
                  <a:lnTo>
                    <a:pt x="62214" y="42048"/>
                  </a:lnTo>
                  <a:lnTo>
                    <a:pt x="55124" y="47827"/>
                  </a:lnTo>
                  <a:lnTo>
                    <a:pt x="48057" y="55054"/>
                  </a:lnTo>
                  <a:lnTo>
                    <a:pt x="41011" y="63833"/>
                  </a:lnTo>
                  <a:lnTo>
                    <a:pt x="34143" y="73828"/>
                  </a:lnTo>
                  <a:lnTo>
                    <a:pt x="27759" y="84454"/>
                  </a:lnTo>
                  <a:lnTo>
                    <a:pt x="21983" y="95304"/>
                  </a:lnTo>
                  <a:lnTo>
                    <a:pt x="16783" y="106181"/>
                  </a:lnTo>
                  <a:lnTo>
                    <a:pt x="12057" y="117010"/>
                  </a:lnTo>
                  <a:lnTo>
                    <a:pt x="7699" y="127773"/>
                  </a:lnTo>
                  <a:lnTo>
                    <a:pt x="3943" y="138475"/>
                  </a:lnTo>
                  <a:lnTo>
                    <a:pt x="1324" y="149127"/>
                  </a:lnTo>
                  <a:lnTo>
                    <a:pt x="45" y="159746"/>
                  </a:lnTo>
                  <a:lnTo>
                    <a:pt x="0" y="170507"/>
                  </a:lnTo>
                  <a:lnTo>
                    <a:pt x="957" y="181725"/>
                  </a:lnTo>
                  <a:lnTo>
                    <a:pt x="2680" y="193525"/>
                  </a:lnTo>
                  <a:lnTo>
                    <a:pt x="5123" y="205552"/>
                  </a:lnTo>
                  <a:lnTo>
                    <a:pt x="8433" y="217093"/>
                  </a:lnTo>
                  <a:lnTo>
                    <a:pt x="12628" y="227771"/>
                  </a:lnTo>
                  <a:lnTo>
                    <a:pt x="17920" y="237226"/>
                  </a:lnTo>
                  <a:lnTo>
                    <a:pt x="24760" y="244973"/>
                  </a:lnTo>
                  <a:lnTo>
                    <a:pt x="33256" y="250915"/>
                  </a:lnTo>
                  <a:lnTo>
                    <a:pt x="43217" y="255108"/>
                  </a:lnTo>
                  <a:lnTo>
                    <a:pt x="54345" y="257571"/>
                  </a:lnTo>
                  <a:lnTo>
                    <a:pt x="66343" y="258493"/>
                  </a:lnTo>
                  <a:lnTo>
                    <a:pt x="78804" y="258166"/>
                  </a:lnTo>
                  <a:lnTo>
                    <a:pt x="91235" y="256893"/>
                  </a:lnTo>
                  <a:lnTo>
                    <a:pt x="103369" y="254927"/>
                  </a:lnTo>
                  <a:lnTo>
                    <a:pt x="115142" y="252304"/>
                  </a:lnTo>
                  <a:lnTo>
                    <a:pt x="126588" y="248867"/>
                  </a:lnTo>
                  <a:lnTo>
                    <a:pt x="137766" y="244591"/>
                  </a:lnTo>
                  <a:lnTo>
                    <a:pt x="148581" y="239584"/>
                  </a:lnTo>
                  <a:lnTo>
                    <a:pt x="158777" y="233998"/>
                  </a:lnTo>
                  <a:lnTo>
                    <a:pt x="168263" y="227976"/>
                  </a:lnTo>
                  <a:lnTo>
                    <a:pt x="176940" y="221474"/>
                  </a:lnTo>
                  <a:lnTo>
                    <a:pt x="184622" y="214278"/>
                  </a:lnTo>
                  <a:lnTo>
                    <a:pt x="191313" y="206326"/>
                  </a:lnTo>
                  <a:lnTo>
                    <a:pt x="197315" y="197697"/>
                  </a:lnTo>
                  <a:lnTo>
                    <a:pt x="203120" y="188526"/>
                  </a:lnTo>
                  <a:lnTo>
                    <a:pt x="209023" y="178944"/>
                  </a:lnTo>
                  <a:lnTo>
                    <a:pt x="214803" y="168899"/>
                  </a:lnTo>
                  <a:lnTo>
                    <a:pt x="219852" y="158171"/>
                  </a:lnTo>
                  <a:lnTo>
                    <a:pt x="223872" y="146699"/>
                  </a:lnTo>
                  <a:lnTo>
                    <a:pt x="226723" y="134723"/>
                  </a:lnTo>
                  <a:lnTo>
                    <a:pt x="228261" y="122685"/>
                  </a:lnTo>
                  <a:lnTo>
                    <a:pt x="228546" y="110852"/>
                  </a:lnTo>
                  <a:lnTo>
                    <a:pt x="227619" y="99465"/>
                  </a:lnTo>
                  <a:lnTo>
                    <a:pt x="225409" y="88819"/>
                  </a:lnTo>
                  <a:lnTo>
                    <a:pt x="221999" y="78989"/>
                  </a:lnTo>
                  <a:lnTo>
                    <a:pt x="217594" y="69727"/>
                  </a:lnTo>
                  <a:lnTo>
                    <a:pt x="212420" y="60579"/>
                  </a:lnTo>
                  <a:lnTo>
                    <a:pt x="206679" y="51280"/>
                  </a:lnTo>
                  <a:lnTo>
                    <a:pt x="200368" y="42065"/>
                  </a:lnTo>
                  <a:lnTo>
                    <a:pt x="193300" y="33558"/>
                  </a:lnTo>
                  <a:lnTo>
                    <a:pt x="185433" y="26057"/>
                  </a:lnTo>
                  <a:lnTo>
                    <a:pt x="176862" y="19546"/>
                  </a:lnTo>
                  <a:lnTo>
                    <a:pt x="167730" y="13865"/>
                  </a:lnTo>
                  <a:lnTo>
                    <a:pt x="158179" y="8832"/>
                  </a:lnTo>
                  <a:lnTo>
                    <a:pt x="148323" y="4604"/>
                  </a:lnTo>
                  <a:lnTo>
                    <a:pt x="138255" y="1661"/>
                  </a:lnTo>
                  <a:lnTo>
                    <a:pt x="128049" y="161"/>
                  </a:lnTo>
                  <a:lnTo>
                    <a:pt x="118011" y="0"/>
                  </a:lnTo>
                  <a:lnTo>
                    <a:pt x="107600" y="1066"/>
                  </a:lnTo>
                  <a:lnTo>
                    <a:pt x="94783" y="4574"/>
                  </a:lnTo>
                  <a:lnTo>
                    <a:pt x="76037" y="12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22176" y="1789844"/>
              <a:ext cx="126343" cy="19102"/>
            </a:xfrm>
            <a:custGeom>
              <a:avLst/>
              <a:gdLst/>
              <a:ahLst/>
              <a:cxnLst/>
              <a:rect l="0" t="0" r="0" b="0"/>
              <a:pathLst>
                <a:path w="126343" h="19102">
                  <a:moveTo>
                    <a:pt x="126342" y="0"/>
                  </a:moveTo>
                  <a:lnTo>
                    <a:pt x="117473" y="5734"/>
                  </a:lnTo>
                  <a:lnTo>
                    <a:pt x="108487" y="10018"/>
                  </a:lnTo>
                  <a:lnTo>
                    <a:pt x="98491" y="13224"/>
                  </a:lnTo>
                  <a:lnTo>
                    <a:pt x="87511" y="15585"/>
                  </a:lnTo>
                  <a:lnTo>
                    <a:pt x="75700" y="17282"/>
                  </a:lnTo>
                  <a:lnTo>
                    <a:pt x="63255" y="18472"/>
                  </a:lnTo>
                  <a:lnTo>
                    <a:pt x="50760" y="19101"/>
                  </a:lnTo>
                  <a:lnTo>
                    <a:pt x="37837" y="18859"/>
                  </a:lnTo>
                  <a:lnTo>
                    <a:pt x="22236" y="1661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43233" y="1695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74818" y="189512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82536" y="1695088"/>
              <a:ext cx="183372" cy="252685"/>
            </a:xfrm>
            <a:custGeom>
              <a:avLst/>
              <a:gdLst/>
              <a:ahLst/>
              <a:cxnLst/>
              <a:rect l="0" t="0" r="0" b="0"/>
              <a:pathLst>
                <a:path w="183372" h="252685">
                  <a:moveTo>
                    <a:pt x="129194" y="0"/>
                  </a:moveTo>
                  <a:lnTo>
                    <a:pt x="120326" y="2867"/>
                  </a:lnTo>
                  <a:lnTo>
                    <a:pt x="111339" y="5009"/>
                  </a:lnTo>
                  <a:lnTo>
                    <a:pt x="101348" y="6616"/>
                  </a:lnTo>
                  <a:lnTo>
                    <a:pt x="90540" y="7970"/>
                  </a:lnTo>
                  <a:lnTo>
                    <a:pt x="79377" y="9466"/>
                  </a:lnTo>
                  <a:lnTo>
                    <a:pt x="68172" y="11317"/>
                  </a:lnTo>
                  <a:lnTo>
                    <a:pt x="57060" y="13557"/>
                  </a:lnTo>
                  <a:lnTo>
                    <a:pt x="46075" y="16138"/>
                  </a:lnTo>
                  <a:lnTo>
                    <a:pt x="35223" y="19005"/>
                  </a:lnTo>
                  <a:lnTo>
                    <a:pt x="24972" y="22746"/>
                  </a:lnTo>
                  <a:lnTo>
                    <a:pt x="16220" y="28531"/>
                  </a:lnTo>
                  <a:lnTo>
                    <a:pt x="9339" y="36829"/>
                  </a:lnTo>
                  <a:lnTo>
                    <a:pt x="4380" y="47148"/>
                  </a:lnTo>
                  <a:lnTo>
                    <a:pt x="1335" y="58448"/>
                  </a:lnTo>
                  <a:lnTo>
                    <a:pt x="0" y="69990"/>
                  </a:lnTo>
                  <a:lnTo>
                    <a:pt x="374" y="80786"/>
                  </a:lnTo>
                  <a:lnTo>
                    <a:pt x="2735" y="89498"/>
                  </a:lnTo>
                  <a:lnTo>
                    <a:pt x="7065" y="95608"/>
                  </a:lnTo>
                  <a:lnTo>
                    <a:pt x="13241" y="99604"/>
                  </a:lnTo>
                  <a:lnTo>
                    <a:pt x="21206" y="102542"/>
                  </a:lnTo>
                  <a:lnTo>
                    <a:pt x="30748" y="105161"/>
                  </a:lnTo>
                  <a:lnTo>
                    <a:pt x="41563" y="107810"/>
                  </a:lnTo>
                  <a:lnTo>
                    <a:pt x="53337" y="110610"/>
                  </a:lnTo>
                  <a:lnTo>
                    <a:pt x="65805" y="113585"/>
                  </a:lnTo>
                  <a:lnTo>
                    <a:pt x="78598" y="116873"/>
                  </a:lnTo>
                  <a:lnTo>
                    <a:pt x="91260" y="120753"/>
                  </a:lnTo>
                  <a:lnTo>
                    <a:pt x="103548" y="125322"/>
                  </a:lnTo>
                  <a:lnTo>
                    <a:pt x="115257" y="130524"/>
                  </a:lnTo>
                  <a:lnTo>
                    <a:pt x="126127" y="136239"/>
                  </a:lnTo>
                  <a:lnTo>
                    <a:pt x="136106" y="142343"/>
                  </a:lnTo>
                  <a:lnTo>
                    <a:pt x="145301" y="148730"/>
                  </a:lnTo>
                  <a:lnTo>
                    <a:pt x="153871" y="155316"/>
                  </a:lnTo>
                  <a:lnTo>
                    <a:pt x="161965" y="162050"/>
                  </a:lnTo>
                  <a:lnTo>
                    <a:pt x="169386" y="169216"/>
                  </a:lnTo>
                  <a:lnTo>
                    <a:pt x="175619" y="177398"/>
                  </a:lnTo>
                  <a:lnTo>
                    <a:pt x="180460" y="186824"/>
                  </a:lnTo>
                  <a:lnTo>
                    <a:pt x="183371" y="197088"/>
                  </a:lnTo>
                  <a:lnTo>
                    <a:pt x="183360" y="207363"/>
                  </a:lnTo>
                  <a:lnTo>
                    <a:pt x="180160" y="217152"/>
                  </a:lnTo>
                  <a:lnTo>
                    <a:pt x="174111" y="225993"/>
                  </a:lnTo>
                  <a:lnTo>
                    <a:pt x="165783" y="233319"/>
                  </a:lnTo>
                  <a:lnTo>
                    <a:pt x="155741" y="238979"/>
                  </a:lnTo>
                  <a:lnTo>
                    <a:pt x="144461" y="243152"/>
                  </a:lnTo>
                  <a:lnTo>
                    <a:pt x="132309" y="246133"/>
                  </a:lnTo>
                  <a:lnTo>
                    <a:pt x="119555" y="248220"/>
                  </a:lnTo>
                  <a:lnTo>
                    <a:pt x="106420" y="249663"/>
                  </a:lnTo>
                  <a:lnTo>
                    <a:pt x="91492" y="250806"/>
                  </a:lnTo>
                  <a:lnTo>
                    <a:pt x="70112" y="251755"/>
                  </a:lnTo>
                  <a:lnTo>
                    <a:pt x="3443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69658" y="1726673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6416" y="2934"/>
                  </a:lnTo>
                  <a:lnTo>
                    <a:pt x="87430" y="5716"/>
                  </a:lnTo>
                  <a:lnTo>
                    <a:pt x="77439" y="8616"/>
                  </a:lnTo>
                  <a:lnTo>
                    <a:pt x="66631" y="11656"/>
                  </a:lnTo>
                  <a:lnTo>
                    <a:pt x="55468" y="14821"/>
                  </a:lnTo>
                  <a:lnTo>
                    <a:pt x="44276" y="18080"/>
                  </a:lnTo>
                  <a:lnTo>
                    <a:pt x="33644" y="21257"/>
                  </a:lnTo>
                  <a:lnTo>
                    <a:pt x="23449" y="24345"/>
                  </a:lnTo>
                  <a:lnTo>
                    <a:pt x="12802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48601" y="1831958"/>
              <a:ext cx="147400" cy="4614"/>
            </a:xfrm>
            <a:custGeom>
              <a:avLst/>
              <a:gdLst/>
              <a:ahLst/>
              <a:cxnLst/>
              <a:rect l="0" t="0" r="0" b="0"/>
              <a:pathLst>
                <a:path w="147400" h="4614">
                  <a:moveTo>
                    <a:pt x="147399" y="0"/>
                  </a:moveTo>
                  <a:lnTo>
                    <a:pt x="138597" y="2800"/>
                  </a:lnTo>
                  <a:lnTo>
                    <a:pt x="130251" y="4302"/>
                  </a:lnTo>
                  <a:lnTo>
                    <a:pt x="121548" y="4613"/>
                  </a:lnTo>
                  <a:lnTo>
                    <a:pt x="112255" y="4106"/>
                  </a:lnTo>
                  <a:lnTo>
                    <a:pt x="102111" y="3287"/>
                  </a:lnTo>
                  <a:lnTo>
                    <a:pt x="91065" y="2471"/>
                  </a:lnTo>
                  <a:lnTo>
                    <a:pt x="79225" y="1787"/>
                  </a:lnTo>
                  <a:lnTo>
                    <a:pt x="66755" y="1261"/>
                  </a:lnTo>
                  <a:lnTo>
                    <a:pt x="53831" y="875"/>
                  </a:lnTo>
                  <a:lnTo>
                    <a:pt x="41192" y="599"/>
                  </a:lnTo>
                  <a:lnTo>
                    <a:pt x="28891" y="378"/>
                  </a:lnTo>
                  <a:lnTo>
                    <a:pt x="15852" y="1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390798" y="1642445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5"/>
                  </a:lnTo>
                  <a:lnTo>
                    <a:pt x="13264" y="39009"/>
                  </a:lnTo>
                  <a:lnTo>
                    <a:pt x="12416" y="51469"/>
                  </a:lnTo>
                  <a:lnTo>
                    <a:pt x="11813" y="65180"/>
                  </a:lnTo>
                  <a:lnTo>
                    <a:pt x="11226" y="79943"/>
                  </a:lnTo>
                  <a:lnTo>
                    <a:pt x="10294" y="95521"/>
                  </a:lnTo>
                  <a:lnTo>
                    <a:pt x="8852" y="111694"/>
                  </a:lnTo>
                  <a:lnTo>
                    <a:pt x="7068" y="128128"/>
                  </a:lnTo>
                  <a:lnTo>
                    <a:pt x="5332" y="144386"/>
                  </a:lnTo>
                  <a:lnTo>
                    <a:pt x="3870" y="160246"/>
                  </a:lnTo>
                  <a:lnTo>
                    <a:pt x="2737" y="175675"/>
                  </a:lnTo>
                  <a:lnTo>
                    <a:pt x="1903" y="190729"/>
                  </a:lnTo>
                  <a:lnTo>
                    <a:pt x="1307" y="205489"/>
                  </a:lnTo>
                  <a:lnTo>
                    <a:pt x="890" y="220030"/>
                  </a:lnTo>
                  <a:lnTo>
                    <a:pt x="602" y="234414"/>
                  </a:lnTo>
                  <a:lnTo>
                    <a:pt x="406" y="248669"/>
                  </a:lnTo>
                  <a:lnTo>
                    <a:pt x="273" y="262225"/>
                  </a:lnTo>
                  <a:lnTo>
                    <a:pt x="168" y="275250"/>
                  </a:lnTo>
                  <a:lnTo>
                    <a:pt x="83" y="288890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00433" y="1558217"/>
              <a:ext cx="221951" cy="241549"/>
            </a:xfrm>
            <a:custGeom>
              <a:avLst/>
              <a:gdLst/>
              <a:ahLst/>
              <a:cxnLst/>
              <a:rect l="0" t="0" r="0" b="0"/>
              <a:pathLst>
                <a:path w="221951" h="241549">
                  <a:moveTo>
                    <a:pt x="221950" y="200042"/>
                  </a:moveTo>
                  <a:lnTo>
                    <a:pt x="213149" y="197242"/>
                  </a:lnTo>
                  <a:lnTo>
                    <a:pt x="204802" y="195740"/>
                  </a:lnTo>
                  <a:lnTo>
                    <a:pt x="196099" y="195434"/>
                  </a:lnTo>
                  <a:lnTo>
                    <a:pt x="186805" y="196113"/>
                  </a:lnTo>
                  <a:lnTo>
                    <a:pt x="176662" y="197581"/>
                  </a:lnTo>
                  <a:lnTo>
                    <a:pt x="165621" y="199650"/>
                  </a:lnTo>
                  <a:lnTo>
                    <a:pt x="153955" y="202159"/>
                  </a:lnTo>
                  <a:lnTo>
                    <a:pt x="142132" y="204982"/>
                  </a:lnTo>
                  <a:lnTo>
                    <a:pt x="130444" y="208024"/>
                  </a:lnTo>
                  <a:lnTo>
                    <a:pt x="118987" y="211217"/>
                  </a:lnTo>
                  <a:lnTo>
                    <a:pt x="107761" y="214513"/>
                  </a:lnTo>
                  <a:lnTo>
                    <a:pt x="96729" y="217879"/>
                  </a:lnTo>
                  <a:lnTo>
                    <a:pt x="85845" y="221293"/>
                  </a:lnTo>
                  <a:lnTo>
                    <a:pt x="75071" y="224738"/>
                  </a:lnTo>
                  <a:lnTo>
                    <a:pt x="64373" y="228204"/>
                  </a:lnTo>
                  <a:lnTo>
                    <a:pt x="53730" y="231685"/>
                  </a:lnTo>
                  <a:lnTo>
                    <a:pt x="43125" y="235175"/>
                  </a:lnTo>
                  <a:lnTo>
                    <a:pt x="32557" y="238649"/>
                  </a:lnTo>
                  <a:lnTo>
                    <a:pt x="22512" y="241286"/>
                  </a:lnTo>
                  <a:lnTo>
                    <a:pt x="13905" y="241548"/>
                  </a:lnTo>
                  <a:lnTo>
                    <a:pt x="7130" y="238788"/>
                  </a:lnTo>
                  <a:lnTo>
                    <a:pt x="2413" y="233167"/>
                  </a:lnTo>
                  <a:lnTo>
                    <a:pt x="63" y="225192"/>
                  </a:lnTo>
                  <a:lnTo>
                    <a:pt x="0" y="215420"/>
                  </a:lnTo>
                  <a:lnTo>
                    <a:pt x="1701" y="204338"/>
                  </a:lnTo>
                  <a:lnTo>
                    <a:pt x="4430" y="192324"/>
                  </a:lnTo>
                  <a:lnTo>
                    <a:pt x="7660" y="179663"/>
                  </a:lnTo>
                  <a:lnTo>
                    <a:pt x="11112" y="166556"/>
                  </a:lnTo>
                  <a:lnTo>
                    <a:pt x="14647" y="153145"/>
                  </a:lnTo>
                  <a:lnTo>
                    <a:pt x="18206" y="139523"/>
                  </a:lnTo>
                  <a:lnTo>
                    <a:pt x="21765" y="125595"/>
                  </a:lnTo>
                  <a:lnTo>
                    <a:pt x="25315" y="111098"/>
                  </a:lnTo>
                  <a:lnTo>
                    <a:pt x="28854" y="95942"/>
                  </a:lnTo>
                  <a:lnTo>
                    <a:pt x="32387" y="80509"/>
                  </a:lnTo>
                  <a:lnTo>
                    <a:pt x="35912" y="65527"/>
                  </a:lnTo>
                  <a:lnTo>
                    <a:pt x="39428" y="51391"/>
                  </a:lnTo>
                  <a:lnTo>
                    <a:pt x="42785" y="38587"/>
                  </a:lnTo>
                  <a:lnTo>
                    <a:pt x="46015" y="26606"/>
                  </a:lnTo>
                  <a:lnTo>
                    <a:pt x="49405" y="14400"/>
                  </a:lnTo>
                  <a:lnTo>
                    <a:pt x="534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991697" y="2295212"/>
            <a:ext cx="809506" cy="357970"/>
            <a:chOff x="4991697" y="2295212"/>
            <a:chExt cx="809506" cy="357970"/>
          </a:xfrm>
        </p:grpSpPr>
        <p:sp>
          <p:nvSpPr>
            <p:cNvPr id="65" name="Freeform 64"/>
            <p:cNvSpPr/>
            <p:nvPr/>
          </p:nvSpPr>
          <p:spPr>
            <a:xfrm>
              <a:off x="4991697" y="2371894"/>
              <a:ext cx="156510" cy="281288"/>
            </a:xfrm>
            <a:custGeom>
              <a:avLst/>
              <a:gdLst/>
              <a:ahLst/>
              <a:cxnLst/>
              <a:rect l="0" t="0" r="0" b="0"/>
              <a:pathLst>
                <a:path w="156510" h="281288">
                  <a:moveTo>
                    <a:pt x="40924" y="28603"/>
                  </a:moveTo>
                  <a:lnTo>
                    <a:pt x="38058" y="37538"/>
                  </a:lnTo>
                  <a:lnTo>
                    <a:pt x="35916" y="47165"/>
                  </a:lnTo>
                  <a:lnTo>
                    <a:pt x="34308" y="58458"/>
                  </a:lnTo>
                  <a:lnTo>
                    <a:pt x="32954" y="71298"/>
                  </a:lnTo>
                  <a:lnTo>
                    <a:pt x="31458" y="85425"/>
                  </a:lnTo>
                  <a:lnTo>
                    <a:pt x="29612" y="100551"/>
                  </a:lnTo>
                  <a:lnTo>
                    <a:pt x="27545" y="116412"/>
                  </a:lnTo>
                  <a:lnTo>
                    <a:pt x="25612" y="132800"/>
                  </a:lnTo>
                  <a:lnTo>
                    <a:pt x="24011" y="149553"/>
                  </a:lnTo>
                  <a:lnTo>
                    <a:pt x="22615" y="166392"/>
                  </a:lnTo>
                  <a:lnTo>
                    <a:pt x="21071" y="182930"/>
                  </a:lnTo>
                  <a:lnTo>
                    <a:pt x="19185" y="198981"/>
                  </a:lnTo>
                  <a:lnTo>
                    <a:pt x="17087" y="214540"/>
                  </a:lnTo>
                  <a:lnTo>
                    <a:pt x="15133" y="229682"/>
                  </a:lnTo>
                  <a:lnTo>
                    <a:pt x="13507" y="244471"/>
                  </a:lnTo>
                  <a:lnTo>
                    <a:pt x="11766" y="257869"/>
                  </a:lnTo>
                  <a:lnTo>
                    <a:pt x="9192" y="266226"/>
                  </a:lnTo>
                  <a:lnTo>
                    <a:pt x="6265" y="267098"/>
                  </a:lnTo>
                  <a:lnTo>
                    <a:pt x="3900" y="262146"/>
                  </a:lnTo>
                  <a:lnTo>
                    <a:pt x="2226" y="253153"/>
                  </a:lnTo>
                  <a:lnTo>
                    <a:pt x="1090" y="241392"/>
                  </a:lnTo>
                  <a:lnTo>
                    <a:pt x="334" y="227747"/>
                  </a:lnTo>
                  <a:lnTo>
                    <a:pt x="0" y="212993"/>
                  </a:lnTo>
                  <a:lnTo>
                    <a:pt x="310" y="197850"/>
                  </a:lnTo>
                  <a:lnTo>
                    <a:pt x="1339" y="182732"/>
                  </a:lnTo>
                  <a:lnTo>
                    <a:pt x="3014" y="167797"/>
                  </a:lnTo>
                  <a:lnTo>
                    <a:pt x="5211" y="153072"/>
                  </a:lnTo>
                  <a:lnTo>
                    <a:pt x="7800" y="138531"/>
                  </a:lnTo>
                  <a:lnTo>
                    <a:pt x="10675" y="124137"/>
                  </a:lnTo>
                  <a:lnTo>
                    <a:pt x="13749" y="109850"/>
                  </a:lnTo>
                  <a:lnTo>
                    <a:pt x="16968" y="95646"/>
                  </a:lnTo>
                  <a:lnTo>
                    <a:pt x="20451" y="81664"/>
                  </a:lnTo>
                  <a:lnTo>
                    <a:pt x="24475" y="68195"/>
                  </a:lnTo>
                  <a:lnTo>
                    <a:pt x="29148" y="55362"/>
                  </a:lnTo>
                  <a:lnTo>
                    <a:pt x="34422" y="43286"/>
                  </a:lnTo>
                  <a:lnTo>
                    <a:pt x="40188" y="32169"/>
                  </a:lnTo>
                  <a:lnTo>
                    <a:pt x="46331" y="22038"/>
                  </a:lnTo>
                  <a:lnTo>
                    <a:pt x="52914" y="13251"/>
                  </a:lnTo>
                  <a:lnTo>
                    <a:pt x="60164" y="6552"/>
                  </a:lnTo>
                  <a:lnTo>
                    <a:pt x="68148" y="2164"/>
                  </a:lnTo>
                  <a:lnTo>
                    <a:pt x="76628" y="13"/>
                  </a:lnTo>
                  <a:lnTo>
                    <a:pt x="85166" y="0"/>
                  </a:lnTo>
                  <a:lnTo>
                    <a:pt x="93501" y="1850"/>
                  </a:lnTo>
                  <a:lnTo>
                    <a:pt x="101555" y="5513"/>
                  </a:lnTo>
                  <a:lnTo>
                    <a:pt x="109343" y="11237"/>
                  </a:lnTo>
                  <a:lnTo>
                    <a:pt x="116909" y="18968"/>
                  </a:lnTo>
                  <a:lnTo>
                    <a:pt x="124143" y="28242"/>
                  </a:lnTo>
                  <a:lnTo>
                    <a:pt x="130782" y="38375"/>
                  </a:lnTo>
                  <a:lnTo>
                    <a:pt x="136727" y="48900"/>
                  </a:lnTo>
                  <a:lnTo>
                    <a:pt x="141871" y="59899"/>
                  </a:lnTo>
                  <a:lnTo>
                    <a:pt x="146030" y="71873"/>
                  </a:lnTo>
                  <a:lnTo>
                    <a:pt x="149196" y="85036"/>
                  </a:lnTo>
                  <a:lnTo>
                    <a:pt x="151510" y="99148"/>
                  </a:lnTo>
                  <a:lnTo>
                    <a:pt x="153154" y="113699"/>
                  </a:lnTo>
                  <a:lnTo>
                    <a:pt x="154299" y="128342"/>
                  </a:lnTo>
                  <a:lnTo>
                    <a:pt x="155088" y="142921"/>
                  </a:lnTo>
                  <a:lnTo>
                    <a:pt x="155626" y="157389"/>
                  </a:lnTo>
                  <a:lnTo>
                    <a:pt x="155991" y="171749"/>
                  </a:lnTo>
                  <a:lnTo>
                    <a:pt x="156238" y="186018"/>
                  </a:lnTo>
                  <a:lnTo>
                    <a:pt x="156403" y="200219"/>
                  </a:lnTo>
                  <a:lnTo>
                    <a:pt x="156509" y="214355"/>
                  </a:lnTo>
                  <a:lnTo>
                    <a:pt x="156382" y="228030"/>
                  </a:lnTo>
                  <a:lnTo>
                    <a:pt x="155539" y="241892"/>
                  </a:lnTo>
                  <a:lnTo>
                    <a:pt x="152787" y="258278"/>
                  </a:lnTo>
                  <a:lnTo>
                    <a:pt x="146209" y="281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06362" y="2411026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6879" y="2866"/>
                  </a:lnTo>
                  <a:lnTo>
                    <a:pt x="97251" y="5008"/>
                  </a:lnTo>
                  <a:lnTo>
                    <a:pt x="85968" y="6611"/>
                  </a:lnTo>
                  <a:lnTo>
                    <a:pt x="73336" y="7794"/>
                  </a:lnTo>
                  <a:lnTo>
                    <a:pt x="58444" y="8773"/>
                  </a:lnTo>
                  <a:lnTo>
                    <a:pt x="36628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95834" y="249525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597" y="2867"/>
                  </a:lnTo>
                  <a:lnTo>
                    <a:pt x="123827" y="5009"/>
                  </a:lnTo>
                  <a:lnTo>
                    <a:pt x="110937" y="6612"/>
                  </a:lnTo>
                  <a:lnTo>
                    <a:pt x="97089" y="7793"/>
                  </a:lnTo>
                  <a:lnTo>
                    <a:pt x="82761" y="8642"/>
                  </a:lnTo>
                  <a:lnTo>
                    <a:pt x="68306" y="9239"/>
                  </a:lnTo>
                  <a:lnTo>
                    <a:pt x="54295" y="9654"/>
                  </a:lnTo>
                  <a:lnTo>
                    <a:pt x="40111" y="9984"/>
                  </a:lnTo>
                  <a:lnTo>
                    <a:pt x="23395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69616" y="229521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8124" y="8935"/>
                  </a:lnTo>
                  <a:lnTo>
                    <a:pt x="15341" y="18562"/>
                  </a:lnTo>
                  <a:lnTo>
                    <a:pt x="12446" y="29850"/>
                  </a:lnTo>
                  <a:lnTo>
                    <a:pt x="9579" y="42517"/>
                  </a:lnTo>
                  <a:lnTo>
                    <a:pt x="7062" y="55997"/>
                  </a:lnTo>
                  <a:lnTo>
                    <a:pt x="5051" y="69878"/>
                  </a:lnTo>
                  <a:lnTo>
                    <a:pt x="3539" y="84259"/>
                  </a:lnTo>
                  <a:lnTo>
                    <a:pt x="2444" y="99648"/>
                  </a:lnTo>
                  <a:lnTo>
                    <a:pt x="1671" y="116255"/>
                  </a:lnTo>
                  <a:lnTo>
                    <a:pt x="1135" y="134000"/>
                  </a:lnTo>
                  <a:lnTo>
                    <a:pt x="767" y="152675"/>
                  </a:lnTo>
                  <a:lnTo>
                    <a:pt x="517" y="172057"/>
                  </a:lnTo>
                  <a:lnTo>
                    <a:pt x="347" y="191955"/>
                  </a:lnTo>
                  <a:lnTo>
                    <a:pt x="232" y="212219"/>
                  </a:lnTo>
                  <a:lnTo>
                    <a:pt x="156" y="232727"/>
                  </a:lnTo>
                  <a:lnTo>
                    <a:pt x="105" y="253074"/>
                  </a:lnTo>
                  <a:lnTo>
                    <a:pt x="70" y="272588"/>
                  </a:lnTo>
                  <a:lnTo>
                    <a:pt x="46" y="290955"/>
                  </a:lnTo>
                  <a:lnTo>
                    <a:pt x="31" y="307615"/>
                  </a:lnTo>
                  <a:lnTo>
                    <a:pt x="19" y="323225"/>
                  </a:lnTo>
                  <a:lnTo>
                    <a:pt x="10" y="33915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32847" y="2295212"/>
              <a:ext cx="268356" cy="230334"/>
            </a:xfrm>
            <a:custGeom>
              <a:avLst/>
              <a:gdLst/>
              <a:ahLst/>
              <a:cxnLst/>
              <a:rect l="0" t="0" r="0" b="0"/>
              <a:pathLst>
                <a:path w="268356" h="230334">
                  <a:moveTo>
                    <a:pt x="268355" y="168456"/>
                  </a:moveTo>
                  <a:lnTo>
                    <a:pt x="256687" y="168523"/>
                  </a:lnTo>
                  <a:lnTo>
                    <a:pt x="246198" y="169163"/>
                  </a:lnTo>
                  <a:lnTo>
                    <a:pt x="235887" y="170460"/>
                  </a:lnTo>
                  <a:lnTo>
                    <a:pt x="225239" y="172319"/>
                  </a:lnTo>
                  <a:lnTo>
                    <a:pt x="213599" y="174636"/>
                  </a:lnTo>
                  <a:lnTo>
                    <a:pt x="200708" y="177302"/>
                  </a:lnTo>
                  <a:lnTo>
                    <a:pt x="186802" y="180226"/>
                  </a:lnTo>
                  <a:lnTo>
                    <a:pt x="172399" y="183333"/>
                  </a:lnTo>
                  <a:lnTo>
                    <a:pt x="157861" y="186573"/>
                  </a:lnTo>
                  <a:lnTo>
                    <a:pt x="143354" y="190070"/>
                  </a:lnTo>
                  <a:lnTo>
                    <a:pt x="128936" y="194103"/>
                  </a:lnTo>
                  <a:lnTo>
                    <a:pt x="114611" y="198777"/>
                  </a:lnTo>
                  <a:lnTo>
                    <a:pt x="100365" y="203882"/>
                  </a:lnTo>
                  <a:lnTo>
                    <a:pt x="86180" y="209002"/>
                  </a:lnTo>
                  <a:lnTo>
                    <a:pt x="72044" y="213890"/>
                  </a:lnTo>
                  <a:lnTo>
                    <a:pt x="58108" y="218475"/>
                  </a:lnTo>
                  <a:lnTo>
                    <a:pt x="44671" y="222781"/>
                  </a:lnTo>
                  <a:lnTo>
                    <a:pt x="31872" y="226843"/>
                  </a:lnTo>
                  <a:lnTo>
                    <a:pt x="20326" y="230036"/>
                  </a:lnTo>
                  <a:lnTo>
                    <a:pt x="11033" y="230333"/>
                  </a:lnTo>
                  <a:lnTo>
                    <a:pt x="4570" y="226857"/>
                  </a:lnTo>
                  <a:lnTo>
                    <a:pt x="1115" y="221069"/>
                  </a:lnTo>
                  <a:lnTo>
                    <a:pt x="0" y="213835"/>
                  </a:lnTo>
                  <a:lnTo>
                    <a:pt x="645" y="205435"/>
                  </a:lnTo>
                  <a:lnTo>
                    <a:pt x="2812" y="195850"/>
                  </a:lnTo>
                  <a:lnTo>
                    <a:pt x="6263" y="185165"/>
                  </a:lnTo>
                  <a:lnTo>
                    <a:pt x="10564" y="173727"/>
                  </a:lnTo>
                  <a:lnTo>
                    <a:pt x="15152" y="162053"/>
                  </a:lnTo>
                  <a:lnTo>
                    <a:pt x="19691" y="150451"/>
                  </a:lnTo>
                  <a:lnTo>
                    <a:pt x="24216" y="138712"/>
                  </a:lnTo>
                  <a:lnTo>
                    <a:pt x="29016" y="126232"/>
                  </a:lnTo>
                  <a:lnTo>
                    <a:pt x="34241" y="112721"/>
                  </a:lnTo>
                  <a:lnTo>
                    <a:pt x="39735" y="98205"/>
                  </a:lnTo>
                  <a:lnTo>
                    <a:pt x="45123" y="82850"/>
                  </a:lnTo>
                  <a:lnTo>
                    <a:pt x="50190" y="66871"/>
                  </a:lnTo>
                  <a:lnTo>
                    <a:pt x="54742" y="51202"/>
                  </a:lnTo>
                  <a:lnTo>
                    <a:pt x="58980" y="35932"/>
                  </a:lnTo>
                  <a:lnTo>
                    <a:pt x="63273" y="19723"/>
                  </a:lnTo>
                  <a:lnTo>
                    <a:pt x="683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1433724" y="980309"/>
            <a:ext cx="1800742" cy="1066780"/>
          </a:xfrm>
          <a:custGeom>
            <a:avLst/>
            <a:gdLst/>
            <a:ahLst/>
            <a:cxnLst/>
            <a:rect l="0" t="0" r="0" b="0"/>
            <a:pathLst>
              <a:path w="1800742" h="1066780">
                <a:moveTo>
                  <a:pt x="756203" y="240996"/>
                </a:moveTo>
                <a:lnTo>
                  <a:pt x="747402" y="235129"/>
                </a:lnTo>
                <a:lnTo>
                  <a:pt x="739055" y="229564"/>
                </a:lnTo>
                <a:lnTo>
                  <a:pt x="730361" y="223765"/>
                </a:lnTo>
                <a:lnTo>
                  <a:pt x="721413" y="217685"/>
                </a:lnTo>
                <a:lnTo>
                  <a:pt x="712566" y="211354"/>
                </a:lnTo>
                <a:lnTo>
                  <a:pt x="704023" y="204826"/>
                </a:lnTo>
                <a:lnTo>
                  <a:pt x="695662" y="198150"/>
                </a:lnTo>
                <a:lnTo>
                  <a:pt x="687136" y="191368"/>
                </a:lnTo>
                <a:lnTo>
                  <a:pt x="678257" y="184510"/>
                </a:lnTo>
                <a:lnTo>
                  <a:pt x="669158" y="177601"/>
                </a:lnTo>
                <a:lnTo>
                  <a:pt x="660197" y="170656"/>
                </a:lnTo>
                <a:lnTo>
                  <a:pt x="651570" y="163686"/>
                </a:lnTo>
                <a:lnTo>
                  <a:pt x="643150" y="156701"/>
                </a:lnTo>
                <a:lnTo>
                  <a:pt x="634582" y="149704"/>
                </a:lnTo>
                <a:lnTo>
                  <a:pt x="625670" y="142700"/>
                </a:lnTo>
                <a:lnTo>
                  <a:pt x="616379" y="135691"/>
                </a:lnTo>
                <a:lnTo>
                  <a:pt x="606756" y="128679"/>
                </a:lnTo>
                <a:lnTo>
                  <a:pt x="596871" y="121664"/>
                </a:lnTo>
                <a:lnTo>
                  <a:pt x="586792" y="114648"/>
                </a:lnTo>
                <a:lnTo>
                  <a:pt x="576573" y="107631"/>
                </a:lnTo>
                <a:lnTo>
                  <a:pt x="566255" y="100614"/>
                </a:lnTo>
                <a:lnTo>
                  <a:pt x="555869" y="93596"/>
                </a:lnTo>
                <a:lnTo>
                  <a:pt x="545437" y="86577"/>
                </a:lnTo>
                <a:lnTo>
                  <a:pt x="534969" y="79563"/>
                </a:lnTo>
                <a:lnTo>
                  <a:pt x="524311" y="72717"/>
                </a:lnTo>
                <a:lnTo>
                  <a:pt x="513164" y="66347"/>
                </a:lnTo>
                <a:lnTo>
                  <a:pt x="501406" y="60581"/>
                </a:lnTo>
                <a:lnTo>
                  <a:pt x="489238" y="55388"/>
                </a:lnTo>
                <a:lnTo>
                  <a:pt x="477070" y="50665"/>
                </a:lnTo>
                <a:lnTo>
                  <a:pt x="465144" y="46302"/>
                </a:lnTo>
                <a:lnTo>
                  <a:pt x="453527" y="42202"/>
                </a:lnTo>
                <a:lnTo>
                  <a:pt x="442193" y="38287"/>
                </a:lnTo>
                <a:lnTo>
                  <a:pt x="431083" y="34502"/>
                </a:lnTo>
                <a:lnTo>
                  <a:pt x="419978" y="30807"/>
                </a:lnTo>
                <a:lnTo>
                  <a:pt x="408523" y="27172"/>
                </a:lnTo>
                <a:lnTo>
                  <a:pt x="396551" y="23582"/>
                </a:lnTo>
                <a:lnTo>
                  <a:pt x="384067" y="20189"/>
                </a:lnTo>
                <a:lnTo>
                  <a:pt x="371154" y="17290"/>
                </a:lnTo>
                <a:lnTo>
                  <a:pt x="357911" y="15004"/>
                </a:lnTo>
                <a:lnTo>
                  <a:pt x="344425" y="13130"/>
                </a:lnTo>
                <a:lnTo>
                  <a:pt x="330765" y="11258"/>
                </a:lnTo>
                <a:lnTo>
                  <a:pt x="316985" y="9148"/>
                </a:lnTo>
                <a:lnTo>
                  <a:pt x="303121" y="6899"/>
                </a:lnTo>
                <a:lnTo>
                  <a:pt x="289201" y="4843"/>
                </a:lnTo>
                <a:lnTo>
                  <a:pt x="275238" y="3162"/>
                </a:lnTo>
                <a:lnTo>
                  <a:pt x="261080" y="1882"/>
                </a:lnTo>
                <a:lnTo>
                  <a:pt x="246429" y="947"/>
                </a:lnTo>
                <a:lnTo>
                  <a:pt x="231166" y="289"/>
                </a:lnTo>
                <a:lnTo>
                  <a:pt x="215491" y="0"/>
                </a:lnTo>
                <a:lnTo>
                  <a:pt x="199815" y="330"/>
                </a:lnTo>
                <a:lnTo>
                  <a:pt x="184382" y="1367"/>
                </a:lnTo>
                <a:lnTo>
                  <a:pt x="169256" y="3046"/>
                </a:lnTo>
                <a:lnTo>
                  <a:pt x="154413" y="5243"/>
                </a:lnTo>
                <a:lnTo>
                  <a:pt x="139803" y="7833"/>
                </a:lnTo>
                <a:lnTo>
                  <a:pt x="125535" y="10706"/>
                </a:lnTo>
                <a:lnTo>
                  <a:pt x="111866" y="13781"/>
                </a:lnTo>
                <a:lnTo>
                  <a:pt x="98896" y="17000"/>
                </a:lnTo>
                <a:lnTo>
                  <a:pt x="86727" y="20482"/>
                </a:lnTo>
                <a:lnTo>
                  <a:pt x="75546" y="24506"/>
                </a:lnTo>
                <a:lnTo>
                  <a:pt x="65359" y="29183"/>
                </a:lnTo>
                <a:lnTo>
                  <a:pt x="56025" y="34630"/>
                </a:lnTo>
                <a:lnTo>
                  <a:pt x="47362" y="41044"/>
                </a:lnTo>
                <a:lnTo>
                  <a:pt x="39201" y="48440"/>
                </a:lnTo>
                <a:lnTo>
                  <a:pt x="31565" y="56848"/>
                </a:lnTo>
                <a:lnTo>
                  <a:pt x="24656" y="66395"/>
                </a:lnTo>
                <a:lnTo>
                  <a:pt x="18530" y="77040"/>
                </a:lnTo>
                <a:lnTo>
                  <a:pt x="13263" y="88611"/>
                </a:lnTo>
                <a:lnTo>
                  <a:pt x="9023" y="100902"/>
                </a:lnTo>
                <a:lnTo>
                  <a:pt x="5802" y="113724"/>
                </a:lnTo>
                <a:lnTo>
                  <a:pt x="3453" y="126927"/>
                </a:lnTo>
                <a:lnTo>
                  <a:pt x="1785" y="140396"/>
                </a:lnTo>
                <a:lnTo>
                  <a:pt x="627" y="154043"/>
                </a:lnTo>
                <a:lnTo>
                  <a:pt x="0" y="167648"/>
                </a:lnTo>
                <a:lnTo>
                  <a:pt x="103" y="180863"/>
                </a:lnTo>
                <a:lnTo>
                  <a:pt x="992" y="193531"/>
                </a:lnTo>
                <a:lnTo>
                  <a:pt x="2741" y="205665"/>
                </a:lnTo>
                <a:lnTo>
                  <a:pt x="5518" y="217353"/>
                </a:lnTo>
                <a:lnTo>
                  <a:pt x="9315" y="228700"/>
                </a:lnTo>
                <a:lnTo>
                  <a:pt x="13983" y="239796"/>
                </a:lnTo>
                <a:lnTo>
                  <a:pt x="19334" y="250714"/>
                </a:lnTo>
                <a:lnTo>
                  <a:pt x="25190" y="261508"/>
                </a:lnTo>
                <a:lnTo>
                  <a:pt x="31409" y="272215"/>
                </a:lnTo>
                <a:lnTo>
                  <a:pt x="37883" y="282865"/>
                </a:lnTo>
                <a:lnTo>
                  <a:pt x="44532" y="293470"/>
                </a:lnTo>
                <a:lnTo>
                  <a:pt x="51302" y="303880"/>
                </a:lnTo>
                <a:lnTo>
                  <a:pt x="58153" y="313797"/>
                </a:lnTo>
                <a:lnTo>
                  <a:pt x="65059" y="323096"/>
                </a:lnTo>
                <a:lnTo>
                  <a:pt x="72003" y="331816"/>
                </a:lnTo>
                <a:lnTo>
                  <a:pt x="78971" y="340058"/>
                </a:lnTo>
                <a:lnTo>
                  <a:pt x="85957" y="347938"/>
                </a:lnTo>
                <a:lnTo>
                  <a:pt x="92953" y="355553"/>
                </a:lnTo>
                <a:lnTo>
                  <a:pt x="99957" y="362980"/>
                </a:lnTo>
                <a:lnTo>
                  <a:pt x="106971" y="370277"/>
                </a:lnTo>
                <a:lnTo>
                  <a:pt x="114156" y="377484"/>
                </a:lnTo>
                <a:lnTo>
                  <a:pt x="121819" y="384629"/>
                </a:lnTo>
                <a:lnTo>
                  <a:pt x="130083" y="391733"/>
                </a:lnTo>
                <a:lnTo>
                  <a:pt x="138753" y="398809"/>
                </a:lnTo>
                <a:lnTo>
                  <a:pt x="147419" y="405866"/>
                </a:lnTo>
                <a:lnTo>
                  <a:pt x="155844" y="412911"/>
                </a:lnTo>
                <a:lnTo>
                  <a:pt x="164128" y="419947"/>
                </a:lnTo>
                <a:lnTo>
                  <a:pt x="172603" y="426977"/>
                </a:lnTo>
                <a:lnTo>
                  <a:pt x="181458" y="434003"/>
                </a:lnTo>
                <a:lnTo>
                  <a:pt x="190880" y="441027"/>
                </a:lnTo>
                <a:lnTo>
                  <a:pt x="201123" y="448050"/>
                </a:lnTo>
                <a:lnTo>
                  <a:pt x="212238" y="455071"/>
                </a:lnTo>
                <a:lnTo>
                  <a:pt x="223958" y="462092"/>
                </a:lnTo>
                <a:lnTo>
                  <a:pt x="235817" y="469112"/>
                </a:lnTo>
                <a:lnTo>
                  <a:pt x="247532" y="476127"/>
                </a:lnTo>
                <a:lnTo>
                  <a:pt x="259007" y="482973"/>
                </a:lnTo>
                <a:lnTo>
                  <a:pt x="270244" y="489344"/>
                </a:lnTo>
                <a:lnTo>
                  <a:pt x="281284" y="495115"/>
                </a:lnTo>
                <a:lnTo>
                  <a:pt x="292173" y="500481"/>
                </a:lnTo>
                <a:lnTo>
                  <a:pt x="302951" y="505852"/>
                </a:lnTo>
                <a:lnTo>
                  <a:pt x="313651" y="511469"/>
                </a:lnTo>
                <a:lnTo>
                  <a:pt x="324296" y="517395"/>
                </a:lnTo>
                <a:lnTo>
                  <a:pt x="334903" y="523606"/>
                </a:lnTo>
                <a:lnTo>
                  <a:pt x="345484" y="530042"/>
                </a:lnTo>
                <a:lnTo>
                  <a:pt x="356048" y="536483"/>
                </a:lnTo>
                <a:lnTo>
                  <a:pt x="366601" y="542575"/>
                </a:lnTo>
                <a:lnTo>
                  <a:pt x="377150" y="548154"/>
                </a:lnTo>
                <a:lnTo>
                  <a:pt x="387862" y="553390"/>
                </a:lnTo>
                <a:lnTo>
                  <a:pt x="399046" y="558674"/>
                </a:lnTo>
                <a:lnTo>
                  <a:pt x="410828" y="564226"/>
                </a:lnTo>
                <a:lnTo>
                  <a:pt x="423012" y="569940"/>
                </a:lnTo>
                <a:lnTo>
                  <a:pt x="435191" y="575476"/>
                </a:lnTo>
                <a:lnTo>
                  <a:pt x="447128" y="580651"/>
                </a:lnTo>
                <a:lnTo>
                  <a:pt x="458923" y="585600"/>
                </a:lnTo>
                <a:lnTo>
                  <a:pt x="470908" y="590683"/>
                </a:lnTo>
                <a:lnTo>
                  <a:pt x="483264" y="596099"/>
                </a:lnTo>
                <a:lnTo>
                  <a:pt x="495850" y="601719"/>
                </a:lnTo>
                <a:lnTo>
                  <a:pt x="508307" y="607191"/>
                </a:lnTo>
                <a:lnTo>
                  <a:pt x="520429" y="612323"/>
                </a:lnTo>
                <a:lnTo>
                  <a:pt x="532181" y="617244"/>
                </a:lnTo>
                <a:lnTo>
                  <a:pt x="543605" y="622308"/>
                </a:lnTo>
                <a:lnTo>
                  <a:pt x="554770" y="627715"/>
                </a:lnTo>
                <a:lnTo>
                  <a:pt x="565743" y="633499"/>
                </a:lnTo>
                <a:lnTo>
                  <a:pt x="576578" y="639614"/>
                </a:lnTo>
                <a:lnTo>
                  <a:pt x="587316" y="645986"/>
                </a:lnTo>
                <a:lnTo>
                  <a:pt x="597986" y="652384"/>
                </a:lnTo>
                <a:lnTo>
                  <a:pt x="608610" y="658446"/>
                </a:lnTo>
                <a:lnTo>
                  <a:pt x="619203" y="664006"/>
                </a:lnTo>
                <a:lnTo>
                  <a:pt x="629774" y="669230"/>
                </a:lnTo>
                <a:lnTo>
                  <a:pt x="640331" y="674504"/>
                </a:lnTo>
                <a:lnTo>
                  <a:pt x="650880" y="680052"/>
                </a:lnTo>
                <a:lnTo>
                  <a:pt x="661421" y="685761"/>
                </a:lnTo>
                <a:lnTo>
                  <a:pt x="671958" y="691295"/>
                </a:lnTo>
                <a:lnTo>
                  <a:pt x="682492" y="696467"/>
                </a:lnTo>
                <a:lnTo>
                  <a:pt x="693025" y="701416"/>
                </a:lnTo>
                <a:lnTo>
                  <a:pt x="703556" y="706498"/>
                </a:lnTo>
                <a:lnTo>
                  <a:pt x="714086" y="711913"/>
                </a:lnTo>
                <a:lnTo>
                  <a:pt x="724615" y="717533"/>
                </a:lnTo>
                <a:lnTo>
                  <a:pt x="735145" y="723005"/>
                </a:lnTo>
                <a:lnTo>
                  <a:pt x="745674" y="728137"/>
                </a:lnTo>
                <a:lnTo>
                  <a:pt x="756203" y="733058"/>
                </a:lnTo>
                <a:lnTo>
                  <a:pt x="766731" y="738121"/>
                </a:lnTo>
                <a:lnTo>
                  <a:pt x="777260" y="743528"/>
                </a:lnTo>
                <a:lnTo>
                  <a:pt x="787789" y="749312"/>
                </a:lnTo>
                <a:lnTo>
                  <a:pt x="798317" y="755428"/>
                </a:lnTo>
                <a:lnTo>
                  <a:pt x="808850" y="761800"/>
                </a:lnTo>
                <a:lnTo>
                  <a:pt x="819552" y="768198"/>
                </a:lnTo>
                <a:lnTo>
                  <a:pt x="830728" y="774260"/>
                </a:lnTo>
                <a:lnTo>
                  <a:pt x="842506" y="779820"/>
                </a:lnTo>
                <a:lnTo>
                  <a:pt x="854687" y="785043"/>
                </a:lnTo>
                <a:lnTo>
                  <a:pt x="866864" y="790318"/>
                </a:lnTo>
                <a:lnTo>
                  <a:pt x="878795" y="795869"/>
                </a:lnTo>
                <a:lnTo>
                  <a:pt x="890416" y="801752"/>
                </a:lnTo>
                <a:lnTo>
                  <a:pt x="901753" y="807934"/>
                </a:lnTo>
                <a:lnTo>
                  <a:pt x="912864" y="814351"/>
                </a:lnTo>
                <a:lnTo>
                  <a:pt x="923970" y="820779"/>
                </a:lnTo>
                <a:lnTo>
                  <a:pt x="935426" y="826862"/>
                </a:lnTo>
                <a:lnTo>
                  <a:pt x="947395" y="832435"/>
                </a:lnTo>
                <a:lnTo>
                  <a:pt x="959705" y="837667"/>
                </a:lnTo>
                <a:lnTo>
                  <a:pt x="971970" y="842948"/>
                </a:lnTo>
                <a:lnTo>
                  <a:pt x="983960" y="848499"/>
                </a:lnTo>
                <a:lnTo>
                  <a:pt x="995621" y="854212"/>
                </a:lnTo>
                <a:lnTo>
                  <a:pt x="1006984" y="859747"/>
                </a:lnTo>
                <a:lnTo>
                  <a:pt x="1018108" y="864921"/>
                </a:lnTo>
                <a:lnTo>
                  <a:pt x="1029054" y="869870"/>
                </a:lnTo>
                <a:lnTo>
                  <a:pt x="1039870" y="874953"/>
                </a:lnTo>
                <a:lnTo>
                  <a:pt x="1050599" y="880368"/>
                </a:lnTo>
                <a:lnTo>
                  <a:pt x="1061434" y="885988"/>
                </a:lnTo>
                <a:lnTo>
                  <a:pt x="1072701" y="891461"/>
                </a:lnTo>
                <a:lnTo>
                  <a:pt x="1084538" y="896593"/>
                </a:lnTo>
                <a:lnTo>
                  <a:pt x="1096760" y="901514"/>
                </a:lnTo>
                <a:lnTo>
                  <a:pt x="1108964" y="906577"/>
                </a:lnTo>
                <a:lnTo>
                  <a:pt x="1120913" y="911980"/>
                </a:lnTo>
                <a:lnTo>
                  <a:pt x="1132547" y="917591"/>
                </a:lnTo>
                <a:lnTo>
                  <a:pt x="1143892" y="923058"/>
                </a:lnTo>
                <a:lnTo>
                  <a:pt x="1155004" y="928181"/>
                </a:lnTo>
                <a:lnTo>
                  <a:pt x="1165941" y="932927"/>
                </a:lnTo>
                <a:lnTo>
                  <a:pt x="1176751" y="937341"/>
                </a:lnTo>
                <a:lnTo>
                  <a:pt x="1187477" y="941493"/>
                </a:lnTo>
                <a:lnTo>
                  <a:pt x="1198309" y="945451"/>
                </a:lnTo>
                <a:lnTo>
                  <a:pt x="1209575" y="949269"/>
                </a:lnTo>
                <a:lnTo>
                  <a:pt x="1221411" y="952990"/>
                </a:lnTo>
                <a:lnTo>
                  <a:pt x="1233632" y="956642"/>
                </a:lnTo>
                <a:lnTo>
                  <a:pt x="1245836" y="960248"/>
                </a:lnTo>
                <a:lnTo>
                  <a:pt x="1257785" y="963822"/>
                </a:lnTo>
                <a:lnTo>
                  <a:pt x="1269418" y="967375"/>
                </a:lnTo>
                <a:lnTo>
                  <a:pt x="1280763" y="970913"/>
                </a:lnTo>
                <a:lnTo>
                  <a:pt x="1291879" y="974443"/>
                </a:lnTo>
                <a:lnTo>
                  <a:pt x="1302989" y="977965"/>
                </a:lnTo>
                <a:lnTo>
                  <a:pt x="1314448" y="981483"/>
                </a:lnTo>
                <a:lnTo>
                  <a:pt x="1326417" y="984998"/>
                </a:lnTo>
                <a:lnTo>
                  <a:pt x="1338729" y="988512"/>
                </a:lnTo>
                <a:lnTo>
                  <a:pt x="1350995" y="992024"/>
                </a:lnTo>
                <a:lnTo>
                  <a:pt x="1362985" y="995535"/>
                </a:lnTo>
                <a:lnTo>
                  <a:pt x="1374646" y="999046"/>
                </a:lnTo>
                <a:lnTo>
                  <a:pt x="1386010" y="1002556"/>
                </a:lnTo>
                <a:lnTo>
                  <a:pt x="1397134" y="1006066"/>
                </a:lnTo>
                <a:lnTo>
                  <a:pt x="1408080" y="1009576"/>
                </a:lnTo>
                <a:lnTo>
                  <a:pt x="1418896" y="1013086"/>
                </a:lnTo>
                <a:lnTo>
                  <a:pt x="1429620" y="1016596"/>
                </a:lnTo>
                <a:lnTo>
                  <a:pt x="1440282" y="1020105"/>
                </a:lnTo>
                <a:lnTo>
                  <a:pt x="1450901" y="1023615"/>
                </a:lnTo>
                <a:lnTo>
                  <a:pt x="1461494" y="1027124"/>
                </a:lnTo>
                <a:lnTo>
                  <a:pt x="1472236" y="1030634"/>
                </a:lnTo>
                <a:lnTo>
                  <a:pt x="1483440" y="1034143"/>
                </a:lnTo>
                <a:lnTo>
                  <a:pt x="1495240" y="1037648"/>
                </a:lnTo>
                <a:lnTo>
                  <a:pt x="1507606" y="1040985"/>
                </a:lnTo>
                <a:lnTo>
                  <a:pt x="1520440" y="1043846"/>
                </a:lnTo>
                <a:lnTo>
                  <a:pt x="1533625" y="1046107"/>
                </a:lnTo>
                <a:lnTo>
                  <a:pt x="1546902" y="1047963"/>
                </a:lnTo>
                <a:lnTo>
                  <a:pt x="1559890" y="1049825"/>
                </a:lnTo>
                <a:lnTo>
                  <a:pt x="1572406" y="1051927"/>
                </a:lnTo>
                <a:lnTo>
                  <a:pt x="1584606" y="1054171"/>
                </a:lnTo>
                <a:lnTo>
                  <a:pt x="1596871" y="1056224"/>
                </a:lnTo>
                <a:lnTo>
                  <a:pt x="1609422" y="1057902"/>
                </a:lnTo>
                <a:lnTo>
                  <a:pt x="1622311" y="1059181"/>
                </a:lnTo>
                <a:lnTo>
                  <a:pt x="1635504" y="1060115"/>
                </a:lnTo>
                <a:lnTo>
                  <a:pt x="1648934" y="1060782"/>
                </a:lnTo>
                <a:lnTo>
                  <a:pt x="1662377" y="1061416"/>
                </a:lnTo>
                <a:lnTo>
                  <a:pt x="1675476" y="1062382"/>
                </a:lnTo>
                <a:lnTo>
                  <a:pt x="1688062" y="1063842"/>
                </a:lnTo>
                <a:lnTo>
                  <a:pt x="1700140" y="1065469"/>
                </a:lnTo>
                <a:lnTo>
                  <a:pt x="1711790" y="1066567"/>
                </a:lnTo>
                <a:lnTo>
                  <a:pt x="1723107" y="1066779"/>
                </a:lnTo>
                <a:lnTo>
                  <a:pt x="1734012" y="1065918"/>
                </a:lnTo>
                <a:lnTo>
                  <a:pt x="1744270" y="1063811"/>
                </a:lnTo>
                <a:lnTo>
                  <a:pt x="1753798" y="1060495"/>
                </a:lnTo>
                <a:lnTo>
                  <a:pt x="1762502" y="1055997"/>
                </a:lnTo>
                <a:lnTo>
                  <a:pt x="1770202" y="1050236"/>
                </a:lnTo>
                <a:lnTo>
                  <a:pt x="1776900" y="1043290"/>
                </a:lnTo>
                <a:lnTo>
                  <a:pt x="1782738" y="1035356"/>
                </a:lnTo>
                <a:lnTo>
                  <a:pt x="1787901" y="1026662"/>
                </a:lnTo>
                <a:lnTo>
                  <a:pt x="1792554" y="1017407"/>
                </a:lnTo>
                <a:lnTo>
                  <a:pt x="1796511" y="1007753"/>
                </a:lnTo>
                <a:lnTo>
                  <a:pt x="1799265" y="997821"/>
                </a:lnTo>
                <a:lnTo>
                  <a:pt x="1800635" y="987695"/>
                </a:lnTo>
                <a:lnTo>
                  <a:pt x="1800741" y="977438"/>
                </a:lnTo>
                <a:lnTo>
                  <a:pt x="1799824" y="967093"/>
                </a:lnTo>
                <a:lnTo>
                  <a:pt x="1798128" y="956687"/>
                </a:lnTo>
                <a:lnTo>
                  <a:pt x="1795703" y="946240"/>
                </a:lnTo>
                <a:lnTo>
                  <a:pt x="1792405" y="935767"/>
                </a:lnTo>
                <a:lnTo>
                  <a:pt x="1788227" y="925275"/>
                </a:lnTo>
                <a:lnTo>
                  <a:pt x="1783287" y="914771"/>
                </a:lnTo>
                <a:lnTo>
                  <a:pt x="1777747" y="904259"/>
                </a:lnTo>
                <a:lnTo>
                  <a:pt x="1771760" y="893746"/>
                </a:lnTo>
                <a:lnTo>
                  <a:pt x="1765451" y="883397"/>
                </a:lnTo>
                <a:lnTo>
                  <a:pt x="1758917" y="873522"/>
                </a:lnTo>
                <a:lnTo>
                  <a:pt x="1752227" y="864250"/>
                </a:lnTo>
                <a:lnTo>
                  <a:pt x="1745430" y="855549"/>
                </a:lnTo>
                <a:lnTo>
                  <a:pt x="1738561" y="847319"/>
                </a:lnTo>
                <a:lnTo>
                  <a:pt x="1731642" y="839443"/>
                </a:lnTo>
                <a:lnTo>
                  <a:pt x="1724690" y="831660"/>
                </a:lnTo>
                <a:lnTo>
                  <a:pt x="1717716" y="823588"/>
                </a:lnTo>
                <a:lnTo>
                  <a:pt x="1710727" y="815045"/>
                </a:lnTo>
                <a:lnTo>
                  <a:pt x="1703728" y="806188"/>
                </a:lnTo>
                <a:lnTo>
                  <a:pt x="1696722" y="797395"/>
                </a:lnTo>
                <a:lnTo>
                  <a:pt x="1689712" y="788889"/>
                </a:lnTo>
                <a:lnTo>
                  <a:pt x="1682699" y="780721"/>
                </a:lnTo>
                <a:lnTo>
                  <a:pt x="1675685" y="772856"/>
                </a:lnTo>
                <a:lnTo>
                  <a:pt x="1668663" y="765234"/>
                </a:lnTo>
                <a:lnTo>
                  <a:pt x="1661473" y="757793"/>
                </a:lnTo>
                <a:lnTo>
                  <a:pt x="1653807" y="750483"/>
                </a:lnTo>
                <a:lnTo>
                  <a:pt x="1645540" y="743266"/>
                </a:lnTo>
                <a:lnTo>
                  <a:pt x="1636869" y="736112"/>
                </a:lnTo>
                <a:lnTo>
                  <a:pt x="1628203" y="729002"/>
                </a:lnTo>
                <a:lnTo>
                  <a:pt x="1619776" y="721926"/>
                </a:lnTo>
                <a:lnTo>
                  <a:pt x="1611492" y="715039"/>
                </a:lnTo>
                <a:lnTo>
                  <a:pt x="1603016" y="708641"/>
                </a:lnTo>
                <a:lnTo>
                  <a:pt x="1594171" y="702852"/>
                </a:lnTo>
                <a:lnTo>
                  <a:pt x="1585094" y="697473"/>
                </a:lnTo>
                <a:lnTo>
                  <a:pt x="1576147" y="692094"/>
                </a:lnTo>
                <a:lnTo>
                  <a:pt x="1567530" y="686473"/>
                </a:lnTo>
                <a:lnTo>
                  <a:pt x="1559115" y="680543"/>
                </a:lnTo>
                <a:lnTo>
                  <a:pt x="1550553" y="674329"/>
                </a:lnTo>
                <a:lnTo>
                  <a:pt x="1541643" y="667887"/>
                </a:lnTo>
                <a:lnTo>
                  <a:pt x="1532354" y="661272"/>
                </a:lnTo>
                <a:lnTo>
                  <a:pt x="1522733" y="654532"/>
                </a:lnTo>
                <a:lnTo>
                  <a:pt x="1512849" y="647708"/>
                </a:lnTo>
                <a:lnTo>
                  <a:pt x="1502770" y="640991"/>
                </a:lnTo>
                <a:lnTo>
                  <a:pt x="1492551" y="634708"/>
                </a:lnTo>
                <a:lnTo>
                  <a:pt x="1482234" y="628996"/>
                </a:lnTo>
                <a:lnTo>
                  <a:pt x="1471848" y="623670"/>
                </a:lnTo>
                <a:lnTo>
                  <a:pt x="1461416" y="618325"/>
                </a:lnTo>
                <a:lnTo>
                  <a:pt x="1450953" y="612731"/>
                </a:lnTo>
                <a:lnTo>
                  <a:pt x="1440468" y="606990"/>
                </a:lnTo>
                <a:lnTo>
                  <a:pt x="1429968" y="601435"/>
                </a:lnTo>
                <a:lnTo>
                  <a:pt x="1419459" y="596248"/>
                </a:lnTo>
                <a:lnTo>
                  <a:pt x="1408944" y="591290"/>
                </a:lnTo>
                <a:lnTo>
                  <a:pt x="1398424" y="586201"/>
                </a:lnTo>
                <a:lnTo>
                  <a:pt x="1387901" y="580778"/>
                </a:lnTo>
                <a:lnTo>
                  <a:pt x="1377377" y="574982"/>
                </a:lnTo>
                <a:lnTo>
                  <a:pt x="1366851" y="568860"/>
                </a:lnTo>
                <a:lnTo>
                  <a:pt x="1356324" y="562483"/>
                </a:lnTo>
                <a:lnTo>
                  <a:pt x="1345797" y="556081"/>
                </a:lnTo>
                <a:lnTo>
                  <a:pt x="1335269" y="550017"/>
                </a:lnTo>
                <a:lnTo>
                  <a:pt x="1324737" y="544456"/>
                </a:lnTo>
                <a:lnTo>
                  <a:pt x="1314036" y="539231"/>
                </a:lnTo>
                <a:lnTo>
                  <a:pt x="1302859" y="533956"/>
                </a:lnTo>
                <a:lnTo>
                  <a:pt x="1291082" y="528404"/>
                </a:lnTo>
                <a:lnTo>
                  <a:pt x="1278901" y="522521"/>
                </a:lnTo>
                <a:lnTo>
                  <a:pt x="1266724" y="516339"/>
                </a:lnTo>
                <a:lnTo>
                  <a:pt x="1254793" y="509922"/>
                </a:lnTo>
                <a:lnTo>
                  <a:pt x="1243172" y="503493"/>
                </a:lnTo>
                <a:lnTo>
                  <a:pt x="1231836" y="497411"/>
                </a:lnTo>
                <a:lnTo>
                  <a:pt x="1220724" y="491838"/>
                </a:lnTo>
                <a:lnTo>
                  <a:pt x="1209618" y="486605"/>
                </a:lnTo>
                <a:lnTo>
                  <a:pt x="1198162" y="481324"/>
                </a:lnTo>
                <a:lnTo>
                  <a:pt x="1186193" y="475769"/>
                </a:lnTo>
                <a:lnTo>
                  <a:pt x="1173882" y="469883"/>
                </a:lnTo>
                <a:lnTo>
                  <a:pt x="1161618" y="463699"/>
                </a:lnTo>
                <a:lnTo>
                  <a:pt x="1149628" y="457277"/>
                </a:lnTo>
                <a:lnTo>
                  <a:pt x="1137967" y="450675"/>
                </a:lnTo>
                <a:lnTo>
                  <a:pt x="1126604" y="443944"/>
                </a:lnTo>
                <a:lnTo>
                  <a:pt x="1115475" y="437126"/>
                </a:lnTo>
                <a:lnTo>
                  <a:pt x="1104357" y="430413"/>
                </a:lnTo>
                <a:lnTo>
                  <a:pt x="1092893" y="424132"/>
                </a:lnTo>
                <a:lnTo>
                  <a:pt x="1080923" y="418423"/>
                </a:lnTo>
                <a:lnTo>
                  <a:pt x="1068782" y="413097"/>
                </a:lnTo>
                <a:lnTo>
                  <a:pt x="1057164" y="407754"/>
                </a:lnTo>
                <a:lnTo>
                  <a:pt x="1046421" y="402160"/>
                </a:lnTo>
                <a:lnTo>
                  <a:pt x="1036411" y="396419"/>
                </a:lnTo>
                <a:lnTo>
                  <a:pt x="1026696" y="390865"/>
                </a:lnTo>
                <a:lnTo>
                  <a:pt x="1016974" y="385682"/>
                </a:lnTo>
                <a:lnTo>
                  <a:pt x="1007121" y="380897"/>
                </a:lnTo>
                <a:lnTo>
                  <a:pt x="997112" y="376457"/>
                </a:lnTo>
                <a:lnTo>
                  <a:pt x="986970" y="372282"/>
                </a:lnTo>
                <a:lnTo>
                  <a:pt x="976886" y="368139"/>
                </a:lnTo>
                <a:lnTo>
                  <a:pt x="967195" y="363665"/>
                </a:lnTo>
                <a:lnTo>
                  <a:pt x="958046" y="358691"/>
                </a:lnTo>
                <a:lnTo>
                  <a:pt x="949260" y="353382"/>
                </a:lnTo>
                <a:lnTo>
                  <a:pt x="940439" y="348126"/>
                </a:lnTo>
                <a:lnTo>
                  <a:pt x="931354" y="343143"/>
                </a:lnTo>
                <a:lnTo>
                  <a:pt x="921946" y="338323"/>
                </a:lnTo>
                <a:lnTo>
                  <a:pt x="912244" y="333327"/>
                </a:lnTo>
                <a:lnTo>
                  <a:pt x="902306" y="327967"/>
                </a:lnTo>
                <a:lnTo>
                  <a:pt x="892191" y="322213"/>
                </a:lnTo>
                <a:lnTo>
                  <a:pt x="881947" y="316119"/>
                </a:lnTo>
                <a:lnTo>
                  <a:pt x="871613" y="309756"/>
                </a:lnTo>
                <a:lnTo>
                  <a:pt x="861217" y="303195"/>
                </a:lnTo>
                <a:lnTo>
                  <a:pt x="850778" y="296490"/>
                </a:lnTo>
                <a:lnTo>
                  <a:pt x="840310" y="289686"/>
                </a:lnTo>
                <a:lnTo>
                  <a:pt x="829821" y="282812"/>
                </a:lnTo>
                <a:lnTo>
                  <a:pt x="819320" y="275892"/>
                </a:lnTo>
                <a:lnTo>
                  <a:pt x="808810" y="268939"/>
                </a:lnTo>
                <a:lnTo>
                  <a:pt x="798293" y="261964"/>
                </a:lnTo>
                <a:lnTo>
                  <a:pt x="787773" y="254975"/>
                </a:lnTo>
                <a:lnTo>
                  <a:pt x="777249" y="247976"/>
                </a:lnTo>
                <a:lnTo>
                  <a:pt x="766725" y="240970"/>
                </a:lnTo>
                <a:lnTo>
                  <a:pt x="756199" y="233960"/>
                </a:lnTo>
                <a:lnTo>
                  <a:pt x="745672" y="226946"/>
                </a:lnTo>
                <a:lnTo>
                  <a:pt x="735144" y="219931"/>
                </a:lnTo>
                <a:lnTo>
                  <a:pt x="724616" y="212915"/>
                </a:lnTo>
                <a:lnTo>
                  <a:pt x="714093" y="205898"/>
                </a:lnTo>
                <a:lnTo>
                  <a:pt x="703738" y="198880"/>
                </a:lnTo>
                <a:lnTo>
                  <a:pt x="693858" y="191862"/>
                </a:lnTo>
                <a:lnTo>
                  <a:pt x="684578" y="184843"/>
                </a:lnTo>
                <a:lnTo>
                  <a:pt x="675702" y="177824"/>
                </a:lnTo>
                <a:lnTo>
                  <a:pt x="666822" y="170806"/>
                </a:lnTo>
                <a:lnTo>
                  <a:pt x="657701" y="163787"/>
                </a:lnTo>
                <a:lnTo>
                  <a:pt x="648438" y="156768"/>
                </a:lnTo>
                <a:lnTo>
                  <a:pt x="639366" y="149749"/>
                </a:lnTo>
                <a:lnTo>
                  <a:pt x="630664" y="142735"/>
                </a:lnTo>
                <a:lnTo>
                  <a:pt x="622193" y="135889"/>
                </a:lnTo>
                <a:lnTo>
                  <a:pt x="613592" y="129518"/>
                </a:lnTo>
                <a:lnTo>
                  <a:pt x="604672" y="123757"/>
                </a:lnTo>
                <a:lnTo>
                  <a:pt x="595850" y="118720"/>
                </a:lnTo>
                <a:lnTo>
                  <a:pt x="587206" y="114097"/>
                </a:lnTo>
                <a:lnTo>
                  <a:pt x="577975" y="109483"/>
                </a:lnTo>
                <a:lnTo>
                  <a:pt x="566690" y="1041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1779316" y="3660702"/>
            <a:ext cx="1726674" cy="1161351"/>
            <a:chOff x="1779316" y="3660702"/>
            <a:chExt cx="1726674" cy="1161351"/>
          </a:xfrm>
        </p:grpSpPr>
        <p:sp>
          <p:nvSpPr>
            <p:cNvPr id="72" name="Freeform 71"/>
            <p:cNvSpPr/>
            <p:nvPr/>
          </p:nvSpPr>
          <p:spPr>
            <a:xfrm>
              <a:off x="1979357" y="3695502"/>
              <a:ext cx="186276" cy="452879"/>
            </a:xfrm>
            <a:custGeom>
              <a:avLst/>
              <a:gdLst/>
              <a:ahLst/>
              <a:cxnLst/>
              <a:rect l="0" t="0" r="0" b="0"/>
              <a:pathLst>
                <a:path w="186276" h="452879">
                  <a:moveTo>
                    <a:pt x="136870" y="0"/>
                  </a:moveTo>
                  <a:lnTo>
                    <a:pt x="131003" y="8801"/>
                  </a:lnTo>
                  <a:lnTo>
                    <a:pt x="125438" y="17148"/>
                  </a:lnTo>
                  <a:lnTo>
                    <a:pt x="119640" y="25851"/>
                  </a:lnTo>
                  <a:lnTo>
                    <a:pt x="113559" y="35145"/>
                  </a:lnTo>
                  <a:lnTo>
                    <a:pt x="107229" y="45289"/>
                  </a:lnTo>
                  <a:lnTo>
                    <a:pt x="100701" y="56334"/>
                  </a:lnTo>
                  <a:lnTo>
                    <a:pt x="94025" y="68173"/>
                  </a:lnTo>
                  <a:lnTo>
                    <a:pt x="87242" y="80643"/>
                  </a:lnTo>
                  <a:lnTo>
                    <a:pt x="80389" y="93586"/>
                  </a:lnTo>
                  <a:lnTo>
                    <a:pt x="73652" y="106869"/>
                  </a:lnTo>
                  <a:lnTo>
                    <a:pt x="67356" y="120391"/>
                  </a:lnTo>
                  <a:lnTo>
                    <a:pt x="61635" y="134084"/>
                  </a:lnTo>
                  <a:lnTo>
                    <a:pt x="56302" y="148058"/>
                  </a:lnTo>
                  <a:lnTo>
                    <a:pt x="50954" y="162585"/>
                  </a:lnTo>
                  <a:lnTo>
                    <a:pt x="45357" y="177770"/>
                  </a:lnTo>
                  <a:lnTo>
                    <a:pt x="39614" y="193562"/>
                  </a:lnTo>
                  <a:lnTo>
                    <a:pt x="34058" y="209848"/>
                  </a:lnTo>
                  <a:lnTo>
                    <a:pt x="28875" y="226506"/>
                  </a:lnTo>
                  <a:lnTo>
                    <a:pt x="24089" y="243268"/>
                  </a:lnTo>
                  <a:lnTo>
                    <a:pt x="19648" y="259748"/>
                  </a:lnTo>
                  <a:lnTo>
                    <a:pt x="15482" y="275762"/>
                  </a:lnTo>
                  <a:lnTo>
                    <a:pt x="11685" y="291464"/>
                  </a:lnTo>
                  <a:lnTo>
                    <a:pt x="8507" y="307234"/>
                  </a:lnTo>
                  <a:lnTo>
                    <a:pt x="6034" y="323287"/>
                  </a:lnTo>
                  <a:lnTo>
                    <a:pt x="4204" y="339510"/>
                  </a:lnTo>
                  <a:lnTo>
                    <a:pt x="2892" y="355562"/>
                  </a:lnTo>
                  <a:lnTo>
                    <a:pt x="1982" y="371247"/>
                  </a:lnTo>
                  <a:lnTo>
                    <a:pt x="1692" y="386374"/>
                  </a:lnTo>
                  <a:lnTo>
                    <a:pt x="2554" y="400686"/>
                  </a:lnTo>
                  <a:lnTo>
                    <a:pt x="4774" y="414111"/>
                  </a:lnTo>
                  <a:lnTo>
                    <a:pt x="8571" y="426262"/>
                  </a:lnTo>
                  <a:lnTo>
                    <a:pt x="14326" y="436372"/>
                  </a:lnTo>
                  <a:lnTo>
                    <a:pt x="22050" y="444199"/>
                  </a:lnTo>
                  <a:lnTo>
                    <a:pt x="31304" y="449642"/>
                  </a:lnTo>
                  <a:lnTo>
                    <a:pt x="41417" y="452487"/>
                  </a:lnTo>
                  <a:lnTo>
                    <a:pt x="51917" y="452878"/>
                  </a:lnTo>
                  <a:lnTo>
                    <a:pt x="62557" y="451058"/>
                  </a:lnTo>
                  <a:lnTo>
                    <a:pt x="73225" y="447186"/>
                  </a:lnTo>
                  <a:lnTo>
                    <a:pt x="83875" y="441552"/>
                  </a:lnTo>
                  <a:lnTo>
                    <a:pt x="94331" y="434518"/>
                  </a:lnTo>
                  <a:lnTo>
                    <a:pt x="104286" y="426435"/>
                  </a:lnTo>
                  <a:lnTo>
                    <a:pt x="113616" y="417595"/>
                  </a:lnTo>
                  <a:lnTo>
                    <a:pt x="122356" y="408221"/>
                  </a:lnTo>
                  <a:lnTo>
                    <a:pt x="130614" y="398476"/>
                  </a:lnTo>
                  <a:lnTo>
                    <a:pt x="138505" y="388477"/>
                  </a:lnTo>
                  <a:lnTo>
                    <a:pt x="146127" y="378304"/>
                  </a:lnTo>
                  <a:lnTo>
                    <a:pt x="153559" y="368015"/>
                  </a:lnTo>
                  <a:lnTo>
                    <a:pt x="160850" y="357642"/>
                  </a:lnTo>
                  <a:lnTo>
                    <a:pt x="167714" y="347048"/>
                  </a:lnTo>
                  <a:lnTo>
                    <a:pt x="173564" y="335943"/>
                  </a:lnTo>
                  <a:lnTo>
                    <a:pt x="178162" y="324209"/>
                  </a:lnTo>
                  <a:lnTo>
                    <a:pt x="181588" y="311887"/>
                  </a:lnTo>
                  <a:lnTo>
                    <a:pt x="184052" y="299083"/>
                  </a:lnTo>
                  <a:lnTo>
                    <a:pt x="185767" y="285935"/>
                  </a:lnTo>
                  <a:lnTo>
                    <a:pt x="186275" y="273362"/>
                  </a:lnTo>
                  <a:lnTo>
                    <a:pt x="184503" y="262977"/>
                  </a:lnTo>
                  <a:lnTo>
                    <a:pt x="180054" y="255485"/>
                  </a:lnTo>
                  <a:lnTo>
                    <a:pt x="173302" y="250764"/>
                  </a:lnTo>
                  <a:lnTo>
                    <a:pt x="165019" y="248336"/>
                  </a:lnTo>
                  <a:lnTo>
                    <a:pt x="155823" y="247672"/>
                  </a:lnTo>
                  <a:lnTo>
                    <a:pt x="146263" y="248629"/>
                  </a:lnTo>
                  <a:lnTo>
                    <a:pt x="136866" y="251448"/>
                  </a:lnTo>
                  <a:lnTo>
                    <a:pt x="127886" y="256113"/>
                  </a:lnTo>
                  <a:lnTo>
                    <a:pt x="119198" y="262359"/>
                  </a:lnTo>
                  <a:lnTo>
                    <a:pt x="110438" y="269846"/>
                  </a:lnTo>
                  <a:lnTo>
                    <a:pt x="101394" y="278250"/>
                  </a:lnTo>
                  <a:lnTo>
                    <a:pt x="92181" y="287146"/>
                  </a:lnTo>
                  <a:lnTo>
                    <a:pt x="83141" y="296030"/>
                  </a:lnTo>
                  <a:lnTo>
                    <a:pt x="74465" y="304635"/>
                  </a:lnTo>
                  <a:lnTo>
                    <a:pt x="66181" y="313055"/>
                  </a:lnTo>
                  <a:lnTo>
                    <a:pt x="58238" y="321629"/>
                  </a:lnTo>
                  <a:lnTo>
                    <a:pt x="50563" y="330544"/>
                  </a:lnTo>
                  <a:lnTo>
                    <a:pt x="43086" y="339670"/>
                  </a:lnTo>
                  <a:lnTo>
                    <a:pt x="35753" y="348650"/>
                  </a:lnTo>
                  <a:lnTo>
                    <a:pt x="28528" y="357276"/>
                  </a:lnTo>
                  <a:lnTo>
                    <a:pt x="21685" y="365215"/>
                  </a:lnTo>
                  <a:lnTo>
                    <a:pt x="15121" y="372707"/>
                  </a:lnTo>
                  <a:lnTo>
                    <a:pt x="8259" y="380407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79316" y="4221927"/>
              <a:ext cx="473783" cy="52644"/>
            </a:xfrm>
            <a:custGeom>
              <a:avLst/>
              <a:gdLst/>
              <a:ahLst/>
              <a:cxnLst/>
              <a:rect l="0" t="0" r="0" b="0"/>
              <a:pathLst>
                <a:path w="473783" h="52644">
                  <a:moveTo>
                    <a:pt x="473782" y="0"/>
                  </a:moveTo>
                  <a:lnTo>
                    <a:pt x="464847" y="2867"/>
                  </a:lnTo>
                  <a:lnTo>
                    <a:pt x="455219" y="5009"/>
                  </a:lnTo>
                  <a:lnTo>
                    <a:pt x="443932" y="6612"/>
                  </a:lnTo>
                  <a:lnTo>
                    <a:pt x="431265" y="7793"/>
                  </a:lnTo>
                  <a:lnTo>
                    <a:pt x="417785" y="8641"/>
                  </a:lnTo>
                  <a:lnTo>
                    <a:pt x="403909" y="9238"/>
                  </a:lnTo>
                  <a:lnTo>
                    <a:pt x="389700" y="9653"/>
                  </a:lnTo>
                  <a:lnTo>
                    <a:pt x="374960" y="9937"/>
                  </a:lnTo>
                  <a:lnTo>
                    <a:pt x="359606" y="10135"/>
                  </a:lnTo>
                  <a:lnTo>
                    <a:pt x="343687" y="10439"/>
                  </a:lnTo>
                  <a:lnTo>
                    <a:pt x="327308" y="11175"/>
                  </a:lnTo>
                  <a:lnTo>
                    <a:pt x="310582" y="12483"/>
                  </a:lnTo>
                  <a:lnTo>
                    <a:pt x="293602" y="14176"/>
                  </a:lnTo>
                  <a:lnTo>
                    <a:pt x="276443" y="15850"/>
                  </a:lnTo>
                  <a:lnTo>
                    <a:pt x="259169" y="17275"/>
                  </a:lnTo>
                  <a:lnTo>
                    <a:pt x="242146" y="18553"/>
                  </a:lnTo>
                  <a:lnTo>
                    <a:pt x="226015" y="20017"/>
                  </a:lnTo>
                  <a:lnTo>
                    <a:pt x="211046" y="21850"/>
                  </a:lnTo>
                  <a:lnTo>
                    <a:pt x="196858" y="23911"/>
                  </a:lnTo>
                  <a:lnTo>
                    <a:pt x="182643" y="25841"/>
                  </a:lnTo>
                  <a:lnTo>
                    <a:pt x="167930" y="27441"/>
                  </a:lnTo>
                  <a:lnTo>
                    <a:pt x="152757" y="28837"/>
                  </a:lnTo>
                  <a:lnTo>
                    <a:pt x="137484" y="30382"/>
                  </a:lnTo>
                  <a:lnTo>
                    <a:pt x="122344" y="32273"/>
                  </a:lnTo>
                  <a:lnTo>
                    <a:pt x="107091" y="34543"/>
                  </a:lnTo>
                  <a:lnTo>
                    <a:pt x="91106" y="37145"/>
                  </a:lnTo>
                  <a:lnTo>
                    <a:pt x="74120" y="40005"/>
                  </a:lnTo>
                  <a:lnTo>
                    <a:pt x="57071" y="42904"/>
                  </a:lnTo>
                  <a:lnTo>
                    <a:pt x="40253" y="45770"/>
                  </a:lnTo>
                  <a:lnTo>
                    <a:pt x="22184" y="4885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43057" y="4346259"/>
              <a:ext cx="183700" cy="475794"/>
            </a:xfrm>
            <a:custGeom>
              <a:avLst/>
              <a:gdLst/>
              <a:ahLst/>
              <a:cxnLst/>
              <a:rect l="0" t="0" r="0" b="0"/>
              <a:pathLst>
                <a:path w="183700" h="475794">
                  <a:moveTo>
                    <a:pt x="183699" y="117823"/>
                  </a:moveTo>
                  <a:lnTo>
                    <a:pt x="183699" y="106089"/>
                  </a:lnTo>
                  <a:lnTo>
                    <a:pt x="183699" y="94960"/>
                  </a:lnTo>
                  <a:lnTo>
                    <a:pt x="183690" y="83371"/>
                  </a:lnTo>
                  <a:lnTo>
                    <a:pt x="183344" y="71555"/>
                  </a:lnTo>
                  <a:lnTo>
                    <a:pt x="182048" y="60191"/>
                  </a:lnTo>
                  <a:lnTo>
                    <a:pt x="179537" y="49647"/>
                  </a:lnTo>
                  <a:lnTo>
                    <a:pt x="175713" y="40118"/>
                  </a:lnTo>
                  <a:lnTo>
                    <a:pt x="170471" y="31795"/>
                  </a:lnTo>
                  <a:lnTo>
                    <a:pt x="163901" y="24645"/>
                  </a:lnTo>
                  <a:lnTo>
                    <a:pt x="156067" y="18488"/>
                  </a:lnTo>
                  <a:lnTo>
                    <a:pt x="146913" y="13103"/>
                  </a:lnTo>
                  <a:lnTo>
                    <a:pt x="136540" y="8298"/>
                  </a:lnTo>
                  <a:lnTo>
                    <a:pt x="125322" y="4237"/>
                  </a:lnTo>
                  <a:lnTo>
                    <a:pt x="113801" y="1413"/>
                  </a:lnTo>
                  <a:lnTo>
                    <a:pt x="102319" y="0"/>
                  </a:lnTo>
                  <a:lnTo>
                    <a:pt x="91169" y="35"/>
                  </a:lnTo>
                  <a:lnTo>
                    <a:pt x="80682" y="1579"/>
                  </a:lnTo>
                  <a:lnTo>
                    <a:pt x="70964" y="4509"/>
                  </a:lnTo>
                  <a:lnTo>
                    <a:pt x="61946" y="8578"/>
                  </a:lnTo>
                  <a:lnTo>
                    <a:pt x="53495" y="13517"/>
                  </a:lnTo>
                  <a:lnTo>
                    <a:pt x="45472" y="19104"/>
                  </a:lnTo>
                  <a:lnTo>
                    <a:pt x="37759" y="25479"/>
                  </a:lnTo>
                  <a:lnTo>
                    <a:pt x="30266" y="33122"/>
                  </a:lnTo>
                  <a:lnTo>
                    <a:pt x="22933" y="42192"/>
                  </a:lnTo>
                  <a:lnTo>
                    <a:pt x="16042" y="52556"/>
                  </a:lnTo>
                  <a:lnTo>
                    <a:pt x="10173" y="63962"/>
                  </a:lnTo>
                  <a:lnTo>
                    <a:pt x="5567" y="76150"/>
                  </a:lnTo>
                  <a:lnTo>
                    <a:pt x="2305" y="88741"/>
                  </a:lnTo>
                  <a:lnTo>
                    <a:pt x="484" y="101259"/>
                  </a:lnTo>
                  <a:lnTo>
                    <a:pt x="0" y="113451"/>
                  </a:lnTo>
                  <a:lnTo>
                    <a:pt x="624" y="125263"/>
                  </a:lnTo>
                  <a:lnTo>
                    <a:pt x="2097" y="136735"/>
                  </a:lnTo>
                  <a:lnTo>
                    <a:pt x="4203" y="147927"/>
                  </a:lnTo>
                  <a:lnTo>
                    <a:pt x="7088" y="158580"/>
                  </a:lnTo>
                  <a:lnTo>
                    <a:pt x="11234" y="168136"/>
                  </a:lnTo>
                  <a:lnTo>
                    <a:pt x="16804" y="176369"/>
                  </a:lnTo>
                  <a:lnTo>
                    <a:pt x="23664" y="183052"/>
                  </a:lnTo>
                  <a:lnTo>
                    <a:pt x="31564" y="187792"/>
                  </a:lnTo>
                  <a:lnTo>
                    <a:pt x="40250" y="190570"/>
                  </a:lnTo>
                  <a:lnTo>
                    <a:pt x="49505" y="191657"/>
                  </a:lnTo>
                  <a:lnTo>
                    <a:pt x="59163" y="191414"/>
                  </a:lnTo>
                  <a:lnTo>
                    <a:pt x="69095" y="190178"/>
                  </a:lnTo>
                  <a:lnTo>
                    <a:pt x="79051" y="188064"/>
                  </a:lnTo>
                  <a:lnTo>
                    <a:pt x="88663" y="184976"/>
                  </a:lnTo>
                  <a:lnTo>
                    <a:pt x="97753" y="180935"/>
                  </a:lnTo>
                  <a:lnTo>
                    <a:pt x="106162" y="175916"/>
                  </a:lnTo>
                  <a:lnTo>
                    <a:pt x="113664" y="169791"/>
                  </a:lnTo>
                  <a:lnTo>
                    <a:pt x="120234" y="162594"/>
                  </a:lnTo>
                  <a:lnTo>
                    <a:pt x="126155" y="154489"/>
                  </a:lnTo>
                  <a:lnTo>
                    <a:pt x="131907" y="145677"/>
                  </a:lnTo>
                  <a:lnTo>
                    <a:pt x="137778" y="136344"/>
                  </a:lnTo>
                  <a:lnTo>
                    <a:pt x="143707" y="126636"/>
                  </a:lnTo>
                  <a:lnTo>
                    <a:pt x="149388" y="116668"/>
                  </a:lnTo>
                  <a:lnTo>
                    <a:pt x="154655" y="106514"/>
                  </a:lnTo>
                  <a:lnTo>
                    <a:pt x="159497" y="96069"/>
                  </a:lnTo>
                  <a:lnTo>
                    <a:pt x="163975" y="85064"/>
                  </a:lnTo>
                  <a:lnTo>
                    <a:pt x="168152" y="73476"/>
                  </a:lnTo>
                  <a:lnTo>
                    <a:pt x="171434" y="64131"/>
                  </a:lnTo>
                  <a:lnTo>
                    <a:pt x="173144" y="61214"/>
                  </a:lnTo>
                  <a:lnTo>
                    <a:pt x="173783" y="64670"/>
                  </a:lnTo>
                  <a:lnTo>
                    <a:pt x="173734" y="72508"/>
                  </a:lnTo>
                  <a:lnTo>
                    <a:pt x="173005" y="82586"/>
                  </a:lnTo>
                  <a:lnTo>
                    <a:pt x="171623" y="93575"/>
                  </a:lnTo>
                  <a:lnTo>
                    <a:pt x="170010" y="105305"/>
                  </a:lnTo>
                  <a:lnTo>
                    <a:pt x="168901" y="118429"/>
                  </a:lnTo>
                  <a:lnTo>
                    <a:pt x="168663" y="133247"/>
                  </a:lnTo>
                  <a:lnTo>
                    <a:pt x="169162" y="149653"/>
                  </a:lnTo>
                  <a:lnTo>
                    <a:pt x="169960" y="167362"/>
                  </a:lnTo>
                  <a:lnTo>
                    <a:pt x="170755" y="186063"/>
                  </a:lnTo>
                  <a:lnTo>
                    <a:pt x="171422" y="205490"/>
                  </a:lnTo>
                  <a:lnTo>
                    <a:pt x="171937" y="225430"/>
                  </a:lnTo>
                  <a:lnTo>
                    <a:pt x="172314" y="245718"/>
                  </a:lnTo>
                  <a:lnTo>
                    <a:pt x="172583" y="265916"/>
                  </a:lnTo>
                  <a:lnTo>
                    <a:pt x="172771" y="285331"/>
                  </a:lnTo>
                  <a:lnTo>
                    <a:pt x="172900" y="303653"/>
                  </a:lnTo>
                  <a:lnTo>
                    <a:pt x="172988" y="321076"/>
                  </a:lnTo>
                  <a:lnTo>
                    <a:pt x="173048" y="338084"/>
                  </a:lnTo>
                  <a:lnTo>
                    <a:pt x="173093" y="355004"/>
                  </a:lnTo>
                  <a:lnTo>
                    <a:pt x="173293" y="371657"/>
                  </a:lnTo>
                  <a:lnTo>
                    <a:pt x="173959" y="387474"/>
                  </a:lnTo>
                  <a:lnTo>
                    <a:pt x="175220" y="402187"/>
                  </a:lnTo>
                  <a:lnTo>
                    <a:pt x="176890" y="415779"/>
                  </a:lnTo>
                  <a:lnTo>
                    <a:pt x="178723" y="429864"/>
                  </a:lnTo>
                  <a:lnTo>
                    <a:pt x="180882" y="447912"/>
                  </a:lnTo>
                  <a:lnTo>
                    <a:pt x="183699" y="4757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84725" y="4095585"/>
              <a:ext cx="294799" cy="84229"/>
            </a:xfrm>
            <a:custGeom>
              <a:avLst/>
              <a:gdLst/>
              <a:ahLst/>
              <a:cxnLst/>
              <a:rect l="0" t="0" r="0" b="0"/>
              <a:pathLst>
                <a:path w="294799" h="84229">
                  <a:moveTo>
                    <a:pt x="294798" y="0"/>
                  </a:moveTo>
                  <a:lnTo>
                    <a:pt x="283063" y="2867"/>
                  </a:lnTo>
                  <a:lnTo>
                    <a:pt x="271934" y="5009"/>
                  </a:lnTo>
                  <a:lnTo>
                    <a:pt x="260340" y="6616"/>
                  </a:lnTo>
                  <a:lnTo>
                    <a:pt x="248352" y="7970"/>
                  </a:lnTo>
                  <a:lnTo>
                    <a:pt x="236340" y="9467"/>
                  </a:lnTo>
                  <a:lnTo>
                    <a:pt x="224533" y="11317"/>
                  </a:lnTo>
                  <a:lnTo>
                    <a:pt x="212834" y="13557"/>
                  </a:lnTo>
                  <a:lnTo>
                    <a:pt x="200917" y="16138"/>
                  </a:lnTo>
                  <a:lnTo>
                    <a:pt x="188604" y="18992"/>
                  </a:lnTo>
                  <a:lnTo>
                    <a:pt x="175878" y="22214"/>
                  </a:lnTo>
                  <a:lnTo>
                    <a:pt x="162796" y="26055"/>
                  </a:lnTo>
                  <a:lnTo>
                    <a:pt x="149440" y="30597"/>
                  </a:lnTo>
                  <a:lnTo>
                    <a:pt x="136046" y="35612"/>
                  </a:lnTo>
                  <a:lnTo>
                    <a:pt x="122981" y="40671"/>
                  </a:lnTo>
                  <a:lnTo>
                    <a:pt x="110413" y="45518"/>
                  </a:lnTo>
                  <a:lnTo>
                    <a:pt x="98177" y="50075"/>
                  </a:lnTo>
                  <a:lnTo>
                    <a:pt x="85888" y="54363"/>
                  </a:lnTo>
                  <a:lnTo>
                    <a:pt x="73330" y="58430"/>
                  </a:lnTo>
                  <a:lnTo>
                    <a:pt x="60672" y="62373"/>
                  </a:lnTo>
                  <a:lnTo>
                    <a:pt x="46933" y="66813"/>
                  </a:lnTo>
                  <a:lnTo>
                    <a:pt x="28666" y="7326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516310" y="4179813"/>
              <a:ext cx="242157" cy="73701"/>
            </a:xfrm>
            <a:custGeom>
              <a:avLst/>
              <a:gdLst/>
              <a:ahLst/>
              <a:cxnLst/>
              <a:rect l="0" t="0" r="0" b="0"/>
              <a:pathLst>
                <a:path w="242157" h="73701">
                  <a:moveTo>
                    <a:pt x="242156" y="0"/>
                  </a:moveTo>
                  <a:lnTo>
                    <a:pt x="233355" y="2934"/>
                  </a:lnTo>
                  <a:lnTo>
                    <a:pt x="225008" y="5716"/>
                  </a:lnTo>
                  <a:lnTo>
                    <a:pt x="216309" y="8615"/>
                  </a:lnTo>
                  <a:lnTo>
                    <a:pt x="207188" y="11656"/>
                  </a:lnTo>
                  <a:lnTo>
                    <a:pt x="197693" y="14821"/>
                  </a:lnTo>
                  <a:lnTo>
                    <a:pt x="187901" y="18085"/>
                  </a:lnTo>
                  <a:lnTo>
                    <a:pt x="177887" y="21423"/>
                  </a:lnTo>
                  <a:lnTo>
                    <a:pt x="167713" y="24814"/>
                  </a:lnTo>
                  <a:lnTo>
                    <a:pt x="157427" y="28243"/>
                  </a:lnTo>
                  <a:lnTo>
                    <a:pt x="147063" y="31698"/>
                  </a:lnTo>
                  <a:lnTo>
                    <a:pt x="136645" y="35170"/>
                  </a:lnTo>
                  <a:lnTo>
                    <a:pt x="126187" y="38655"/>
                  </a:lnTo>
                  <a:lnTo>
                    <a:pt x="115535" y="42148"/>
                  </a:lnTo>
                  <a:lnTo>
                    <a:pt x="104392" y="45646"/>
                  </a:lnTo>
                  <a:lnTo>
                    <a:pt x="92633" y="49148"/>
                  </a:lnTo>
                  <a:lnTo>
                    <a:pt x="80294" y="52653"/>
                  </a:lnTo>
                  <a:lnTo>
                    <a:pt x="67479" y="56159"/>
                  </a:lnTo>
                  <a:lnTo>
                    <a:pt x="54319" y="59662"/>
                  </a:lnTo>
                  <a:lnTo>
                    <a:pt x="41520" y="63009"/>
                  </a:lnTo>
                  <a:lnTo>
                    <a:pt x="29095" y="66233"/>
                  </a:lnTo>
                  <a:lnTo>
                    <a:pt x="15952" y="6961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05782" y="3745935"/>
              <a:ext cx="151099" cy="191724"/>
            </a:xfrm>
            <a:custGeom>
              <a:avLst/>
              <a:gdLst/>
              <a:ahLst/>
              <a:cxnLst/>
              <a:rect l="0" t="0" r="0" b="0"/>
              <a:pathLst>
                <a:path w="151099" h="191724">
                  <a:moveTo>
                    <a:pt x="0" y="23267"/>
                  </a:moveTo>
                  <a:lnTo>
                    <a:pt x="8868" y="17466"/>
                  </a:lnTo>
                  <a:lnTo>
                    <a:pt x="17855" y="12542"/>
                  </a:lnTo>
                  <a:lnTo>
                    <a:pt x="27851" y="8049"/>
                  </a:lnTo>
                  <a:lnTo>
                    <a:pt x="38831" y="4173"/>
                  </a:lnTo>
                  <a:lnTo>
                    <a:pt x="50643" y="1456"/>
                  </a:lnTo>
                  <a:lnTo>
                    <a:pt x="63097" y="102"/>
                  </a:lnTo>
                  <a:lnTo>
                    <a:pt x="75861" y="0"/>
                  </a:lnTo>
                  <a:lnTo>
                    <a:pt x="88494" y="918"/>
                  </a:lnTo>
                  <a:lnTo>
                    <a:pt x="100758" y="2612"/>
                  </a:lnTo>
                  <a:lnTo>
                    <a:pt x="112448" y="5036"/>
                  </a:lnTo>
                  <a:lnTo>
                    <a:pt x="123305" y="8332"/>
                  </a:lnTo>
                  <a:lnTo>
                    <a:pt x="133257" y="12510"/>
                  </a:lnTo>
                  <a:lnTo>
                    <a:pt x="141753" y="17449"/>
                  </a:lnTo>
                  <a:lnTo>
                    <a:pt x="147725" y="22989"/>
                  </a:lnTo>
                  <a:lnTo>
                    <a:pt x="150808" y="28976"/>
                  </a:lnTo>
                  <a:lnTo>
                    <a:pt x="151098" y="35284"/>
                  </a:lnTo>
                  <a:lnTo>
                    <a:pt x="148791" y="41817"/>
                  </a:lnTo>
                  <a:lnTo>
                    <a:pt x="144278" y="48503"/>
                  </a:lnTo>
                  <a:lnTo>
                    <a:pt x="138032" y="55127"/>
                  </a:lnTo>
                  <a:lnTo>
                    <a:pt x="130493" y="61348"/>
                  </a:lnTo>
                  <a:lnTo>
                    <a:pt x="122025" y="67018"/>
                  </a:lnTo>
                  <a:lnTo>
                    <a:pt x="112904" y="72317"/>
                  </a:lnTo>
                  <a:lnTo>
                    <a:pt x="103329" y="77643"/>
                  </a:lnTo>
                  <a:lnTo>
                    <a:pt x="93445" y="83229"/>
                  </a:lnTo>
                  <a:lnTo>
                    <a:pt x="83350" y="89135"/>
                  </a:lnTo>
                  <a:lnTo>
                    <a:pt x="73112" y="95333"/>
                  </a:lnTo>
                  <a:lnTo>
                    <a:pt x="62797" y="101770"/>
                  </a:lnTo>
                  <a:lnTo>
                    <a:pt x="53090" y="108550"/>
                  </a:lnTo>
                  <a:lnTo>
                    <a:pt x="45242" y="115934"/>
                  </a:lnTo>
                  <a:lnTo>
                    <a:pt x="39789" y="124008"/>
                  </a:lnTo>
                  <a:lnTo>
                    <a:pt x="36775" y="132549"/>
                  </a:lnTo>
                  <a:lnTo>
                    <a:pt x="36106" y="141127"/>
                  </a:lnTo>
                  <a:lnTo>
                    <a:pt x="37472" y="149484"/>
                  </a:lnTo>
                  <a:lnTo>
                    <a:pt x="40529" y="157439"/>
                  </a:lnTo>
                  <a:lnTo>
                    <a:pt x="45512" y="165687"/>
                  </a:lnTo>
                  <a:lnTo>
                    <a:pt x="55088" y="176067"/>
                  </a:lnTo>
                  <a:lnTo>
                    <a:pt x="73699" y="191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00538" y="403241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018746" y="3660702"/>
              <a:ext cx="224032" cy="409623"/>
            </a:xfrm>
            <a:custGeom>
              <a:avLst/>
              <a:gdLst/>
              <a:ahLst/>
              <a:cxnLst/>
              <a:rect l="0" t="0" r="0" b="0"/>
              <a:pathLst>
                <a:path w="224032" h="409623">
                  <a:moveTo>
                    <a:pt x="224031" y="140085"/>
                  </a:moveTo>
                  <a:lnTo>
                    <a:pt x="218163" y="145953"/>
                  </a:lnTo>
                  <a:lnTo>
                    <a:pt x="212599" y="151518"/>
                  </a:lnTo>
                  <a:lnTo>
                    <a:pt x="206799" y="157317"/>
                  </a:lnTo>
                  <a:lnTo>
                    <a:pt x="200719" y="163397"/>
                  </a:lnTo>
                  <a:lnTo>
                    <a:pt x="194389" y="169727"/>
                  </a:lnTo>
                  <a:lnTo>
                    <a:pt x="187866" y="176260"/>
                  </a:lnTo>
                  <a:lnTo>
                    <a:pt x="181362" y="183109"/>
                  </a:lnTo>
                  <a:lnTo>
                    <a:pt x="175228" y="190540"/>
                  </a:lnTo>
                  <a:lnTo>
                    <a:pt x="169619" y="198650"/>
                  </a:lnTo>
                  <a:lnTo>
                    <a:pt x="164362" y="207385"/>
                  </a:lnTo>
                  <a:lnTo>
                    <a:pt x="159066" y="216627"/>
                  </a:lnTo>
                  <a:lnTo>
                    <a:pt x="153499" y="226257"/>
                  </a:lnTo>
                  <a:lnTo>
                    <a:pt x="147607" y="236334"/>
                  </a:lnTo>
                  <a:lnTo>
                    <a:pt x="141418" y="247083"/>
                  </a:lnTo>
                  <a:lnTo>
                    <a:pt x="134996" y="258570"/>
                  </a:lnTo>
                  <a:lnTo>
                    <a:pt x="128565" y="270555"/>
                  </a:lnTo>
                  <a:lnTo>
                    <a:pt x="122480" y="282599"/>
                  </a:lnTo>
                  <a:lnTo>
                    <a:pt x="116910" y="294442"/>
                  </a:lnTo>
                  <a:lnTo>
                    <a:pt x="111850" y="306003"/>
                  </a:lnTo>
                  <a:lnTo>
                    <a:pt x="107217" y="317300"/>
                  </a:lnTo>
                  <a:lnTo>
                    <a:pt x="102918" y="328385"/>
                  </a:lnTo>
                  <a:lnTo>
                    <a:pt x="99031" y="339473"/>
                  </a:lnTo>
                  <a:lnTo>
                    <a:pt x="95792" y="350918"/>
                  </a:lnTo>
                  <a:lnTo>
                    <a:pt x="93292" y="362869"/>
                  </a:lnTo>
                  <a:lnTo>
                    <a:pt x="91953" y="374829"/>
                  </a:lnTo>
                  <a:lnTo>
                    <a:pt x="92568" y="385793"/>
                  </a:lnTo>
                  <a:lnTo>
                    <a:pt x="95390" y="395260"/>
                  </a:lnTo>
                  <a:lnTo>
                    <a:pt x="100050" y="402751"/>
                  </a:lnTo>
                  <a:lnTo>
                    <a:pt x="105851" y="407575"/>
                  </a:lnTo>
                  <a:lnTo>
                    <a:pt x="112271" y="409622"/>
                  </a:lnTo>
                  <a:lnTo>
                    <a:pt x="119171" y="409080"/>
                  </a:lnTo>
                  <a:lnTo>
                    <a:pt x="126700" y="406149"/>
                  </a:lnTo>
                  <a:lnTo>
                    <a:pt x="134904" y="401189"/>
                  </a:lnTo>
                  <a:lnTo>
                    <a:pt x="143547" y="394796"/>
                  </a:lnTo>
                  <a:lnTo>
                    <a:pt x="152202" y="387685"/>
                  </a:lnTo>
                  <a:lnTo>
                    <a:pt x="160619" y="380319"/>
                  </a:lnTo>
                  <a:lnTo>
                    <a:pt x="168729" y="372919"/>
                  </a:lnTo>
                  <a:lnTo>
                    <a:pt x="176556" y="365572"/>
                  </a:lnTo>
                  <a:lnTo>
                    <a:pt x="184148" y="358292"/>
                  </a:lnTo>
                  <a:lnTo>
                    <a:pt x="191400" y="350910"/>
                  </a:lnTo>
                  <a:lnTo>
                    <a:pt x="198051" y="343108"/>
                  </a:lnTo>
                  <a:lnTo>
                    <a:pt x="203999" y="334741"/>
                  </a:lnTo>
                  <a:lnTo>
                    <a:pt x="208977" y="325831"/>
                  </a:lnTo>
                  <a:lnTo>
                    <a:pt x="212490" y="316471"/>
                  </a:lnTo>
                  <a:lnTo>
                    <a:pt x="214396" y="306770"/>
                  </a:lnTo>
                  <a:lnTo>
                    <a:pt x="214540" y="296985"/>
                  </a:lnTo>
                  <a:lnTo>
                    <a:pt x="212592" y="287497"/>
                  </a:lnTo>
                  <a:lnTo>
                    <a:pt x="208576" y="278492"/>
                  </a:lnTo>
                  <a:lnTo>
                    <a:pt x="202796" y="270141"/>
                  </a:lnTo>
                  <a:lnTo>
                    <a:pt x="195637" y="262679"/>
                  </a:lnTo>
                  <a:lnTo>
                    <a:pt x="187456" y="256141"/>
                  </a:lnTo>
                  <a:lnTo>
                    <a:pt x="178542" y="250411"/>
                  </a:lnTo>
                  <a:lnTo>
                    <a:pt x="169115" y="245321"/>
                  </a:lnTo>
                  <a:lnTo>
                    <a:pt x="159332" y="240702"/>
                  </a:lnTo>
                  <a:lnTo>
                    <a:pt x="149307" y="236258"/>
                  </a:lnTo>
                  <a:lnTo>
                    <a:pt x="139118" y="231581"/>
                  </a:lnTo>
                  <a:lnTo>
                    <a:pt x="128816" y="226470"/>
                  </a:lnTo>
                  <a:lnTo>
                    <a:pt x="118440" y="221070"/>
                  </a:lnTo>
                  <a:lnTo>
                    <a:pt x="108013" y="215753"/>
                  </a:lnTo>
                  <a:lnTo>
                    <a:pt x="97552" y="210729"/>
                  </a:lnTo>
                  <a:lnTo>
                    <a:pt x="87069" y="205881"/>
                  </a:lnTo>
                  <a:lnTo>
                    <a:pt x="76571" y="200868"/>
                  </a:lnTo>
                  <a:lnTo>
                    <a:pt x="66063" y="195494"/>
                  </a:lnTo>
                  <a:lnTo>
                    <a:pt x="55548" y="189733"/>
                  </a:lnTo>
                  <a:lnTo>
                    <a:pt x="45029" y="183633"/>
                  </a:lnTo>
                  <a:lnTo>
                    <a:pt x="34519" y="177253"/>
                  </a:lnTo>
                  <a:lnTo>
                    <a:pt x="24513" y="170171"/>
                  </a:lnTo>
                  <a:lnTo>
                    <a:pt x="15933" y="161520"/>
                  </a:lnTo>
                  <a:lnTo>
                    <a:pt x="9170" y="150964"/>
                  </a:lnTo>
                  <a:lnTo>
                    <a:pt x="4292" y="138959"/>
                  </a:lnTo>
                  <a:lnTo>
                    <a:pt x="1302" y="126445"/>
                  </a:lnTo>
                  <a:lnTo>
                    <a:pt x="0" y="114030"/>
                  </a:lnTo>
                  <a:lnTo>
                    <a:pt x="226" y="101951"/>
                  </a:lnTo>
                  <a:lnTo>
                    <a:pt x="1956" y="90241"/>
                  </a:lnTo>
                  <a:lnTo>
                    <a:pt x="5039" y="78856"/>
                  </a:lnTo>
                  <a:lnTo>
                    <a:pt x="9224" y="67889"/>
                  </a:lnTo>
                  <a:lnTo>
                    <a:pt x="14249" y="57584"/>
                  </a:lnTo>
                  <a:lnTo>
                    <a:pt x="19895" y="48017"/>
                  </a:lnTo>
                  <a:lnTo>
                    <a:pt x="26313" y="39115"/>
                  </a:lnTo>
                  <a:lnTo>
                    <a:pt x="33985" y="30749"/>
                  </a:lnTo>
                  <a:lnTo>
                    <a:pt x="43075" y="22794"/>
                  </a:lnTo>
                  <a:lnTo>
                    <a:pt x="53451" y="15469"/>
                  </a:lnTo>
                  <a:lnTo>
                    <a:pt x="64866" y="9300"/>
                  </a:lnTo>
                  <a:lnTo>
                    <a:pt x="77065" y="4494"/>
                  </a:lnTo>
                  <a:lnTo>
                    <a:pt x="89832" y="1267"/>
                  </a:lnTo>
                  <a:lnTo>
                    <a:pt x="103001" y="0"/>
                  </a:lnTo>
                  <a:lnTo>
                    <a:pt x="116439" y="711"/>
                  </a:lnTo>
                  <a:lnTo>
                    <a:pt x="129733" y="3291"/>
                  </a:lnTo>
                  <a:lnTo>
                    <a:pt x="142206" y="7681"/>
                  </a:lnTo>
                  <a:lnTo>
                    <a:pt x="153552" y="13668"/>
                  </a:lnTo>
                  <a:lnTo>
                    <a:pt x="163645" y="20939"/>
                  </a:lnTo>
                  <a:lnTo>
                    <a:pt x="172361" y="29181"/>
                  </a:lnTo>
                  <a:lnTo>
                    <a:pt x="179775" y="38133"/>
                  </a:lnTo>
                  <a:lnTo>
                    <a:pt x="185942" y="47752"/>
                  </a:lnTo>
                  <a:lnTo>
                    <a:pt x="190802" y="58194"/>
                  </a:lnTo>
                  <a:lnTo>
                    <a:pt x="194438" y="69479"/>
                  </a:lnTo>
                  <a:lnTo>
                    <a:pt x="196729" y="81498"/>
                  </a:lnTo>
                  <a:lnTo>
                    <a:pt x="197294" y="94098"/>
                  </a:lnTo>
                  <a:lnTo>
                    <a:pt x="196089" y="107123"/>
                  </a:lnTo>
                  <a:lnTo>
                    <a:pt x="193656" y="120228"/>
                  </a:lnTo>
                  <a:lnTo>
                    <a:pt x="190704" y="134383"/>
                  </a:lnTo>
                  <a:lnTo>
                    <a:pt x="186976" y="153061"/>
                  </a:lnTo>
                  <a:lnTo>
                    <a:pt x="181917" y="1821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53222" y="4211399"/>
              <a:ext cx="568540" cy="52643"/>
            </a:xfrm>
            <a:custGeom>
              <a:avLst/>
              <a:gdLst/>
              <a:ahLst/>
              <a:cxnLst/>
              <a:rect l="0" t="0" r="0" b="0"/>
              <a:pathLst>
                <a:path w="568540" h="52643">
                  <a:moveTo>
                    <a:pt x="568539" y="0"/>
                  </a:moveTo>
                  <a:lnTo>
                    <a:pt x="559604" y="2867"/>
                  </a:lnTo>
                  <a:lnTo>
                    <a:pt x="549977" y="5008"/>
                  </a:lnTo>
                  <a:lnTo>
                    <a:pt x="538690" y="6616"/>
                  </a:lnTo>
                  <a:lnTo>
                    <a:pt x="526022" y="7969"/>
                  </a:lnTo>
                  <a:lnTo>
                    <a:pt x="512543" y="9467"/>
                  </a:lnTo>
                  <a:lnTo>
                    <a:pt x="498667" y="11313"/>
                  </a:lnTo>
                  <a:lnTo>
                    <a:pt x="484458" y="13380"/>
                  </a:lnTo>
                  <a:lnTo>
                    <a:pt x="469718" y="15312"/>
                  </a:lnTo>
                  <a:lnTo>
                    <a:pt x="454364" y="16913"/>
                  </a:lnTo>
                  <a:lnTo>
                    <a:pt x="438444" y="18309"/>
                  </a:lnTo>
                  <a:lnTo>
                    <a:pt x="422066" y="19853"/>
                  </a:lnTo>
                  <a:lnTo>
                    <a:pt x="405334" y="21740"/>
                  </a:lnTo>
                  <a:lnTo>
                    <a:pt x="388182" y="23837"/>
                  </a:lnTo>
                  <a:lnTo>
                    <a:pt x="370375" y="25791"/>
                  </a:lnTo>
                  <a:lnTo>
                    <a:pt x="351852" y="27407"/>
                  </a:lnTo>
                  <a:lnTo>
                    <a:pt x="333176" y="28814"/>
                  </a:lnTo>
                  <a:lnTo>
                    <a:pt x="315397" y="30366"/>
                  </a:lnTo>
                  <a:lnTo>
                    <a:pt x="299020" y="32258"/>
                  </a:lnTo>
                  <a:lnTo>
                    <a:pt x="283567" y="34359"/>
                  </a:lnTo>
                  <a:lnTo>
                    <a:pt x="267896" y="36315"/>
                  </a:lnTo>
                  <a:lnTo>
                    <a:pt x="251347" y="37928"/>
                  </a:lnTo>
                  <a:lnTo>
                    <a:pt x="233770" y="39164"/>
                  </a:lnTo>
                  <a:lnTo>
                    <a:pt x="215274" y="40068"/>
                  </a:lnTo>
                  <a:lnTo>
                    <a:pt x="196056" y="40715"/>
                  </a:lnTo>
                  <a:lnTo>
                    <a:pt x="176794" y="41337"/>
                  </a:lnTo>
                  <a:lnTo>
                    <a:pt x="158561" y="42294"/>
                  </a:lnTo>
                  <a:lnTo>
                    <a:pt x="141856" y="43753"/>
                  </a:lnTo>
                  <a:lnTo>
                    <a:pt x="126337" y="45548"/>
                  </a:lnTo>
                  <a:lnTo>
                    <a:pt x="111148" y="47292"/>
                  </a:lnTo>
                  <a:lnTo>
                    <a:pt x="95747" y="48760"/>
                  </a:lnTo>
                  <a:lnTo>
                    <a:pt x="80120" y="49899"/>
                  </a:lnTo>
                  <a:lnTo>
                    <a:pt x="62774" y="50861"/>
                  </a:lnTo>
                  <a:lnTo>
                    <a:pt x="38822" y="5172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032207" y="4453554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10524" y="8674"/>
                  </a:lnTo>
                  <a:lnTo>
                    <a:pt x="10351" y="21022"/>
                  </a:lnTo>
                  <a:lnTo>
                    <a:pt x="9703" y="35199"/>
                  </a:lnTo>
                  <a:lnTo>
                    <a:pt x="8454" y="50463"/>
                  </a:lnTo>
                  <a:lnTo>
                    <a:pt x="6802" y="66448"/>
                  </a:lnTo>
                  <a:lnTo>
                    <a:pt x="5153" y="82930"/>
                  </a:lnTo>
                  <a:lnTo>
                    <a:pt x="3750" y="99749"/>
                  </a:lnTo>
                  <a:lnTo>
                    <a:pt x="2657" y="116634"/>
                  </a:lnTo>
                  <a:lnTo>
                    <a:pt x="1849" y="133204"/>
                  </a:lnTo>
                  <a:lnTo>
                    <a:pt x="1271" y="149277"/>
                  </a:lnTo>
                  <a:lnTo>
                    <a:pt x="867" y="164851"/>
                  </a:lnTo>
                  <a:lnTo>
                    <a:pt x="587" y="180003"/>
                  </a:lnTo>
                  <a:lnTo>
                    <a:pt x="396" y="194814"/>
                  </a:lnTo>
                  <a:lnTo>
                    <a:pt x="266" y="208959"/>
                  </a:lnTo>
                  <a:lnTo>
                    <a:pt x="164" y="223195"/>
                  </a:lnTo>
                  <a:lnTo>
                    <a:pt x="80" y="239895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134204" y="4389466"/>
              <a:ext cx="371786" cy="432587"/>
            </a:xfrm>
            <a:custGeom>
              <a:avLst/>
              <a:gdLst/>
              <a:ahLst/>
              <a:cxnLst/>
              <a:rect l="0" t="0" r="0" b="0"/>
              <a:pathLst>
                <a:path w="371786" h="432587">
                  <a:moveTo>
                    <a:pt x="34873" y="21974"/>
                  </a:moveTo>
                  <a:lnTo>
                    <a:pt x="31873" y="33575"/>
                  </a:lnTo>
                  <a:lnTo>
                    <a:pt x="28450" y="43424"/>
                  </a:lnTo>
                  <a:lnTo>
                    <a:pt x="24275" y="52350"/>
                  </a:lnTo>
                  <a:lnTo>
                    <a:pt x="20175" y="57882"/>
                  </a:lnTo>
                  <a:lnTo>
                    <a:pt x="17646" y="57390"/>
                  </a:lnTo>
                  <a:lnTo>
                    <a:pt x="17119" y="52988"/>
                  </a:lnTo>
                  <a:lnTo>
                    <a:pt x="18268" y="46493"/>
                  </a:lnTo>
                  <a:lnTo>
                    <a:pt x="20858" y="39100"/>
                  </a:lnTo>
                  <a:lnTo>
                    <a:pt x="24650" y="31448"/>
                  </a:lnTo>
                  <a:lnTo>
                    <a:pt x="29545" y="23980"/>
                  </a:lnTo>
                  <a:lnTo>
                    <a:pt x="35608" y="17096"/>
                  </a:lnTo>
                  <a:lnTo>
                    <a:pt x="42780" y="10949"/>
                  </a:lnTo>
                  <a:lnTo>
                    <a:pt x="51043" y="5816"/>
                  </a:lnTo>
                  <a:lnTo>
                    <a:pt x="60496" y="2189"/>
                  </a:lnTo>
                  <a:lnTo>
                    <a:pt x="71070" y="201"/>
                  </a:lnTo>
                  <a:lnTo>
                    <a:pt x="82254" y="0"/>
                  </a:lnTo>
                  <a:lnTo>
                    <a:pt x="93222" y="1910"/>
                  </a:lnTo>
                  <a:lnTo>
                    <a:pt x="103516" y="5899"/>
                  </a:lnTo>
                  <a:lnTo>
                    <a:pt x="112883" y="11661"/>
                  </a:lnTo>
                  <a:lnTo>
                    <a:pt x="121102" y="18808"/>
                  </a:lnTo>
                  <a:lnTo>
                    <a:pt x="128184" y="26986"/>
                  </a:lnTo>
                  <a:lnTo>
                    <a:pt x="134296" y="36066"/>
                  </a:lnTo>
                  <a:lnTo>
                    <a:pt x="139651" y="46138"/>
                  </a:lnTo>
                  <a:lnTo>
                    <a:pt x="144441" y="57171"/>
                  </a:lnTo>
                  <a:lnTo>
                    <a:pt x="148662" y="69021"/>
                  </a:lnTo>
                  <a:lnTo>
                    <a:pt x="152126" y="81506"/>
                  </a:lnTo>
                  <a:lnTo>
                    <a:pt x="154796" y="94466"/>
                  </a:lnTo>
                  <a:lnTo>
                    <a:pt x="156928" y="107934"/>
                  </a:lnTo>
                  <a:lnTo>
                    <a:pt x="158975" y="122113"/>
                  </a:lnTo>
                  <a:lnTo>
                    <a:pt x="161196" y="137051"/>
                  </a:lnTo>
                  <a:lnTo>
                    <a:pt x="163350" y="152337"/>
                  </a:lnTo>
                  <a:lnTo>
                    <a:pt x="164811" y="167219"/>
                  </a:lnTo>
                  <a:lnTo>
                    <a:pt x="165278" y="181311"/>
                  </a:lnTo>
                  <a:lnTo>
                    <a:pt x="164929" y="194892"/>
                  </a:lnTo>
                  <a:lnTo>
                    <a:pt x="164231" y="208691"/>
                  </a:lnTo>
                  <a:lnTo>
                    <a:pt x="163497" y="223122"/>
                  </a:lnTo>
                  <a:lnTo>
                    <a:pt x="162700" y="238104"/>
                  </a:lnTo>
                  <a:lnTo>
                    <a:pt x="161566" y="253248"/>
                  </a:lnTo>
                  <a:lnTo>
                    <a:pt x="159955" y="268288"/>
                  </a:lnTo>
                  <a:lnTo>
                    <a:pt x="157873" y="282965"/>
                  </a:lnTo>
                  <a:lnTo>
                    <a:pt x="155397" y="296966"/>
                  </a:lnTo>
                  <a:lnTo>
                    <a:pt x="152613" y="310194"/>
                  </a:lnTo>
                  <a:lnTo>
                    <a:pt x="149438" y="322719"/>
                  </a:lnTo>
                  <a:lnTo>
                    <a:pt x="145627" y="334678"/>
                  </a:lnTo>
                  <a:lnTo>
                    <a:pt x="141101" y="346209"/>
                  </a:lnTo>
                  <a:lnTo>
                    <a:pt x="135927" y="357430"/>
                  </a:lnTo>
                  <a:lnTo>
                    <a:pt x="130228" y="368432"/>
                  </a:lnTo>
                  <a:lnTo>
                    <a:pt x="124131" y="379278"/>
                  </a:lnTo>
                  <a:lnTo>
                    <a:pt x="117579" y="389851"/>
                  </a:lnTo>
                  <a:lnTo>
                    <a:pt x="110349" y="399877"/>
                  </a:lnTo>
                  <a:lnTo>
                    <a:pt x="102369" y="409237"/>
                  </a:lnTo>
                  <a:lnTo>
                    <a:pt x="93553" y="417488"/>
                  </a:lnTo>
                  <a:lnTo>
                    <a:pt x="83724" y="423819"/>
                  </a:lnTo>
                  <a:lnTo>
                    <a:pt x="72896" y="427957"/>
                  </a:lnTo>
                  <a:lnTo>
                    <a:pt x="61539" y="429937"/>
                  </a:lnTo>
                  <a:lnTo>
                    <a:pt x="50457" y="429837"/>
                  </a:lnTo>
                  <a:lnTo>
                    <a:pt x="40091" y="427909"/>
                  </a:lnTo>
                  <a:lnTo>
                    <a:pt x="30845" y="424194"/>
                  </a:lnTo>
                  <a:lnTo>
                    <a:pt x="23239" y="418436"/>
                  </a:lnTo>
                  <a:lnTo>
                    <a:pt x="17383" y="410681"/>
                  </a:lnTo>
                  <a:lnTo>
                    <a:pt x="12908" y="401392"/>
                  </a:lnTo>
                  <a:lnTo>
                    <a:pt x="9191" y="391248"/>
                  </a:lnTo>
                  <a:lnTo>
                    <a:pt x="5801" y="380725"/>
                  </a:lnTo>
                  <a:lnTo>
                    <a:pt x="2841" y="370069"/>
                  </a:lnTo>
                  <a:lnTo>
                    <a:pt x="830" y="359387"/>
                  </a:lnTo>
                  <a:lnTo>
                    <a:pt x="0" y="348729"/>
                  </a:lnTo>
                  <a:lnTo>
                    <a:pt x="442" y="338267"/>
                  </a:lnTo>
                  <a:lnTo>
                    <a:pt x="2267" y="328308"/>
                  </a:lnTo>
                  <a:lnTo>
                    <a:pt x="5394" y="318976"/>
                  </a:lnTo>
                  <a:lnTo>
                    <a:pt x="9765" y="310233"/>
                  </a:lnTo>
                  <a:lnTo>
                    <a:pt x="15442" y="301973"/>
                  </a:lnTo>
                  <a:lnTo>
                    <a:pt x="22336" y="294092"/>
                  </a:lnTo>
                  <a:lnTo>
                    <a:pt x="30404" y="286814"/>
                  </a:lnTo>
                  <a:lnTo>
                    <a:pt x="39722" y="280678"/>
                  </a:lnTo>
                  <a:lnTo>
                    <a:pt x="50208" y="275889"/>
                  </a:lnTo>
                  <a:lnTo>
                    <a:pt x="61503" y="272504"/>
                  </a:lnTo>
                  <a:lnTo>
                    <a:pt x="73077" y="270599"/>
                  </a:lnTo>
                  <a:lnTo>
                    <a:pt x="84604" y="270063"/>
                  </a:lnTo>
                  <a:lnTo>
                    <a:pt x="96123" y="270822"/>
                  </a:lnTo>
                  <a:lnTo>
                    <a:pt x="107923" y="272917"/>
                  </a:lnTo>
                  <a:lnTo>
                    <a:pt x="120155" y="276250"/>
                  </a:lnTo>
                  <a:lnTo>
                    <a:pt x="132657" y="280604"/>
                  </a:lnTo>
                  <a:lnTo>
                    <a:pt x="145058" y="285743"/>
                  </a:lnTo>
                  <a:lnTo>
                    <a:pt x="157148" y="291461"/>
                  </a:lnTo>
                  <a:lnTo>
                    <a:pt x="169047" y="297757"/>
                  </a:lnTo>
                  <a:lnTo>
                    <a:pt x="181103" y="304816"/>
                  </a:lnTo>
                  <a:lnTo>
                    <a:pt x="193511" y="312675"/>
                  </a:lnTo>
                  <a:lnTo>
                    <a:pt x="206302" y="321242"/>
                  </a:lnTo>
                  <a:lnTo>
                    <a:pt x="219428" y="330370"/>
                  </a:lnTo>
                  <a:lnTo>
                    <a:pt x="232814" y="339911"/>
                  </a:lnTo>
                  <a:lnTo>
                    <a:pt x="246227" y="349419"/>
                  </a:lnTo>
                  <a:lnTo>
                    <a:pt x="259306" y="358189"/>
                  </a:lnTo>
                  <a:lnTo>
                    <a:pt x="271874" y="365903"/>
                  </a:lnTo>
                  <a:lnTo>
                    <a:pt x="283770" y="372742"/>
                  </a:lnTo>
                  <a:lnTo>
                    <a:pt x="294766" y="379184"/>
                  </a:lnTo>
                  <a:lnTo>
                    <a:pt x="304834" y="385558"/>
                  </a:lnTo>
                  <a:lnTo>
                    <a:pt x="314257" y="392011"/>
                  </a:lnTo>
                  <a:lnTo>
                    <a:pt x="323513" y="398585"/>
                  </a:lnTo>
                  <a:lnTo>
                    <a:pt x="332881" y="405263"/>
                  </a:lnTo>
                  <a:lnTo>
                    <a:pt x="342006" y="411722"/>
                  </a:lnTo>
                  <a:lnTo>
                    <a:pt x="350888" y="417979"/>
                  </a:lnTo>
                  <a:lnTo>
                    <a:pt x="360313" y="424583"/>
                  </a:lnTo>
                  <a:lnTo>
                    <a:pt x="371785" y="432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4" name="Straight Connector 83"/>
          <p:cNvCxnSpPr/>
          <p:nvPr/>
        </p:nvCxnSpPr>
        <p:spPr>
          <a:xfrm flipH="1">
            <a:off x="252729" y="3116452"/>
            <a:ext cx="958088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101"/>
          <p:cNvGrpSpPr/>
          <p:nvPr/>
        </p:nvGrpSpPr>
        <p:grpSpPr>
          <a:xfrm>
            <a:off x="5157706" y="3659393"/>
            <a:ext cx="1727932" cy="1353878"/>
            <a:chOff x="5157706" y="3659393"/>
            <a:chExt cx="1727932" cy="1353878"/>
          </a:xfrm>
        </p:grpSpPr>
        <p:sp>
          <p:nvSpPr>
            <p:cNvPr id="85" name="Freeform 84"/>
            <p:cNvSpPr/>
            <p:nvPr/>
          </p:nvSpPr>
          <p:spPr>
            <a:xfrm>
              <a:off x="5157706" y="3659393"/>
              <a:ext cx="174816" cy="404608"/>
            </a:xfrm>
            <a:custGeom>
              <a:avLst/>
              <a:gdLst/>
              <a:ahLst/>
              <a:cxnLst/>
              <a:rect l="0" t="0" r="0" b="0"/>
              <a:pathLst>
                <a:path w="174816" h="404608">
                  <a:moveTo>
                    <a:pt x="159185" y="109809"/>
                  </a:moveTo>
                  <a:lnTo>
                    <a:pt x="164919" y="100940"/>
                  </a:lnTo>
                  <a:lnTo>
                    <a:pt x="169203" y="91953"/>
                  </a:lnTo>
                  <a:lnTo>
                    <a:pt x="172400" y="81968"/>
                  </a:lnTo>
                  <a:lnTo>
                    <a:pt x="174415" y="71332"/>
                  </a:lnTo>
                  <a:lnTo>
                    <a:pt x="174815" y="60817"/>
                  </a:lnTo>
                  <a:lnTo>
                    <a:pt x="173504" y="50866"/>
                  </a:lnTo>
                  <a:lnTo>
                    <a:pt x="170681" y="41579"/>
                  </a:lnTo>
                  <a:lnTo>
                    <a:pt x="166656" y="32891"/>
                  </a:lnTo>
                  <a:lnTo>
                    <a:pt x="161722" y="24691"/>
                  </a:lnTo>
                  <a:lnTo>
                    <a:pt x="155802" y="17184"/>
                  </a:lnTo>
                  <a:lnTo>
                    <a:pt x="148472" y="10888"/>
                  </a:lnTo>
                  <a:lnTo>
                    <a:pt x="139621" y="5989"/>
                  </a:lnTo>
                  <a:lnTo>
                    <a:pt x="129576" y="2527"/>
                  </a:lnTo>
                  <a:lnTo>
                    <a:pt x="118916" y="570"/>
                  </a:lnTo>
                  <a:lnTo>
                    <a:pt x="108047" y="0"/>
                  </a:lnTo>
                  <a:lnTo>
                    <a:pt x="97326" y="734"/>
                  </a:lnTo>
                  <a:lnTo>
                    <a:pt x="87135" y="2815"/>
                  </a:lnTo>
                  <a:lnTo>
                    <a:pt x="77618" y="6137"/>
                  </a:lnTo>
                  <a:lnTo>
                    <a:pt x="68737" y="10484"/>
                  </a:lnTo>
                  <a:lnTo>
                    <a:pt x="60378" y="15618"/>
                  </a:lnTo>
                  <a:lnTo>
                    <a:pt x="52417" y="21333"/>
                  </a:lnTo>
                  <a:lnTo>
                    <a:pt x="44746" y="27628"/>
                  </a:lnTo>
                  <a:lnTo>
                    <a:pt x="37280" y="34684"/>
                  </a:lnTo>
                  <a:lnTo>
                    <a:pt x="29962" y="42547"/>
                  </a:lnTo>
                  <a:lnTo>
                    <a:pt x="22911" y="51285"/>
                  </a:lnTo>
                  <a:lnTo>
                    <a:pt x="16402" y="61062"/>
                  </a:lnTo>
                  <a:lnTo>
                    <a:pt x="10552" y="71864"/>
                  </a:lnTo>
                  <a:lnTo>
                    <a:pt x="5642" y="83543"/>
                  </a:lnTo>
                  <a:lnTo>
                    <a:pt x="2174" y="95907"/>
                  </a:lnTo>
                  <a:lnTo>
                    <a:pt x="295" y="108770"/>
                  </a:lnTo>
                  <a:lnTo>
                    <a:pt x="0" y="121659"/>
                  </a:lnTo>
                  <a:lnTo>
                    <a:pt x="1313" y="133854"/>
                  </a:lnTo>
                  <a:lnTo>
                    <a:pt x="4095" y="145001"/>
                  </a:lnTo>
                  <a:lnTo>
                    <a:pt x="8401" y="154619"/>
                  </a:lnTo>
                  <a:lnTo>
                    <a:pt x="14565" y="161951"/>
                  </a:lnTo>
                  <a:lnTo>
                    <a:pt x="22590" y="166800"/>
                  </a:lnTo>
                  <a:lnTo>
                    <a:pt x="31893" y="169276"/>
                  </a:lnTo>
                  <a:lnTo>
                    <a:pt x="41513" y="169517"/>
                  </a:lnTo>
                  <a:lnTo>
                    <a:pt x="50868" y="167831"/>
                  </a:lnTo>
                  <a:lnTo>
                    <a:pt x="59756" y="164620"/>
                  </a:lnTo>
                  <a:lnTo>
                    <a:pt x="68178" y="160264"/>
                  </a:lnTo>
                  <a:lnTo>
                    <a:pt x="76216" y="155083"/>
                  </a:lnTo>
                  <a:lnTo>
                    <a:pt x="84122" y="149321"/>
                  </a:lnTo>
                  <a:lnTo>
                    <a:pt x="92284" y="143154"/>
                  </a:lnTo>
                  <a:lnTo>
                    <a:pt x="100887" y="136707"/>
                  </a:lnTo>
                  <a:lnTo>
                    <a:pt x="109617" y="129903"/>
                  </a:lnTo>
                  <a:lnTo>
                    <a:pt x="117792" y="122496"/>
                  </a:lnTo>
                  <a:lnTo>
                    <a:pt x="125071" y="114397"/>
                  </a:lnTo>
                  <a:lnTo>
                    <a:pt x="131600" y="105670"/>
                  </a:lnTo>
                  <a:lnTo>
                    <a:pt x="137826" y="96432"/>
                  </a:lnTo>
                  <a:lnTo>
                    <a:pt x="144034" y="86884"/>
                  </a:lnTo>
                  <a:lnTo>
                    <a:pt x="149697" y="79757"/>
                  </a:lnTo>
                  <a:lnTo>
                    <a:pt x="153457" y="78248"/>
                  </a:lnTo>
                  <a:lnTo>
                    <a:pt x="154792" y="81160"/>
                  </a:lnTo>
                  <a:lnTo>
                    <a:pt x="154455" y="87233"/>
                  </a:lnTo>
                  <a:lnTo>
                    <a:pt x="153426" y="96013"/>
                  </a:lnTo>
                  <a:lnTo>
                    <a:pt x="152291" y="107098"/>
                  </a:lnTo>
                  <a:lnTo>
                    <a:pt x="151134" y="120018"/>
                  </a:lnTo>
                  <a:lnTo>
                    <a:pt x="149714" y="134320"/>
                  </a:lnTo>
                  <a:lnTo>
                    <a:pt x="147894" y="149628"/>
                  </a:lnTo>
                  <a:lnTo>
                    <a:pt x="145832" y="165813"/>
                  </a:lnTo>
                  <a:lnTo>
                    <a:pt x="143895" y="182966"/>
                  </a:lnTo>
                  <a:lnTo>
                    <a:pt x="142290" y="201048"/>
                  </a:lnTo>
                  <a:lnTo>
                    <a:pt x="140889" y="219429"/>
                  </a:lnTo>
                  <a:lnTo>
                    <a:pt x="139341" y="237009"/>
                  </a:lnTo>
                  <a:lnTo>
                    <a:pt x="137452" y="253244"/>
                  </a:lnTo>
                  <a:lnTo>
                    <a:pt x="135353" y="268263"/>
                  </a:lnTo>
                  <a:lnTo>
                    <a:pt x="133396" y="282578"/>
                  </a:lnTo>
                  <a:lnTo>
                    <a:pt x="131779" y="296576"/>
                  </a:lnTo>
                  <a:lnTo>
                    <a:pt x="130371" y="310302"/>
                  </a:lnTo>
                  <a:lnTo>
                    <a:pt x="128819" y="323540"/>
                  </a:lnTo>
                  <a:lnTo>
                    <a:pt x="126928" y="336190"/>
                  </a:lnTo>
                  <a:lnTo>
                    <a:pt x="124817" y="348226"/>
                  </a:lnTo>
                  <a:lnTo>
                    <a:pt x="122632" y="361015"/>
                  </a:lnTo>
                  <a:lnTo>
                    <a:pt x="120178" y="377918"/>
                  </a:lnTo>
                  <a:lnTo>
                    <a:pt x="117071" y="40460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85347" y="3842901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126342" y="0"/>
                  </a:moveTo>
                  <a:lnTo>
                    <a:pt x="123341" y="8802"/>
                  </a:lnTo>
                  <a:lnTo>
                    <a:pt x="119919" y="17149"/>
                  </a:lnTo>
                  <a:lnTo>
                    <a:pt x="115718" y="25847"/>
                  </a:lnTo>
                  <a:lnTo>
                    <a:pt x="110645" y="34968"/>
                  </a:lnTo>
                  <a:lnTo>
                    <a:pt x="104515" y="44463"/>
                  </a:lnTo>
                  <a:lnTo>
                    <a:pt x="97336" y="54255"/>
                  </a:lnTo>
                  <a:lnTo>
                    <a:pt x="89422" y="64269"/>
                  </a:lnTo>
                  <a:lnTo>
                    <a:pt x="81275" y="74442"/>
                  </a:lnTo>
                  <a:lnTo>
                    <a:pt x="73208" y="84724"/>
                  </a:lnTo>
                  <a:lnTo>
                    <a:pt x="65336" y="94916"/>
                  </a:lnTo>
                  <a:lnTo>
                    <a:pt x="57672" y="104685"/>
                  </a:lnTo>
                  <a:lnTo>
                    <a:pt x="50184" y="113881"/>
                  </a:lnTo>
                  <a:lnTo>
                    <a:pt x="42750" y="122418"/>
                  </a:lnTo>
                  <a:lnTo>
                    <a:pt x="34230" y="131128"/>
                  </a:lnTo>
                  <a:lnTo>
                    <a:pt x="21639" y="14189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495875" y="3842901"/>
              <a:ext cx="94758" cy="157929"/>
            </a:xfrm>
            <a:custGeom>
              <a:avLst/>
              <a:gdLst/>
              <a:ahLst/>
              <a:cxnLst/>
              <a:rect l="0" t="0" r="0" b="0"/>
              <a:pathLst>
                <a:path w="94758" h="157929">
                  <a:moveTo>
                    <a:pt x="0" y="0"/>
                  </a:moveTo>
                  <a:lnTo>
                    <a:pt x="5868" y="5935"/>
                  </a:lnTo>
                  <a:lnTo>
                    <a:pt x="11433" y="12140"/>
                  </a:lnTo>
                  <a:lnTo>
                    <a:pt x="17227" y="19235"/>
                  </a:lnTo>
                  <a:lnTo>
                    <a:pt x="23135" y="27175"/>
                  </a:lnTo>
                  <a:lnTo>
                    <a:pt x="28817" y="35822"/>
                  </a:lnTo>
                  <a:lnTo>
                    <a:pt x="34097" y="45016"/>
                  </a:lnTo>
                  <a:lnTo>
                    <a:pt x="39120" y="54616"/>
                  </a:lnTo>
                  <a:lnTo>
                    <a:pt x="44254" y="64506"/>
                  </a:lnTo>
                  <a:lnTo>
                    <a:pt x="49708" y="74599"/>
                  </a:lnTo>
                  <a:lnTo>
                    <a:pt x="55525" y="84832"/>
                  </a:lnTo>
                  <a:lnTo>
                    <a:pt x="61662" y="95162"/>
                  </a:lnTo>
                  <a:lnTo>
                    <a:pt x="68044" y="105547"/>
                  </a:lnTo>
                  <a:lnTo>
                    <a:pt x="74303" y="115705"/>
                  </a:lnTo>
                  <a:lnTo>
                    <a:pt x="80402" y="126212"/>
                  </a:lnTo>
                  <a:lnTo>
                    <a:pt x="86878" y="139106"/>
                  </a:lnTo>
                  <a:lnTo>
                    <a:pt x="94757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99728" y="3706977"/>
              <a:ext cx="159402" cy="415465"/>
            </a:xfrm>
            <a:custGeom>
              <a:avLst/>
              <a:gdLst/>
              <a:ahLst/>
              <a:cxnLst/>
              <a:rect l="0" t="0" r="0" b="0"/>
              <a:pathLst>
                <a:path w="159402" h="415465">
                  <a:moveTo>
                    <a:pt x="159401" y="104339"/>
                  </a:moveTo>
                  <a:lnTo>
                    <a:pt x="150733" y="113140"/>
                  </a:lnTo>
                  <a:lnTo>
                    <a:pt x="143667" y="121487"/>
                  </a:lnTo>
                  <a:lnTo>
                    <a:pt x="137557" y="130190"/>
                  </a:lnTo>
                  <a:lnTo>
                    <a:pt x="131983" y="139484"/>
                  </a:lnTo>
                  <a:lnTo>
                    <a:pt x="126473" y="149627"/>
                  </a:lnTo>
                  <a:lnTo>
                    <a:pt x="120761" y="160673"/>
                  </a:lnTo>
                  <a:lnTo>
                    <a:pt x="114769" y="172512"/>
                  </a:lnTo>
                  <a:lnTo>
                    <a:pt x="108512" y="184982"/>
                  </a:lnTo>
                  <a:lnTo>
                    <a:pt x="102041" y="197924"/>
                  </a:lnTo>
                  <a:lnTo>
                    <a:pt x="95406" y="211207"/>
                  </a:lnTo>
                  <a:lnTo>
                    <a:pt x="88653" y="224729"/>
                  </a:lnTo>
                  <a:lnTo>
                    <a:pt x="81820" y="238417"/>
                  </a:lnTo>
                  <a:lnTo>
                    <a:pt x="75097" y="252219"/>
                  </a:lnTo>
                  <a:lnTo>
                    <a:pt x="68810" y="266098"/>
                  </a:lnTo>
                  <a:lnTo>
                    <a:pt x="63096" y="280030"/>
                  </a:lnTo>
                  <a:lnTo>
                    <a:pt x="57767" y="293996"/>
                  </a:lnTo>
                  <a:lnTo>
                    <a:pt x="52422" y="307986"/>
                  </a:lnTo>
                  <a:lnTo>
                    <a:pt x="46831" y="321992"/>
                  </a:lnTo>
                  <a:lnTo>
                    <a:pt x="41262" y="336008"/>
                  </a:lnTo>
                  <a:lnTo>
                    <a:pt x="36356" y="350032"/>
                  </a:lnTo>
                  <a:lnTo>
                    <a:pt x="32440" y="364047"/>
                  </a:lnTo>
                  <a:lnTo>
                    <a:pt x="29999" y="377560"/>
                  </a:lnTo>
                  <a:lnTo>
                    <a:pt x="29799" y="389649"/>
                  </a:lnTo>
                  <a:lnTo>
                    <a:pt x="32045" y="399911"/>
                  </a:lnTo>
                  <a:lnTo>
                    <a:pt x="36470" y="407952"/>
                  </a:lnTo>
                  <a:lnTo>
                    <a:pt x="42637" y="413154"/>
                  </a:lnTo>
                  <a:lnTo>
                    <a:pt x="50109" y="415464"/>
                  </a:lnTo>
                  <a:lnTo>
                    <a:pt x="58359" y="415269"/>
                  </a:lnTo>
                  <a:lnTo>
                    <a:pt x="66800" y="413104"/>
                  </a:lnTo>
                  <a:lnTo>
                    <a:pt x="75094" y="409467"/>
                  </a:lnTo>
                  <a:lnTo>
                    <a:pt x="82964" y="404606"/>
                  </a:lnTo>
                  <a:lnTo>
                    <a:pt x="90104" y="398531"/>
                  </a:lnTo>
                  <a:lnTo>
                    <a:pt x="96430" y="391342"/>
                  </a:lnTo>
                  <a:lnTo>
                    <a:pt x="102187" y="383399"/>
                  </a:lnTo>
                  <a:lnTo>
                    <a:pt x="107830" y="375221"/>
                  </a:lnTo>
                  <a:lnTo>
                    <a:pt x="113623" y="367119"/>
                  </a:lnTo>
                  <a:lnTo>
                    <a:pt x="119329" y="358882"/>
                  </a:lnTo>
                  <a:lnTo>
                    <a:pt x="124330" y="349905"/>
                  </a:lnTo>
                  <a:lnTo>
                    <a:pt x="128317" y="339905"/>
                  </a:lnTo>
                  <a:lnTo>
                    <a:pt x="131146" y="329069"/>
                  </a:lnTo>
                  <a:lnTo>
                    <a:pt x="132671" y="317869"/>
                  </a:lnTo>
                  <a:lnTo>
                    <a:pt x="132946" y="306630"/>
                  </a:lnTo>
                  <a:lnTo>
                    <a:pt x="132012" y="295489"/>
                  </a:lnTo>
                  <a:lnTo>
                    <a:pt x="129797" y="284484"/>
                  </a:lnTo>
                  <a:lnTo>
                    <a:pt x="126384" y="273607"/>
                  </a:lnTo>
                  <a:lnTo>
                    <a:pt x="121977" y="262998"/>
                  </a:lnTo>
                  <a:lnTo>
                    <a:pt x="116803" y="252941"/>
                  </a:lnTo>
                  <a:lnTo>
                    <a:pt x="111065" y="243544"/>
                  </a:lnTo>
                  <a:lnTo>
                    <a:pt x="104926" y="234757"/>
                  </a:lnTo>
                  <a:lnTo>
                    <a:pt x="98505" y="226469"/>
                  </a:lnTo>
                  <a:lnTo>
                    <a:pt x="91892" y="218558"/>
                  </a:lnTo>
                  <a:lnTo>
                    <a:pt x="85146" y="210923"/>
                  </a:lnTo>
                  <a:lnTo>
                    <a:pt x="78312" y="203481"/>
                  </a:lnTo>
                  <a:lnTo>
                    <a:pt x="71415" y="196175"/>
                  </a:lnTo>
                  <a:lnTo>
                    <a:pt x="64479" y="188963"/>
                  </a:lnTo>
                  <a:lnTo>
                    <a:pt x="57515" y="181813"/>
                  </a:lnTo>
                  <a:lnTo>
                    <a:pt x="50534" y="174706"/>
                  </a:lnTo>
                  <a:lnTo>
                    <a:pt x="43539" y="167628"/>
                  </a:lnTo>
                  <a:lnTo>
                    <a:pt x="36537" y="160570"/>
                  </a:lnTo>
                  <a:lnTo>
                    <a:pt x="29533" y="153520"/>
                  </a:lnTo>
                  <a:lnTo>
                    <a:pt x="22694" y="146311"/>
                  </a:lnTo>
                  <a:lnTo>
                    <a:pt x="16328" y="138632"/>
                  </a:lnTo>
                  <a:lnTo>
                    <a:pt x="10575" y="130347"/>
                  </a:lnTo>
                  <a:lnTo>
                    <a:pt x="5729" y="121324"/>
                  </a:lnTo>
                  <a:lnTo>
                    <a:pt x="2305" y="111357"/>
                  </a:lnTo>
                  <a:lnTo>
                    <a:pt x="449" y="100431"/>
                  </a:lnTo>
                  <a:lnTo>
                    <a:pt x="0" y="88839"/>
                  </a:lnTo>
                  <a:lnTo>
                    <a:pt x="678" y="77067"/>
                  </a:lnTo>
                  <a:lnTo>
                    <a:pt x="2215" y="65419"/>
                  </a:lnTo>
                  <a:lnTo>
                    <a:pt x="4702" y="54329"/>
                  </a:lnTo>
                  <a:lnTo>
                    <a:pt x="8573" y="44415"/>
                  </a:lnTo>
                  <a:lnTo>
                    <a:pt x="13949" y="35894"/>
                  </a:lnTo>
                  <a:lnTo>
                    <a:pt x="20508" y="28495"/>
                  </a:lnTo>
                  <a:lnTo>
                    <a:pt x="27674" y="21670"/>
                  </a:lnTo>
                  <a:lnTo>
                    <a:pt x="35057" y="15048"/>
                  </a:lnTo>
                  <a:lnTo>
                    <a:pt x="42793" y="8936"/>
                  </a:lnTo>
                  <a:lnTo>
                    <a:pt x="51425" y="4189"/>
                  </a:lnTo>
                  <a:lnTo>
                    <a:pt x="61191" y="1185"/>
                  </a:lnTo>
                  <a:lnTo>
                    <a:pt x="71868" y="0"/>
                  </a:lnTo>
                  <a:lnTo>
                    <a:pt x="82960" y="649"/>
                  </a:lnTo>
                  <a:lnTo>
                    <a:pt x="94114" y="2952"/>
                  </a:lnTo>
                  <a:lnTo>
                    <a:pt x="104687" y="6922"/>
                  </a:lnTo>
                  <a:lnTo>
                    <a:pt x="113716" y="12852"/>
                  </a:lnTo>
                  <a:lnTo>
                    <a:pt x="120811" y="20723"/>
                  </a:lnTo>
                  <a:lnTo>
                    <a:pt x="125928" y="30090"/>
                  </a:lnTo>
                  <a:lnTo>
                    <a:pt x="129086" y="40286"/>
                  </a:lnTo>
                  <a:lnTo>
                    <a:pt x="130512" y="50835"/>
                  </a:lnTo>
                  <a:lnTo>
                    <a:pt x="130707" y="61236"/>
                  </a:lnTo>
                  <a:lnTo>
                    <a:pt x="130353" y="71996"/>
                  </a:lnTo>
                  <a:lnTo>
                    <a:pt x="129426" y="85172"/>
                  </a:lnTo>
                  <a:lnTo>
                    <a:pt x="127816" y="10433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59171" y="384290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5359" y="2867"/>
                  </a:lnTo>
                  <a:lnTo>
                    <a:pt x="66372" y="5009"/>
                  </a:lnTo>
                  <a:lnTo>
                    <a:pt x="56391" y="6612"/>
                  </a:lnTo>
                  <a:lnTo>
                    <a:pt x="45858" y="7795"/>
                  </a:lnTo>
                  <a:lnTo>
                    <a:pt x="34619" y="8773"/>
                  </a:lnTo>
                  <a:lnTo>
                    <a:pt x="20567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17057" y="393765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482" y="67"/>
                  </a:lnTo>
                  <a:lnTo>
                    <a:pt x="81713" y="707"/>
                  </a:lnTo>
                  <a:lnTo>
                    <a:pt x="68837" y="1999"/>
                  </a:lnTo>
                  <a:lnTo>
                    <a:pt x="55425" y="3695"/>
                  </a:lnTo>
                  <a:lnTo>
                    <a:pt x="41358" y="5545"/>
                  </a:lnTo>
                  <a:lnTo>
                    <a:pt x="24277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80269" y="3769028"/>
              <a:ext cx="202329" cy="316030"/>
            </a:xfrm>
            <a:custGeom>
              <a:avLst/>
              <a:gdLst/>
              <a:ahLst/>
              <a:cxnLst/>
              <a:rect l="0" t="0" r="0" b="0"/>
              <a:pathLst>
                <a:path w="202329" h="316030">
                  <a:moveTo>
                    <a:pt x="0" y="10702"/>
                  </a:moveTo>
                  <a:lnTo>
                    <a:pt x="11735" y="13502"/>
                  </a:lnTo>
                  <a:lnTo>
                    <a:pt x="22865" y="15004"/>
                  </a:lnTo>
                  <a:lnTo>
                    <a:pt x="34467" y="15315"/>
                  </a:lnTo>
                  <a:lnTo>
                    <a:pt x="46801" y="14808"/>
                  </a:lnTo>
                  <a:lnTo>
                    <a:pt x="60109" y="13989"/>
                  </a:lnTo>
                  <a:lnTo>
                    <a:pt x="74414" y="13169"/>
                  </a:lnTo>
                  <a:lnTo>
                    <a:pt x="89419" y="12312"/>
                  </a:lnTo>
                  <a:lnTo>
                    <a:pt x="104633" y="11137"/>
                  </a:lnTo>
                  <a:lnTo>
                    <a:pt x="119750" y="9498"/>
                  </a:lnTo>
                  <a:lnTo>
                    <a:pt x="134662" y="7398"/>
                  </a:lnTo>
                  <a:lnTo>
                    <a:pt x="149359" y="4909"/>
                  </a:lnTo>
                  <a:lnTo>
                    <a:pt x="163854" y="2144"/>
                  </a:lnTo>
                  <a:lnTo>
                    <a:pt x="177365" y="0"/>
                  </a:lnTo>
                  <a:lnTo>
                    <a:pt x="188397" y="76"/>
                  </a:lnTo>
                  <a:lnTo>
                    <a:pt x="196321" y="3067"/>
                  </a:lnTo>
                  <a:lnTo>
                    <a:pt x="200995" y="8844"/>
                  </a:lnTo>
                  <a:lnTo>
                    <a:pt x="202328" y="16923"/>
                  </a:lnTo>
                  <a:lnTo>
                    <a:pt x="200634" y="26766"/>
                  </a:lnTo>
                  <a:lnTo>
                    <a:pt x="196636" y="37896"/>
                  </a:lnTo>
                  <a:lnTo>
                    <a:pt x="191230" y="49941"/>
                  </a:lnTo>
                  <a:lnTo>
                    <a:pt x="185055" y="62615"/>
                  </a:lnTo>
                  <a:lnTo>
                    <a:pt x="178474" y="75390"/>
                  </a:lnTo>
                  <a:lnTo>
                    <a:pt x="171686" y="87514"/>
                  </a:lnTo>
                  <a:lnTo>
                    <a:pt x="164791" y="98640"/>
                  </a:lnTo>
                  <a:lnTo>
                    <a:pt x="157838" y="109094"/>
                  </a:lnTo>
                  <a:lnTo>
                    <a:pt x="150857" y="119650"/>
                  </a:lnTo>
                  <a:lnTo>
                    <a:pt x="143859" y="130748"/>
                  </a:lnTo>
                  <a:lnTo>
                    <a:pt x="136852" y="142172"/>
                  </a:lnTo>
                  <a:lnTo>
                    <a:pt x="129840" y="153242"/>
                  </a:lnTo>
                  <a:lnTo>
                    <a:pt x="122830" y="163585"/>
                  </a:lnTo>
                  <a:lnTo>
                    <a:pt x="115987" y="173310"/>
                  </a:lnTo>
                  <a:lnTo>
                    <a:pt x="109618" y="182827"/>
                  </a:lnTo>
                  <a:lnTo>
                    <a:pt x="103848" y="192413"/>
                  </a:lnTo>
                  <a:lnTo>
                    <a:pt x="98483" y="202173"/>
                  </a:lnTo>
                  <a:lnTo>
                    <a:pt x="93112" y="212119"/>
                  </a:lnTo>
                  <a:lnTo>
                    <a:pt x="87500" y="222223"/>
                  </a:lnTo>
                  <a:lnTo>
                    <a:pt x="81748" y="232452"/>
                  </a:lnTo>
                  <a:lnTo>
                    <a:pt x="76185" y="242772"/>
                  </a:lnTo>
                  <a:lnTo>
                    <a:pt x="70998" y="253152"/>
                  </a:lnTo>
                  <a:lnTo>
                    <a:pt x="66165" y="263504"/>
                  </a:lnTo>
                  <a:lnTo>
                    <a:pt x="60964" y="274905"/>
                  </a:lnTo>
                  <a:lnTo>
                    <a:pt x="53823" y="290592"/>
                  </a:lnTo>
                  <a:lnTo>
                    <a:pt x="42114" y="3160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26806" y="3768287"/>
              <a:ext cx="358832" cy="476427"/>
            </a:xfrm>
            <a:custGeom>
              <a:avLst/>
              <a:gdLst/>
              <a:ahLst/>
              <a:cxnLst/>
              <a:rect l="0" t="0" r="0" b="0"/>
              <a:pathLst>
                <a:path w="358832" h="476427">
                  <a:moveTo>
                    <a:pt x="116676" y="53557"/>
                  </a:moveTo>
                  <a:lnTo>
                    <a:pt x="110809" y="62291"/>
                  </a:lnTo>
                  <a:lnTo>
                    <a:pt x="105244" y="69998"/>
                  </a:lnTo>
                  <a:lnTo>
                    <a:pt x="99431" y="77367"/>
                  </a:lnTo>
                  <a:lnTo>
                    <a:pt x="92847" y="83375"/>
                  </a:lnTo>
                  <a:lnTo>
                    <a:pt x="85746" y="86104"/>
                  </a:lnTo>
                  <a:lnTo>
                    <a:pt x="79812" y="85241"/>
                  </a:lnTo>
                  <a:lnTo>
                    <a:pt x="75787" y="81464"/>
                  </a:lnTo>
                  <a:lnTo>
                    <a:pt x="73655" y="75567"/>
                  </a:lnTo>
                  <a:lnTo>
                    <a:pt x="73264" y="68353"/>
                  </a:lnTo>
                  <a:lnTo>
                    <a:pt x="74553" y="60594"/>
                  </a:lnTo>
                  <a:lnTo>
                    <a:pt x="77327" y="52746"/>
                  </a:lnTo>
                  <a:lnTo>
                    <a:pt x="81299" y="45000"/>
                  </a:lnTo>
                  <a:lnTo>
                    <a:pt x="86178" y="37410"/>
                  </a:lnTo>
                  <a:lnTo>
                    <a:pt x="91722" y="29971"/>
                  </a:lnTo>
                  <a:lnTo>
                    <a:pt x="97901" y="22821"/>
                  </a:lnTo>
                  <a:lnTo>
                    <a:pt x="104879" y="16236"/>
                  </a:lnTo>
                  <a:lnTo>
                    <a:pt x="112691" y="10332"/>
                  </a:lnTo>
                  <a:lnTo>
                    <a:pt x="121394" y="5383"/>
                  </a:lnTo>
                  <a:lnTo>
                    <a:pt x="131147" y="1889"/>
                  </a:lnTo>
                  <a:lnTo>
                    <a:pt x="141924" y="0"/>
                  </a:lnTo>
                  <a:lnTo>
                    <a:pt x="153247" y="38"/>
                  </a:lnTo>
                  <a:lnTo>
                    <a:pt x="164308" y="2640"/>
                  </a:lnTo>
                  <a:lnTo>
                    <a:pt x="174664" y="7908"/>
                  </a:lnTo>
                  <a:lnTo>
                    <a:pt x="184072" y="15344"/>
                  </a:lnTo>
                  <a:lnTo>
                    <a:pt x="192320" y="24152"/>
                  </a:lnTo>
                  <a:lnTo>
                    <a:pt x="199415" y="33747"/>
                  </a:lnTo>
                  <a:lnTo>
                    <a:pt x="205367" y="44100"/>
                  </a:lnTo>
                  <a:lnTo>
                    <a:pt x="210082" y="55632"/>
                  </a:lnTo>
                  <a:lnTo>
                    <a:pt x="213625" y="68499"/>
                  </a:lnTo>
                  <a:lnTo>
                    <a:pt x="216025" y="82581"/>
                  </a:lnTo>
                  <a:lnTo>
                    <a:pt x="217194" y="97643"/>
                  </a:lnTo>
                  <a:lnTo>
                    <a:pt x="217209" y="113448"/>
                  </a:lnTo>
                  <a:lnTo>
                    <a:pt x="216425" y="129790"/>
                  </a:lnTo>
                  <a:lnTo>
                    <a:pt x="215367" y="146514"/>
                  </a:lnTo>
                  <a:lnTo>
                    <a:pt x="214360" y="163492"/>
                  </a:lnTo>
                  <a:lnTo>
                    <a:pt x="213363" y="180316"/>
                  </a:lnTo>
                  <a:lnTo>
                    <a:pt x="212088" y="196312"/>
                  </a:lnTo>
                  <a:lnTo>
                    <a:pt x="210379" y="211196"/>
                  </a:lnTo>
                  <a:lnTo>
                    <a:pt x="208230" y="225496"/>
                  </a:lnTo>
                  <a:lnTo>
                    <a:pt x="205709" y="240319"/>
                  </a:lnTo>
                  <a:lnTo>
                    <a:pt x="202894" y="256258"/>
                  </a:lnTo>
                  <a:lnTo>
                    <a:pt x="199698" y="273238"/>
                  </a:lnTo>
                  <a:lnTo>
                    <a:pt x="195873" y="290795"/>
                  </a:lnTo>
                  <a:lnTo>
                    <a:pt x="191338" y="308569"/>
                  </a:lnTo>
                  <a:lnTo>
                    <a:pt x="186156" y="326217"/>
                  </a:lnTo>
                  <a:lnTo>
                    <a:pt x="180455" y="343358"/>
                  </a:lnTo>
                  <a:lnTo>
                    <a:pt x="174353" y="359844"/>
                  </a:lnTo>
                  <a:lnTo>
                    <a:pt x="167800" y="375708"/>
                  </a:lnTo>
                  <a:lnTo>
                    <a:pt x="160569" y="391061"/>
                  </a:lnTo>
                  <a:lnTo>
                    <a:pt x="152597" y="406015"/>
                  </a:lnTo>
                  <a:lnTo>
                    <a:pt x="144126" y="420348"/>
                  </a:lnTo>
                  <a:lnTo>
                    <a:pt x="135594" y="433529"/>
                  </a:lnTo>
                  <a:lnTo>
                    <a:pt x="127253" y="445349"/>
                  </a:lnTo>
                  <a:lnTo>
                    <a:pt x="118856" y="455593"/>
                  </a:lnTo>
                  <a:lnTo>
                    <a:pt x="109773" y="463877"/>
                  </a:lnTo>
                  <a:lnTo>
                    <a:pt x="99701" y="470179"/>
                  </a:lnTo>
                  <a:lnTo>
                    <a:pt x="88818" y="474445"/>
                  </a:lnTo>
                  <a:lnTo>
                    <a:pt x="77586" y="476426"/>
                  </a:lnTo>
                  <a:lnTo>
                    <a:pt x="66331" y="476204"/>
                  </a:lnTo>
                  <a:lnTo>
                    <a:pt x="55348" y="474126"/>
                  </a:lnTo>
                  <a:lnTo>
                    <a:pt x="44981" y="470606"/>
                  </a:lnTo>
                  <a:lnTo>
                    <a:pt x="35351" y="466017"/>
                  </a:lnTo>
                  <a:lnTo>
                    <a:pt x="26565" y="460498"/>
                  </a:lnTo>
                  <a:lnTo>
                    <a:pt x="18802" y="453971"/>
                  </a:lnTo>
                  <a:lnTo>
                    <a:pt x="12068" y="446472"/>
                  </a:lnTo>
                  <a:lnTo>
                    <a:pt x="6544" y="438148"/>
                  </a:lnTo>
                  <a:lnTo>
                    <a:pt x="2655" y="429182"/>
                  </a:lnTo>
                  <a:lnTo>
                    <a:pt x="490" y="419743"/>
                  </a:lnTo>
                  <a:lnTo>
                    <a:pt x="0" y="409963"/>
                  </a:lnTo>
                  <a:lnTo>
                    <a:pt x="1184" y="399945"/>
                  </a:lnTo>
                  <a:lnTo>
                    <a:pt x="3869" y="389766"/>
                  </a:lnTo>
                  <a:lnTo>
                    <a:pt x="7770" y="379643"/>
                  </a:lnTo>
                  <a:lnTo>
                    <a:pt x="12597" y="369920"/>
                  </a:lnTo>
                  <a:lnTo>
                    <a:pt x="18109" y="360755"/>
                  </a:lnTo>
                  <a:lnTo>
                    <a:pt x="24433" y="352295"/>
                  </a:lnTo>
                  <a:lnTo>
                    <a:pt x="32042" y="344759"/>
                  </a:lnTo>
                  <a:lnTo>
                    <a:pt x="41094" y="338180"/>
                  </a:lnTo>
                  <a:lnTo>
                    <a:pt x="51616" y="332762"/>
                  </a:lnTo>
                  <a:lnTo>
                    <a:pt x="63659" y="328945"/>
                  </a:lnTo>
                  <a:lnTo>
                    <a:pt x="77094" y="326827"/>
                  </a:lnTo>
                  <a:lnTo>
                    <a:pt x="91506" y="326370"/>
                  </a:lnTo>
                  <a:lnTo>
                    <a:pt x="106317" y="327576"/>
                  </a:lnTo>
                  <a:lnTo>
                    <a:pt x="121164" y="330279"/>
                  </a:lnTo>
                  <a:lnTo>
                    <a:pt x="135894" y="334364"/>
                  </a:lnTo>
                  <a:lnTo>
                    <a:pt x="150469" y="339846"/>
                  </a:lnTo>
                  <a:lnTo>
                    <a:pt x="164908" y="346606"/>
                  </a:lnTo>
                  <a:lnTo>
                    <a:pt x="179403" y="354414"/>
                  </a:lnTo>
                  <a:lnTo>
                    <a:pt x="194287" y="363024"/>
                  </a:lnTo>
                  <a:lnTo>
                    <a:pt x="209715" y="372218"/>
                  </a:lnTo>
                  <a:lnTo>
                    <a:pt x="225671" y="381662"/>
                  </a:lnTo>
                  <a:lnTo>
                    <a:pt x="242069" y="390921"/>
                  </a:lnTo>
                  <a:lnTo>
                    <a:pt x="258797" y="399777"/>
                  </a:lnTo>
                  <a:lnTo>
                    <a:pt x="275436" y="408196"/>
                  </a:lnTo>
                  <a:lnTo>
                    <a:pt x="291302" y="416238"/>
                  </a:lnTo>
                  <a:lnTo>
                    <a:pt x="306067" y="423974"/>
                  </a:lnTo>
                  <a:lnTo>
                    <a:pt x="319311" y="431179"/>
                  </a:lnTo>
                  <a:lnTo>
                    <a:pt x="331642" y="438032"/>
                  </a:lnTo>
                  <a:lnTo>
                    <a:pt x="344142" y="445139"/>
                  </a:lnTo>
                  <a:lnTo>
                    <a:pt x="358831" y="4536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63956" y="4495668"/>
              <a:ext cx="178628" cy="375718"/>
            </a:xfrm>
            <a:custGeom>
              <a:avLst/>
              <a:gdLst/>
              <a:ahLst/>
              <a:cxnLst/>
              <a:rect l="0" t="0" r="0" b="0"/>
              <a:pathLst>
                <a:path w="178628" h="375718">
                  <a:moveTo>
                    <a:pt x="152935" y="0"/>
                  </a:moveTo>
                  <a:lnTo>
                    <a:pt x="147068" y="5935"/>
                  </a:lnTo>
                  <a:lnTo>
                    <a:pt x="141503" y="12139"/>
                  </a:lnTo>
                  <a:lnTo>
                    <a:pt x="135708" y="19235"/>
                  </a:lnTo>
                  <a:lnTo>
                    <a:pt x="129800" y="27175"/>
                  </a:lnTo>
                  <a:lnTo>
                    <a:pt x="124119" y="35822"/>
                  </a:lnTo>
                  <a:lnTo>
                    <a:pt x="118835" y="45021"/>
                  </a:lnTo>
                  <a:lnTo>
                    <a:pt x="113639" y="54793"/>
                  </a:lnTo>
                  <a:lnTo>
                    <a:pt x="107857" y="65331"/>
                  </a:lnTo>
                  <a:lnTo>
                    <a:pt x="101158" y="76673"/>
                  </a:lnTo>
                  <a:lnTo>
                    <a:pt x="93861" y="88559"/>
                  </a:lnTo>
                  <a:lnTo>
                    <a:pt x="86723" y="100537"/>
                  </a:lnTo>
                  <a:lnTo>
                    <a:pt x="80179" y="112339"/>
                  </a:lnTo>
                  <a:lnTo>
                    <a:pt x="74157" y="124043"/>
                  </a:lnTo>
                  <a:lnTo>
                    <a:pt x="68281" y="135968"/>
                  </a:lnTo>
                  <a:lnTo>
                    <a:pt x="62297" y="148283"/>
                  </a:lnTo>
                  <a:lnTo>
                    <a:pt x="56279" y="160842"/>
                  </a:lnTo>
                  <a:lnTo>
                    <a:pt x="50530" y="173281"/>
                  </a:lnTo>
                  <a:lnTo>
                    <a:pt x="45210" y="185395"/>
                  </a:lnTo>
                  <a:lnTo>
                    <a:pt x="40162" y="197311"/>
                  </a:lnTo>
                  <a:lnTo>
                    <a:pt x="35011" y="209378"/>
                  </a:lnTo>
                  <a:lnTo>
                    <a:pt x="29551" y="221794"/>
                  </a:lnTo>
                  <a:lnTo>
                    <a:pt x="23901" y="234590"/>
                  </a:lnTo>
                  <a:lnTo>
                    <a:pt x="18408" y="247719"/>
                  </a:lnTo>
                  <a:lnTo>
                    <a:pt x="13271" y="261116"/>
                  </a:lnTo>
                  <a:lnTo>
                    <a:pt x="8687" y="274877"/>
                  </a:lnTo>
                  <a:lnTo>
                    <a:pt x="4914" y="289253"/>
                  </a:lnTo>
                  <a:lnTo>
                    <a:pt x="2019" y="304319"/>
                  </a:lnTo>
                  <a:lnTo>
                    <a:pt x="228" y="319521"/>
                  </a:lnTo>
                  <a:lnTo>
                    <a:pt x="0" y="333814"/>
                  </a:lnTo>
                  <a:lnTo>
                    <a:pt x="1446" y="346669"/>
                  </a:lnTo>
                  <a:lnTo>
                    <a:pt x="4535" y="357587"/>
                  </a:lnTo>
                  <a:lnTo>
                    <a:pt x="9275" y="365866"/>
                  </a:lnTo>
                  <a:lnTo>
                    <a:pt x="15499" y="371391"/>
                  </a:lnTo>
                  <a:lnTo>
                    <a:pt x="22932" y="374507"/>
                  </a:lnTo>
                  <a:lnTo>
                    <a:pt x="31282" y="375717"/>
                  </a:lnTo>
                  <a:lnTo>
                    <a:pt x="40302" y="375500"/>
                  </a:lnTo>
                  <a:lnTo>
                    <a:pt x="49797" y="374089"/>
                  </a:lnTo>
                  <a:lnTo>
                    <a:pt x="59624" y="371482"/>
                  </a:lnTo>
                  <a:lnTo>
                    <a:pt x="69672" y="367768"/>
                  </a:lnTo>
                  <a:lnTo>
                    <a:pt x="79708" y="362970"/>
                  </a:lnTo>
                  <a:lnTo>
                    <a:pt x="89374" y="356993"/>
                  </a:lnTo>
                  <a:lnTo>
                    <a:pt x="98504" y="349895"/>
                  </a:lnTo>
                  <a:lnTo>
                    <a:pt x="107111" y="341856"/>
                  </a:lnTo>
                  <a:lnTo>
                    <a:pt x="115278" y="333089"/>
                  </a:lnTo>
                  <a:lnTo>
                    <a:pt x="123107" y="323782"/>
                  </a:lnTo>
                  <a:lnTo>
                    <a:pt x="130689" y="313922"/>
                  </a:lnTo>
                  <a:lnTo>
                    <a:pt x="138094" y="303318"/>
                  </a:lnTo>
                  <a:lnTo>
                    <a:pt x="145371" y="291929"/>
                  </a:lnTo>
                  <a:lnTo>
                    <a:pt x="152395" y="280010"/>
                  </a:lnTo>
                  <a:lnTo>
                    <a:pt x="158884" y="268009"/>
                  </a:lnTo>
                  <a:lnTo>
                    <a:pt x="164726" y="256192"/>
                  </a:lnTo>
                  <a:lnTo>
                    <a:pt x="169801" y="244477"/>
                  </a:lnTo>
                  <a:lnTo>
                    <a:pt x="173911" y="232545"/>
                  </a:lnTo>
                  <a:lnTo>
                    <a:pt x="177027" y="220243"/>
                  </a:lnTo>
                  <a:lnTo>
                    <a:pt x="178627" y="208372"/>
                  </a:lnTo>
                  <a:lnTo>
                    <a:pt x="177662" y="198525"/>
                  </a:lnTo>
                  <a:lnTo>
                    <a:pt x="173790" y="191431"/>
                  </a:lnTo>
                  <a:lnTo>
                    <a:pt x="167443" y="187161"/>
                  </a:lnTo>
                  <a:lnTo>
                    <a:pt x="159439" y="185576"/>
                  </a:lnTo>
                  <a:lnTo>
                    <a:pt x="150435" y="186291"/>
                  </a:lnTo>
                  <a:lnTo>
                    <a:pt x="141004" y="188818"/>
                  </a:lnTo>
                  <a:lnTo>
                    <a:pt x="131695" y="192700"/>
                  </a:lnTo>
                  <a:lnTo>
                    <a:pt x="122778" y="197561"/>
                  </a:lnTo>
                  <a:lnTo>
                    <a:pt x="114302" y="203275"/>
                  </a:lnTo>
                  <a:lnTo>
                    <a:pt x="106217" y="209941"/>
                  </a:lnTo>
                  <a:lnTo>
                    <a:pt x="98435" y="217532"/>
                  </a:lnTo>
                  <a:lnTo>
                    <a:pt x="90714" y="225748"/>
                  </a:lnTo>
                  <a:lnTo>
                    <a:pt x="82682" y="234110"/>
                  </a:lnTo>
                  <a:lnTo>
                    <a:pt x="74165" y="242332"/>
                  </a:lnTo>
                  <a:lnTo>
                    <a:pt x="65325" y="250479"/>
                  </a:lnTo>
                  <a:lnTo>
                    <a:pt x="56544" y="258863"/>
                  </a:lnTo>
                  <a:lnTo>
                    <a:pt x="48055" y="267639"/>
                  </a:lnTo>
                  <a:lnTo>
                    <a:pt x="40211" y="276362"/>
                  </a:lnTo>
                  <a:lnTo>
                    <a:pt x="32793" y="284931"/>
                  </a:lnTo>
                  <a:lnTo>
                    <a:pt x="25153" y="294100"/>
                  </a:lnTo>
                  <a:lnTo>
                    <a:pt x="16065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64290" y="4611482"/>
              <a:ext cx="115814" cy="73700"/>
            </a:xfrm>
            <a:custGeom>
              <a:avLst/>
              <a:gdLst/>
              <a:ahLst/>
              <a:cxnLst/>
              <a:rect l="0" t="0" r="0" b="0"/>
              <a:pathLst>
                <a:path w="115814" h="73700">
                  <a:moveTo>
                    <a:pt x="115813" y="0"/>
                  </a:moveTo>
                  <a:lnTo>
                    <a:pt x="109879" y="5867"/>
                  </a:lnTo>
                  <a:lnTo>
                    <a:pt x="103674" y="11431"/>
                  </a:lnTo>
                  <a:lnTo>
                    <a:pt x="96574" y="17231"/>
                  </a:lnTo>
                  <a:lnTo>
                    <a:pt x="88461" y="23312"/>
                  </a:lnTo>
                  <a:lnTo>
                    <a:pt x="79166" y="29642"/>
                  </a:lnTo>
                  <a:lnTo>
                    <a:pt x="68728" y="36165"/>
                  </a:lnTo>
                  <a:lnTo>
                    <a:pt x="57546" y="42721"/>
                  </a:lnTo>
                  <a:lnTo>
                    <a:pt x="44983" y="49798"/>
                  </a:lnTo>
                  <a:lnTo>
                    <a:pt x="27699" y="5913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64290" y="4569367"/>
              <a:ext cx="84229" cy="178986"/>
            </a:xfrm>
            <a:custGeom>
              <a:avLst/>
              <a:gdLst/>
              <a:ahLst/>
              <a:cxnLst/>
              <a:rect l="0" t="0" r="0" b="0"/>
              <a:pathLst>
                <a:path w="84229" h="178986">
                  <a:moveTo>
                    <a:pt x="0" y="0"/>
                  </a:moveTo>
                  <a:lnTo>
                    <a:pt x="3001" y="8802"/>
                  </a:lnTo>
                  <a:lnTo>
                    <a:pt x="6423" y="17149"/>
                  </a:lnTo>
                  <a:lnTo>
                    <a:pt x="10619" y="25847"/>
                  </a:lnTo>
                  <a:lnTo>
                    <a:pt x="15520" y="34968"/>
                  </a:lnTo>
                  <a:lnTo>
                    <a:pt x="21001" y="44463"/>
                  </a:lnTo>
                  <a:lnTo>
                    <a:pt x="26927" y="54256"/>
                  </a:lnTo>
                  <a:lnTo>
                    <a:pt x="33016" y="64269"/>
                  </a:lnTo>
                  <a:lnTo>
                    <a:pt x="38866" y="74443"/>
                  </a:lnTo>
                  <a:lnTo>
                    <a:pt x="44281" y="84729"/>
                  </a:lnTo>
                  <a:lnTo>
                    <a:pt x="49407" y="95094"/>
                  </a:lnTo>
                  <a:lnTo>
                    <a:pt x="54616" y="105511"/>
                  </a:lnTo>
                  <a:lnTo>
                    <a:pt x="60114" y="115960"/>
                  </a:lnTo>
                  <a:lnTo>
                    <a:pt x="65643" y="126360"/>
                  </a:lnTo>
                  <a:lnTo>
                    <a:pt x="71108" y="137799"/>
                  </a:lnTo>
                  <a:lnTo>
                    <a:pt x="76991" y="153517"/>
                  </a:lnTo>
                  <a:lnTo>
                    <a:pt x="84228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695917" y="4579896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8190" y="11734"/>
                  </a:lnTo>
                  <a:lnTo>
                    <a:pt x="16048" y="22864"/>
                  </a:lnTo>
                  <a:lnTo>
                    <a:pt x="14445" y="34466"/>
                  </a:lnTo>
                  <a:lnTo>
                    <a:pt x="13264" y="46801"/>
                  </a:lnTo>
                  <a:lnTo>
                    <a:pt x="12416" y="60109"/>
                  </a:lnTo>
                  <a:lnTo>
                    <a:pt x="11814" y="74414"/>
                  </a:lnTo>
                  <a:lnTo>
                    <a:pt x="11226" y="89419"/>
                  </a:lnTo>
                  <a:lnTo>
                    <a:pt x="10294" y="104632"/>
                  </a:lnTo>
                  <a:lnTo>
                    <a:pt x="8852" y="119750"/>
                  </a:lnTo>
                  <a:lnTo>
                    <a:pt x="7069" y="134662"/>
                  </a:lnTo>
                  <a:lnTo>
                    <a:pt x="5332" y="149360"/>
                  </a:lnTo>
                  <a:lnTo>
                    <a:pt x="3871" y="163858"/>
                  </a:lnTo>
                  <a:lnTo>
                    <a:pt x="2736" y="177592"/>
                  </a:lnTo>
                  <a:lnTo>
                    <a:pt x="1777" y="190764"/>
                  </a:lnTo>
                  <a:lnTo>
                    <a:pt x="912" y="20453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75755" y="4545569"/>
              <a:ext cx="236018" cy="295571"/>
            </a:xfrm>
            <a:custGeom>
              <a:avLst/>
              <a:gdLst/>
              <a:ahLst/>
              <a:cxnLst/>
              <a:rect l="0" t="0" r="0" b="0"/>
              <a:pathLst>
                <a:path w="236018" h="295571">
                  <a:moveTo>
                    <a:pt x="14918" y="34327"/>
                  </a:moveTo>
                  <a:lnTo>
                    <a:pt x="20786" y="28459"/>
                  </a:lnTo>
                  <a:lnTo>
                    <a:pt x="26350" y="22895"/>
                  </a:lnTo>
                  <a:lnTo>
                    <a:pt x="32158" y="17105"/>
                  </a:lnTo>
                  <a:lnTo>
                    <a:pt x="38585" y="11370"/>
                  </a:lnTo>
                  <a:lnTo>
                    <a:pt x="46212" y="6336"/>
                  </a:lnTo>
                  <a:lnTo>
                    <a:pt x="55233" y="2334"/>
                  </a:lnTo>
                  <a:lnTo>
                    <a:pt x="65041" y="0"/>
                  </a:lnTo>
                  <a:lnTo>
                    <a:pt x="74472" y="404"/>
                  </a:lnTo>
                  <a:lnTo>
                    <a:pt x="82878" y="3875"/>
                  </a:lnTo>
                  <a:lnTo>
                    <a:pt x="89974" y="10277"/>
                  </a:lnTo>
                  <a:lnTo>
                    <a:pt x="95590" y="19376"/>
                  </a:lnTo>
                  <a:lnTo>
                    <a:pt x="99806" y="30752"/>
                  </a:lnTo>
                  <a:lnTo>
                    <a:pt x="102858" y="43912"/>
                  </a:lnTo>
                  <a:lnTo>
                    <a:pt x="105013" y="58398"/>
                  </a:lnTo>
                  <a:lnTo>
                    <a:pt x="106504" y="73837"/>
                  </a:lnTo>
                  <a:lnTo>
                    <a:pt x="107358" y="89944"/>
                  </a:lnTo>
                  <a:lnTo>
                    <a:pt x="107409" y="106516"/>
                  </a:lnTo>
                  <a:lnTo>
                    <a:pt x="106628" y="123405"/>
                  </a:lnTo>
                  <a:lnTo>
                    <a:pt x="105122" y="140510"/>
                  </a:lnTo>
                  <a:lnTo>
                    <a:pt x="103040" y="157760"/>
                  </a:lnTo>
                  <a:lnTo>
                    <a:pt x="100523" y="175099"/>
                  </a:lnTo>
                  <a:lnTo>
                    <a:pt x="97529" y="192168"/>
                  </a:lnTo>
                  <a:lnTo>
                    <a:pt x="93840" y="208329"/>
                  </a:lnTo>
                  <a:lnTo>
                    <a:pt x="89396" y="223307"/>
                  </a:lnTo>
                  <a:lnTo>
                    <a:pt x="84276" y="236991"/>
                  </a:lnTo>
                  <a:lnTo>
                    <a:pt x="78614" y="249270"/>
                  </a:lnTo>
                  <a:lnTo>
                    <a:pt x="72541" y="260231"/>
                  </a:lnTo>
                  <a:lnTo>
                    <a:pt x="66006" y="269931"/>
                  </a:lnTo>
                  <a:lnTo>
                    <a:pt x="58787" y="278317"/>
                  </a:lnTo>
                  <a:lnTo>
                    <a:pt x="50824" y="285468"/>
                  </a:lnTo>
                  <a:lnTo>
                    <a:pt x="42358" y="291103"/>
                  </a:lnTo>
                  <a:lnTo>
                    <a:pt x="33829" y="294534"/>
                  </a:lnTo>
                  <a:lnTo>
                    <a:pt x="25509" y="295570"/>
                  </a:lnTo>
                  <a:lnTo>
                    <a:pt x="17806" y="294147"/>
                  </a:lnTo>
                  <a:lnTo>
                    <a:pt x="11317" y="290076"/>
                  </a:lnTo>
                  <a:lnTo>
                    <a:pt x="6259" y="283525"/>
                  </a:lnTo>
                  <a:lnTo>
                    <a:pt x="2677" y="275078"/>
                  </a:lnTo>
                  <a:lnTo>
                    <a:pt x="632" y="265515"/>
                  </a:lnTo>
                  <a:lnTo>
                    <a:pt x="0" y="255388"/>
                  </a:lnTo>
                  <a:lnTo>
                    <a:pt x="692" y="245000"/>
                  </a:lnTo>
                  <a:lnTo>
                    <a:pt x="2743" y="234500"/>
                  </a:lnTo>
                  <a:lnTo>
                    <a:pt x="6054" y="223968"/>
                  </a:lnTo>
                  <a:lnTo>
                    <a:pt x="10734" y="213761"/>
                  </a:lnTo>
                  <a:lnTo>
                    <a:pt x="17154" y="204505"/>
                  </a:lnTo>
                  <a:lnTo>
                    <a:pt x="25366" y="196467"/>
                  </a:lnTo>
                  <a:lnTo>
                    <a:pt x="35134" y="189748"/>
                  </a:lnTo>
                  <a:lnTo>
                    <a:pt x="46132" y="184450"/>
                  </a:lnTo>
                  <a:lnTo>
                    <a:pt x="58043" y="180483"/>
                  </a:lnTo>
                  <a:lnTo>
                    <a:pt x="70446" y="177784"/>
                  </a:lnTo>
                  <a:lnTo>
                    <a:pt x="82837" y="176406"/>
                  </a:lnTo>
                  <a:lnTo>
                    <a:pt x="94949" y="176252"/>
                  </a:lnTo>
                  <a:lnTo>
                    <a:pt x="106878" y="177113"/>
                  </a:lnTo>
                  <a:lnTo>
                    <a:pt x="118960" y="178752"/>
                  </a:lnTo>
                  <a:lnTo>
                    <a:pt x="131389" y="180958"/>
                  </a:lnTo>
                  <a:lnTo>
                    <a:pt x="144196" y="183405"/>
                  </a:lnTo>
                  <a:lnTo>
                    <a:pt x="157334" y="185659"/>
                  </a:lnTo>
                  <a:lnTo>
                    <a:pt x="170718" y="187510"/>
                  </a:lnTo>
                  <a:lnTo>
                    <a:pt x="183868" y="189122"/>
                  </a:lnTo>
                  <a:lnTo>
                    <a:pt x="197313" y="191205"/>
                  </a:lnTo>
                  <a:lnTo>
                    <a:pt x="213350" y="195057"/>
                  </a:lnTo>
                  <a:lnTo>
                    <a:pt x="236017" y="2027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148642" y="4622010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2493" y="2867"/>
                  </a:lnTo>
                  <a:lnTo>
                    <a:pt x="61364" y="5009"/>
                  </a:lnTo>
                  <a:lnTo>
                    <a:pt x="49785" y="6612"/>
                  </a:lnTo>
                  <a:lnTo>
                    <a:pt x="38270" y="7795"/>
                  </a:lnTo>
                  <a:lnTo>
                    <a:pt x="26955" y="8774"/>
                  </a:lnTo>
                  <a:lnTo>
                    <a:pt x="14840" y="96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127585" y="470623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117473" y="18190"/>
                  </a:lnTo>
                  <a:lnTo>
                    <a:pt x="108487" y="16048"/>
                  </a:lnTo>
                  <a:lnTo>
                    <a:pt x="98491" y="14440"/>
                  </a:lnTo>
                  <a:lnTo>
                    <a:pt x="87511" y="13087"/>
                  </a:lnTo>
                  <a:lnTo>
                    <a:pt x="75700" y="11590"/>
                  </a:lnTo>
                  <a:lnTo>
                    <a:pt x="63255" y="9744"/>
                  </a:lnTo>
                  <a:lnTo>
                    <a:pt x="50760" y="7668"/>
                  </a:lnTo>
                  <a:lnTo>
                    <a:pt x="37837" y="5511"/>
                  </a:lnTo>
                  <a:lnTo>
                    <a:pt x="22236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48684" y="4527850"/>
              <a:ext cx="160753" cy="336316"/>
            </a:xfrm>
            <a:custGeom>
              <a:avLst/>
              <a:gdLst/>
              <a:ahLst/>
              <a:cxnLst/>
              <a:rect l="0" t="0" r="0" b="0"/>
              <a:pathLst>
                <a:path w="160753" h="336316">
                  <a:moveTo>
                    <a:pt x="0" y="41517"/>
                  </a:moveTo>
                  <a:lnTo>
                    <a:pt x="8801" y="38584"/>
                  </a:lnTo>
                  <a:lnTo>
                    <a:pt x="17148" y="35802"/>
                  </a:lnTo>
                  <a:lnTo>
                    <a:pt x="25851" y="32902"/>
                  </a:lnTo>
                  <a:lnTo>
                    <a:pt x="35144" y="29862"/>
                  </a:lnTo>
                  <a:lnTo>
                    <a:pt x="45288" y="26697"/>
                  </a:lnTo>
                  <a:lnTo>
                    <a:pt x="56328" y="23433"/>
                  </a:lnTo>
                  <a:lnTo>
                    <a:pt x="67995" y="20094"/>
                  </a:lnTo>
                  <a:lnTo>
                    <a:pt x="79817" y="16703"/>
                  </a:lnTo>
                  <a:lnTo>
                    <a:pt x="91507" y="13275"/>
                  </a:lnTo>
                  <a:lnTo>
                    <a:pt x="102963" y="9820"/>
                  </a:lnTo>
                  <a:lnTo>
                    <a:pt x="114189" y="6347"/>
                  </a:lnTo>
                  <a:lnTo>
                    <a:pt x="125207" y="2885"/>
                  </a:lnTo>
                  <a:lnTo>
                    <a:pt x="135573" y="256"/>
                  </a:lnTo>
                  <a:lnTo>
                    <a:pt x="144403" y="0"/>
                  </a:lnTo>
                  <a:lnTo>
                    <a:pt x="151335" y="2760"/>
                  </a:lnTo>
                  <a:lnTo>
                    <a:pt x="156329" y="8210"/>
                  </a:lnTo>
                  <a:lnTo>
                    <a:pt x="159397" y="15538"/>
                  </a:lnTo>
                  <a:lnTo>
                    <a:pt x="160752" y="24063"/>
                  </a:lnTo>
                  <a:lnTo>
                    <a:pt x="160562" y="33494"/>
                  </a:lnTo>
                  <a:lnTo>
                    <a:pt x="158855" y="43859"/>
                  </a:lnTo>
                  <a:lnTo>
                    <a:pt x="155788" y="55109"/>
                  </a:lnTo>
                  <a:lnTo>
                    <a:pt x="151614" y="66778"/>
                  </a:lnTo>
                  <a:lnTo>
                    <a:pt x="146597" y="78084"/>
                  </a:lnTo>
                  <a:lnTo>
                    <a:pt x="140964" y="88630"/>
                  </a:lnTo>
                  <a:lnTo>
                    <a:pt x="134895" y="98848"/>
                  </a:lnTo>
                  <a:lnTo>
                    <a:pt x="128522" y="109770"/>
                  </a:lnTo>
                  <a:lnTo>
                    <a:pt x="121944" y="121929"/>
                  </a:lnTo>
                  <a:lnTo>
                    <a:pt x="115393" y="135047"/>
                  </a:lnTo>
                  <a:lnTo>
                    <a:pt x="109220" y="148325"/>
                  </a:lnTo>
                  <a:lnTo>
                    <a:pt x="103577" y="161268"/>
                  </a:lnTo>
                  <a:lnTo>
                    <a:pt x="98127" y="174045"/>
                  </a:lnTo>
                  <a:lnTo>
                    <a:pt x="92167" y="187288"/>
                  </a:lnTo>
                  <a:lnTo>
                    <a:pt x="85342" y="201339"/>
                  </a:lnTo>
                  <a:lnTo>
                    <a:pt x="77790" y="216063"/>
                  </a:lnTo>
                  <a:lnTo>
                    <a:pt x="69948" y="231033"/>
                  </a:lnTo>
                  <a:lnTo>
                    <a:pt x="62121" y="245955"/>
                  </a:lnTo>
                  <a:lnTo>
                    <a:pt x="54595" y="260553"/>
                  </a:lnTo>
                  <a:lnTo>
                    <a:pt x="47701" y="274502"/>
                  </a:lnTo>
                  <a:lnTo>
                    <a:pt x="41552" y="287680"/>
                  </a:lnTo>
                  <a:lnTo>
                    <a:pt x="36040" y="299705"/>
                  </a:lnTo>
                  <a:lnTo>
                    <a:pt x="30296" y="311011"/>
                  </a:lnTo>
                  <a:lnTo>
                    <a:pt x="22695" y="322591"/>
                  </a:lnTo>
                  <a:lnTo>
                    <a:pt x="10528" y="3363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505699" y="4527253"/>
              <a:ext cx="337825" cy="486018"/>
            </a:xfrm>
            <a:custGeom>
              <a:avLst/>
              <a:gdLst/>
              <a:ahLst/>
              <a:cxnLst/>
              <a:rect l="0" t="0" r="0" b="0"/>
              <a:pathLst>
                <a:path w="337825" h="486018">
                  <a:moveTo>
                    <a:pt x="106197" y="0"/>
                  </a:moveTo>
                  <a:lnTo>
                    <a:pt x="100396" y="11668"/>
                  </a:lnTo>
                  <a:lnTo>
                    <a:pt x="95472" y="22157"/>
                  </a:lnTo>
                  <a:lnTo>
                    <a:pt x="90965" y="32459"/>
                  </a:lnTo>
                  <a:lnTo>
                    <a:pt x="86572" y="42761"/>
                  </a:lnTo>
                  <a:lnTo>
                    <a:pt x="81910" y="53105"/>
                  </a:lnTo>
                  <a:lnTo>
                    <a:pt x="76809" y="63423"/>
                  </a:lnTo>
                  <a:lnTo>
                    <a:pt x="71743" y="71221"/>
                  </a:lnTo>
                  <a:lnTo>
                    <a:pt x="68026" y="73362"/>
                  </a:lnTo>
                  <a:lnTo>
                    <a:pt x="66447" y="70816"/>
                  </a:lnTo>
                  <a:lnTo>
                    <a:pt x="66637" y="65228"/>
                  </a:lnTo>
                  <a:lnTo>
                    <a:pt x="68188" y="57937"/>
                  </a:lnTo>
                  <a:lnTo>
                    <a:pt x="70979" y="49981"/>
                  </a:lnTo>
                  <a:lnTo>
                    <a:pt x="74858" y="41927"/>
                  </a:lnTo>
                  <a:lnTo>
                    <a:pt x="79619" y="34009"/>
                  </a:lnTo>
                  <a:lnTo>
                    <a:pt x="85050" y="26286"/>
                  </a:lnTo>
                  <a:lnTo>
                    <a:pt x="90974" y="18759"/>
                  </a:lnTo>
                  <a:lnTo>
                    <a:pt x="97412" y="11884"/>
                  </a:lnTo>
                  <a:lnTo>
                    <a:pt x="104568" y="6548"/>
                  </a:lnTo>
                  <a:lnTo>
                    <a:pt x="112489" y="3112"/>
                  </a:lnTo>
                  <a:lnTo>
                    <a:pt x="120926" y="1619"/>
                  </a:lnTo>
                  <a:lnTo>
                    <a:pt x="129437" y="2054"/>
                  </a:lnTo>
                  <a:lnTo>
                    <a:pt x="137749" y="4204"/>
                  </a:lnTo>
                  <a:lnTo>
                    <a:pt x="145618" y="7900"/>
                  </a:lnTo>
                  <a:lnTo>
                    <a:pt x="152749" y="13114"/>
                  </a:lnTo>
                  <a:lnTo>
                    <a:pt x="159062" y="19694"/>
                  </a:lnTo>
                  <a:lnTo>
                    <a:pt x="164639" y="27550"/>
                  </a:lnTo>
                  <a:lnTo>
                    <a:pt x="169626" y="36725"/>
                  </a:lnTo>
                  <a:lnTo>
                    <a:pt x="174167" y="47124"/>
                  </a:lnTo>
                  <a:lnTo>
                    <a:pt x="178219" y="58701"/>
                  </a:lnTo>
                  <a:lnTo>
                    <a:pt x="181569" y="71528"/>
                  </a:lnTo>
                  <a:lnTo>
                    <a:pt x="184157" y="85533"/>
                  </a:lnTo>
                  <a:lnTo>
                    <a:pt x="186064" y="100683"/>
                  </a:lnTo>
                  <a:lnTo>
                    <a:pt x="187428" y="117064"/>
                  </a:lnTo>
                  <a:lnTo>
                    <a:pt x="188378" y="134589"/>
                  </a:lnTo>
                  <a:lnTo>
                    <a:pt x="188864" y="152578"/>
                  </a:lnTo>
                  <a:lnTo>
                    <a:pt x="188666" y="169887"/>
                  </a:lnTo>
                  <a:lnTo>
                    <a:pt x="187724" y="185936"/>
                  </a:lnTo>
                  <a:lnTo>
                    <a:pt x="186277" y="200829"/>
                  </a:lnTo>
                  <a:lnTo>
                    <a:pt x="184768" y="215059"/>
                  </a:lnTo>
                  <a:lnTo>
                    <a:pt x="183454" y="228999"/>
                  </a:lnTo>
                  <a:lnTo>
                    <a:pt x="182251" y="242686"/>
                  </a:lnTo>
                  <a:lnTo>
                    <a:pt x="180837" y="255898"/>
                  </a:lnTo>
                  <a:lnTo>
                    <a:pt x="179032" y="268535"/>
                  </a:lnTo>
                  <a:lnTo>
                    <a:pt x="176821" y="280635"/>
                  </a:lnTo>
                  <a:lnTo>
                    <a:pt x="174257" y="292293"/>
                  </a:lnTo>
                  <a:lnTo>
                    <a:pt x="171419" y="303617"/>
                  </a:lnTo>
                  <a:lnTo>
                    <a:pt x="168376" y="314696"/>
                  </a:lnTo>
                  <a:lnTo>
                    <a:pt x="165188" y="325601"/>
                  </a:lnTo>
                  <a:lnTo>
                    <a:pt x="161888" y="336395"/>
                  </a:lnTo>
                  <a:lnTo>
                    <a:pt x="158181" y="347442"/>
                  </a:lnTo>
                  <a:lnTo>
                    <a:pt x="153476" y="359384"/>
                  </a:lnTo>
                  <a:lnTo>
                    <a:pt x="147527" y="372493"/>
                  </a:lnTo>
                  <a:lnTo>
                    <a:pt x="140411" y="386552"/>
                  </a:lnTo>
                  <a:lnTo>
                    <a:pt x="132339" y="401060"/>
                  </a:lnTo>
                  <a:lnTo>
                    <a:pt x="123542" y="415662"/>
                  </a:lnTo>
                  <a:lnTo>
                    <a:pt x="114382" y="429871"/>
                  </a:lnTo>
                  <a:lnTo>
                    <a:pt x="105321" y="443026"/>
                  </a:lnTo>
                  <a:lnTo>
                    <a:pt x="96594" y="454859"/>
                  </a:lnTo>
                  <a:lnTo>
                    <a:pt x="87921" y="465124"/>
                  </a:lnTo>
                  <a:lnTo>
                    <a:pt x="78645" y="473429"/>
                  </a:lnTo>
                  <a:lnTo>
                    <a:pt x="68447" y="479748"/>
                  </a:lnTo>
                  <a:lnTo>
                    <a:pt x="57646" y="484027"/>
                  </a:lnTo>
                  <a:lnTo>
                    <a:pt x="47002" y="486017"/>
                  </a:lnTo>
                  <a:lnTo>
                    <a:pt x="36958" y="485798"/>
                  </a:lnTo>
                  <a:lnTo>
                    <a:pt x="27773" y="483553"/>
                  </a:lnTo>
                  <a:lnTo>
                    <a:pt x="19684" y="479388"/>
                  </a:lnTo>
                  <a:lnTo>
                    <a:pt x="12702" y="473552"/>
                  </a:lnTo>
                  <a:lnTo>
                    <a:pt x="6998" y="466383"/>
                  </a:lnTo>
                  <a:lnTo>
                    <a:pt x="2982" y="458208"/>
                  </a:lnTo>
                  <a:lnTo>
                    <a:pt x="723" y="449307"/>
                  </a:lnTo>
                  <a:lnTo>
                    <a:pt x="0" y="439890"/>
                  </a:lnTo>
                  <a:lnTo>
                    <a:pt x="493" y="430118"/>
                  </a:lnTo>
                  <a:lnTo>
                    <a:pt x="1901" y="420100"/>
                  </a:lnTo>
                  <a:lnTo>
                    <a:pt x="4131" y="409915"/>
                  </a:lnTo>
                  <a:lnTo>
                    <a:pt x="7298" y="399617"/>
                  </a:lnTo>
                  <a:lnTo>
                    <a:pt x="11393" y="389253"/>
                  </a:lnTo>
                  <a:lnTo>
                    <a:pt x="16447" y="379173"/>
                  </a:lnTo>
                  <a:lnTo>
                    <a:pt x="22596" y="370011"/>
                  </a:lnTo>
                  <a:lnTo>
                    <a:pt x="29814" y="362034"/>
                  </a:lnTo>
                  <a:lnTo>
                    <a:pt x="38103" y="355188"/>
                  </a:lnTo>
                  <a:lnTo>
                    <a:pt x="47570" y="349273"/>
                  </a:lnTo>
                  <a:lnTo>
                    <a:pt x="58162" y="344076"/>
                  </a:lnTo>
                  <a:lnTo>
                    <a:pt x="69697" y="339565"/>
                  </a:lnTo>
                  <a:lnTo>
                    <a:pt x="81964" y="335900"/>
                  </a:lnTo>
                  <a:lnTo>
                    <a:pt x="94775" y="333098"/>
                  </a:lnTo>
                  <a:lnTo>
                    <a:pt x="108140" y="331044"/>
                  </a:lnTo>
                  <a:lnTo>
                    <a:pt x="122249" y="329581"/>
                  </a:lnTo>
                  <a:lnTo>
                    <a:pt x="137155" y="328565"/>
                  </a:lnTo>
                  <a:lnTo>
                    <a:pt x="152928" y="328034"/>
                  </a:lnTo>
                  <a:lnTo>
                    <a:pt x="169734" y="328202"/>
                  </a:lnTo>
                  <a:lnTo>
                    <a:pt x="187559" y="329126"/>
                  </a:lnTo>
                  <a:lnTo>
                    <a:pt x="206088" y="330559"/>
                  </a:lnTo>
                  <a:lnTo>
                    <a:pt x="224826" y="332059"/>
                  </a:lnTo>
                  <a:lnTo>
                    <a:pt x="243451" y="333367"/>
                  </a:lnTo>
                  <a:lnTo>
                    <a:pt x="261484" y="334598"/>
                  </a:lnTo>
                  <a:lnTo>
                    <a:pt x="280175" y="336375"/>
                  </a:lnTo>
                  <a:lnTo>
                    <a:pt x="303397" y="339970"/>
                  </a:lnTo>
                  <a:lnTo>
                    <a:pt x="337824" y="347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960358" y="5265780"/>
            <a:ext cx="1790767" cy="1082453"/>
            <a:chOff x="2960358" y="5265780"/>
            <a:chExt cx="1790767" cy="1082453"/>
          </a:xfrm>
        </p:grpSpPr>
        <p:sp>
          <p:nvSpPr>
            <p:cNvPr id="103" name="Freeform 102"/>
            <p:cNvSpPr/>
            <p:nvPr/>
          </p:nvSpPr>
          <p:spPr>
            <a:xfrm>
              <a:off x="3463875" y="5453761"/>
              <a:ext cx="136872" cy="178986"/>
            </a:xfrm>
            <a:custGeom>
              <a:avLst/>
              <a:gdLst/>
              <a:ahLst/>
              <a:cxnLst/>
              <a:rect l="0" t="0" r="0" b="0"/>
              <a:pathLst>
                <a:path w="136872" h="178986">
                  <a:moveTo>
                    <a:pt x="0" y="0"/>
                  </a:moveTo>
                  <a:lnTo>
                    <a:pt x="5868" y="11668"/>
                  </a:lnTo>
                  <a:lnTo>
                    <a:pt x="11433" y="22157"/>
                  </a:lnTo>
                  <a:lnTo>
                    <a:pt x="17231" y="32454"/>
                  </a:lnTo>
                  <a:lnTo>
                    <a:pt x="23312" y="42583"/>
                  </a:lnTo>
                  <a:lnTo>
                    <a:pt x="29642" y="52278"/>
                  </a:lnTo>
                  <a:lnTo>
                    <a:pt x="36175" y="61424"/>
                  </a:lnTo>
                  <a:lnTo>
                    <a:pt x="43024" y="70372"/>
                  </a:lnTo>
                  <a:lnTo>
                    <a:pt x="50455" y="79830"/>
                  </a:lnTo>
                  <a:lnTo>
                    <a:pt x="58561" y="90151"/>
                  </a:lnTo>
                  <a:lnTo>
                    <a:pt x="67123" y="101034"/>
                  </a:lnTo>
                  <a:lnTo>
                    <a:pt x="75716" y="111731"/>
                  </a:lnTo>
                  <a:lnTo>
                    <a:pt x="84088" y="121815"/>
                  </a:lnTo>
                  <a:lnTo>
                    <a:pt x="92166" y="131196"/>
                  </a:lnTo>
                  <a:lnTo>
                    <a:pt x="99971" y="139949"/>
                  </a:lnTo>
                  <a:lnTo>
                    <a:pt x="107544" y="148195"/>
                  </a:lnTo>
                  <a:lnTo>
                    <a:pt x="114637" y="155758"/>
                  </a:lnTo>
                  <a:lnTo>
                    <a:pt x="121403" y="162898"/>
                  </a:lnTo>
                  <a:lnTo>
                    <a:pt x="128438" y="170245"/>
                  </a:lnTo>
                  <a:lnTo>
                    <a:pt x="136871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63875" y="5495875"/>
              <a:ext cx="305328" cy="600126"/>
            </a:xfrm>
            <a:custGeom>
              <a:avLst/>
              <a:gdLst/>
              <a:ahLst/>
              <a:cxnLst/>
              <a:rect l="0" t="0" r="0" b="0"/>
              <a:pathLst>
                <a:path w="305328" h="600126">
                  <a:moveTo>
                    <a:pt x="305327" y="0"/>
                  </a:moveTo>
                  <a:lnTo>
                    <a:pt x="299392" y="8868"/>
                  </a:lnTo>
                  <a:lnTo>
                    <a:pt x="293187" y="17855"/>
                  </a:lnTo>
                  <a:lnTo>
                    <a:pt x="286101" y="27846"/>
                  </a:lnTo>
                  <a:lnTo>
                    <a:pt x="278506" y="38654"/>
                  </a:lnTo>
                  <a:lnTo>
                    <a:pt x="271157" y="49817"/>
                  </a:lnTo>
                  <a:lnTo>
                    <a:pt x="264464" y="61026"/>
                  </a:lnTo>
                  <a:lnTo>
                    <a:pt x="258343" y="72312"/>
                  </a:lnTo>
                  <a:lnTo>
                    <a:pt x="252398" y="83945"/>
                  </a:lnTo>
                  <a:lnTo>
                    <a:pt x="246364" y="96068"/>
                  </a:lnTo>
                  <a:lnTo>
                    <a:pt x="240141" y="108837"/>
                  </a:lnTo>
                  <a:lnTo>
                    <a:pt x="233724" y="122479"/>
                  </a:lnTo>
                  <a:lnTo>
                    <a:pt x="227137" y="137033"/>
                  </a:lnTo>
                  <a:lnTo>
                    <a:pt x="220254" y="152386"/>
                  </a:lnTo>
                  <a:lnTo>
                    <a:pt x="212800" y="168369"/>
                  </a:lnTo>
                  <a:lnTo>
                    <a:pt x="204675" y="184825"/>
                  </a:lnTo>
                  <a:lnTo>
                    <a:pt x="195931" y="201619"/>
                  </a:lnTo>
                  <a:lnTo>
                    <a:pt x="186683" y="218652"/>
                  </a:lnTo>
                  <a:lnTo>
                    <a:pt x="177053" y="235861"/>
                  </a:lnTo>
                  <a:lnTo>
                    <a:pt x="167147" y="253519"/>
                  </a:lnTo>
                  <a:lnTo>
                    <a:pt x="157044" y="272204"/>
                  </a:lnTo>
                  <a:lnTo>
                    <a:pt x="146805" y="292148"/>
                  </a:lnTo>
                  <a:lnTo>
                    <a:pt x="136473" y="313102"/>
                  </a:lnTo>
                  <a:lnTo>
                    <a:pt x="126075" y="334547"/>
                  </a:lnTo>
                  <a:lnTo>
                    <a:pt x="115635" y="356125"/>
                  </a:lnTo>
                  <a:lnTo>
                    <a:pt x="105166" y="377836"/>
                  </a:lnTo>
                  <a:lnTo>
                    <a:pt x="94677" y="399929"/>
                  </a:lnTo>
                  <a:lnTo>
                    <a:pt x="84175" y="422524"/>
                  </a:lnTo>
                  <a:lnTo>
                    <a:pt x="73664" y="445273"/>
                  </a:lnTo>
                  <a:lnTo>
                    <a:pt x="63148" y="467480"/>
                  </a:lnTo>
                  <a:lnTo>
                    <a:pt x="52636" y="488781"/>
                  </a:lnTo>
                  <a:lnTo>
                    <a:pt x="42458" y="508832"/>
                  </a:lnTo>
                  <a:lnTo>
                    <a:pt x="33230" y="527151"/>
                  </a:lnTo>
                  <a:lnTo>
                    <a:pt x="25215" y="543643"/>
                  </a:lnTo>
                  <a:lnTo>
                    <a:pt x="18493" y="558085"/>
                  </a:lnTo>
                  <a:lnTo>
                    <a:pt x="12473" y="571368"/>
                  </a:lnTo>
                  <a:lnTo>
                    <a:pt x="6629" y="584659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62910" y="5852890"/>
              <a:ext cx="222258" cy="343695"/>
            </a:xfrm>
            <a:custGeom>
              <a:avLst/>
              <a:gdLst/>
              <a:ahLst/>
              <a:cxnLst/>
              <a:rect l="0" t="0" r="0" b="0"/>
              <a:pathLst>
                <a:path w="222258" h="343695">
                  <a:moveTo>
                    <a:pt x="22064" y="106239"/>
                  </a:moveTo>
                  <a:lnTo>
                    <a:pt x="28065" y="112040"/>
                  </a:lnTo>
                  <a:lnTo>
                    <a:pt x="34910" y="116964"/>
                  </a:lnTo>
                  <a:lnTo>
                    <a:pt x="43298" y="121458"/>
                  </a:lnTo>
                  <a:lnTo>
                    <a:pt x="52925" y="125333"/>
                  </a:lnTo>
                  <a:lnTo>
                    <a:pt x="63240" y="128049"/>
                  </a:lnTo>
                  <a:lnTo>
                    <a:pt x="73856" y="129409"/>
                  </a:lnTo>
                  <a:lnTo>
                    <a:pt x="84900" y="129683"/>
                  </a:lnTo>
                  <a:lnTo>
                    <a:pt x="96897" y="129414"/>
                  </a:lnTo>
                  <a:lnTo>
                    <a:pt x="110062" y="128968"/>
                  </a:lnTo>
                  <a:lnTo>
                    <a:pt x="123834" y="128197"/>
                  </a:lnTo>
                  <a:lnTo>
                    <a:pt x="137091" y="126549"/>
                  </a:lnTo>
                  <a:lnTo>
                    <a:pt x="149234" y="123774"/>
                  </a:lnTo>
                  <a:lnTo>
                    <a:pt x="160336" y="119927"/>
                  </a:lnTo>
                  <a:lnTo>
                    <a:pt x="170859" y="115196"/>
                  </a:lnTo>
                  <a:lnTo>
                    <a:pt x="181151" y="109783"/>
                  </a:lnTo>
                  <a:lnTo>
                    <a:pt x="191063" y="103707"/>
                  </a:lnTo>
                  <a:lnTo>
                    <a:pt x="200055" y="96805"/>
                  </a:lnTo>
                  <a:lnTo>
                    <a:pt x="207878" y="89052"/>
                  </a:lnTo>
                  <a:lnTo>
                    <a:pt x="214268" y="80559"/>
                  </a:lnTo>
                  <a:lnTo>
                    <a:pt x="218805" y="71481"/>
                  </a:lnTo>
                  <a:lnTo>
                    <a:pt x="221439" y="61970"/>
                  </a:lnTo>
                  <a:lnTo>
                    <a:pt x="222257" y="52312"/>
                  </a:lnTo>
                  <a:lnTo>
                    <a:pt x="221302" y="42909"/>
                  </a:lnTo>
                  <a:lnTo>
                    <a:pt x="218769" y="33961"/>
                  </a:lnTo>
                  <a:lnTo>
                    <a:pt x="214801" y="25649"/>
                  </a:lnTo>
                  <a:lnTo>
                    <a:pt x="209397" y="18212"/>
                  </a:lnTo>
                  <a:lnTo>
                    <a:pt x="202686" y="11701"/>
                  </a:lnTo>
                  <a:lnTo>
                    <a:pt x="194741" y="6328"/>
                  </a:lnTo>
                  <a:lnTo>
                    <a:pt x="185506" y="2541"/>
                  </a:lnTo>
                  <a:lnTo>
                    <a:pt x="175074" y="443"/>
                  </a:lnTo>
                  <a:lnTo>
                    <a:pt x="163816" y="0"/>
                  </a:lnTo>
                  <a:lnTo>
                    <a:pt x="152267" y="1214"/>
                  </a:lnTo>
                  <a:lnTo>
                    <a:pt x="140755" y="3919"/>
                  </a:lnTo>
                  <a:lnTo>
                    <a:pt x="129248" y="7835"/>
                  </a:lnTo>
                  <a:lnTo>
                    <a:pt x="117455" y="12672"/>
                  </a:lnTo>
                  <a:lnTo>
                    <a:pt x="105229" y="18188"/>
                  </a:lnTo>
                  <a:lnTo>
                    <a:pt x="92729" y="24518"/>
                  </a:lnTo>
                  <a:lnTo>
                    <a:pt x="80330" y="32129"/>
                  </a:lnTo>
                  <a:lnTo>
                    <a:pt x="68251" y="41183"/>
                  </a:lnTo>
                  <a:lnTo>
                    <a:pt x="56699" y="51706"/>
                  </a:lnTo>
                  <a:lnTo>
                    <a:pt x="45940" y="63750"/>
                  </a:lnTo>
                  <a:lnTo>
                    <a:pt x="36044" y="77185"/>
                  </a:lnTo>
                  <a:lnTo>
                    <a:pt x="27077" y="91597"/>
                  </a:lnTo>
                  <a:lnTo>
                    <a:pt x="19192" y="106409"/>
                  </a:lnTo>
                  <a:lnTo>
                    <a:pt x="12377" y="121260"/>
                  </a:lnTo>
                  <a:lnTo>
                    <a:pt x="6798" y="136163"/>
                  </a:lnTo>
                  <a:lnTo>
                    <a:pt x="2873" y="151386"/>
                  </a:lnTo>
                  <a:lnTo>
                    <a:pt x="678" y="167070"/>
                  </a:lnTo>
                  <a:lnTo>
                    <a:pt x="0" y="183044"/>
                  </a:lnTo>
                  <a:lnTo>
                    <a:pt x="525" y="198928"/>
                  </a:lnTo>
                  <a:lnTo>
                    <a:pt x="1948" y="214502"/>
                  </a:lnTo>
                  <a:lnTo>
                    <a:pt x="4020" y="229553"/>
                  </a:lnTo>
                  <a:lnTo>
                    <a:pt x="6548" y="243814"/>
                  </a:lnTo>
                  <a:lnTo>
                    <a:pt x="9396" y="257215"/>
                  </a:lnTo>
                  <a:lnTo>
                    <a:pt x="12628" y="269688"/>
                  </a:lnTo>
                  <a:lnTo>
                    <a:pt x="16484" y="281080"/>
                  </a:lnTo>
                  <a:lnTo>
                    <a:pt x="21048" y="291408"/>
                  </a:lnTo>
                  <a:lnTo>
                    <a:pt x="26419" y="300668"/>
                  </a:lnTo>
                  <a:lnTo>
                    <a:pt x="32783" y="308750"/>
                  </a:lnTo>
                  <a:lnTo>
                    <a:pt x="40141" y="315707"/>
                  </a:lnTo>
                  <a:lnTo>
                    <a:pt x="48354" y="321721"/>
                  </a:lnTo>
                  <a:lnTo>
                    <a:pt x="57237" y="327002"/>
                  </a:lnTo>
                  <a:lnTo>
                    <a:pt x="66623" y="331739"/>
                  </a:lnTo>
                  <a:lnTo>
                    <a:pt x="76535" y="335922"/>
                  </a:lnTo>
                  <a:lnTo>
                    <a:pt x="87173" y="339360"/>
                  </a:lnTo>
                  <a:lnTo>
                    <a:pt x="98590" y="341998"/>
                  </a:lnTo>
                  <a:lnTo>
                    <a:pt x="110697" y="343600"/>
                  </a:lnTo>
                  <a:lnTo>
                    <a:pt x="123357" y="343694"/>
                  </a:lnTo>
                  <a:lnTo>
                    <a:pt x="136412" y="342169"/>
                  </a:lnTo>
                  <a:lnTo>
                    <a:pt x="149141" y="339518"/>
                  </a:lnTo>
                  <a:lnTo>
                    <a:pt x="161512" y="336396"/>
                  </a:lnTo>
                  <a:lnTo>
                    <a:pt x="174610" y="332530"/>
                  </a:lnTo>
                  <a:lnTo>
                    <a:pt x="190520" y="3273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53337" y="5843316"/>
              <a:ext cx="297011" cy="357970"/>
            </a:xfrm>
            <a:custGeom>
              <a:avLst/>
              <a:gdLst/>
              <a:ahLst/>
              <a:cxnLst/>
              <a:rect l="0" t="0" r="0" b="0"/>
              <a:pathLst>
                <a:path w="297011" h="357970">
                  <a:moveTo>
                    <a:pt x="215948" y="0"/>
                  </a:moveTo>
                  <a:lnTo>
                    <a:pt x="204212" y="67"/>
                  </a:lnTo>
                  <a:lnTo>
                    <a:pt x="193083" y="707"/>
                  </a:lnTo>
                  <a:lnTo>
                    <a:pt x="181485" y="2008"/>
                  </a:lnTo>
                  <a:lnTo>
                    <a:pt x="169324" y="4041"/>
                  </a:lnTo>
                  <a:lnTo>
                    <a:pt x="156664" y="7005"/>
                  </a:lnTo>
                  <a:lnTo>
                    <a:pt x="143608" y="10925"/>
                  </a:lnTo>
                  <a:lnTo>
                    <a:pt x="130256" y="15675"/>
                  </a:lnTo>
                  <a:lnTo>
                    <a:pt x="116691" y="21078"/>
                  </a:lnTo>
                  <a:lnTo>
                    <a:pt x="102985" y="26970"/>
                  </a:lnTo>
                  <a:lnTo>
                    <a:pt x="89511" y="33212"/>
                  </a:lnTo>
                  <a:lnTo>
                    <a:pt x="76918" y="39701"/>
                  </a:lnTo>
                  <a:lnTo>
                    <a:pt x="65486" y="46360"/>
                  </a:lnTo>
                  <a:lnTo>
                    <a:pt x="55165" y="53136"/>
                  </a:lnTo>
                  <a:lnTo>
                    <a:pt x="45766" y="59992"/>
                  </a:lnTo>
                  <a:lnTo>
                    <a:pt x="37070" y="66901"/>
                  </a:lnTo>
                  <a:lnTo>
                    <a:pt x="28888" y="73847"/>
                  </a:lnTo>
                  <a:lnTo>
                    <a:pt x="21073" y="80817"/>
                  </a:lnTo>
                  <a:lnTo>
                    <a:pt x="13530" y="87808"/>
                  </a:lnTo>
                  <a:lnTo>
                    <a:pt x="6836" y="94977"/>
                  </a:lnTo>
                  <a:lnTo>
                    <a:pt x="2163" y="102630"/>
                  </a:lnTo>
                  <a:lnTo>
                    <a:pt x="0" y="110883"/>
                  </a:lnTo>
                  <a:lnTo>
                    <a:pt x="518" y="119375"/>
                  </a:lnTo>
                  <a:lnTo>
                    <a:pt x="3907" y="127391"/>
                  </a:lnTo>
                  <a:lnTo>
                    <a:pt x="9969" y="134552"/>
                  </a:lnTo>
                  <a:lnTo>
                    <a:pt x="18241" y="140663"/>
                  </a:lnTo>
                  <a:lnTo>
                    <a:pt x="28211" y="145544"/>
                  </a:lnTo>
                  <a:lnTo>
                    <a:pt x="39425" y="149235"/>
                  </a:lnTo>
                  <a:lnTo>
                    <a:pt x="51526" y="152088"/>
                  </a:lnTo>
                  <a:lnTo>
                    <a:pt x="64245" y="154633"/>
                  </a:lnTo>
                  <a:lnTo>
                    <a:pt x="77391" y="157206"/>
                  </a:lnTo>
                  <a:lnTo>
                    <a:pt x="90828" y="159939"/>
                  </a:lnTo>
                  <a:lnTo>
                    <a:pt x="104461" y="162853"/>
                  </a:lnTo>
                  <a:lnTo>
                    <a:pt x="118229" y="165923"/>
                  </a:lnTo>
                  <a:lnTo>
                    <a:pt x="132085" y="168951"/>
                  </a:lnTo>
                  <a:lnTo>
                    <a:pt x="146002" y="171597"/>
                  </a:lnTo>
                  <a:lnTo>
                    <a:pt x="159958" y="173710"/>
                  </a:lnTo>
                  <a:lnTo>
                    <a:pt x="173942" y="175466"/>
                  </a:lnTo>
                  <a:lnTo>
                    <a:pt x="187944" y="177259"/>
                  </a:lnTo>
                  <a:lnTo>
                    <a:pt x="201953" y="179324"/>
                  </a:lnTo>
                  <a:lnTo>
                    <a:pt x="215802" y="181882"/>
                  </a:lnTo>
                  <a:lnTo>
                    <a:pt x="229182" y="185211"/>
                  </a:lnTo>
                  <a:lnTo>
                    <a:pt x="241955" y="189382"/>
                  </a:lnTo>
                  <a:lnTo>
                    <a:pt x="253989" y="194303"/>
                  </a:lnTo>
                  <a:lnTo>
                    <a:pt x="265079" y="199823"/>
                  </a:lnTo>
                  <a:lnTo>
                    <a:pt x="275192" y="205807"/>
                  </a:lnTo>
                  <a:lnTo>
                    <a:pt x="283966" y="212620"/>
                  </a:lnTo>
                  <a:lnTo>
                    <a:pt x="290657" y="221090"/>
                  </a:lnTo>
                  <a:lnTo>
                    <a:pt x="295036" y="231520"/>
                  </a:lnTo>
                  <a:lnTo>
                    <a:pt x="297010" y="243270"/>
                  </a:lnTo>
                  <a:lnTo>
                    <a:pt x="296373" y="255081"/>
                  </a:lnTo>
                  <a:lnTo>
                    <a:pt x="293282" y="266206"/>
                  </a:lnTo>
                  <a:lnTo>
                    <a:pt x="288310" y="276435"/>
                  </a:lnTo>
                  <a:lnTo>
                    <a:pt x="282234" y="285831"/>
                  </a:lnTo>
                  <a:lnTo>
                    <a:pt x="275587" y="294550"/>
                  </a:lnTo>
                  <a:lnTo>
                    <a:pt x="268180" y="302590"/>
                  </a:lnTo>
                  <a:lnTo>
                    <a:pt x="259239" y="309785"/>
                  </a:lnTo>
                  <a:lnTo>
                    <a:pt x="248453" y="316116"/>
                  </a:lnTo>
                  <a:lnTo>
                    <a:pt x="236275" y="321692"/>
                  </a:lnTo>
                  <a:lnTo>
                    <a:pt x="223637" y="326674"/>
                  </a:lnTo>
                  <a:lnTo>
                    <a:pt x="211136" y="331211"/>
                  </a:lnTo>
                  <a:lnTo>
                    <a:pt x="198997" y="335428"/>
                  </a:lnTo>
                  <a:lnTo>
                    <a:pt x="187245" y="339421"/>
                  </a:lnTo>
                  <a:lnTo>
                    <a:pt x="175814" y="343254"/>
                  </a:lnTo>
                  <a:lnTo>
                    <a:pt x="164138" y="346812"/>
                  </a:lnTo>
                  <a:lnTo>
                    <a:pt x="151227" y="349823"/>
                  </a:lnTo>
                  <a:lnTo>
                    <a:pt x="136647" y="352178"/>
                  </a:lnTo>
                  <a:lnTo>
                    <a:pt x="120784" y="353929"/>
                  </a:lnTo>
                  <a:lnTo>
                    <a:pt x="104523" y="355187"/>
                  </a:lnTo>
                  <a:lnTo>
                    <a:pt x="88458" y="356070"/>
                  </a:lnTo>
                  <a:lnTo>
                    <a:pt x="73401" y="356682"/>
                  </a:lnTo>
                  <a:lnTo>
                    <a:pt x="59066" y="357168"/>
                  </a:lnTo>
                  <a:lnTo>
                    <a:pt x="44204" y="357572"/>
                  </a:lnTo>
                  <a:lnTo>
                    <a:pt x="26435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960358" y="5265780"/>
              <a:ext cx="1790767" cy="1082453"/>
            </a:xfrm>
            <a:custGeom>
              <a:avLst/>
              <a:gdLst/>
              <a:ahLst/>
              <a:cxnLst/>
              <a:rect l="0" t="0" r="0" b="0"/>
              <a:pathLst>
                <a:path w="1790767" h="1082453">
                  <a:moveTo>
                    <a:pt x="1219455" y="82697"/>
                  </a:moveTo>
                  <a:lnTo>
                    <a:pt x="1210519" y="76829"/>
                  </a:lnTo>
                  <a:lnTo>
                    <a:pt x="1200893" y="71265"/>
                  </a:lnTo>
                  <a:lnTo>
                    <a:pt x="1189605" y="65465"/>
                  </a:lnTo>
                  <a:lnTo>
                    <a:pt x="1176937" y="59385"/>
                  </a:lnTo>
                  <a:lnTo>
                    <a:pt x="1163458" y="53055"/>
                  </a:lnTo>
                  <a:lnTo>
                    <a:pt x="1149586" y="46531"/>
                  </a:lnTo>
                  <a:lnTo>
                    <a:pt x="1135551" y="40028"/>
                  </a:lnTo>
                  <a:lnTo>
                    <a:pt x="1121459" y="33894"/>
                  </a:lnTo>
                  <a:lnTo>
                    <a:pt x="1107354" y="28290"/>
                  </a:lnTo>
                  <a:lnTo>
                    <a:pt x="1093087" y="23206"/>
                  </a:lnTo>
                  <a:lnTo>
                    <a:pt x="1078357" y="18557"/>
                  </a:lnTo>
                  <a:lnTo>
                    <a:pt x="1063034" y="14248"/>
                  </a:lnTo>
                  <a:lnTo>
                    <a:pt x="1047146" y="10354"/>
                  </a:lnTo>
                  <a:lnTo>
                    <a:pt x="1030796" y="7110"/>
                  </a:lnTo>
                  <a:lnTo>
                    <a:pt x="1014090" y="4593"/>
                  </a:lnTo>
                  <a:lnTo>
                    <a:pt x="997126" y="2733"/>
                  </a:lnTo>
                  <a:lnTo>
                    <a:pt x="979979" y="1401"/>
                  </a:lnTo>
                  <a:lnTo>
                    <a:pt x="962698" y="473"/>
                  </a:lnTo>
                  <a:lnTo>
                    <a:pt x="945162" y="0"/>
                  </a:lnTo>
                  <a:lnTo>
                    <a:pt x="927090" y="208"/>
                  </a:lnTo>
                  <a:lnTo>
                    <a:pt x="908372" y="1162"/>
                  </a:lnTo>
                  <a:lnTo>
                    <a:pt x="889055" y="2786"/>
                  </a:lnTo>
                  <a:lnTo>
                    <a:pt x="869248" y="4945"/>
                  </a:lnTo>
                  <a:lnTo>
                    <a:pt x="849069" y="7510"/>
                  </a:lnTo>
                  <a:lnTo>
                    <a:pt x="828620" y="10367"/>
                  </a:lnTo>
                  <a:lnTo>
                    <a:pt x="807979" y="13431"/>
                  </a:lnTo>
                  <a:lnTo>
                    <a:pt x="787201" y="16647"/>
                  </a:lnTo>
                  <a:lnTo>
                    <a:pt x="766162" y="20297"/>
                  </a:lnTo>
                  <a:lnTo>
                    <a:pt x="744586" y="24966"/>
                  </a:lnTo>
                  <a:lnTo>
                    <a:pt x="722366" y="30889"/>
                  </a:lnTo>
                  <a:lnTo>
                    <a:pt x="699715" y="37988"/>
                  </a:lnTo>
                  <a:lnTo>
                    <a:pt x="677048" y="46049"/>
                  </a:lnTo>
                  <a:lnTo>
                    <a:pt x="654610" y="54843"/>
                  </a:lnTo>
                  <a:lnTo>
                    <a:pt x="632304" y="64171"/>
                  </a:lnTo>
                  <a:lnTo>
                    <a:pt x="609803" y="73877"/>
                  </a:lnTo>
                  <a:lnTo>
                    <a:pt x="586922" y="83851"/>
                  </a:lnTo>
                  <a:lnTo>
                    <a:pt x="563640" y="94174"/>
                  </a:lnTo>
                  <a:lnTo>
                    <a:pt x="540010" y="105096"/>
                  </a:lnTo>
                  <a:lnTo>
                    <a:pt x="516113" y="116712"/>
                  </a:lnTo>
                  <a:lnTo>
                    <a:pt x="492183" y="129124"/>
                  </a:lnTo>
                  <a:lnTo>
                    <a:pt x="468583" y="142520"/>
                  </a:lnTo>
                  <a:lnTo>
                    <a:pt x="445486" y="156907"/>
                  </a:lnTo>
                  <a:lnTo>
                    <a:pt x="422893" y="172145"/>
                  </a:lnTo>
                  <a:lnTo>
                    <a:pt x="400722" y="188051"/>
                  </a:lnTo>
                  <a:lnTo>
                    <a:pt x="378878" y="204454"/>
                  </a:lnTo>
                  <a:lnTo>
                    <a:pt x="357275" y="221214"/>
                  </a:lnTo>
                  <a:lnTo>
                    <a:pt x="335843" y="238224"/>
                  </a:lnTo>
                  <a:lnTo>
                    <a:pt x="314531" y="255408"/>
                  </a:lnTo>
                  <a:lnTo>
                    <a:pt x="293301" y="272710"/>
                  </a:lnTo>
                  <a:lnTo>
                    <a:pt x="272127" y="290092"/>
                  </a:lnTo>
                  <a:lnTo>
                    <a:pt x="251001" y="307534"/>
                  </a:lnTo>
                  <a:lnTo>
                    <a:pt x="230237" y="325179"/>
                  </a:lnTo>
                  <a:lnTo>
                    <a:pt x="210442" y="343325"/>
                  </a:lnTo>
                  <a:lnTo>
                    <a:pt x="191868" y="362088"/>
                  </a:lnTo>
                  <a:lnTo>
                    <a:pt x="174446" y="381266"/>
                  </a:lnTo>
                  <a:lnTo>
                    <a:pt x="157971" y="400447"/>
                  </a:lnTo>
                  <a:lnTo>
                    <a:pt x="142224" y="419387"/>
                  </a:lnTo>
                  <a:lnTo>
                    <a:pt x="127172" y="438021"/>
                  </a:lnTo>
                  <a:lnTo>
                    <a:pt x="112969" y="456372"/>
                  </a:lnTo>
                  <a:lnTo>
                    <a:pt x="99636" y="474490"/>
                  </a:lnTo>
                  <a:lnTo>
                    <a:pt x="87222" y="492268"/>
                  </a:lnTo>
                  <a:lnTo>
                    <a:pt x="75877" y="509445"/>
                  </a:lnTo>
                  <a:lnTo>
                    <a:pt x="65579" y="525930"/>
                  </a:lnTo>
                  <a:lnTo>
                    <a:pt x="56172" y="541781"/>
                  </a:lnTo>
                  <a:lnTo>
                    <a:pt x="47459" y="557119"/>
                  </a:lnTo>
                  <a:lnTo>
                    <a:pt x="39265" y="572069"/>
                  </a:lnTo>
                  <a:lnTo>
                    <a:pt x="31607" y="586737"/>
                  </a:lnTo>
                  <a:lnTo>
                    <a:pt x="24683" y="601207"/>
                  </a:lnTo>
                  <a:lnTo>
                    <a:pt x="18547" y="615538"/>
                  </a:lnTo>
                  <a:lnTo>
                    <a:pt x="13274" y="629774"/>
                  </a:lnTo>
                  <a:lnTo>
                    <a:pt x="9030" y="643946"/>
                  </a:lnTo>
                  <a:lnTo>
                    <a:pt x="5806" y="658073"/>
                  </a:lnTo>
                  <a:lnTo>
                    <a:pt x="3455" y="672171"/>
                  </a:lnTo>
                  <a:lnTo>
                    <a:pt x="1786" y="686250"/>
                  </a:lnTo>
                  <a:lnTo>
                    <a:pt x="627" y="700314"/>
                  </a:lnTo>
                  <a:lnTo>
                    <a:pt x="0" y="714370"/>
                  </a:lnTo>
                  <a:lnTo>
                    <a:pt x="102" y="728421"/>
                  </a:lnTo>
                  <a:lnTo>
                    <a:pt x="986" y="742462"/>
                  </a:lnTo>
                  <a:lnTo>
                    <a:pt x="2562" y="756332"/>
                  </a:lnTo>
                  <a:lnTo>
                    <a:pt x="4690" y="769725"/>
                  </a:lnTo>
                  <a:lnTo>
                    <a:pt x="7238" y="782517"/>
                  </a:lnTo>
                  <a:lnTo>
                    <a:pt x="10254" y="794903"/>
                  </a:lnTo>
                  <a:lnTo>
                    <a:pt x="13956" y="807295"/>
                  </a:lnTo>
                  <a:lnTo>
                    <a:pt x="18415" y="819922"/>
                  </a:lnTo>
                  <a:lnTo>
                    <a:pt x="23713" y="832522"/>
                  </a:lnTo>
                  <a:lnTo>
                    <a:pt x="30027" y="844456"/>
                  </a:lnTo>
                  <a:lnTo>
                    <a:pt x="37352" y="855414"/>
                  </a:lnTo>
                  <a:lnTo>
                    <a:pt x="45542" y="865569"/>
                  </a:lnTo>
                  <a:lnTo>
                    <a:pt x="54410" y="875382"/>
                  </a:lnTo>
                  <a:lnTo>
                    <a:pt x="63781" y="885166"/>
                  </a:lnTo>
                  <a:lnTo>
                    <a:pt x="73514" y="894890"/>
                  </a:lnTo>
                  <a:lnTo>
                    <a:pt x="83499" y="904280"/>
                  </a:lnTo>
                  <a:lnTo>
                    <a:pt x="93664" y="913194"/>
                  </a:lnTo>
                  <a:lnTo>
                    <a:pt x="104117" y="921638"/>
                  </a:lnTo>
                  <a:lnTo>
                    <a:pt x="115127" y="929690"/>
                  </a:lnTo>
                  <a:lnTo>
                    <a:pt x="126797" y="937437"/>
                  </a:lnTo>
                  <a:lnTo>
                    <a:pt x="139076" y="944963"/>
                  </a:lnTo>
                  <a:lnTo>
                    <a:pt x="151851" y="952329"/>
                  </a:lnTo>
                  <a:lnTo>
                    <a:pt x="165006" y="959584"/>
                  </a:lnTo>
                  <a:lnTo>
                    <a:pt x="178603" y="966763"/>
                  </a:lnTo>
                  <a:lnTo>
                    <a:pt x="192869" y="973890"/>
                  </a:lnTo>
                  <a:lnTo>
                    <a:pt x="207875" y="980977"/>
                  </a:lnTo>
                  <a:lnTo>
                    <a:pt x="223546" y="987872"/>
                  </a:lnTo>
                  <a:lnTo>
                    <a:pt x="239750" y="994275"/>
                  </a:lnTo>
                  <a:lnTo>
                    <a:pt x="256362" y="1000063"/>
                  </a:lnTo>
                  <a:lnTo>
                    <a:pt x="273432" y="1005271"/>
                  </a:lnTo>
                  <a:lnTo>
                    <a:pt x="291184" y="1010003"/>
                  </a:lnTo>
                  <a:lnTo>
                    <a:pt x="309679" y="1014372"/>
                  </a:lnTo>
                  <a:lnTo>
                    <a:pt x="328676" y="1018477"/>
                  </a:lnTo>
                  <a:lnTo>
                    <a:pt x="347734" y="1022395"/>
                  </a:lnTo>
                  <a:lnTo>
                    <a:pt x="366596" y="1026182"/>
                  </a:lnTo>
                  <a:lnTo>
                    <a:pt x="385348" y="1029878"/>
                  </a:lnTo>
                  <a:lnTo>
                    <a:pt x="404310" y="1033514"/>
                  </a:lnTo>
                  <a:lnTo>
                    <a:pt x="423666" y="1037108"/>
                  </a:lnTo>
                  <a:lnTo>
                    <a:pt x="443598" y="1040675"/>
                  </a:lnTo>
                  <a:lnTo>
                    <a:pt x="464358" y="1044222"/>
                  </a:lnTo>
                  <a:lnTo>
                    <a:pt x="485993" y="1047757"/>
                  </a:lnTo>
                  <a:lnTo>
                    <a:pt x="508236" y="1051284"/>
                  </a:lnTo>
                  <a:lnTo>
                    <a:pt x="530620" y="1054805"/>
                  </a:lnTo>
                  <a:lnTo>
                    <a:pt x="552861" y="1058317"/>
                  </a:lnTo>
                  <a:lnTo>
                    <a:pt x="574863" y="1061659"/>
                  </a:lnTo>
                  <a:lnTo>
                    <a:pt x="596627" y="1064523"/>
                  </a:lnTo>
                  <a:lnTo>
                    <a:pt x="618200" y="1066786"/>
                  </a:lnTo>
                  <a:lnTo>
                    <a:pt x="639789" y="1068645"/>
                  </a:lnTo>
                  <a:lnTo>
                    <a:pt x="661744" y="1070507"/>
                  </a:lnTo>
                  <a:lnTo>
                    <a:pt x="684221" y="1072610"/>
                  </a:lnTo>
                  <a:lnTo>
                    <a:pt x="707046" y="1074855"/>
                  </a:lnTo>
                  <a:lnTo>
                    <a:pt x="729831" y="1076908"/>
                  </a:lnTo>
                  <a:lnTo>
                    <a:pt x="752343" y="1078587"/>
                  </a:lnTo>
                  <a:lnTo>
                    <a:pt x="774528" y="1079866"/>
                  </a:lnTo>
                  <a:lnTo>
                    <a:pt x="796417" y="1080799"/>
                  </a:lnTo>
                  <a:lnTo>
                    <a:pt x="818073" y="1081461"/>
                  </a:lnTo>
                  <a:lnTo>
                    <a:pt x="839719" y="1081923"/>
                  </a:lnTo>
                  <a:lnTo>
                    <a:pt x="861711" y="1082240"/>
                  </a:lnTo>
                  <a:lnTo>
                    <a:pt x="884217" y="1082452"/>
                  </a:lnTo>
                  <a:lnTo>
                    <a:pt x="907232" y="1082426"/>
                  </a:lnTo>
                  <a:lnTo>
                    <a:pt x="930675" y="1081876"/>
                  </a:lnTo>
                  <a:lnTo>
                    <a:pt x="954449" y="1080695"/>
                  </a:lnTo>
                  <a:lnTo>
                    <a:pt x="978465" y="1079086"/>
                  </a:lnTo>
                  <a:lnTo>
                    <a:pt x="1002653" y="1077468"/>
                  </a:lnTo>
                  <a:lnTo>
                    <a:pt x="1026958" y="1076076"/>
                  </a:lnTo>
                  <a:lnTo>
                    <a:pt x="1051178" y="1074651"/>
                  </a:lnTo>
                  <a:lnTo>
                    <a:pt x="1074979" y="1072555"/>
                  </a:lnTo>
                  <a:lnTo>
                    <a:pt x="1098213" y="1069482"/>
                  </a:lnTo>
                  <a:lnTo>
                    <a:pt x="1120901" y="1065602"/>
                  </a:lnTo>
                  <a:lnTo>
                    <a:pt x="1143136" y="1061381"/>
                  </a:lnTo>
                  <a:lnTo>
                    <a:pt x="1165027" y="1057128"/>
                  </a:lnTo>
                  <a:lnTo>
                    <a:pt x="1186831" y="1052816"/>
                  </a:lnTo>
                  <a:lnTo>
                    <a:pt x="1208932" y="1048167"/>
                  </a:lnTo>
                  <a:lnTo>
                    <a:pt x="1231501" y="1043044"/>
                  </a:lnTo>
                  <a:lnTo>
                    <a:pt x="1254220" y="1037451"/>
                  </a:lnTo>
                  <a:lnTo>
                    <a:pt x="1276398" y="1031465"/>
                  </a:lnTo>
                  <a:lnTo>
                    <a:pt x="1297692" y="1025175"/>
                  </a:lnTo>
                  <a:lnTo>
                    <a:pt x="1318244" y="1018662"/>
                  </a:lnTo>
                  <a:lnTo>
                    <a:pt x="1338498" y="1011990"/>
                  </a:lnTo>
                  <a:lnTo>
                    <a:pt x="1358750" y="1005207"/>
                  </a:lnTo>
                  <a:lnTo>
                    <a:pt x="1378963" y="998348"/>
                  </a:lnTo>
                  <a:lnTo>
                    <a:pt x="1398854" y="991438"/>
                  </a:lnTo>
                  <a:lnTo>
                    <a:pt x="1418274" y="984486"/>
                  </a:lnTo>
                  <a:lnTo>
                    <a:pt x="1437062" y="977343"/>
                  </a:lnTo>
                  <a:lnTo>
                    <a:pt x="1454986" y="969709"/>
                  </a:lnTo>
                  <a:lnTo>
                    <a:pt x="1472008" y="961458"/>
                  </a:lnTo>
                  <a:lnTo>
                    <a:pt x="1488405" y="952628"/>
                  </a:lnTo>
                  <a:lnTo>
                    <a:pt x="1504650" y="943323"/>
                  </a:lnTo>
                  <a:lnTo>
                    <a:pt x="1521020" y="933654"/>
                  </a:lnTo>
                  <a:lnTo>
                    <a:pt x="1537288" y="923721"/>
                  </a:lnTo>
                  <a:lnTo>
                    <a:pt x="1552838" y="913600"/>
                  </a:lnTo>
                  <a:lnTo>
                    <a:pt x="1567378" y="903350"/>
                  </a:lnTo>
                  <a:lnTo>
                    <a:pt x="1581090" y="893009"/>
                  </a:lnTo>
                  <a:lnTo>
                    <a:pt x="1594446" y="882606"/>
                  </a:lnTo>
                  <a:lnTo>
                    <a:pt x="1607760" y="872158"/>
                  </a:lnTo>
                  <a:lnTo>
                    <a:pt x="1621009" y="861513"/>
                  </a:lnTo>
                  <a:lnTo>
                    <a:pt x="1633917" y="850374"/>
                  </a:lnTo>
                  <a:lnTo>
                    <a:pt x="1646346" y="838623"/>
                  </a:lnTo>
                  <a:lnTo>
                    <a:pt x="1658305" y="826459"/>
                  </a:lnTo>
                  <a:lnTo>
                    <a:pt x="1669869" y="814293"/>
                  </a:lnTo>
                  <a:lnTo>
                    <a:pt x="1681124" y="802365"/>
                  </a:lnTo>
                  <a:lnTo>
                    <a:pt x="1691987" y="790575"/>
                  </a:lnTo>
                  <a:lnTo>
                    <a:pt x="1702215" y="778595"/>
                  </a:lnTo>
                  <a:lnTo>
                    <a:pt x="1711727" y="766237"/>
                  </a:lnTo>
                  <a:lnTo>
                    <a:pt x="1720591" y="753479"/>
                  </a:lnTo>
                  <a:lnTo>
                    <a:pt x="1728931" y="740375"/>
                  </a:lnTo>
                  <a:lnTo>
                    <a:pt x="1736871" y="727001"/>
                  </a:lnTo>
                  <a:lnTo>
                    <a:pt x="1744357" y="713425"/>
                  </a:lnTo>
                  <a:lnTo>
                    <a:pt x="1751166" y="699704"/>
                  </a:lnTo>
                  <a:lnTo>
                    <a:pt x="1757229" y="685883"/>
                  </a:lnTo>
                  <a:lnTo>
                    <a:pt x="1762623" y="671992"/>
                  </a:lnTo>
                  <a:lnTo>
                    <a:pt x="1767481" y="658053"/>
                  </a:lnTo>
                  <a:lnTo>
                    <a:pt x="1771935" y="644077"/>
                  </a:lnTo>
                  <a:lnTo>
                    <a:pt x="1776096" y="629911"/>
                  </a:lnTo>
                  <a:lnTo>
                    <a:pt x="1780052" y="615254"/>
                  </a:lnTo>
                  <a:lnTo>
                    <a:pt x="1783854" y="599969"/>
                  </a:lnTo>
                  <a:lnTo>
                    <a:pt x="1787223" y="583601"/>
                  </a:lnTo>
                  <a:lnTo>
                    <a:pt x="1789573" y="565330"/>
                  </a:lnTo>
                  <a:lnTo>
                    <a:pt x="1790673" y="544901"/>
                  </a:lnTo>
                  <a:lnTo>
                    <a:pt x="1790766" y="523163"/>
                  </a:lnTo>
                  <a:lnTo>
                    <a:pt x="1790372" y="501728"/>
                  </a:lnTo>
                  <a:lnTo>
                    <a:pt x="1789841" y="481506"/>
                  </a:lnTo>
                  <a:lnTo>
                    <a:pt x="1789012" y="462866"/>
                  </a:lnTo>
                  <a:lnTo>
                    <a:pt x="1787325" y="445966"/>
                  </a:lnTo>
                  <a:lnTo>
                    <a:pt x="1784525" y="430674"/>
                  </a:lnTo>
                  <a:lnTo>
                    <a:pt x="1780661" y="416539"/>
                  </a:lnTo>
                  <a:lnTo>
                    <a:pt x="1775918" y="402944"/>
                  </a:lnTo>
                  <a:lnTo>
                    <a:pt x="1770501" y="389485"/>
                  </a:lnTo>
                  <a:lnTo>
                    <a:pt x="1764593" y="375981"/>
                  </a:lnTo>
                  <a:lnTo>
                    <a:pt x="1758335" y="362374"/>
                  </a:lnTo>
                  <a:lnTo>
                    <a:pt x="1751829" y="348661"/>
                  </a:lnTo>
                  <a:lnTo>
                    <a:pt x="1744987" y="334857"/>
                  </a:lnTo>
                  <a:lnTo>
                    <a:pt x="1737556" y="320985"/>
                  </a:lnTo>
                  <a:lnTo>
                    <a:pt x="1729442" y="307067"/>
                  </a:lnTo>
                  <a:lnTo>
                    <a:pt x="1720704" y="293281"/>
                  </a:lnTo>
                  <a:lnTo>
                    <a:pt x="1711459" y="279944"/>
                  </a:lnTo>
                  <a:lnTo>
                    <a:pt x="1701833" y="267195"/>
                  </a:lnTo>
                  <a:lnTo>
                    <a:pt x="1691927" y="255008"/>
                  </a:lnTo>
                  <a:lnTo>
                    <a:pt x="1681824" y="243282"/>
                  </a:lnTo>
                  <a:lnTo>
                    <a:pt x="1671581" y="231916"/>
                  </a:lnTo>
                  <a:lnTo>
                    <a:pt x="1661075" y="220976"/>
                  </a:lnTo>
                  <a:lnTo>
                    <a:pt x="1650031" y="210696"/>
                  </a:lnTo>
                  <a:lnTo>
                    <a:pt x="1638337" y="201144"/>
                  </a:lnTo>
                  <a:lnTo>
                    <a:pt x="1626043" y="192084"/>
                  </a:lnTo>
                  <a:lnTo>
                    <a:pt x="1613257" y="183080"/>
                  </a:lnTo>
                  <a:lnTo>
                    <a:pt x="1600095" y="173875"/>
                  </a:lnTo>
                  <a:lnTo>
                    <a:pt x="1586493" y="164557"/>
                  </a:lnTo>
                  <a:lnTo>
                    <a:pt x="1572223" y="155447"/>
                  </a:lnTo>
                  <a:lnTo>
                    <a:pt x="1557220" y="146725"/>
                  </a:lnTo>
                  <a:lnTo>
                    <a:pt x="1541721" y="138410"/>
                  </a:lnTo>
                  <a:lnTo>
                    <a:pt x="1526164" y="130446"/>
                  </a:lnTo>
                  <a:lnTo>
                    <a:pt x="1510800" y="122762"/>
                  </a:lnTo>
                  <a:lnTo>
                    <a:pt x="1495382" y="115450"/>
                  </a:lnTo>
                  <a:lnTo>
                    <a:pt x="1479278" y="108758"/>
                  </a:lnTo>
                  <a:lnTo>
                    <a:pt x="1462186" y="102774"/>
                  </a:lnTo>
                  <a:lnTo>
                    <a:pt x="1444282" y="97433"/>
                  </a:lnTo>
                  <a:lnTo>
                    <a:pt x="1426031" y="92610"/>
                  </a:lnTo>
                  <a:lnTo>
                    <a:pt x="1407747" y="88180"/>
                  </a:lnTo>
                  <a:lnTo>
                    <a:pt x="1389400" y="84034"/>
                  </a:lnTo>
                  <a:lnTo>
                    <a:pt x="1370717" y="80089"/>
                  </a:lnTo>
                  <a:lnTo>
                    <a:pt x="1351557" y="76289"/>
                  </a:lnTo>
                  <a:lnTo>
                    <a:pt x="1331927" y="72753"/>
                  </a:lnTo>
                  <a:lnTo>
                    <a:pt x="1311904" y="69757"/>
                  </a:lnTo>
                  <a:lnTo>
                    <a:pt x="1291576" y="67410"/>
                  </a:lnTo>
                  <a:lnTo>
                    <a:pt x="1271026" y="65666"/>
                  </a:lnTo>
                  <a:lnTo>
                    <a:pt x="1250316" y="64412"/>
                  </a:lnTo>
                  <a:lnTo>
                    <a:pt x="1229492" y="63536"/>
                  </a:lnTo>
                  <a:lnTo>
                    <a:pt x="1208422" y="63100"/>
                  </a:lnTo>
                  <a:lnTo>
                    <a:pt x="1186824" y="63331"/>
                  </a:lnTo>
                  <a:lnTo>
                    <a:pt x="1164587" y="64301"/>
                  </a:lnTo>
                  <a:lnTo>
                    <a:pt x="1141753" y="65935"/>
                  </a:lnTo>
                  <a:lnTo>
                    <a:pt x="1118432" y="68102"/>
                  </a:lnTo>
                  <a:lnTo>
                    <a:pt x="1094741" y="70671"/>
                  </a:lnTo>
                  <a:lnTo>
                    <a:pt x="1070780" y="73532"/>
                  </a:lnTo>
                  <a:lnTo>
                    <a:pt x="1046629" y="76598"/>
                  </a:lnTo>
                  <a:lnTo>
                    <a:pt x="1022344" y="79806"/>
                  </a:lnTo>
                  <a:lnTo>
                    <a:pt x="997968" y="83112"/>
                  </a:lnTo>
                  <a:lnTo>
                    <a:pt x="973530" y="86484"/>
                  </a:lnTo>
                  <a:lnTo>
                    <a:pt x="949054" y="89902"/>
                  </a:lnTo>
                  <a:lnTo>
                    <a:pt x="924718" y="93349"/>
                  </a:lnTo>
                  <a:lnTo>
                    <a:pt x="900838" y="96817"/>
                  </a:lnTo>
                  <a:lnTo>
                    <a:pt x="877560" y="100299"/>
                  </a:lnTo>
                  <a:lnTo>
                    <a:pt x="855182" y="103790"/>
                  </a:lnTo>
                  <a:lnTo>
                    <a:pt x="834220" y="107288"/>
                  </a:lnTo>
                  <a:lnTo>
                    <a:pt x="814842" y="110784"/>
                  </a:lnTo>
                  <a:lnTo>
                    <a:pt x="797485" y="114128"/>
                  </a:lnTo>
                  <a:lnTo>
                    <a:pt x="781323" y="117349"/>
                  </a:lnTo>
                  <a:lnTo>
                    <a:pt x="764937" y="120729"/>
                  </a:lnTo>
                  <a:lnTo>
                    <a:pt x="745673" y="1248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569160" y="5611689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63171" y="105285"/>
                  </a:moveTo>
                  <a:lnTo>
                    <a:pt x="60170" y="93684"/>
                  </a:lnTo>
                  <a:lnTo>
                    <a:pt x="56748" y="83835"/>
                  </a:lnTo>
                  <a:lnTo>
                    <a:pt x="52552" y="74829"/>
                  </a:lnTo>
                  <a:lnTo>
                    <a:pt x="47652" y="66388"/>
                  </a:lnTo>
                  <a:lnTo>
                    <a:pt x="42171" y="58362"/>
                  </a:lnTo>
                  <a:lnTo>
                    <a:pt x="36245" y="50638"/>
                  </a:lnTo>
                  <a:lnTo>
                    <a:pt x="30104" y="43051"/>
                  </a:lnTo>
                  <a:lnTo>
                    <a:pt x="23356" y="34412"/>
                  </a:lnTo>
                  <a:lnTo>
                    <a:pt x="14294" y="217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5015395" y="115813"/>
            <a:ext cx="3171487" cy="470059"/>
            <a:chOff x="5015395" y="115813"/>
            <a:chExt cx="3171487" cy="470059"/>
          </a:xfrm>
        </p:grpSpPr>
        <p:sp>
          <p:nvSpPr>
            <p:cNvPr id="110" name="Freeform 109"/>
            <p:cNvSpPr/>
            <p:nvPr/>
          </p:nvSpPr>
          <p:spPr>
            <a:xfrm>
              <a:off x="5015395" y="115813"/>
              <a:ext cx="133041" cy="452726"/>
            </a:xfrm>
            <a:custGeom>
              <a:avLst/>
              <a:gdLst/>
              <a:ahLst/>
              <a:cxnLst/>
              <a:rect l="0" t="0" r="0" b="0"/>
              <a:pathLst>
                <a:path w="133041" h="452726">
                  <a:moveTo>
                    <a:pt x="133040" y="0"/>
                  </a:moveTo>
                  <a:lnTo>
                    <a:pt x="121439" y="8801"/>
                  </a:lnTo>
                  <a:lnTo>
                    <a:pt x="111590" y="17148"/>
                  </a:lnTo>
                  <a:lnTo>
                    <a:pt x="102580" y="25847"/>
                  </a:lnTo>
                  <a:lnTo>
                    <a:pt x="93966" y="34968"/>
                  </a:lnTo>
                  <a:lnTo>
                    <a:pt x="85290" y="44463"/>
                  </a:lnTo>
                  <a:lnTo>
                    <a:pt x="76319" y="54259"/>
                  </a:lnTo>
                  <a:lnTo>
                    <a:pt x="67161" y="64446"/>
                  </a:lnTo>
                  <a:lnTo>
                    <a:pt x="58162" y="75268"/>
                  </a:lnTo>
                  <a:lnTo>
                    <a:pt x="49520" y="86808"/>
                  </a:lnTo>
                  <a:lnTo>
                    <a:pt x="41428" y="98998"/>
                  </a:lnTo>
                  <a:lnTo>
                    <a:pt x="34147" y="111712"/>
                  </a:lnTo>
                  <a:lnTo>
                    <a:pt x="27735" y="124822"/>
                  </a:lnTo>
                  <a:lnTo>
                    <a:pt x="22090" y="138218"/>
                  </a:lnTo>
                  <a:lnTo>
                    <a:pt x="17057" y="151818"/>
                  </a:lnTo>
                  <a:lnTo>
                    <a:pt x="12487" y="165558"/>
                  </a:lnTo>
                  <a:lnTo>
                    <a:pt x="8416" y="179395"/>
                  </a:lnTo>
                  <a:lnTo>
                    <a:pt x="5053" y="193297"/>
                  </a:lnTo>
                  <a:lnTo>
                    <a:pt x="2461" y="207249"/>
                  </a:lnTo>
                  <a:lnTo>
                    <a:pt x="719" y="221399"/>
                  </a:lnTo>
                  <a:lnTo>
                    <a:pt x="0" y="236044"/>
                  </a:lnTo>
                  <a:lnTo>
                    <a:pt x="296" y="251304"/>
                  </a:lnTo>
                  <a:lnTo>
                    <a:pt x="1461" y="266976"/>
                  </a:lnTo>
                  <a:lnTo>
                    <a:pt x="3306" y="282650"/>
                  </a:lnTo>
                  <a:lnTo>
                    <a:pt x="5660" y="298074"/>
                  </a:lnTo>
                  <a:lnTo>
                    <a:pt x="8545" y="312853"/>
                  </a:lnTo>
                  <a:lnTo>
                    <a:pt x="12158" y="326399"/>
                  </a:lnTo>
                  <a:lnTo>
                    <a:pt x="16556" y="338511"/>
                  </a:lnTo>
                  <a:lnTo>
                    <a:pt x="21815" y="349474"/>
                  </a:lnTo>
                  <a:lnTo>
                    <a:pt x="28102" y="359846"/>
                  </a:lnTo>
                  <a:lnTo>
                    <a:pt x="35404" y="370011"/>
                  </a:lnTo>
                  <a:lnTo>
                    <a:pt x="43409" y="379994"/>
                  </a:lnTo>
                  <a:lnTo>
                    <a:pt x="51620" y="389559"/>
                  </a:lnTo>
                  <a:lnTo>
                    <a:pt x="59738" y="398590"/>
                  </a:lnTo>
                  <a:lnTo>
                    <a:pt x="67814" y="407114"/>
                  </a:lnTo>
                  <a:lnTo>
                    <a:pt x="76149" y="415218"/>
                  </a:lnTo>
                  <a:lnTo>
                    <a:pt x="84896" y="422992"/>
                  </a:lnTo>
                  <a:lnTo>
                    <a:pt x="93799" y="430221"/>
                  </a:lnTo>
                  <a:lnTo>
                    <a:pt x="103252" y="437092"/>
                  </a:lnTo>
                  <a:lnTo>
                    <a:pt x="115205" y="444212"/>
                  </a:lnTo>
                  <a:lnTo>
                    <a:pt x="133040" y="4527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156760" y="231626"/>
              <a:ext cx="170660" cy="232441"/>
            </a:xfrm>
            <a:custGeom>
              <a:avLst/>
              <a:gdLst/>
              <a:ahLst/>
              <a:cxnLst/>
              <a:rect l="0" t="0" r="0" b="0"/>
              <a:pathLst>
                <a:path w="170660" h="232441">
                  <a:moveTo>
                    <a:pt x="149602" y="0"/>
                  </a:moveTo>
                  <a:lnTo>
                    <a:pt x="137867" y="0"/>
                  </a:lnTo>
                  <a:lnTo>
                    <a:pt x="126739" y="0"/>
                  </a:lnTo>
                  <a:lnTo>
                    <a:pt x="115145" y="5"/>
                  </a:lnTo>
                  <a:lnTo>
                    <a:pt x="103156" y="178"/>
                  </a:lnTo>
                  <a:lnTo>
                    <a:pt x="91144" y="826"/>
                  </a:lnTo>
                  <a:lnTo>
                    <a:pt x="79346" y="2084"/>
                  </a:lnTo>
                  <a:lnTo>
                    <a:pt x="67993" y="4082"/>
                  </a:lnTo>
                  <a:lnTo>
                    <a:pt x="57372" y="7027"/>
                  </a:lnTo>
                  <a:lnTo>
                    <a:pt x="47571" y="10941"/>
                  </a:lnTo>
                  <a:lnTo>
                    <a:pt x="38669" y="15858"/>
                  </a:lnTo>
                  <a:lnTo>
                    <a:pt x="30828" y="21907"/>
                  </a:lnTo>
                  <a:lnTo>
                    <a:pt x="24033" y="29050"/>
                  </a:lnTo>
                  <a:lnTo>
                    <a:pt x="18128" y="37117"/>
                  </a:lnTo>
                  <a:lnTo>
                    <a:pt x="12920" y="45902"/>
                  </a:lnTo>
                  <a:lnTo>
                    <a:pt x="8237" y="55222"/>
                  </a:lnTo>
                  <a:lnTo>
                    <a:pt x="4259" y="65090"/>
                  </a:lnTo>
                  <a:lnTo>
                    <a:pt x="1491" y="75698"/>
                  </a:lnTo>
                  <a:lnTo>
                    <a:pt x="112" y="87095"/>
                  </a:lnTo>
                  <a:lnTo>
                    <a:pt x="0" y="99189"/>
                  </a:lnTo>
                  <a:lnTo>
                    <a:pt x="912" y="111840"/>
                  </a:lnTo>
                  <a:lnTo>
                    <a:pt x="2605" y="124903"/>
                  </a:lnTo>
                  <a:lnTo>
                    <a:pt x="5029" y="138098"/>
                  </a:lnTo>
                  <a:lnTo>
                    <a:pt x="8325" y="151030"/>
                  </a:lnTo>
                  <a:lnTo>
                    <a:pt x="12503" y="163500"/>
                  </a:lnTo>
                  <a:lnTo>
                    <a:pt x="17442" y="175330"/>
                  </a:lnTo>
                  <a:lnTo>
                    <a:pt x="22982" y="186282"/>
                  </a:lnTo>
                  <a:lnTo>
                    <a:pt x="28973" y="196312"/>
                  </a:lnTo>
                  <a:lnTo>
                    <a:pt x="35454" y="205370"/>
                  </a:lnTo>
                  <a:lnTo>
                    <a:pt x="42636" y="213316"/>
                  </a:lnTo>
                  <a:lnTo>
                    <a:pt x="50580" y="220173"/>
                  </a:lnTo>
                  <a:lnTo>
                    <a:pt x="59202" y="225779"/>
                  </a:lnTo>
                  <a:lnTo>
                    <a:pt x="68369" y="229723"/>
                  </a:lnTo>
                  <a:lnTo>
                    <a:pt x="77944" y="231926"/>
                  </a:lnTo>
                  <a:lnTo>
                    <a:pt x="87814" y="232440"/>
                  </a:lnTo>
                  <a:lnTo>
                    <a:pt x="97892" y="231273"/>
                  </a:lnTo>
                  <a:lnTo>
                    <a:pt x="108110" y="228604"/>
                  </a:lnTo>
                  <a:lnTo>
                    <a:pt x="118354" y="224835"/>
                  </a:lnTo>
                  <a:lnTo>
                    <a:pt x="129670" y="220024"/>
                  </a:lnTo>
                  <a:lnTo>
                    <a:pt x="145288" y="212635"/>
                  </a:lnTo>
                  <a:lnTo>
                    <a:pt x="170659" y="200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11647" y="294797"/>
              <a:ext cx="84229" cy="137253"/>
            </a:xfrm>
            <a:custGeom>
              <a:avLst/>
              <a:gdLst/>
              <a:ahLst/>
              <a:cxnLst/>
              <a:rect l="0" t="0" r="0" b="0"/>
              <a:pathLst>
                <a:path w="84229" h="137253">
                  <a:moveTo>
                    <a:pt x="0" y="105285"/>
                  </a:moveTo>
                  <a:lnTo>
                    <a:pt x="2934" y="114087"/>
                  </a:lnTo>
                  <a:lnTo>
                    <a:pt x="5716" y="122433"/>
                  </a:lnTo>
                  <a:lnTo>
                    <a:pt x="8590" y="131051"/>
                  </a:lnTo>
                  <a:lnTo>
                    <a:pt x="10679" y="137144"/>
                  </a:lnTo>
                  <a:lnTo>
                    <a:pt x="10931" y="137252"/>
                  </a:lnTo>
                  <a:lnTo>
                    <a:pt x="9799" y="132588"/>
                  </a:lnTo>
                  <a:lnTo>
                    <a:pt x="7962" y="124733"/>
                  </a:lnTo>
                  <a:lnTo>
                    <a:pt x="6058" y="114780"/>
                  </a:lnTo>
                  <a:lnTo>
                    <a:pt x="4427" y="103450"/>
                  </a:lnTo>
                  <a:lnTo>
                    <a:pt x="3490" y="91378"/>
                  </a:lnTo>
                  <a:lnTo>
                    <a:pt x="3835" y="79178"/>
                  </a:lnTo>
                  <a:lnTo>
                    <a:pt x="5664" y="67194"/>
                  </a:lnTo>
                  <a:lnTo>
                    <a:pt x="9010" y="55853"/>
                  </a:lnTo>
                  <a:lnTo>
                    <a:pt x="13922" y="45759"/>
                  </a:lnTo>
                  <a:lnTo>
                    <a:pt x="20262" y="37116"/>
                  </a:lnTo>
                  <a:lnTo>
                    <a:pt x="27771" y="29803"/>
                  </a:lnTo>
                  <a:lnTo>
                    <a:pt x="36172" y="23566"/>
                  </a:lnTo>
                  <a:lnTo>
                    <a:pt x="45213" y="18148"/>
                  </a:lnTo>
                  <a:lnTo>
                    <a:pt x="54248" y="13474"/>
                  </a:lnTo>
                  <a:lnTo>
                    <a:pt x="63123" y="9198"/>
                  </a:lnTo>
                  <a:lnTo>
                    <a:pt x="72616" y="494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543969" y="336911"/>
              <a:ext cx="133404" cy="120190"/>
            </a:xfrm>
            <a:custGeom>
              <a:avLst/>
              <a:gdLst/>
              <a:ahLst/>
              <a:cxnLst/>
              <a:rect l="0" t="0" r="0" b="0"/>
              <a:pathLst>
                <a:path w="133404" h="120190">
                  <a:moveTo>
                    <a:pt x="78248" y="0"/>
                  </a:moveTo>
                  <a:lnTo>
                    <a:pt x="66580" y="67"/>
                  </a:lnTo>
                  <a:lnTo>
                    <a:pt x="56091" y="708"/>
                  </a:lnTo>
                  <a:lnTo>
                    <a:pt x="45799" y="2013"/>
                  </a:lnTo>
                  <a:lnTo>
                    <a:pt x="35843" y="4219"/>
                  </a:lnTo>
                  <a:lnTo>
                    <a:pt x="26796" y="7832"/>
                  </a:lnTo>
                  <a:lnTo>
                    <a:pt x="18918" y="13009"/>
                  </a:lnTo>
                  <a:lnTo>
                    <a:pt x="12314" y="19757"/>
                  </a:lnTo>
                  <a:lnTo>
                    <a:pt x="7097" y="28105"/>
                  </a:lnTo>
                  <a:lnTo>
                    <a:pt x="3192" y="37901"/>
                  </a:lnTo>
                  <a:lnTo>
                    <a:pt x="704" y="48715"/>
                  </a:lnTo>
                  <a:lnTo>
                    <a:pt x="0" y="59956"/>
                  </a:lnTo>
                  <a:lnTo>
                    <a:pt x="1122" y="71243"/>
                  </a:lnTo>
                  <a:lnTo>
                    <a:pt x="3993" y="82090"/>
                  </a:lnTo>
                  <a:lnTo>
                    <a:pt x="8585" y="91841"/>
                  </a:lnTo>
                  <a:lnTo>
                    <a:pt x="14716" y="100243"/>
                  </a:lnTo>
                  <a:lnTo>
                    <a:pt x="22255" y="107223"/>
                  </a:lnTo>
                  <a:lnTo>
                    <a:pt x="31209" y="112702"/>
                  </a:lnTo>
                  <a:lnTo>
                    <a:pt x="41449" y="116790"/>
                  </a:lnTo>
                  <a:lnTo>
                    <a:pt x="52577" y="119401"/>
                  </a:lnTo>
                  <a:lnTo>
                    <a:pt x="64038" y="120189"/>
                  </a:lnTo>
                  <a:lnTo>
                    <a:pt x="75481" y="119120"/>
                  </a:lnTo>
                  <a:lnTo>
                    <a:pt x="86603" y="116115"/>
                  </a:lnTo>
                  <a:lnTo>
                    <a:pt x="97073" y="110900"/>
                  </a:lnTo>
                  <a:lnTo>
                    <a:pt x="106770" y="103538"/>
                  </a:lnTo>
                  <a:lnTo>
                    <a:pt x="115434" y="94358"/>
                  </a:lnTo>
                  <a:lnTo>
                    <a:pt x="122583" y="83763"/>
                  </a:lnTo>
                  <a:lnTo>
                    <a:pt x="128087" y="72130"/>
                  </a:lnTo>
                  <a:lnTo>
                    <a:pt x="131801" y="60085"/>
                  </a:lnTo>
                  <a:lnTo>
                    <a:pt x="133403" y="48467"/>
                  </a:lnTo>
                  <a:lnTo>
                    <a:pt x="132921" y="37701"/>
                  </a:lnTo>
                  <a:lnTo>
                    <a:pt x="130496" y="28000"/>
                  </a:lnTo>
                  <a:lnTo>
                    <a:pt x="126212" y="19549"/>
                  </a:lnTo>
                  <a:lnTo>
                    <a:pt x="120300" y="12321"/>
                  </a:lnTo>
                  <a:lnTo>
                    <a:pt x="113249" y="6619"/>
                  </a:lnTo>
                  <a:lnTo>
                    <a:pt x="105686" y="3135"/>
                  </a:lnTo>
                  <a:lnTo>
                    <a:pt x="97984" y="2059"/>
                  </a:lnTo>
                  <a:lnTo>
                    <a:pt x="89894" y="2629"/>
                  </a:lnTo>
                  <a:lnTo>
                    <a:pt x="80388" y="5250"/>
                  </a:lnTo>
                  <a:lnTo>
                    <a:pt x="6772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727502" y="305326"/>
              <a:ext cx="102024" cy="147400"/>
            </a:xfrm>
            <a:custGeom>
              <a:avLst/>
              <a:gdLst/>
              <a:ahLst/>
              <a:cxnLst/>
              <a:rect l="0" t="0" r="0" b="0"/>
              <a:pathLst>
                <a:path w="102024" h="147400">
                  <a:moveTo>
                    <a:pt x="94757" y="0"/>
                  </a:moveTo>
                  <a:lnTo>
                    <a:pt x="83089" y="67"/>
                  </a:lnTo>
                  <a:lnTo>
                    <a:pt x="72600" y="707"/>
                  </a:lnTo>
                  <a:lnTo>
                    <a:pt x="62303" y="2008"/>
                  </a:lnTo>
                  <a:lnTo>
                    <a:pt x="52175" y="4041"/>
                  </a:lnTo>
                  <a:lnTo>
                    <a:pt x="42479" y="7006"/>
                  </a:lnTo>
                  <a:lnTo>
                    <a:pt x="33356" y="10930"/>
                  </a:lnTo>
                  <a:lnTo>
                    <a:pt x="25272" y="15852"/>
                  </a:lnTo>
                  <a:lnTo>
                    <a:pt x="19055" y="21904"/>
                  </a:lnTo>
                  <a:lnTo>
                    <a:pt x="15005" y="29035"/>
                  </a:lnTo>
                  <a:lnTo>
                    <a:pt x="13423" y="36584"/>
                  </a:lnTo>
                  <a:lnTo>
                    <a:pt x="14856" y="43424"/>
                  </a:lnTo>
                  <a:lnTo>
                    <a:pt x="19305" y="48980"/>
                  </a:lnTo>
                  <a:lnTo>
                    <a:pt x="26342" y="53198"/>
                  </a:lnTo>
                  <a:lnTo>
                    <a:pt x="35408" y="56269"/>
                  </a:lnTo>
                  <a:lnTo>
                    <a:pt x="45970" y="58454"/>
                  </a:lnTo>
                  <a:lnTo>
                    <a:pt x="57277" y="60313"/>
                  </a:lnTo>
                  <a:lnTo>
                    <a:pt x="68391" y="62650"/>
                  </a:lnTo>
                  <a:lnTo>
                    <a:pt x="78805" y="65870"/>
                  </a:lnTo>
                  <a:lnTo>
                    <a:pt x="87930" y="70175"/>
                  </a:lnTo>
                  <a:lnTo>
                    <a:pt x="94929" y="75740"/>
                  </a:lnTo>
                  <a:lnTo>
                    <a:pt x="99555" y="82518"/>
                  </a:lnTo>
                  <a:lnTo>
                    <a:pt x="101882" y="90154"/>
                  </a:lnTo>
                  <a:lnTo>
                    <a:pt x="102023" y="98109"/>
                  </a:lnTo>
                  <a:lnTo>
                    <a:pt x="100266" y="106041"/>
                  </a:lnTo>
                  <a:lnTo>
                    <a:pt x="96837" y="113651"/>
                  </a:lnTo>
                  <a:lnTo>
                    <a:pt x="91804" y="120608"/>
                  </a:lnTo>
                  <a:lnTo>
                    <a:pt x="85346" y="126798"/>
                  </a:lnTo>
                  <a:lnTo>
                    <a:pt x="77571" y="132124"/>
                  </a:lnTo>
                  <a:lnTo>
                    <a:pt x="68451" y="136410"/>
                  </a:lnTo>
                  <a:lnTo>
                    <a:pt x="58106" y="139666"/>
                  </a:lnTo>
                  <a:lnTo>
                    <a:pt x="47173" y="142046"/>
                  </a:lnTo>
                  <a:lnTo>
                    <a:pt x="35540" y="143993"/>
                  </a:lnTo>
                  <a:lnTo>
                    <a:pt x="21070" y="14567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860288" y="315854"/>
              <a:ext cx="113370" cy="136872"/>
            </a:xfrm>
            <a:custGeom>
              <a:avLst/>
              <a:gdLst/>
              <a:ahLst/>
              <a:cxnLst/>
              <a:rect l="0" t="0" r="0" b="0"/>
              <a:pathLst>
                <a:path w="113370" h="136872">
                  <a:moveTo>
                    <a:pt x="77784" y="0"/>
                  </a:moveTo>
                  <a:lnTo>
                    <a:pt x="66116" y="134"/>
                  </a:lnTo>
                  <a:lnTo>
                    <a:pt x="55628" y="1415"/>
                  </a:lnTo>
                  <a:lnTo>
                    <a:pt x="45330" y="4008"/>
                  </a:lnTo>
                  <a:lnTo>
                    <a:pt x="35201" y="7728"/>
                  </a:lnTo>
                  <a:lnTo>
                    <a:pt x="25506" y="12360"/>
                  </a:lnTo>
                  <a:lnTo>
                    <a:pt x="16388" y="17693"/>
                  </a:lnTo>
                  <a:lnTo>
                    <a:pt x="8477" y="23541"/>
                  </a:lnTo>
                  <a:lnTo>
                    <a:pt x="2908" y="29755"/>
                  </a:lnTo>
                  <a:lnTo>
                    <a:pt x="102" y="36221"/>
                  </a:lnTo>
                  <a:lnTo>
                    <a:pt x="0" y="42696"/>
                  </a:lnTo>
                  <a:lnTo>
                    <a:pt x="2433" y="48817"/>
                  </a:lnTo>
                  <a:lnTo>
                    <a:pt x="7036" y="54409"/>
                  </a:lnTo>
                  <a:lnTo>
                    <a:pt x="13513" y="59317"/>
                  </a:lnTo>
                  <a:lnTo>
                    <a:pt x="21738" y="63316"/>
                  </a:lnTo>
                  <a:lnTo>
                    <a:pt x="31485" y="66380"/>
                  </a:lnTo>
                  <a:lnTo>
                    <a:pt x="42450" y="68794"/>
                  </a:lnTo>
                  <a:lnTo>
                    <a:pt x="54332" y="71038"/>
                  </a:lnTo>
                  <a:lnTo>
                    <a:pt x="66867" y="73414"/>
                  </a:lnTo>
                  <a:lnTo>
                    <a:pt x="79367" y="76352"/>
                  </a:lnTo>
                  <a:lnTo>
                    <a:pt x="90767" y="80469"/>
                  </a:lnTo>
                  <a:lnTo>
                    <a:pt x="100559" y="85982"/>
                  </a:lnTo>
                  <a:lnTo>
                    <a:pt x="108115" y="92619"/>
                  </a:lnTo>
                  <a:lnTo>
                    <a:pt x="112458" y="99829"/>
                  </a:lnTo>
                  <a:lnTo>
                    <a:pt x="113369" y="107221"/>
                  </a:lnTo>
                  <a:lnTo>
                    <a:pt x="111082" y="114282"/>
                  </a:lnTo>
                  <a:lnTo>
                    <a:pt x="105909" y="120331"/>
                  </a:lnTo>
                  <a:lnTo>
                    <a:pt x="98325" y="125094"/>
                  </a:lnTo>
                  <a:lnTo>
                    <a:pt x="88866" y="128646"/>
                  </a:lnTo>
                  <a:lnTo>
                    <a:pt x="78018" y="131203"/>
                  </a:lnTo>
                  <a:lnTo>
                    <a:pt x="66189" y="133001"/>
                  </a:lnTo>
                  <a:lnTo>
                    <a:pt x="54092" y="134248"/>
                  </a:lnTo>
                  <a:lnTo>
                    <a:pt x="41471" y="135238"/>
                  </a:lnTo>
                  <a:lnTo>
                    <a:pt x="26106" y="136063"/>
                  </a:lnTo>
                  <a:lnTo>
                    <a:pt x="4085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06528" y="347440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61910" y="0"/>
                  </a:lnTo>
                  <a:lnTo>
                    <a:pt x="49478" y="0"/>
                  </a:lnTo>
                  <a:lnTo>
                    <a:pt x="313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296041" y="339804"/>
              <a:ext cx="189514" cy="144507"/>
            </a:xfrm>
            <a:custGeom>
              <a:avLst/>
              <a:gdLst/>
              <a:ahLst/>
              <a:cxnLst/>
              <a:rect l="0" t="0" r="0" b="0"/>
              <a:pathLst>
                <a:path w="189514" h="144507">
                  <a:moveTo>
                    <a:pt x="0" y="39221"/>
                  </a:moveTo>
                  <a:lnTo>
                    <a:pt x="67" y="50890"/>
                  </a:lnTo>
                  <a:lnTo>
                    <a:pt x="707" y="61378"/>
                  </a:lnTo>
                  <a:lnTo>
                    <a:pt x="1999" y="71685"/>
                  </a:lnTo>
                  <a:lnTo>
                    <a:pt x="3686" y="82159"/>
                  </a:lnTo>
                  <a:lnTo>
                    <a:pt x="5354" y="93151"/>
                  </a:lnTo>
                  <a:lnTo>
                    <a:pt x="6742" y="104720"/>
                  </a:lnTo>
                  <a:lnTo>
                    <a:pt x="6909" y="114211"/>
                  </a:lnTo>
                  <a:lnTo>
                    <a:pt x="5496" y="117753"/>
                  </a:lnTo>
                  <a:lnTo>
                    <a:pt x="3924" y="115525"/>
                  </a:lnTo>
                  <a:lnTo>
                    <a:pt x="2697" y="109157"/>
                  </a:lnTo>
                  <a:lnTo>
                    <a:pt x="1828" y="100073"/>
                  </a:lnTo>
                  <a:lnTo>
                    <a:pt x="1235" y="89249"/>
                  </a:lnTo>
                  <a:lnTo>
                    <a:pt x="1003" y="77476"/>
                  </a:lnTo>
                  <a:lnTo>
                    <a:pt x="1379" y="65456"/>
                  </a:lnTo>
                  <a:lnTo>
                    <a:pt x="2458" y="53581"/>
                  </a:lnTo>
                  <a:lnTo>
                    <a:pt x="4506" y="42309"/>
                  </a:lnTo>
                  <a:lnTo>
                    <a:pt x="8018" y="32258"/>
                  </a:lnTo>
                  <a:lnTo>
                    <a:pt x="13126" y="23652"/>
                  </a:lnTo>
                  <a:lnTo>
                    <a:pt x="19658" y="16702"/>
                  </a:lnTo>
                  <a:lnTo>
                    <a:pt x="27331" y="11774"/>
                  </a:lnTo>
                  <a:lnTo>
                    <a:pt x="35856" y="8874"/>
                  </a:lnTo>
                  <a:lnTo>
                    <a:pt x="44833" y="8043"/>
                  </a:lnTo>
                  <a:lnTo>
                    <a:pt x="53770" y="9522"/>
                  </a:lnTo>
                  <a:lnTo>
                    <a:pt x="62401" y="13223"/>
                  </a:lnTo>
                  <a:lnTo>
                    <a:pt x="70498" y="18960"/>
                  </a:lnTo>
                  <a:lnTo>
                    <a:pt x="77791" y="26622"/>
                  </a:lnTo>
                  <a:lnTo>
                    <a:pt x="84204" y="35882"/>
                  </a:lnTo>
                  <a:lnTo>
                    <a:pt x="89462" y="43689"/>
                  </a:lnTo>
                  <a:lnTo>
                    <a:pt x="93278" y="45958"/>
                  </a:lnTo>
                  <a:lnTo>
                    <a:pt x="96133" y="42930"/>
                  </a:lnTo>
                  <a:lnTo>
                    <a:pt x="98816" y="36439"/>
                  </a:lnTo>
                  <a:lnTo>
                    <a:pt x="101998" y="28387"/>
                  </a:lnTo>
                  <a:lnTo>
                    <a:pt x="105955" y="19930"/>
                  </a:lnTo>
                  <a:lnTo>
                    <a:pt x="110843" y="12068"/>
                  </a:lnTo>
                  <a:lnTo>
                    <a:pt x="116843" y="5889"/>
                  </a:lnTo>
                  <a:lnTo>
                    <a:pt x="123932" y="1803"/>
                  </a:lnTo>
                  <a:lnTo>
                    <a:pt x="131615" y="0"/>
                  </a:lnTo>
                  <a:lnTo>
                    <a:pt x="139075" y="740"/>
                  </a:lnTo>
                  <a:lnTo>
                    <a:pt x="145867" y="3898"/>
                  </a:lnTo>
                  <a:lnTo>
                    <a:pt x="152069" y="9081"/>
                  </a:lnTo>
                  <a:lnTo>
                    <a:pt x="158074" y="15830"/>
                  </a:lnTo>
                  <a:lnTo>
                    <a:pt x="164142" y="23741"/>
                  </a:lnTo>
                  <a:lnTo>
                    <a:pt x="170050" y="32810"/>
                  </a:lnTo>
                  <a:lnTo>
                    <a:pt x="175192" y="43407"/>
                  </a:lnTo>
                  <a:lnTo>
                    <a:pt x="179282" y="55600"/>
                  </a:lnTo>
                  <a:lnTo>
                    <a:pt x="182358" y="69013"/>
                  </a:lnTo>
                  <a:lnTo>
                    <a:pt x="184914" y="84607"/>
                  </a:lnTo>
                  <a:lnTo>
                    <a:pt x="187171" y="107105"/>
                  </a:lnTo>
                  <a:lnTo>
                    <a:pt x="189513" y="14450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40910" y="315854"/>
              <a:ext cx="118096" cy="168719"/>
            </a:xfrm>
            <a:custGeom>
              <a:avLst/>
              <a:gdLst/>
              <a:ahLst/>
              <a:cxnLst/>
              <a:rect l="0" t="0" r="0" b="0"/>
              <a:pathLst>
                <a:path w="118096" h="168719">
                  <a:moveTo>
                    <a:pt x="7815" y="21057"/>
                  </a:moveTo>
                  <a:lnTo>
                    <a:pt x="4948" y="29993"/>
                  </a:lnTo>
                  <a:lnTo>
                    <a:pt x="2806" y="39620"/>
                  </a:lnTo>
                  <a:lnTo>
                    <a:pt x="1207" y="50907"/>
                  </a:lnTo>
                  <a:lnTo>
                    <a:pt x="200" y="63575"/>
                  </a:lnTo>
                  <a:lnTo>
                    <a:pt x="0" y="77054"/>
                  </a:lnTo>
                  <a:lnTo>
                    <a:pt x="655" y="90921"/>
                  </a:lnTo>
                  <a:lnTo>
                    <a:pt x="2066" y="104784"/>
                  </a:lnTo>
                  <a:lnTo>
                    <a:pt x="4078" y="118228"/>
                  </a:lnTo>
                  <a:lnTo>
                    <a:pt x="6555" y="131062"/>
                  </a:lnTo>
                  <a:lnTo>
                    <a:pt x="9861" y="142812"/>
                  </a:lnTo>
                  <a:lnTo>
                    <a:pt x="14823" y="152652"/>
                  </a:lnTo>
                  <a:lnTo>
                    <a:pt x="21753" y="160298"/>
                  </a:lnTo>
                  <a:lnTo>
                    <a:pt x="30340" y="165619"/>
                  </a:lnTo>
                  <a:lnTo>
                    <a:pt x="39938" y="168382"/>
                  </a:lnTo>
                  <a:lnTo>
                    <a:pt x="50052" y="168718"/>
                  </a:lnTo>
                  <a:lnTo>
                    <a:pt x="60077" y="166862"/>
                  </a:lnTo>
                  <a:lnTo>
                    <a:pt x="69260" y="162966"/>
                  </a:lnTo>
                  <a:lnTo>
                    <a:pt x="77284" y="157315"/>
                  </a:lnTo>
                  <a:lnTo>
                    <a:pt x="84346" y="150270"/>
                  </a:lnTo>
                  <a:lnTo>
                    <a:pt x="90945" y="142181"/>
                  </a:lnTo>
                  <a:lnTo>
                    <a:pt x="97419" y="133331"/>
                  </a:lnTo>
                  <a:lnTo>
                    <a:pt x="103602" y="123781"/>
                  </a:lnTo>
                  <a:lnTo>
                    <a:pt x="108929" y="113385"/>
                  </a:lnTo>
                  <a:lnTo>
                    <a:pt x="113140" y="102136"/>
                  </a:lnTo>
                  <a:lnTo>
                    <a:pt x="116120" y="90310"/>
                  </a:lnTo>
                  <a:lnTo>
                    <a:pt x="117746" y="78371"/>
                  </a:lnTo>
                  <a:lnTo>
                    <a:pt x="118095" y="66604"/>
                  </a:lnTo>
                  <a:lnTo>
                    <a:pt x="117344" y="55166"/>
                  </a:lnTo>
                  <a:lnTo>
                    <a:pt x="115499" y="42844"/>
                  </a:lnTo>
                  <a:lnTo>
                    <a:pt x="111283" y="26323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28763" y="157927"/>
              <a:ext cx="20005" cy="336913"/>
            </a:xfrm>
            <a:custGeom>
              <a:avLst/>
              <a:gdLst/>
              <a:ahLst/>
              <a:cxnLst/>
              <a:rect l="0" t="0" r="0" b="0"/>
              <a:pathLst>
                <a:path w="20005" h="336913">
                  <a:moveTo>
                    <a:pt x="9475" y="0"/>
                  </a:moveTo>
                  <a:lnTo>
                    <a:pt x="6608" y="11735"/>
                  </a:lnTo>
                  <a:lnTo>
                    <a:pt x="4467" y="22864"/>
                  </a:lnTo>
                  <a:lnTo>
                    <a:pt x="2863" y="34462"/>
                  </a:lnTo>
                  <a:lnTo>
                    <a:pt x="1683" y="46624"/>
                  </a:lnTo>
                  <a:lnTo>
                    <a:pt x="834" y="59283"/>
                  </a:lnTo>
                  <a:lnTo>
                    <a:pt x="242" y="72344"/>
                  </a:lnTo>
                  <a:lnTo>
                    <a:pt x="0" y="85869"/>
                  </a:lnTo>
                  <a:lnTo>
                    <a:pt x="364" y="100082"/>
                  </a:lnTo>
                  <a:lnTo>
                    <a:pt x="1419" y="115051"/>
                  </a:lnTo>
                  <a:lnTo>
                    <a:pt x="2941" y="130695"/>
                  </a:lnTo>
                  <a:lnTo>
                    <a:pt x="4501" y="146882"/>
                  </a:lnTo>
                  <a:lnTo>
                    <a:pt x="5849" y="163472"/>
                  </a:lnTo>
                  <a:lnTo>
                    <a:pt x="7075" y="180189"/>
                  </a:lnTo>
                  <a:lnTo>
                    <a:pt x="8505" y="196638"/>
                  </a:lnTo>
                  <a:lnTo>
                    <a:pt x="10314" y="212627"/>
                  </a:lnTo>
                  <a:lnTo>
                    <a:pt x="12360" y="228143"/>
                  </a:lnTo>
                  <a:lnTo>
                    <a:pt x="14279" y="243255"/>
                  </a:lnTo>
                  <a:lnTo>
                    <a:pt x="15867" y="258044"/>
                  </a:lnTo>
                  <a:lnTo>
                    <a:pt x="17089" y="272373"/>
                  </a:lnTo>
                  <a:lnTo>
                    <a:pt x="18116" y="287497"/>
                  </a:lnTo>
                  <a:lnTo>
                    <a:pt x="19036" y="306983"/>
                  </a:lnTo>
                  <a:lnTo>
                    <a:pt x="20004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75109" y="178984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0" y="72344"/>
                  </a:lnTo>
                  <a:lnTo>
                    <a:pt x="0" y="85869"/>
                  </a:lnTo>
                  <a:lnTo>
                    <a:pt x="0" y="100082"/>
                  </a:lnTo>
                  <a:lnTo>
                    <a:pt x="0" y="115046"/>
                  </a:lnTo>
                  <a:lnTo>
                    <a:pt x="0" y="130518"/>
                  </a:lnTo>
                  <a:lnTo>
                    <a:pt x="0" y="146056"/>
                  </a:lnTo>
                  <a:lnTo>
                    <a:pt x="0" y="161398"/>
                  </a:lnTo>
                  <a:lnTo>
                    <a:pt x="0" y="176462"/>
                  </a:lnTo>
                  <a:lnTo>
                    <a:pt x="0" y="191263"/>
                  </a:lnTo>
                  <a:lnTo>
                    <a:pt x="4" y="205844"/>
                  </a:lnTo>
                  <a:lnTo>
                    <a:pt x="177" y="220095"/>
                  </a:lnTo>
                  <a:lnTo>
                    <a:pt x="825" y="233750"/>
                  </a:lnTo>
                  <a:lnTo>
                    <a:pt x="2075" y="246708"/>
                  </a:lnTo>
                  <a:lnTo>
                    <a:pt x="3735" y="258768"/>
                  </a:lnTo>
                  <a:lnTo>
                    <a:pt x="5562" y="270840"/>
                  </a:lnTo>
                  <a:lnTo>
                    <a:pt x="7716" y="285101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80352" y="27374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70050" y="2867"/>
                  </a:lnTo>
                  <a:lnTo>
                    <a:pt x="160422" y="5009"/>
                  </a:lnTo>
                  <a:lnTo>
                    <a:pt x="149135" y="6612"/>
                  </a:lnTo>
                  <a:lnTo>
                    <a:pt x="136467" y="7793"/>
                  </a:lnTo>
                  <a:lnTo>
                    <a:pt x="122988" y="8641"/>
                  </a:lnTo>
                  <a:lnTo>
                    <a:pt x="109117" y="9243"/>
                  </a:lnTo>
                  <a:lnTo>
                    <a:pt x="95081" y="9831"/>
                  </a:lnTo>
                  <a:lnTo>
                    <a:pt x="80989" y="10763"/>
                  </a:lnTo>
                  <a:lnTo>
                    <a:pt x="66901" y="12205"/>
                  </a:lnTo>
                  <a:lnTo>
                    <a:pt x="53248" y="13997"/>
                  </a:lnTo>
                  <a:lnTo>
                    <a:pt x="39396" y="15927"/>
                  </a:lnTo>
                  <a:lnTo>
                    <a:pt x="23014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959337" y="421139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7661" y="8869"/>
                  </a:lnTo>
                  <a:lnTo>
                    <a:pt x="5520" y="17856"/>
                  </a:lnTo>
                  <a:lnTo>
                    <a:pt x="3917" y="27842"/>
                  </a:lnTo>
                  <a:lnTo>
                    <a:pt x="2734" y="38577"/>
                  </a:lnTo>
                  <a:lnTo>
                    <a:pt x="1755" y="50717"/>
                  </a:lnTo>
                  <a:lnTo>
                    <a:pt x="893" y="6756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90922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054093" y="365987"/>
              <a:ext cx="86654" cy="219885"/>
            </a:xfrm>
            <a:custGeom>
              <a:avLst/>
              <a:gdLst/>
              <a:ahLst/>
              <a:cxnLst/>
              <a:rect l="0" t="0" r="0" b="0"/>
              <a:pathLst>
                <a:path w="86654" h="219885">
                  <a:moveTo>
                    <a:pt x="10529" y="55152"/>
                  </a:moveTo>
                  <a:lnTo>
                    <a:pt x="10596" y="69687"/>
                  </a:lnTo>
                  <a:lnTo>
                    <a:pt x="11236" y="82318"/>
                  </a:lnTo>
                  <a:lnTo>
                    <a:pt x="12528" y="94227"/>
                  </a:lnTo>
                  <a:lnTo>
                    <a:pt x="14215" y="105882"/>
                  </a:lnTo>
                  <a:lnTo>
                    <a:pt x="15883" y="117723"/>
                  </a:lnTo>
                  <a:lnTo>
                    <a:pt x="17296" y="129963"/>
                  </a:lnTo>
                  <a:lnTo>
                    <a:pt x="18394" y="142631"/>
                  </a:lnTo>
                  <a:lnTo>
                    <a:pt x="19204" y="155670"/>
                  </a:lnTo>
                  <a:lnTo>
                    <a:pt x="19789" y="168994"/>
                  </a:lnTo>
                  <a:lnTo>
                    <a:pt x="20368" y="182366"/>
                  </a:lnTo>
                  <a:lnTo>
                    <a:pt x="21296" y="195416"/>
                  </a:lnTo>
                  <a:lnTo>
                    <a:pt x="22717" y="207895"/>
                  </a:lnTo>
                  <a:lnTo>
                    <a:pt x="23805" y="217171"/>
                  </a:lnTo>
                  <a:lnTo>
                    <a:pt x="23761" y="219884"/>
                  </a:lnTo>
                  <a:lnTo>
                    <a:pt x="23254" y="216934"/>
                  </a:lnTo>
                  <a:lnTo>
                    <a:pt x="22534" y="210088"/>
                  </a:lnTo>
                  <a:lnTo>
                    <a:pt x="21424" y="200709"/>
                  </a:lnTo>
                  <a:lnTo>
                    <a:pt x="19817" y="189703"/>
                  </a:lnTo>
                  <a:lnTo>
                    <a:pt x="17732" y="177646"/>
                  </a:lnTo>
                  <a:lnTo>
                    <a:pt x="15253" y="164910"/>
                  </a:lnTo>
                  <a:lnTo>
                    <a:pt x="12475" y="151726"/>
                  </a:lnTo>
                  <a:lnTo>
                    <a:pt x="9643" y="138082"/>
                  </a:lnTo>
                  <a:lnTo>
                    <a:pt x="7127" y="123772"/>
                  </a:lnTo>
                  <a:lnTo>
                    <a:pt x="5110" y="108735"/>
                  </a:lnTo>
                  <a:lnTo>
                    <a:pt x="3758" y="93210"/>
                  </a:lnTo>
                  <a:lnTo>
                    <a:pt x="3301" y="77634"/>
                  </a:lnTo>
                  <a:lnTo>
                    <a:pt x="3776" y="62275"/>
                  </a:lnTo>
                  <a:lnTo>
                    <a:pt x="5232" y="47539"/>
                  </a:lnTo>
                  <a:lnTo>
                    <a:pt x="7804" y="34022"/>
                  </a:lnTo>
                  <a:lnTo>
                    <a:pt x="11469" y="21952"/>
                  </a:lnTo>
                  <a:lnTo>
                    <a:pt x="16387" y="11866"/>
                  </a:lnTo>
                  <a:lnTo>
                    <a:pt x="22969" y="4745"/>
                  </a:lnTo>
                  <a:lnTo>
                    <a:pt x="31279" y="851"/>
                  </a:lnTo>
                  <a:lnTo>
                    <a:pt x="40773" y="0"/>
                  </a:lnTo>
                  <a:lnTo>
                    <a:pt x="50522" y="1920"/>
                  </a:lnTo>
                  <a:lnTo>
                    <a:pt x="59955" y="6175"/>
                  </a:lnTo>
                  <a:lnTo>
                    <a:pt x="68555" y="12417"/>
                  </a:lnTo>
                  <a:lnTo>
                    <a:pt x="75719" y="20484"/>
                  </a:lnTo>
                  <a:lnTo>
                    <a:pt x="81262" y="30116"/>
                  </a:lnTo>
                  <a:lnTo>
                    <a:pt x="85016" y="40664"/>
                  </a:lnTo>
                  <a:lnTo>
                    <a:pt x="86653" y="51202"/>
                  </a:lnTo>
                  <a:lnTo>
                    <a:pt x="86196" y="61207"/>
                  </a:lnTo>
                  <a:lnTo>
                    <a:pt x="83791" y="70380"/>
                  </a:lnTo>
                  <a:lnTo>
                    <a:pt x="79519" y="78470"/>
                  </a:lnTo>
                  <a:lnTo>
                    <a:pt x="73613" y="85457"/>
                  </a:lnTo>
                  <a:lnTo>
                    <a:pt x="66395" y="91165"/>
                  </a:lnTo>
                  <a:lnTo>
                    <a:pt x="58189" y="95185"/>
                  </a:lnTo>
                  <a:lnTo>
                    <a:pt x="49274" y="97453"/>
                  </a:lnTo>
                  <a:lnTo>
                    <a:pt x="40126" y="98347"/>
                  </a:lnTo>
                  <a:lnTo>
                    <a:pt x="30417" y="98605"/>
                  </a:lnTo>
                  <a:lnTo>
                    <a:pt x="18181" y="98250"/>
                  </a:lnTo>
                  <a:lnTo>
                    <a:pt x="0" y="972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190964" y="17898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4" y="8669"/>
                  </a:lnTo>
                  <a:lnTo>
                    <a:pt x="177" y="20844"/>
                  </a:lnTo>
                  <a:lnTo>
                    <a:pt x="825" y="34374"/>
                  </a:lnTo>
                  <a:lnTo>
                    <a:pt x="2073" y="48388"/>
                  </a:lnTo>
                  <a:lnTo>
                    <a:pt x="3727" y="62721"/>
                  </a:lnTo>
                  <a:lnTo>
                    <a:pt x="5375" y="77554"/>
                  </a:lnTo>
                  <a:lnTo>
                    <a:pt x="6782" y="92966"/>
                  </a:lnTo>
                  <a:lnTo>
                    <a:pt x="8048" y="108586"/>
                  </a:lnTo>
                  <a:lnTo>
                    <a:pt x="9504" y="123699"/>
                  </a:lnTo>
                  <a:lnTo>
                    <a:pt x="11331" y="137946"/>
                  </a:lnTo>
                  <a:lnTo>
                    <a:pt x="13388" y="151462"/>
                  </a:lnTo>
                  <a:lnTo>
                    <a:pt x="15316" y="164686"/>
                  </a:lnTo>
                  <a:lnTo>
                    <a:pt x="16910" y="177917"/>
                  </a:lnTo>
                  <a:lnTo>
                    <a:pt x="18132" y="191279"/>
                  </a:lnTo>
                  <a:lnTo>
                    <a:pt x="19029" y="204797"/>
                  </a:lnTo>
                  <a:lnTo>
                    <a:pt x="19665" y="218435"/>
                  </a:lnTo>
                  <a:lnTo>
                    <a:pt x="20110" y="231559"/>
                  </a:lnTo>
                  <a:lnTo>
                    <a:pt x="20466" y="244239"/>
                  </a:lnTo>
                  <a:lnTo>
                    <a:pt x="20763" y="257589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275192" y="368497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7661" y="8868"/>
                  </a:lnTo>
                  <a:lnTo>
                    <a:pt x="5520" y="17855"/>
                  </a:lnTo>
                  <a:lnTo>
                    <a:pt x="3916" y="27841"/>
                  </a:lnTo>
                  <a:lnTo>
                    <a:pt x="2733" y="38576"/>
                  </a:lnTo>
                  <a:lnTo>
                    <a:pt x="1755" y="50716"/>
                  </a:lnTo>
                  <a:lnTo>
                    <a:pt x="894" y="6756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317306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376519" y="340180"/>
              <a:ext cx="98715" cy="121385"/>
            </a:xfrm>
            <a:custGeom>
              <a:avLst/>
              <a:gdLst/>
              <a:ahLst/>
              <a:cxnLst/>
              <a:rect l="0" t="0" r="0" b="0"/>
              <a:pathLst>
                <a:path w="98715" h="121385">
                  <a:moveTo>
                    <a:pt x="88185" y="7260"/>
                  </a:moveTo>
                  <a:lnTo>
                    <a:pt x="79317" y="4393"/>
                  </a:lnTo>
                  <a:lnTo>
                    <a:pt x="70331" y="2251"/>
                  </a:lnTo>
                  <a:lnTo>
                    <a:pt x="60344" y="662"/>
                  </a:lnTo>
                  <a:lnTo>
                    <a:pt x="49709" y="0"/>
                  </a:lnTo>
                  <a:lnTo>
                    <a:pt x="39195" y="1096"/>
                  </a:lnTo>
                  <a:lnTo>
                    <a:pt x="29251" y="4263"/>
                  </a:lnTo>
                  <a:lnTo>
                    <a:pt x="20310" y="9498"/>
                  </a:lnTo>
                  <a:lnTo>
                    <a:pt x="12919" y="16752"/>
                  </a:lnTo>
                  <a:lnTo>
                    <a:pt x="7221" y="25775"/>
                  </a:lnTo>
                  <a:lnTo>
                    <a:pt x="3193" y="36052"/>
                  </a:lnTo>
                  <a:lnTo>
                    <a:pt x="841" y="46925"/>
                  </a:lnTo>
                  <a:lnTo>
                    <a:pt x="0" y="57967"/>
                  </a:lnTo>
                  <a:lnTo>
                    <a:pt x="550" y="68817"/>
                  </a:lnTo>
                  <a:lnTo>
                    <a:pt x="2505" y="79102"/>
                  </a:lnTo>
                  <a:lnTo>
                    <a:pt x="5747" y="88680"/>
                  </a:lnTo>
                  <a:lnTo>
                    <a:pt x="10210" y="97433"/>
                  </a:lnTo>
                  <a:lnTo>
                    <a:pt x="15954" y="105175"/>
                  </a:lnTo>
                  <a:lnTo>
                    <a:pt x="22893" y="111891"/>
                  </a:lnTo>
                  <a:lnTo>
                    <a:pt x="30824" y="117232"/>
                  </a:lnTo>
                  <a:lnTo>
                    <a:pt x="39516" y="120466"/>
                  </a:lnTo>
                  <a:lnTo>
                    <a:pt x="48761" y="121384"/>
                  </a:lnTo>
                  <a:lnTo>
                    <a:pt x="58132" y="120350"/>
                  </a:lnTo>
                  <a:lnTo>
                    <a:pt x="68017" y="117828"/>
                  </a:lnTo>
                  <a:lnTo>
                    <a:pt x="80395" y="112477"/>
                  </a:lnTo>
                  <a:lnTo>
                    <a:pt x="98714" y="1020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520660" y="370879"/>
              <a:ext cx="154615" cy="110064"/>
            </a:xfrm>
            <a:custGeom>
              <a:avLst/>
              <a:gdLst/>
              <a:ahLst/>
              <a:cxnLst/>
              <a:rect l="0" t="0" r="0" b="0"/>
              <a:pathLst>
                <a:path w="154615" h="110064">
                  <a:moveTo>
                    <a:pt x="80915" y="50260"/>
                  </a:moveTo>
                  <a:lnTo>
                    <a:pt x="80781" y="38659"/>
                  </a:lnTo>
                  <a:lnTo>
                    <a:pt x="79500" y="28811"/>
                  </a:lnTo>
                  <a:lnTo>
                    <a:pt x="76898" y="19819"/>
                  </a:lnTo>
                  <a:lnTo>
                    <a:pt x="72833" y="11896"/>
                  </a:lnTo>
                  <a:lnTo>
                    <a:pt x="66903" y="5814"/>
                  </a:lnTo>
                  <a:lnTo>
                    <a:pt x="59073" y="1855"/>
                  </a:lnTo>
                  <a:lnTo>
                    <a:pt x="49921" y="0"/>
                  </a:lnTo>
                  <a:lnTo>
                    <a:pt x="40410" y="187"/>
                  </a:lnTo>
                  <a:lnTo>
                    <a:pt x="31142" y="2173"/>
                  </a:lnTo>
                  <a:lnTo>
                    <a:pt x="22655" y="5928"/>
                  </a:lnTo>
                  <a:lnTo>
                    <a:pt x="15567" y="11713"/>
                  </a:lnTo>
                  <a:lnTo>
                    <a:pt x="10067" y="19490"/>
                  </a:lnTo>
                  <a:lnTo>
                    <a:pt x="6002" y="28964"/>
                  </a:lnTo>
                  <a:lnTo>
                    <a:pt x="3092" y="39764"/>
                  </a:lnTo>
                  <a:lnTo>
                    <a:pt x="1062" y="51537"/>
                  </a:lnTo>
                  <a:lnTo>
                    <a:pt x="0" y="63677"/>
                  </a:lnTo>
                  <a:lnTo>
                    <a:pt x="334" y="75361"/>
                  </a:lnTo>
                  <a:lnTo>
                    <a:pt x="2191" y="86161"/>
                  </a:lnTo>
                  <a:lnTo>
                    <a:pt x="5573" y="95546"/>
                  </a:lnTo>
                  <a:lnTo>
                    <a:pt x="10517" y="102721"/>
                  </a:lnTo>
                  <a:lnTo>
                    <a:pt x="16879" y="107464"/>
                  </a:lnTo>
                  <a:lnTo>
                    <a:pt x="24234" y="109870"/>
                  </a:lnTo>
                  <a:lnTo>
                    <a:pt x="32002" y="110063"/>
                  </a:lnTo>
                  <a:lnTo>
                    <a:pt x="39807" y="108342"/>
                  </a:lnTo>
                  <a:lnTo>
                    <a:pt x="47334" y="104936"/>
                  </a:lnTo>
                  <a:lnTo>
                    <a:pt x="54236" y="99919"/>
                  </a:lnTo>
                  <a:lnTo>
                    <a:pt x="60394" y="93475"/>
                  </a:lnTo>
                  <a:lnTo>
                    <a:pt x="65867" y="85881"/>
                  </a:lnTo>
                  <a:lnTo>
                    <a:pt x="70786" y="77414"/>
                  </a:lnTo>
                  <a:lnTo>
                    <a:pt x="75299" y="68357"/>
                  </a:lnTo>
                  <a:lnTo>
                    <a:pt x="80009" y="60500"/>
                  </a:lnTo>
                  <a:lnTo>
                    <a:pt x="85123" y="56715"/>
                  </a:lnTo>
                  <a:lnTo>
                    <a:pt x="90004" y="57334"/>
                  </a:lnTo>
                  <a:lnTo>
                    <a:pt x="94879" y="60916"/>
                  </a:lnTo>
                  <a:lnTo>
                    <a:pt x="100046" y="66146"/>
                  </a:lnTo>
                  <a:lnTo>
                    <a:pt x="105772" y="71742"/>
                  </a:lnTo>
                  <a:lnTo>
                    <a:pt x="112346" y="76356"/>
                  </a:lnTo>
                  <a:lnTo>
                    <a:pt x="119865" y="79382"/>
                  </a:lnTo>
                  <a:lnTo>
                    <a:pt x="128439" y="81315"/>
                  </a:lnTo>
                  <a:lnTo>
                    <a:pt x="139329" y="82126"/>
                  </a:lnTo>
                  <a:lnTo>
                    <a:pt x="154614" y="8184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688516" y="178984"/>
              <a:ext cx="18345" cy="273742"/>
            </a:xfrm>
            <a:custGeom>
              <a:avLst/>
              <a:gdLst/>
              <a:ahLst/>
              <a:cxnLst/>
              <a:rect l="0" t="0" r="0" b="0"/>
              <a:pathLst>
                <a:path w="18345" h="273742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1"/>
                  </a:lnTo>
                  <a:lnTo>
                    <a:pt x="201" y="38831"/>
                  </a:lnTo>
                  <a:lnTo>
                    <a:pt x="0" y="50643"/>
                  </a:lnTo>
                  <a:lnTo>
                    <a:pt x="652" y="63106"/>
                  </a:lnTo>
                  <a:lnTo>
                    <a:pt x="1890" y="76216"/>
                  </a:lnTo>
                  <a:lnTo>
                    <a:pt x="3254" y="90145"/>
                  </a:lnTo>
                  <a:lnTo>
                    <a:pt x="4464" y="104916"/>
                  </a:lnTo>
                  <a:lnTo>
                    <a:pt x="5425" y="120257"/>
                  </a:lnTo>
                  <a:lnTo>
                    <a:pt x="6145" y="135707"/>
                  </a:lnTo>
                  <a:lnTo>
                    <a:pt x="6668" y="150994"/>
                  </a:lnTo>
                  <a:lnTo>
                    <a:pt x="7206" y="166191"/>
                  </a:lnTo>
                  <a:lnTo>
                    <a:pt x="8108" y="181614"/>
                  </a:lnTo>
                  <a:lnTo>
                    <a:pt x="9530" y="197417"/>
                  </a:lnTo>
                  <a:lnTo>
                    <a:pt x="11310" y="213049"/>
                  </a:lnTo>
                  <a:lnTo>
                    <a:pt x="13229" y="228976"/>
                  </a:lnTo>
                  <a:lnTo>
                    <a:pt x="15459" y="247718"/>
                  </a:lnTo>
                  <a:lnTo>
                    <a:pt x="18344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569989" y="252683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42114"/>
                  </a:moveTo>
                  <a:lnTo>
                    <a:pt x="212297" y="36314"/>
                  </a:lnTo>
                  <a:lnTo>
                    <a:pt x="203951" y="31390"/>
                  </a:lnTo>
                  <a:lnTo>
                    <a:pt x="195253" y="26887"/>
                  </a:lnTo>
                  <a:lnTo>
                    <a:pt x="186132" y="22666"/>
                  </a:lnTo>
                  <a:lnTo>
                    <a:pt x="176636" y="18653"/>
                  </a:lnTo>
                  <a:lnTo>
                    <a:pt x="166840" y="14796"/>
                  </a:lnTo>
                  <a:lnTo>
                    <a:pt x="156654" y="11216"/>
                  </a:lnTo>
                  <a:lnTo>
                    <a:pt x="145831" y="8189"/>
                  </a:lnTo>
                  <a:lnTo>
                    <a:pt x="134291" y="5820"/>
                  </a:lnTo>
                  <a:lnTo>
                    <a:pt x="122101" y="4060"/>
                  </a:lnTo>
                  <a:lnTo>
                    <a:pt x="109387" y="2796"/>
                  </a:lnTo>
                  <a:lnTo>
                    <a:pt x="96277" y="1908"/>
                  </a:lnTo>
                  <a:lnTo>
                    <a:pt x="82881" y="1294"/>
                  </a:lnTo>
                  <a:lnTo>
                    <a:pt x="69281" y="873"/>
                  </a:lnTo>
                  <a:lnTo>
                    <a:pt x="55560" y="588"/>
                  </a:lnTo>
                  <a:lnTo>
                    <a:pt x="42365" y="394"/>
                  </a:lnTo>
                  <a:lnTo>
                    <a:pt x="29623" y="243"/>
                  </a:lnTo>
                  <a:lnTo>
                    <a:pt x="16214" y="1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780559" y="37902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8" y="14602"/>
                  </a:lnTo>
                  <a:lnTo>
                    <a:pt x="707" y="27873"/>
                  </a:lnTo>
                  <a:lnTo>
                    <a:pt x="2000" y="41061"/>
                  </a:lnTo>
                  <a:lnTo>
                    <a:pt x="3695" y="53960"/>
                  </a:lnTo>
                  <a:lnTo>
                    <a:pt x="5545" y="67155"/>
                  </a:lnTo>
                  <a:lnTo>
                    <a:pt x="7713" y="82930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801616" y="28426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870967" y="336911"/>
              <a:ext cx="80892" cy="133970"/>
            </a:xfrm>
            <a:custGeom>
              <a:avLst/>
              <a:gdLst/>
              <a:ahLst/>
              <a:cxnLst/>
              <a:rect l="0" t="0" r="0" b="0"/>
              <a:pathLst>
                <a:path w="80892" h="133970">
                  <a:moveTo>
                    <a:pt x="78048" y="10529"/>
                  </a:moveTo>
                  <a:lnTo>
                    <a:pt x="69247" y="13463"/>
                  </a:lnTo>
                  <a:lnTo>
                    <a:pt x="60900" y="16245"/>
                  </a:lnTo>
                  <a:lnTo>
                    <a:pt x="52206" y="19149"/>
                  </a:lnTo>
                  <a:lnTo>
                    <a:pt x="43258" y="22362"/>
                  </a:lnTo>
                  <a:lnTo>
                    <a:pt x="34411" y="26176"/>
                  </a:lnTo>
                  <a:lnTo>
                    <a:pt x="25881" y="30702"/>
                  </a:lnTo>
                  <a:lnTo>
                    <a:pt x="18039" y="36211"/>
                  </a:lnTo>
                  <a:lnTo>
                    <a:pt x="11458" y="43196"/>
                  </a:lnTo>
                  <a:lnTo>
                    <a:pt x="6338" y="51782"/>
                  </a:lnTo>
                  <a:lnTo>
                    <a:pt x="2717" y="61634"/>
                  </a:lnTo>
                  <a:lnTo>
                    <a:pt x="646" y="72155"/>
                  </a:lnTo>
                  <a:lnTo>
                    <a:pt x="0" y="82928"/>
                  </a:lnTo>
                  <a:lnTo>
                    <a:pt x="853" y="93583"/>
                  </a:lnTo>
                  <a:lnTo>
                    <a:pt x="3544" y="103729"/>
                  </a:lnTo>
                  <a:lnTo>
                    <a:pt x="8094" y="113202"/>
                  </a:lnTo>
                  <a:lnTo>
                    <a:pt x="14249" y="121543"/>
                  </a:lnTo>
                  <a:lnTo>
                    <a:pt x="21669" y="127943"/>
                  </a:lnTo>
                  <a:lnTo>
                    <a:pt x="30022" y="132126"/>
                  </a:lnTo>
                  <a:lnTo>
                    <a:pt x="38884" y="133969"/>
                  </a:lnTo>
                  <a:lnTo>
                    <a:pt x="47744" y="133244"/>
                  </a:lnTo>
                  <a:lnTo>
                    <a:pt x="56319" y="130085"/>
                  </a:lnTo>
                  <a:lnTo>
                    <a:pt x="64210" y="124729"/>
                  </a:lnTo>
                  <a:lnTo>
                    <a:pt x="70831" y="117330"/>
                  </a:lnTo>
                  <a:lnTo>
                    <a:pt x="75978" y="108178"/>
                  </a:lnTo>
                  <a:lnTo>
                    <a:pt x="79450" y="97800"/>
                  </a:lnTo>
                  <a:lnTo>
                    <a:pt x="80891" y="86851"/>
                  </a:lnTo>
                  <a:lnTo>
                    <a:pt x="80308" y="75751"/>
                  </a:lnTo>
                  <a:lnTo>
                    <a:pt x="78156" y="64690"/>
                  </a:lnTo>
                  <a:lnTo>
                    <a:pt x="75120" y="53730"/>
                  </a:lnTo>
                  <a:lnTo>
                    <a:pt x="71681" y="42890"/>
                  </a:lnTo>
                  <a:lnTo>
                    <a:pt x="68246" y="32607"/>
                  </a:lnTo>
                  <a:lnTo>
                    <a:pt x="64890" y="22740"/>
                  </a:lnTo>
                  <a:lnTo>
                    <a:pt x="61324" y="12422"/>
                  </a:lnTo>
                  <a:lnTo>
                    <a:pt x="5699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980601" y="332203"/>
              <a:ext cx="94757" cy="131051"/>
            </a:xfrm>
            <a:custGeom>
              <a:avLst/>
              <a:gdLst/>
              <a:ahLst/>
              <a:cxnLst/>
              <a:rect l="0" t="0" r="0" b="0"/>
              <a:pathLst>
                <a:path w="94757" h="131051">
                  <a:moveTo>
                    <a:pt x="0" y="57351"/>
                  </a:moveTo>
                  <a:lnTo>
                    <a:pt x="2934" y="66152"/>
                  </a:lnTo>
                  <a:lnTo>
                    <a:pt x="5716" y="74499"/>
                  </a:lnTo>
                  <a:lnTo>
                    <a:pt x="8612" y="83202"/>
                  </a:lnTo>
                  <a:lnTo>
                    <a:pt x="11478" y="92496"/>
                  </a:lnTo>
                  <a:lnTo>
                    <a:pt x="13995" y="102639"/>
                  </a:lnTo>
                  <a:lnTo>
                    <a:pt x="16005" y="113582"/>
                  </a:lnTo>
                  <a:lnTo>
                    <a:pt x="17468" y="121605"/>
                  </a:lnTo>
                  <a:lnTo>
                    <a:pt x="18148" y="122403"/>
                  </a:lnTo>
                  <a:lnTo>
                    <a:pt x="17771" y="117728"/>
                  </a:lnTo>
                  <a:lnTo>
                    <a:pt x="16631" y="109449"/>
                  </a:lnTo>
                  <a:lnTo>
                    <a:pt x="15272" y="98555"/>
                  </a:lnTo>
                  <a:lnTo>
                    <a:pt x="14041" y="85720"/>
                  </a:lnTo>
                  <a:lnTo>
                    <a:pt x="13216" y="71794"/>
                  </a:lnTo>
                  <a:lnTo>
                    <a:pt x="13114" y="57797"/>
                  </a:lnTo>
                  <a:lnTo>
                    <a:pt x="13832" y="44302"/>
                  </a:lnTo>
                  <a:lnTo>
                    <a:pt x="15618" y="31794"/>
                  </a:lnTo>
                  <a:lnTo>
                    <a:pt x="18944" y="20840"/>
                  </a:lnTo>
                  <a:lnTo>
                    <a:pt x="23920" y="11602"/>
                  </a:lnTo>
                  <a:lnTo>
                    <a:pt x="30192" y="4551"/>
                  </a:lnTo>
                  <a:lnTo>
                    <a:pt x="37157" y="612"/>
                  </a:lnTo>
                  <a:lnTo>
                    <a:pt x="44388" y="0"/>
                  </a:lnTo>
                  <a:lnTo>
                    <a:pt x="51511" y="2332"/>
                  </a:lnTo>
                  <a:lnTo>
                    <a:pt x="58135" y="7012"/>
                  </a:lnTo>
                  <a:lnTo>
                    <a:pt x="64101" y="13454"/>
                  </a:lnTo>
                  <a:lnTo>
                    <a:pt x="69446" y="21333"/>
                  </a:lnTo>
                  <a:lnTo>
                    <a:pt x="74277" y="30582"/>
                  </a:lnTo>
                  <a:lnTo>
                    <a:pt x="78711" y="41056"/>
                  </a:lnTo>
                  <a:lnTo>
                    <a:pt x="82692" y="52526"/>
                  </a:lnTo>
                  <a:lnTo>
                    <a:pt x="85994" y="64757"/>
                  </a:lnTo>
                  <a:lnTo>
                    <a:pt x="88551" y="77524"/>
                  </a:lnTo>
                  <a:lnTo>
                    <a:pt x="90442" y="90060"/>
                  </a:lnTo>
                  <a:lnTo>
                    <a:pt x="91998" y="102281"/>
                  </a:lnTo>
                  <a:lnTo>
                    <a:pt x="93358" y="115257"/>
                  </a:lnTo>
                  <a:lnTo>
                    <a:pt x="94756" y="1310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043772" y="126341"/>
              <a:ext cx="143110" cy="421141"/>
            </a:xfrm>
            <a:custGeom>
              <a:avLst/>
              <a:gdLst/>
              <a:ahLst/>
              <a:cxnLst/>
              <a:rect l="0" t="0" r="0" b="0"/>
              <a:pathLst>
                <a:path w="143110" h="421141">
                  <a:moveTo>
                    <a:pt x="0" y="0"/>
                  </a:moveTo>
                  <a:lnTo>
                    <a:pt x="3067" y="8802"/>
                  </a:lnTo>
                  <a:lnTo>
                    <a:pt x="7130" y="17149"/>
                  </a:lnTo>
                  <a:lnTo>
                    <a:pt x="12619" y="25856"/>
                  </a:lnTo>
                  <a:lnTo>
                    <a:pt x="19206" y="35323"/>
                  </a:lnTo>
                  <a:lnTo>
                    <a:pt x="26356" y="46115"/>
                  </a:lnTo>
                  <a:lnTo>
                    <a:pt x="33709" y="58404"/>
                  </a:lnTo>
                  <a:lnTo>
                    <a:pt x="41414" y="71723"/>
                  </a:lnTo>
                  <a:lnTo>
                    <a:pt x="50020" y="85194"/>
                  </a:lnTo>
                  <a:lnTo>
                    <a:pt x="59755" y="98285"/>
                  </a:lnTo>
                  <a:lnTo>
                    <a:pt x="70073" y="110835"/>
                  </a:lnTo>
                  <a:lnTo>
                    <a:pt x="79857" y="122869"/>
                  </a:lnTo>
                  <a:lnTo>
                    <a:pt x="88514" y="134479"/>
                  </a:lnTo>
                  <a:lnTo>
                    <a:pt x="96124" y="145767"/>
                  </a:lnTo>
                  <a:lnTo>
                    <a:pt x="103150" y="156821"/>
                  </a:lnTo>
                  <a:lnTo>
                    <a:pt x="109944" y="167714"/>
                  </a:lnTo>
                  <a:lnTo>
                    <a:pt x="116524" y="178660"/>
                  </a:lnTo>
                  <a:lnTo>
                    <a:pt x="122658" y="190002"/>
                  </a:lnTo>
                  <a:lnTo>
                    <a:pt x="128230" y="201895"/>
                  </a:lnTo>
                  <a:lnTo>
                    <a:pt x="133111" y="214324"/>
                  </a:lnTo>
                  <a:lnTo>
                    <a:pt x="137085" y="227199"/>
                  </a:lnTo>
                  <a:lnTo>
                    <a:pt x="140119" y="240412"/>
                  </a:lnTo>
                  <a:lnTo>
                    <a:pt x="142173" y="253709"/>
                  </a:lnTo>
                  <a:lnTo>
                    <a:pt x="143109" y="266708"/>
                  </a:lnTo>
                  <a:lnTo>
                    <a:pt x="142957" y="279223"/>
                  </a:lnTo>
                  <a:lnTo>
                    <a:pt x="141720" y="291083"/>
                  </a:lnTo>
                  <a:lnTo>
                    <a:pt x="139295" y="302055"/>
                  </a:lnTo>
                  <a:lnTo>
                    <a:pt x="135741" y="312108"/>
                  </a:lnTo>
                  <a:lnTo>
                    <a:pt x="131235" y="321520"/>
                  </a:lnTo>
                  <a:lnTo>
                    <a:pt x="125993" y="330769"/>
                  </a:lnTo>
                  <a:lnTo>
                    <a:pt x="120211" y="340141"/>
                  </a:lnTo>
                  <a:lnTo>
                    <a:pt x="114041" y="349574"/>
                  </a:lnTo>
                  <a:lnTo>
                    <a:pt x="107600" y="358760"/>
                  </a:lnTo>
                  <a:lnTo>
                    <a:pt x="100973" y="367535"/>
                  </a:lnTo>
                  <a:lnTo>
                    <a:pt x="94218" y="375884"/>
                  </a:lnTo>
                  <a:lnTo>
                    <a:pt x="87377" y="383871"/>
                  </a:lnTo>
                  <a:lnTo>
                    <a:pt x="80482" y="391567"/>
                  </a:lnTo>
                  <a:lnTo>
                    <a:pt x="73663" y="398742"/>
                  </a:lnTo>
                  <a:lnTo>
                    <a:pt x="66374" y="405572"/>
                  </a:lnTo>
                  <a:lnTo>
                    <a:pt x="56857" y="412659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759503" y="242155"/>
              <a:ext cx="10529" cy="15510"/>
            </a:xfrm>
            <a:custGeom>
              <a:avLst/>
              <a:gdLst/>
              <a:ahLst/>
              <a:cxnLst/>
              <a:rect l="0" t="0" r="0" b="0"/>
              <a:pathLst>
                <a:path w="10529" h="15510">
                  <a:moveTo>
                    <a:pt x="10528" y="0"/>
                  </a:moveTo>
                  <a:lnTo>
                    <a:pt x="5189" y="6010"/>
                  </a:lnTo>
                  <a:lnTo>
                    <a:pt x="4247" y="12104"/>
                  </a:lnTo>
                  <a:lnTo>
                    <a:pt x="6154" y="15509"/>
                  </a:lnTo>
                  <a:lnTo>
                    <a:pt x="7950" y="15066"/>
                  </a:lnTo>
                  <a:lnTo>
                    <a:pt x="7163" y="100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136870" y="121240"/>
            <a:ext cx="5923778" cy="668398"/>
            <a:chOff x="136870" y="121240"/>
            <a:chExt cx="5923778" cy="668398"/>
          </a:xfrm>
        </p:grpSpPr>
        <p:sp>
          <p:nvSpPr>
            <p:cNvPr id="2" name="Freeform 1"/>
            <p:cNvSpPr/>
            <p:nvPr/>
          </p:nvSpPr>
          <p:spPr>
            <a:xfrm>
              <a:off x="315854" y="200041"/>
              <a:ext cx="251923" cy="357970"/>
            </a:xfrm>
            <a:custGeom>
              <a:avLst/>
              <a:gdLst/>
              <a:ahLst/>
              <a:cxnLst/>
              <a:rect l="0" t="0" r="0" b="0"/>
              <a:pathLst>
                <a:path w="251923" h="357970">
                  <a:moveTo>
                    <a:pt x="0" y="0"/>
                  </a:moveTo>
                  <a:lnTo>
                    <a:pt x="8802" y="2934"/>
                  </a:lnTo>
                  <a:lnTo>
                    <a:pt x="17148" y="5716"/>
                  </a:lnTo>
                  <a:lnTo>
                    <a:pt x="25856" y="8616"/>
                  </a:lnTo>
                  <a:lnTo>
                    <a:pt x="35323" y="11656"/>
                  </a:lnTo>
                  <a:lnTo>
                    <a:pt x="46114" y="14821"/>
                  </a:lnTo>
                  <a:lnTo>
                    <a:pt x="58408" y="18080"/>
                  </a:lnTo>
                  <a:lnTo>
                    <a:pt x="71901" y="21245"/>
                  </a:lnTo>
                  <a:lnTo>
                    <a:pt x="86019" y="23988"/>
                  </a:lnTo>
                  <a:lnTo>
                    <a:pt x="100364" y="26159"/>
                  </a:lnTo>
                  <a:lnTo>
                    <a:pt x="114740" y="27616"/>
                  </a:lnTo>
                  <a:lnTo>
                    <a:pt x="129070" y="28143"/>
                  </a:lnTo>
                  <a:lnTo>
                    <a:pt x="143336" y="27723"/>
                  </a:lnTo>
                  <a:lnTo>
                    <a:pt x="157542" y="26645"/>
                  </a:lnTo>
                  <a:lnTo>
                    <a:pt x="171701" y="25391"/>
                  </a:lnTo>
                  <a:lnTo>
                    <a:pt x="185823" y="24251"/>
                  </a:lnTo>
                  <a:lnTo>
                    <a:pt x="199920" y="23167"/>
                  </a:lnTo>
                  <a:lnTo>
                    <a:pt x="213997" y="21833"/>
                  </a:lnTo>
                  <a:lnTo>
                    <a:pt x="228032" y="20108"/>
                  </a:lnTo>
                  <a:lnTo>
                    <a:pt x="240902" y="18860"/>
                  </a:lnTo>
                  <a:lnTo>
                    <a:pt x="249378" y="20040"/>
                  </a:lnTo>
                  <a:lnTo>
                    <a:pt x="251922" y="23907"/>
                  </a:lnTo>
                  <a:lnTo>
                    <a:pt x="250556" y="29006"/>
                  </a:lnTo>
                  <a:lnTo>
                    <a:pt x="246767" y="34864"/>
                  </a:lnTo>
                  <a:lnTo>
                    <a:pt x="241188" y="41580"/>
                  </a:lnTo>
                  <a:lnTo>
                    <a:pt x="234218" y="49183"/>
                  </a:lnTo>
                  <a:lnTo>
                    <a:pt x="226199" y="57730"/>
                  </a:lnTo>
                  <a:lnTo>
                    <a:pt x="217412" y="67370"/>
                  </a:lnTo>
                  <a:lnTo>
                    <a:pt x="208079" y="78072"/>
                  </a:lnTo>
                  <a:lnTo>
                    <a:pt x="198365" y="89511"/>
                  </a:lnTo>
                  <a:lnTo>
                    <a:pt x="188387" y="101181"/>
                  </a:lnTo>
                  <a:lnTo>
                    <a:pt x="178230" y="112773"/>
                  </a:lnTo>
                  <a:lnTo>
                    <a:pt x="167951" y="124335"/>
                  </a:lnTo>
                  <a:lnTo>
                    <a:pt x="157590" y="136163"/>
                  </a:lnTo>
                  <a:lnTo>
                    <a:pt x="147178" y="148418"/>
                  </a:lnTo>
                  <a:lnTo>
                    <a:pt x="136898" y="161107"/>
                  </a:lnTo>
                  <a:lnTo>
                    <a:pt x="127068" y="174164"/>
                  </a:lnTo>
                  <a:lnTo>
                    <a:pt x="117830" y="187504"/>
                  </a:lnTo>
                  <a:lnTo>
                    <a:pt x="109323" y="200887"/>
                  </a:lnTo>
                  <a:lnTo>
                    <a:pt x="101754" y="213945"/>
                  </a:lnTo>
                  <a:lnTo>
                    <a:pt x="95149" y="226513"/>
                  </a:lnTo>
                  <a:lnTo>
                    <a:pt x="89544" y="238918"/>
                  </a:lnTo>
                  <a:lnTo>
                    <a:pt x="85069" y="251853"/>
                  </a:lnTo>
                  <a:lnTo>
                    <a:pt x="81687" y="265663"/>
                  </a:lnTo>
                  <a:lnTo>
                    <a:pt x="79222" y="280183"/>
                  </a:lnTo>
                  <a:lnTo>
                    <a:pt x="77210" y="296650"/>
                  </a:lnTo>
                  <a:lnTo>
                    <a:pt x="75470" y="319869"/>
                  </a:lnTo>
                  <a:lnTo>
                    <a:pt x="7370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7481" y="51589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2158" y="265167"/>
              <a:ext cx="145964" cy="292844"/>
            </a:xfrm>
            <a:custGeom>
              <a:avLst/>
              <a:gdLst/>
              <a:ahLst/>
              <a:cxnLst/>
              <a:rect l="0" t="0" r="0" b="0"/>
              <a:pathLst>
                <a:path w="145964" h="292844">
                  <a:moveTo>
                    <a:pt x="119064" y="124387"/>
                  </a:moveTo>
                  <a:lnTo>
                    <a:pt x="124865" y="118452"/>
                  </a:lnTo>
                  <a:lnTo>
                    <a:pt x="129789" y="112248"/>
                  </a:lnTo>
                  <a:lnTo>
                    <a:pt x="134287" y="105147"/>
                  </a:lnTo>
                  <a:lnTo>
                    <a:pt x="138335" y="97034"/>
                  </a:lnTo>
                  <a:lnTo>
                    <a:pt x="141700" y="87739"/>
                  </a:lnTo>
                  <a:lnTo>
                    <a:pt x="144300" y="77301"/>
                  </a:lnTo>
                  <a:lnTo>
                    <a:pt x="145881" y="66221"/>
                  </a:lnTo>
                  <a:lnTo>
                    <a:pt x="145963" y="55332"/>
                  </a:lnTo>
                  <a:lnTo>
                    <a:pt x="144418" y="45089"/>
                  </a:lnTo>
                  <a:lnTo>
                    <a:pt x="141261" y="35589"/>
                  </a:lnTo>
                  <a:lnTo>
                    <a:pt x="136476" y="26748"/>
                  </a:lnTo>
                  <a:lnTo>
                    <a:pt x="130221" y="18445"/>
                  </a:lnTo>
                  <a:lnTo>
                    <a:pt x="122768" y="11038"/>
                  </a:lnTo>
                  <a:lnTo>
                    <a:pt x="114403" y="5339"/>
                  </a:lnTo>
                  <a:lnTo>
                    <a:pt x="105374" y="1658"/>
                  </a:lnTo>
                  <a:lnTo>
                    <a:pt x="95872" y="0"/>
                  </a:lnTo>
                  <a:lnTo>
                    <a:pt x="86042" y="323"/>
                  </a:lnTo>
                  <a:lnTo>
                    <a:pt x="75991" y="2394"/>
                  </a:lnTo>
                  <a:lnTo>
                    <a:pt x="65953" y="5868"/>
                  </a:lnTo>
                  <a:lnTo>
                    <a:pt x="56287" y="10400"/>
                  </a:lnTo>
                  <a:lnTo>
                    <a:pt x="47155" y="15704"/>
                  </a:lnTo>
                  <a:lnTo>
                    <a:pt x="38548" y="21720"/>
                  </a:lnTo>
                  <a:lnTo>
                    <a:pt x="30380" y="28588"/>
                  </a:lnTo>
                  <a:lnTo>
                    <a:pt x="22559" y="36325"/>
                  </a:lnTo>
                  <a:lnTo>
                    <a:pt x="15324" y="44979"/>
                  </a:lnTo>
                  <a:lnTo>
                    <a:pt x="9215" y="54698"/>
                  </a:lnTo>
                  <a:lnTo>
                    <a:pt x="4449" y="65458"/>
                  </a:lnTo>
                  <a:lnTo>
                    <a:pt x="1249" y="76939"/>
                  </a:lnTo>
                  <a:lnTo>
                    <a:pt x="0" y="88637"/>
                  </a:lnTo>
                  <a:lnTo>
                    <a:pt x="724" y="100235"/>
                  </a:lnTo>
                  <a:lnTo>
                    <a:pt x="3311" y="111292"/>
                  </a:lnTo>
                  <a:lnTo>
                    <a:pt x="7706" y="121184"/>
                  </a:lnTo>
                  <a:lnTo>
                    <a:pt x="13697" y="129676"/>
                  </a:lnTo>
                  <a:lnTo>
                    <a:pt x="20970" y="136547"/>
                  </a:lnTo>
                  <a:lnTo>
                    <a:pt x="29214" y="141421"/>
                  </a:lnTo>
                  <a:lnTo>
                    <a:pt x="38162" y="144288"/>
                  </a:lnTo>
                  <a:lnTo>
                    <a:pt x="47609" y="145266"/>
                  </a:lnTo>
                  <a:lnTo>
                    <a:pt x="57403" y="144418"/>
                  </a:lnTo>
                  <a:lnTo>
                    <a:pt x="67430" y="141964"/>
                  </a:lnTo>
                  <a:lnTo>
                    <a:pt x="77452" y="138217"/>
                  </a:lnTo>
                  <a:lnTo>
                    <a:pt x="87107" y="133495"/>
                  </a:lnTo>
                  <a:lnTo>
                    <a:pt x="96227" y="128059"/>
                  </a:lnTo>
                  <a:lnTo>
                    <a:pt x="104657" y="121954"/>
                  </a:lnTo>
                  <a:lnTo>
                    <a:pt x="112173" y="115025"/>
                  </a:lnTo>
                  <a:lnTo>
                    <a:pt x="118728" y="107335"/>
                  </a:lnTo>
                  <a:lnTo>
                    <a:pt x="123746" y="101890"/>
                  </a:lnTo>
                  <a:lnTo>
                    <a:pt x="126345" y="102256"/>
                  </a:lnTo>
                  <a:lnTo>
                    <a:pt x="126744" y="107217"/>
                  </a:lnTo>
                  <a:lnTo>
                    <a:pt x="125804" y="115243"/>
                  </a:lnTo>
                  <a:lnTo>
                    <a:pt x="124410" y="125292"/>
                  </a:lnTo>
                  <a:lnTo>
                    <a:pt x="123060" y="136679"/>
                  </a:lnTo>
                  <a:lnTo>
                    <a:pt x="121943" y="148955"/>
                  </a:lnTo>
                  <a:lnTo>
                    <a:pt x="121090" y="161821"/>
                  </a:lnTo>
                  <a:lnTo>
                    <a:pt x="120472" y="175073"/>
                  </a:lnTo>
                  <a:lnTo>
                    <a:pt x="120203" y="188419"/>
                  </a:lnTo>
                  <a:lnTo>
                    <a:pt x="120544" y="201462"/>
                  </a:lnTo>
                  <a:lnTo>
                    <a:pt x="121581" y="214016"/>
                  </a:lnTo>
                  <a:lnTo>
                    <a:pt x="123098" y="226201"/>
                  </a:lnTo>
                  <a:lnTo>
                    <a:pt x="124811" y="239859"/>
                  </a:lnTo>
                  <a:lnTo>
                    <a:pt x="126871" y="259541"/>
                  </a:lnTo>
                  <a:lnTo>
                    <a:pt x="129593" y="2928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6507" y="44219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540" y="0"/>
                  </a:lnTo>
                  <a:lnTo>
                    <a:pt x="102771" y="0"/>
                  </a:lnTo>
                  <a:lnTo>
                    <a:pt x="89885" y="5"/>
                  </a:lnTo>
                  <a:lnTo>
                    <a:pt x="76210" y="178"/>
                  </a:lnTo>
                  <a:lnTo>
                    <a:pt x="62530" y="826"/>
                  </a:lnTo>
                  <a:lnTo>
                    <a:pt x="49328" y="2075"/>
                  </a:lnTo>
                  <a:lnTo>
                    <a:pt x="37180" y="3736"/>
                  </a:lnTo>
                  <a:lnTo>
                    <a:pt x="25725" y="5563"/>
                  </a:lnTo>
                  <a:lnTo>
                    <a:pt x="13962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43832" y="220445"/>
              <a:ext cx="272272" cy="319621"/>
            </a:xfrm>
            <a:custGeom>
              <a:avLst/>
              <a:gdLst/>
              <a:ahLst/>
              <a:cxnLst/>
              <a:rect l="0" t="0" r="0" b="0"/>
              <a:pathLst>
                <a:path w="272272" h="319621">
                  <a:moveTo>
                    <a:pt x="188043" y="53295"/>
                  </a:moveTo>
                  <a:lnTo>
                    <a:pt x="182243" y="47361"/>
                  </a:lnTo>
                  <a:lnTo>
                    <a:pt x="177318" y="41156"/>
                  </a:lnTo>
                  <a:lnTo>
                    <a:pt x="172807" y="34070"/>
                  </a:lnTo>
                  <a:lnTo>
                    <a:pt x="168240" y="26475"/>
                  </a:lnTo>
                  <a:lnTo>
                    <a:pt x="162930" y="19125"/>
                  </a:lnTo>
                  <a:lnTo>
                    <a:pt x="156557" y="12446"/>
                  </a:lnTo>
                  <a:lnTo>
                    <a:pt x="148981" y="6843"/>
                  </a:lnTo>
                  <a:lnTo>
                    <a:pt x="140064" y="2843"/>
                  </a:lnTo>
                  <a:lnTo>
                    <a:pt x="129882" y="573"/>
                  </a:lnTo>
                  <a:lnTo>
                    <a:pt x="118807" y="0"/>
                  </a:lnTo>
                  <a:lnTo>
                    <a:pt x="107389" y="1121"/>
                  </a:lnTo>
                  <a:lnTo>
                    <a:pt x="95978" y="3765"/>
                  </a:lnTo>
                  <a:lnTo>
                    <a:pt x="84879" y="7808"/>
                  </a:lnTo>
                  <a:lnTo>
                    <a:pt x="74427" y="13261"/>
                  </a:lnTo>
                  <a:lnTo>
                    <a:pt x="64736" y="20001"/>
                  </a:lnTo>
                  <a:lnTo>
                    <a:pt x="55907" y="27795"/>
                  </a:lnTo>
                  <a:lnTo>
                    <a:pt x="48115" y="36397"/>
                  </a:lnTo>
                  <a:lnTo>
                    <a:pt x="41352" y="45590"/>
                  </a:lnTo>
                  <a:lnTo>
                    <a:pt x="35470" y="55202"/>
                  </a:lnTo>
                  <a:lnTo>
                    <a:pt x="30276" y="65107"/>
                  </a:lnTo>
                  <a:lnTo>
                    <a:pt x="25592" y="75219"/>
                  </a:lnTo>
                  <a:lnTo>
                    <a:pt x="21275" y="85636"/>
                  </a:lnTo>
                  <a:lnTo>
                    <a:pt x="17215" y="96621"/>
                  </a:lnTo>
                  <a:lnTo>
                    <a:pt x="13337" y="108275"/>
                  </a:lnTo>
                  <a:lnTo>
                    <a:pt x="9749" y="120543"/>
                  </a:lnTo>
                  <a:lnTo>
                    <a:pt x="6718" y="133311"/>
                  </a:lnTo>
                  <a:lnTo>
                    <a:pt x="4348" y="146462"/>
                  </a:lnTo>
                  <a:lnTo>
                    <a:pt x="2588" y="160056"/>
                  </a:lnTo>
                  <a:lnTo>
                    <a:pt x="1324" y="174320"/>
                  </a:lnTo>
                  <a:lnTo>
                    <a:pt x="441" y="189315"/>
                  </a:lnTo>
                  <a:lnTo>
                    <a:pt x="0" y="204639"/>
                  </a:lnTo>
                  <a:lnTo>
                    <a:pt x="228" y="219547"/>
                  </a:lnTo>
                  <a:lnTo>
                    <a:pt x="1200" y="233642"/>
                  </a:lnTo>
                  <a:lnTo>
                    <a:pt x="3006" y="246716"/>
                  </a:lnTo>
                  <a:lnTo>
                    <a:pt x="5821" y="258578"/>
                  </a:lnTo>
                  <a:lnTo>
                    <a:pt x="9643" y="269258"/>
                  </a:lnTo>
                  <a:lnTo>
                    <a:pt x="14328" y="278940"/>
                  </a:lnTo>
                  <a:lnTo>
                    <a:pt x="19690" y="287845"/>
                  </a:lnTo>
                  <a:lnTo>
                    <a:pt x="25563" y="296167"/>
                  </a:lnTo>
                  <a:lnTo>
                    <a:pt x="32133" y="303742"/>
                  </a:lnTo>
                  <a:lnTo>
                    <a:pt x="39906" y="310079"/>
                  </a:lnTo>
                  <a:lnTo>
                    <a:pt x="49060" y="314999"/>
                  </a:lnTo>
                  <a:lnTo>
                    <a:pt x="59309" y="318302"/>
                  </a:lnTo>
                  <a:lnTo>
                    <a:pt x="70106" y="319620"/>
                  </a:lnTo>
                  <a:lnTo>
                    <a:pt x="81072" y="318947"/>
                  </a:lnTo>
                  <a:lnTo>
                    <a:pt x="92027" y="316563"/>
                  </a:lnTo>
                  <a:lnTo>
                    <a:pt x="102908" y="312837"/>
                  </a:lnTo>
                  <a:lnTo>
                    <a:pt x="113697" y="308109"/>
                  </a:lnTo>
                  <a:lnTo>
                    <a:pt x="124076" y="302497"/>
                  </a:lnTo>
                  <a:lnTo>
                    <a:pt x="133447" y="295908"/>
                  </a:lnTo>
                  <a:lnTo>
                    <a:pt x="141566" y="288366"/>
                  </a:lnTo>
                  <a:lnTo>
                    <a:pt x="148510" y="280015"/>
                  </a:lnTo>
                  <a:lnTo>
                    <a:pt x="154491" y="271031"/>
                  </a:lnTo>
                  <a:lnTo>
                    <a:pt x="159729" y="261578"/>
                  </a:lnTo>
                  <a:lnTo>
                    <a:pt x="164096" y="251790"/>
                  </a:lnTo>
                  <a:lnTo>
                    <a:pt x="167132" y="241766"/>
                  </a:lnTo>
                  <a:lnTo>
                    <a:pt x="168686" y="231589"/>
                  </a:lnTo>
                  <a:lnTo>
                    <a:pt x="168578" y="221637"/>
                  </a:lnTo>
                  <a:lnTo>
                    <a:pt x="166453" y="212560"/>
                  </a:lnTo>
                  <a:lnTo>
                    <a:pt x="162315" y="204642"/>
                  </a:lnTo>
                  <a:lnTo>
                    <a:pt x="156452" y="197834"/>
                  </a:lnTo>
                  <a:lnTo>
                    <a:pt x="149236" y="191946"/>
                  </a:lnTo>
                  <a:lnTo>
                    <a:pt x="141026" y="186794"/>
                  </a:lnTo>
                  <a:lnTo>
                    <a:pt x="132469" y="183407"/>
                  </a:lnTo>
                  <a:lnTo>
                    <a:pt x="125812" y="183819"/>
                  </a:lnTo>
                  <a:lnTo>
                    <a:pt x="123594" y="187217"/>
                  </a:lnTo>
                  <a:lnTo>
                    <a:pt x="125869" y="190857"/>
                  </a:lnTo>
                  <a:lnTo>
                    <a:pt x="131694" y="193781"/>
                  </a:lnTo>
                  <a:lnTo>
                    <a:pt x="140094" y="195926"/>
                  </a:lnTo>
                  <a:lnTo>
                    <a:pt x="150298" y="197440"/>
                  </a:lnTo>
                  <a:lnTo>
                    <a:pt x="161744" y="198489"/>
                  </a:lnTo>
                  <a:lnTo>
                    <a:pt x="174037" y="199206"/>
                  </a:lnTo>
                  <a:lnTo>
                    <a:pt x="186898" y="199694"/>
                  </a:lnTo>
                  <a:lnTo>
                    <a:pt x="200112" y="200024"/>
                  </a:lnTo>
                  <a:lnTo>
                    <a:pt x="215104" y="200282"/>
                  </a:lnTo>
                  <a:lnTo>
                    <a:pt x="236540" y="200492"/>
                  </a:lnTo>
                  <a:lnTo>
                    <a:pt x="272271" y="2006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7689" y="379025"/>
              <a:ext cx="84229" cy="139933"/>
            </a:xfrm>
            <a:custGeom>
              <a:avLst/>
              <a:gdLst/>
              <a:ahLst/>
              <a:cxnLst/>
              <a:rect l="0" t="0" r="0" b="0"/>
              <a:pathLst>
                <a:path w="84229" h="139933">
                  <a:moveTo>
                    <a:pt x="0" y="94757"/>
                  </a:moveTo>
                  <a:lnTo>
                    <a:pt x="2866" y="106492"/>
                  </a:lnTo>
                  <a:lnTo>
                    <a:pt x="5008" y="117621"/>
                  </a:lnTo>
                  <a:lnTo>
                    <a:pt x="6614" y="129129"/>
                  </a:lnTo>
                  <a:lnTo>
                    <a:pt x="7865" y="137929"/>
                  </a:lnTo>
                  <a:lnTo>
                    <a:pt x="8684" y="139932"/>
                  </a:lnTo>
                  <a:lnTo>
                    <a:pt x="8693" y="136207"/>
                  </a:lnTo>
                  <a:lnTo>
                    <a:pt x="7843" y="128685"/>
                  </a:lnTo>
                  <a:lnTo>
                    <a:pt x="6428" y="118776"/>
                  </a:lnTo>
                  <a:lnTo>
                    <a:pt x="4921" y="107376"/>
                  </a:lnTo>
                  <a:lnTo>
                    <a:pt x="3613" y="95048"/>
                  </a:lnTo>
                  <a:lnTo>
                    <a:pt x="2919" y="82460"/>
                  </a:lnTo>
                  <a:lnTo>
                    <a:pt x="3441" y="70440"/>
                  </a:lnTo>
                  <a:lnTo>
                    <a:pt x="5395" y="59383"/>
                  </a:lnTo>
                  <a:lnTo>
                    <a:pt x="8827" y="49308"/>
                  </a:lnTo>
                  <a:lnTo>
                    <a:pt x="13798" y="40070"/>
                  </a:lnTo>
                  <a:lnTo>
                    <a:pt x="20178" y="31490"/>
                  </a:lnTo>
                  <a:lnTo>
                    <a:pt x="27831" y="23699"/>
                  </a:lnTo>
                  <a:lnTo>
                    <a:pt x="37773" y="16379"/>
                  </a:lnTo>
                  <a:lnTo>
                    <a:pt x="54227" y="888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84559" y="389309"/>
              <a:ext cx="105286" cy="158173"/>
            </a:xfrm>
            <a:custGeom>
              <a:avLst/>
              <a:gdLst/>
              <a:ahLst/>
              <a:cxnLst/>
              <a:rect l="0" t="0" r="0" b="0"/>
              <a:pathLst>
                <a:path w="105286" h="158173">
                  <a:moveTo>
                    <a:pt x="0" y="63416"/>
                  </a:moveTo>
                  <a:lnTo>
                    <a:pt x="6002" y="69149"/>
                  </a:lnTo>
                  <a:lnTo>
                    <a:pt x="12847" y="73433"/>
                  </a:lnTo>
                  <a:lnTo>
                    <a:pt x="21234" y="76630"/>
                  </a:lnTo>
                  <a:lnTo>
                    <a:pt x="30861" y="78646"/>
                  </a:lnTo>
                  <a:lnTo>
                    <a:pt x="41176" y="79046"/>
                  </a:lnTo>
                  <a:lnTo>
                    <a:pt x="51775" y="77730"/>
                  </a:lnTo>
                  <a:lnTo>
                    <a:pt x="62127" y="74735"/>
                  </a:lnTo>
                  <a:lnTo>
                    <a:pt x="71530" y="70062"/>
                  </a:lnTo>
                  <a:lnTo>
                    <a:pt x="79687" y="63884"/>
                  </a:lnTo>
                  <a:lnTo>
                    <a:pt x="86329" y="56483"/>
                  </a:lnTo>
                  <a:lnTo>
                    <a:pt x="91049" y="48154"/>
                  </a:lnTo>
                  <a:lnTo>
                    <a:pt x="93808" y="39157"/>
                  </a:lnTo>
                  <a:lnTo>
                    <a:pt x="94543" y="30018"/>
                  </a:lnTo>
                  <a:lnTo>
                    <a:pt x="93000" y="21495"/>
                  </a:lnTo>
                  <a:lnTo>
                    <a:pt x="89261" y="13962"/>
                  </a:lnTo>
                  <a:lnTo>
                    <a:pt x="83668" y="7753"/>
                  </a:lnTo>
                  <a:lnTo>
                    <a:pt x="76635" y="3331"/>
                  </a:lnTo>
                  <a:lnTo>
                    <a:pt x="68543" y="771"/>
                  </a:lnTo>
                  <a:lnTo>
                    <a:pt x="59859" y="0"/>
                  </a:lnTo>
                  <a:lnTo>
                    <a:pt x="51118" y="987"/>
                  </a:lnTo>
                  <a:lnTo>
                    <a:pt x="42619" y="3540"/>
                  </a:lnTo>
                  <a:lnTo>
                    <a:pt x="34609" y="7523"/>
                  </a:lnTo>
                  <a:lnTo>
                    <a:pt x="27376" y="12935"/>
                  </a:lnTo>
                  <a:lnTo>
                    <a:pt x="20996" y="19657"/>
                  </a:lnTo>
                  <a:lnTo>
                    <a:pt x="15541" y="27779"/>
                  </a:lnTo>
                  <a:lnTo>
                    <a:pt x="11167" y="37665"/>
                  </a:lnTo>
                  <a:lnTo>
                    <a:pt x="7857" y="49347"/>
                  </a:lnTo>
                  <a:lnTo>
                    <a:pt x="5615" y="62259"/>
                  </a:lnTo>
                  <a:lnTo>
                    <a:pt x="4551" y="75457"/>
                  </a:lnTo>
                  <a:lnTo>
                    <a:pt x="4617" y="88362"/>
                  </a:lnTo>
                  <a:lnTo>
                    <a:pt x="5795" y="100618"/>
                  </a:lnTo>
                  <a:lnTo>
                    <a:pt x="8181" y="111922"/>
                  </a:lnTo>
                  <a:lnTo>
                    <a:pt x="11720" y="122215"/>
                  </a:lnTo>
                  <a:lnTo>
                    <a:pt x="16554" y="131296"/>
                  </a:lnTo>
                  <a:lnTo>
                    <a:pt x="23080" y="138733"/>
                  </a:lnTo>
                  <a:lnTo>
                    <a:pt x="31357" y="144443"/>
                  </a:lnTo>
                  <a:lnTo>
                    <a:pt x="41126" y="148644"/>
                  </a:lnTo>
                  <a:lnTo>
                    <a:pt x="53258" y="152094"/>
                  </a:lnTo>
                  <a:lnTo>
                    <a:pt x="72171" y="155097"/>
                  </a:lnTo>
                  <a:lnTo>
                    <a:pt x="105285" y="1581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16430" y="412117"/>
              <a:ext cx="226099" cy="125095"/>
            </a:xfrm>
            <a:custGeom>
              <a:avLst/>
              <a:gdLst/>
              <a:ahLst/>
              <a:cxnLst/>
              <a:rect l="0" t="0" r="0" b="0"/>
              <a:pathLst>
                <a:path w="226099" h="125095">
                  <a:moveTo>
                    <a:pt x="110285" y="40608"/>
                  </a:moveTo>
                  <a:lnTo>
                    <a:pt x="104417" y="31874"/>
                  </a:lnTo>
                  <a:lnTo>
                    <a:pt x="98853" y="24167"/>
                  </a:lnTo>
                  <a:lnTo>
                    <a:pt x="93044" y="16779"/>
                  </a:lnTo>
                  <a:lnTo>
                    <a:pt x="86618" y="10036"/>
                  </a:lnTo>
                  <a:lnTo>
                    <a:pt x="78991" y="4802"/>
                  </a:lnTo>
                  <a:lnTo>
                    <a:pt x="69966" y="1441"/>
                  </a:lnTo>
                  <a:lnTo>
                    <a:pt x="59985" y="0"/>
                  </a:lnTo>
                  <a:lnTo>
                    <a:pt x="49906" y="471"/>
                  </a:lnTo>
                  <a:lnTo>
                    <a:pt x="40247" y="2646"/>
                  </a:lnTo>
                  <a:lnTo>
                    <a:pt x="31325" y="6359"/>
                  </a:lnTo>
                  <a:lnTo>
                    <a:pt x="23412" y="11584"/>
                  </a:lnTo>
                  <a:lnTo>
                    <a:pt x="16544" y="18176"/>
                  </a:lnTo>
                  <a:lnTo>
                    <a:pt x="10748" y="26210"/>
                  </a:lnTo>
                  <a:lnTo>
                    <a:pt x="6137" y="36037"/>
                  </a:lnTo>
                  <a:lnTo>
                    <a:pt x="2669" y="47673"/>
                  </a:lnTo>
                  <a:lnTo>
                    <a:pt x="490" y="60386"/>
                  </a:lnTo>
                  <a:lnTo>
                    <a:pt x="0" y="72917"/>
                  </a:lnTo>
                  <a:lnTo>
                    <a:pt x="1268" y="84557"/>
                  </a:lnTo>
                  <a:lnTo>
                    <a:pt x="4239" y="94979"/>
                  </a:lnTo>
                  <a:lnTo>
                    <a:pt x="8898" y="103981"/>
                  </a:lnTo>
                  <a:lnTo>
                    <a:pt x="15070" y="111615"/>
                  </a:lnTo>
                  <a:lnTo>
                    <a:pt x="22466" y="117775"/>
                  </a:lnTo>
                  <a:lnTo>
                    <a:pt x="30793" y="122106"/>
                  </a:lnTo>
                  <a:lnTo>
                    <a:pt x="39789" y="124571"/>
                  </a:lnTo>
                  <a:lnTo>
                    <a:pt x="48928" y="125094"/>
                  </a:lnTo>
                  <a:lnTo>
                    <a:pt x="57450" y="123402"/>
                  </a:lnTo>
                  <a:lnTo>
                    <a:pt x="64997" y="119554"/>
                  </a:lnTo>
                  <a:lnTo>
                    <a:pt x="71724" y="113717"/>
                  </a:lnTo>
                  <a:lnTo>
                    <a:pt x="78090" y="105988"/>
                  </a:lnTo>
                  <a:lnTo>
                    <a:pt x="84405" y="96605"/>
                  </a:lnTo>
                  <a:lnTo>
                    <a:pt x="90479" y="85901"/>
                  </a:lnTo>
                  <a:lnTo>
                    <a:pt x="95734" y="74200"/>
                  </a:lnTo>
                  <a:lnTo>
                    <a:pt x="99916" y="61809"/>
                  </a:lnTo>
                  <a:lnTo>
                    <a:pt x="103624" y="50102"/>
                  </a:lnTo>
                  <a:lnTo>
                    <a:pt x="108056" y="42644"/>
                  </a:lnTo>
                  <a:lnTo>
                    <a:pt x="113340" y="41321"/>
                  </a:lnTo>
                  <a:lnTo>
                    <a:pt x="118876" y="44284"/>
                  </a:lnTo>
                  <a:lnTo>
                    <a:pt x="124597" y="49760"/>
                  </a:lnTo>
                  <a:lnTo>
                    <a:pt x="130561" y="56462"/>
                  </a:lnTo>
                  <a:lnTo>
                    <a:pt x="136779" y="63649"/>
                  </a:lnTo>
                  <a:lnTo>
                    <a:pt x="143381" y="70807"/>
                  </a:lnTo>
                  <a:lnTo>
                    <a:pt x="150630" y="77484"/>
                  </a:lnTo>
                  <a:lnTo>
                    <a:pt x="158610" y="83494"/>
                  </a:lnTo>
                  <a:lnTo>
                    <a:pt x="167253" y="88535"/>
                  </a:lnTo>
                  <a:lnTo>
                    <a:pt x="176431" y="92101"/>
                  </a:lnTo>
                  <a:lnTo>
                    <a:pt x="185999" y="94062"/>
                  </a:lnTo>
                  <a:lnTo>
                    <a:pt x="195390" y="94750"/>
                  </a:lnTo>
                  <a:lnTo>
                    <a:pt x="204546" y="94847"/>
                  </a:lnTo>
                  <a:lnTo>
                    <a:pt x="214267" y="94360"/>
                  </a:lnTo>
                  <a:lnTo>
                    <a:pt x="226098" y="932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53057" y="168455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1999" y="34472"/>
                  </a:lnTo>
                  <a:lnTo>
                    <a:pt x="3686" y="46979"/>
                  </a:lnTo>
                  <a:lnTo>
                    <a:pt x="5354" y="60935"/>
                  </a:lnTo>
                  <a:lnTo>
                    <a:pt x="6767" y="76493"/>
                  </a:lnTo>
                  <a:lnTo>
                    <a:pt x="7866" y="93324"/>
                  </a:lnTo>
                  <a:lnTo>
                    <a:pt x="8676" y="110833"/>
                  </a:lnTo>
                  <a:lnTo>
                    <a:pt x="9255" y="128607"/>
                  </a:lnTo>
                  <a:lnTo>
                    <a:pt x="9661" y="146438"/>
                  </a:lnTo>
                  <a:lnTo>
                    <a:pt x="9941" y="164240"/>
                  </a:lnTo>
                  <a:lnTo>
                    <a:pt x="10132" y="181986"/>
                  </a:lnTo>
                  <a:lnTo>
                    <a:pt x="10262" y="199513"/>
                  </a:lnTo>
                  <a:lnTo>
                    <a:pt x="10350" y="216521"/>
                  </a:lnTo>
                  <a:lnTo>
                    <a:pt x="10409" y="232893"/>
                  </a:lnTo>
                  <a:lnTo>
                    <a:pt x="10448" y="248668"/>
                  </a:lnTo>
                  <a:lnTo>
                    <a:pt x="10475" y="263955"/>
                  </a:lnTo>
                  <a:lnTo>
                    <a:pt x="10493" y="278862"/>
                  </a:lnTo>
                  <a:lnTo>
                    <a:pt x="10505" y="293270"/>
                  </a:lnTo>
                  <a:lnTo>
                    <a:pt x="10514" y="308456"/>
                  </a:lnTo>
                  <a:lnTo>
                    <a:pt x="10521" y="327992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26715" y="305326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12230" y="2934"/>
                  </a:lnTo>
                  <a:lnTo>
                    <a:pt x="203243" y="5716"/>
                  </a:lnTo>
                  <a:lnTo>
                    <a:pt x="193248" y="8611"/>
                  </a:lnTo>
                  <a:lnTo>
                    <a:pt x="182267" y="11478"/>
                  </a:lnTo>
                  <a:lnTo>
                    <a:pt x="170456" y="13995"/>
                  </a:lnTo>
                  <a:lnTo>
                    <a:pt x="157997" y="16006"/>
                  </a:lnTo>
                  <a:lnTo>
                    <a:pt x="145059" y="17518"/>
                  </a:lnTo>
                  <a:lnTo>
                    <a:pt x="131778" y="18613"/>
                  </a:lnTo>
                  <a:lnTo>
                    <a:pt x="118261" y="19390"/>
                  </a:lnTo>
                  <a:lnTo>
                    <a:pt x="104746" y="20100"/>
                  </a:lnTo>
                  <a:lnTo>
                    <a:pt x="91593" y="21116"/>
                  </a:lnTo>
                  <a:lnTo>
                    <a:pt x="78967" y="22620"/>
                  </a:lnTo>
                  <a:lnTo>
                    <a:pt x="66860" y="24615"/>
                  </a:lnTo>
                  <a:lnTo>
                    <a:pt x="55190" y="27026"/>
                  </a:lnTo>
                  <a:lnTo>
                    <a:pt x="43870" y="29754"/>
                  </a:lnTo>
                  <a:lnTo>
                    <a:pt x="33263" y="32562"/>
                  </a:lnTo>
                  <a:lnTo>
                    <a:pt x="23143" y="35357"/>
                  </a:lnTo>
                  <a:lnTo>
                    <a:pt x="12618" y="3838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31666" y="359590"/>
              <a:ext cx="131962" cy="181429"/>
            </a:xfrm>
            <a:custGeom>
              <a:avLst/>
              <a:gdLst/>
              <a:ahLst/>
              <a:cxnLst/>
              <a:rect l="0" t="0" r="0" b="0"/>
              <a:pathLst>
                <a:path w="131962" h="181429">
                  <a:moveTo>
                    <a:pt x="47733" y="72078"/>
                  </a:moveTo>
                  <a:lnTo>
                    <a:pt x="59401" y="72011"/>
                  </a:lnTo>
                  <a:lnTo>
                    <a:pt x="69890" y="71371"/>
                  </a:lnTo>
                  <a:lnTo>
                    <a:pt x="80173" y="70060"/>
                  </a:lnTo>
                  <a:lnTo>
                    <a:pt x="89783" y="67682"/>
                  </a:lnTo>
                  <a:lnTo>
                    <a:pt x="97533" y="63421"/>
                  </a:lnTo>
                  <a:lnTo>
                    <a:pt x="102905" y="57004"/>
                  </a:lnTo>
                  <a:lnTo>
                    <a:pt x="105859" y="48949"/>
                  </a:lnTo>
                  <a:lnTo>
                    <a:pt x="106482" y="40249"/>
                  </a:lnTo>
                  <a:lnTo>
                    <a:pt x="105080" y="31557"/>
                  </a:lnTo>
                  <a:lnTo>
                    <a:pt x="101904" y="23302"/>
                  </a:lnTo>
                  <a:lnTo>
                    <a:pt x="97047" y="15845"/>
                  </a:lnTo>
                  <a:lnTo>
                    <a:pt x="90719" y="9297"/>
                  </a:lnTo>
                  <a:lnTo>
                    <a:pt x="83373" y="4054"/>
                  </a:lnTo>
                  <a:lnTo>
                    <a:pt x="75606" y="881"/>
                  </a:lnTo>
                  <a:lnTo>
                    <a:pt x="67787" y="0"/>
                  </a:lnTo>
                  <a:lnTo>
                    <a:pt x="59912" y="1017"/>
                  </a:lnTo>
                  <a:lnTo>
                    <a:pt x="51711" y="3218"/>
                  </a:lnTo>
                  <a:lnTo>
                    <a:pt x="43054" y="6072"/>
                  </a:lnTo>
                  <a:lnTo>
                    <a:pt x="34273" y="9594"/>
                  </a:lnTo>
                  <a:lnTo>
                    <a:pt x="26057" y="14234"/>
                  </a:lnTo>
                  <a:lnTo>
                    <a:pt x="18757" y="20172"/>
                  </a:lnTo>
                  <a:lnTo>
                    <a:pt x="12551" y="27464"/>
                  </a:lnTo>
                  <a:lnTo>
                    <a:pt x="7606" y="36194"/>
                  </a:lnTo>
                  <a:lnTo>
                    <a:pt x="3880" y="46258"/>
                  </a:lnTo>
                  <a:lnTo>
                    <a:pt x="1344" y="57425"/>
                  </a:lnTo>
                  <a:lnTo>
                    <a:pt x="75" y="69437"/>
                  </a:lnTo>
                  <a:lnTo>
                    <a:pt x="0" y="82065"/>
                  </a:lnTo>
                  <a:lnTo>
                    <a:pt x="1083" y="94966"/>
                  </a:lnTo>
                  <a:lnTo>
                    <a:pt x="3404" y="107699"/>
                  </a:lnTo>
                  <a:lnTo>
                    <a:pt x="6890" y="120035"/>
                  </a:lnTo>
                  <a:lnTo>
                    <a:pt x="11349" y="131775"/>
                  </a:lnTo>
                  <a:lnTo>
                    <a:pt x="16559" y="142667"/>
                  </a:lnTo>
                  <a:lnTo>
                    <a:pt x="22330" y="152652"/>
                  </a:lnTo>
                  <a:lnTo>
                    <a:pt x="28831" y="161510"/>
                  </a:lnTo>
                  <a:lnTo>
                    <a:pt x="36558" y="168790"/>
                  </a:lnTo>
                  <a:lnTo>
                    <a:pt x="45681" y="174386"/>
                  </a:lnTo>
                  <a:lnTo>
                    <a:pt x="55910" y="178332"/>
                  </a:lnTo>
                  <a:lnTo>
                    <a:pt x="66693" y="180622"/>
                  </a:lnTo>
                  <a:lnTo>
                    <a:pt x="77641" y="181428"/>
                  </a:lnTo>
                  <a:lnTo>
                    <a:pt x="88311" y="181187"/>
                  </a:lnTo>
                  <a:lnTo>
                    <a:pt x="99282" y="180484"/>
                  </a:lnTo>
                  <a:lnTo>
                    <a:pt x="112629" y="179263"/>
                  </a:lnTo>
                  <a:lnTo>
                    <a:pt x="131961" y="1773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19549" y="357968"/>
              <a:ext cx="146789" cy="147400"/>
            </a:xfrm>
            <a:custGeom>
              <a:avLst/>
              <a:gdLst/>
              <a:ahLst/>
              <a:cxnLst/>
              <a:rect l="0" t="0" r="0" b="0"/>
              <a:pathLst>
                <a:path w="146789" h="147400">
                  <a:moveTo>
                    <a:pt x="91477" y="0"/>
                  </a:moveTo>
                  <a:lnTo>
                    <a:pt x="79809" y="67"/>
                  </a:lnTo>
                  <a:lnTo>
                    <a:pt x="69320" y="708"/>
                  </a:lnTo>
                  <a:lnTo>
                    <a:pt x="59023" y="2009"/>
                  </a:lnTo>
                  <a:lnTo>
                    <a:pt x="48894" y="4041"/>
                  </a:lnTo>
                  <a:lnTo>
                    <a:pt x="39199" y="7006"/>
                  </a:lnTo>
                  <a:lnTo>
                    <a:pt x="30067" y="10930"/>
                  </a:lnTo>
                  <a:lnTo>
                    <a:pt x="21637" y="15852"/>
                  </a:lnTo>
                  <a:lnTo>
                    <a:pt x="14124" y="21904"/>
                  </a:lnTo>
                  <a:lnTo>
                    <a:pt x="7572" y="29040"/>
                  </a:lnTo>
                  <a:lnTo>
                    <a:pt x="2511" y="36762"/>
                  </a:lnTo>
                  <a:lnTo>
                    <a:pt x="0" y="44251"/>
                  </a:lnTo>
                  <a:lnTo>
                    <a:pt x="394" y="51055"/>
                  </a:lnTo>
                  <a:lnTo>
                    <a:pt x="3593" y="56926"/>
                  </a:lnTo>
                  <a:lnTo>
                    <a:pt x="9394" y="61645"/>
                  </a:lnTo>
                  <a:lnTo>
                    <a:pt x="17407" y="65223"/>
                  </a:lnTo>
                  <a:lnTo>
                    <a:pt x="27156" y="67830"/>
                  </a:lnTo>
                  <a:lnTo>
                    <a:pt x="38200" y="69678"/>
                  </a:lnTo>
                  <a:lnTo>
                    <a:pt x="50175" y="70965"/>
                  </a:lnTo>
                  <a:lnTo>
                    <a:pt x="62805" y="71851"/>
                  </a:lnTo>
                  <a:lnTo>
                    <a:pt x="75887" y="72454"/>
                  </a:lnTo>
                  <a:lnTo>
                    <a:pt x="89271" y="72872"/>
                  </a:lnTo>
                  <a:lnTo>
                    <a:pt x="102529" y="73494"/>
                  </a:lnTo>
                  <a:lnTo>
                    <a:pt x="114979" y="74976"/>
                  </a:lnTo>
                  <a:lnTo>
                    <a:pt x="126298" y="77611"/>
                  </a:lnTo>
                  <a:lnTo>
                    <a:pt x="135863" y="81518"/>
                  </a:lnTo>
                  <a:lnTo>
                    <a:pt x="142628" y="86816"/>
                  </a:lnTo>
                  <a:lnTo>
                    <a:pt x="146273" y="93409"/>
                  </a:lnTo>
                  <a:lnTo>
                    <a:pt x="146788" y="100750"/>
                  </a:lnTo>
                  <a:lnTo>
                    <a:pt x="144108" y="107976"/>
                  </a:lnTo>
                  <a:lnTo>
                    <a:pt x="138534" y="114605"/>
                  </a:lnTo>
                  <a:lnTo>
                    <a:pt x="130763" y="120526"/>
                  </a:lnTo>
                  <a:lnTo>
                    <a:pt x="121662" y="125810"/>
                  </a:lnTo>
                  <a:lnTo>
                    <a:pt x="111845" y="130582"/>
                  </a:lnTo>
                  <a:lnTo>
                    <a:pt x="101497" y="134803"/>
                  </a:lnTo>
                  <a:lnTo>
                    <a:pt x="90492" y="138275"/>
                  </a:lnTo>
                  <a:lnTo>
                    <a:pt x="78808" y="140948"/>
                  </a:lnTo>
                  <a:lnTo>
                    <a:pt x="66938" y="142919"/>
                  </a:lnTo>
                  <a:lnTo>
                    <a:pt x="54559" y="144539"/>
                  </a:lnTo>
                  <a:lnTo>
                    <a:pt x="39464" y="145951"/>
                  </a:lnTo>
                  <a:lnTo>
                    <a:pt x="17777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68953" y="178984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5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5" y="139937"/>
                  </a:lnTo>
                  <a:lnTo>
                    <a:pt x="178" y="159825"/>
                  </a:lnTo>
                  <a:lnTo>
                    <a:pt x="826" y="179556"/>
                  </a:lnTo>
                  <a:lnTo>
                    <a:pt x="2075" y="198896"/>
                  </a:lnTo>
                  <a:lnTo>
                    <a:pt x="3727" y="217645"/>
                  </a:lnTo>
                  <a:lnTo>
                    <a:pt x="5375" y="235549"/>
                  </a:lnTo>
                  <a:lnTo>
                    <a:pt x="6778" y="252540"/>
                  </a:lnTo>
                  <a:lnTo>
                    <a:pt x="7874" y="268121"/>
                  </a:lnTo>
                  <a:lnTo>
                    <a:pt x="8802" y="282816"/>
                  </a:lnTo>
                  <a:lnTo>
                    <a:pt x="9640" y="297916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32082" y="273740"/>
              <a:ext cx="210572" cy="10530"/>
            </a:xfrm>
            <a:custGeom>
              <a:avLst/>
              <a:gdLst/>
              <a:ahLst/>
              <a:cxnLst/>
              <a:rect l="0" t="0" r="0" b="0"/>
              <a:pathLst>
                <a:path w="210572" h="10530">
                  <a:moveTo>
                    <a:pt x="210571" y="10529"/>
                  </a:moveTo>
                  <a:lnTo>
                    <a:pt x="195969" y="10529"/>
                  </a:lnTo>
                  <a:lnTo>
                    <a:pt x="182698" y="10529"/>
                  </a:lnTo>
                  <a:lnTo>
                    <a:pt x="169492" y="10524"/>
                  </a:lnTo>
                  <a:lnTo>
                    <a:pt x="155977" y="10352"/>
                  </a:lnTo>
                  <a:lnTo>
                    <a:pt x="141820" y="9703"/>
                  </a:lnTo>
                  <a:lnTo>
                    <a:pt x="126918" y="8455"/>
                  </a:lnTo>
                  <a:lnTo>
                    <a:pt x="111499" y="6802"/>
                  </a:lnTo>
                  <a:lnTo>
                    <a:pt x="96001" y="5154"/>
                  </a:lnTo>
                  <a:lnTo>
                    <a:pt x="80699" y="3751"/>
                  </a:lnTo>
                  <a:lnTo>
                    <a:pt x="65894" y="2656"/>
                  </a:lnTo>
                  <a:lnTo>
                    <a:pt x="50332" y="1728"/>
                  </a:lnTo>
                  <a:lnTo>
                    <a:pt x="30417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07770" y="121240"/>
              <a:ext cx="229723" cy="426935"/>
            </a:xfrm>
            <a:custGeom>
              <a:avLst/>
              <a:gdLst/>
              <a:ahLst/>
              <a:cxnLst/>
              <a:rect l="0" t="0" r="0" b="0"/>
              <a:pathLst>
                <a:path w="229723" h="426935">
                  <a:moveTo>
                    <a:pt x="208665" y="15630"/>
                  </a:moveTo>
                  <a:lnTo>
                    <a:pt x="199730" y="9896"/>
                  </a:lnTo>
                  <a:lnTo>
                    <a:pt x="190103" y="5612"/>
                  </a:lnTo>
                  <a:lnTo>
                    <a:pt x="178816" y="2415"/>
                  </a:lnTo>
                  <a:lnTo>
                    <a:pt x="166148" y="400"/>
                  </a:lnTo>
                  <a:lnTo>
                    <a:pt x="152668" y="0"/>
                  </a:lnTo>
                  <a:lnTo>
                    <a:pt x="138806" y="1311"/>
                  </a:lnTo>
                  <a:lnTo>
                    <a:pt x="125115" y="4133"/>
                  </a:lnTo>
                  <a:lnTo>
                    <a:pt x="112320" y="8158"/>
                  </a:lnTo>
                  <a:lnTo>
                    <a:pt x="100721" y="13088"/>
                  </a:lnTo>
                  <a:lnTo>
                    <a:pt x="90106" y="18836"/>
                  </a:lnTo>
                  <a:lnTo>
                    <a:pt x="79969" y="25517"/>
                  </a:lnTo>
                  <a:lnTo>
                    <a:pt x="69961" y="33129"/>
                  </a:lnTo>
                  <a:lnTo>
                    <a:pt x="60084" y="41867"/>
                  </a:lnTo>
                  <a:lnTo>
                    <a:pt x="50590" y="52175"/>
                  </a:lnTo>
                  <a:lnTo>
                    <a:pt x="41611" y="64148"/>
                  </a:lnTo>
                  <a:lnTo>
                    <a:pt x="33292" y="77426"/>
                  </a:lnTo>
                  <a:lnTo>
                    <a:pt x="25857" y="91403"/>
                  </a:lnTo>
                  <a:lnTo>
                    <a:pt x="19346" y="105663"/>
                  </a:lnTo>
                  <a:lnTo>
                    <a:pt x="13805" y="120321"/>
                  </a:lnTo>
                  <a:lnTo>
                    <a:pt x="9374" y="135906"/>
                  </a:lnTo>
                  <a:lnTo>
                    <a:pt x="6021" y="152641"/>
                  </a:lnTo>
                  <a:lnTo>
                    <a:pt x="3582" y="170135"/>
                  </a:lnTo>
                  <a:lnTo>
                    <a:pt x="1853" y="187577"/>
                  </a:lnTo>
                  <a:lnTo>
                    <a:pt x="654" y="204502"/>
                  </a:lnTo>
                  <a:lnTo>
                    <a:pt x="0" y="220951"/>
                  </a:lnTo>
                  <a:lnTo>
                    <a:pt x="85" y="237289"/>
                  </a:lnTo>
                  <a:lnTo>
                    <a:pt x="956" y="253761"/>
                  </a:lnTo>
                  <a:lnTo>
                    <a:pt x="2524" y="270451"/>
                  </a:lnTo>
                  <a:lnTo>
                    <a:pt x="4647" y="287356"/>
                  </a:lnTo>
                  <a:lnTo>
                    <a:pt x="7191" y="304431"/>
                  </a:lnTo>
                  <a:lnTo>
                    <a:pt x="10205" y="321306"/>
                  </a:lnTo>
                  <a:lnTo>
                    <a:pt x="13905" y="337330"/>
                  </a:lnTo>
                  <a:lnTo>
                    <a:pt x="18363" y="352212"/>
                  </a:lnTo>
                  <a:lnTo>
                    <a:pt x="23661" y="365830"/>
                  </a:lnTo>
                  <a:lnTo>
                    <a:pt x="29974" y="378064"/>
                  </a:lnTo>
                  <a:lnTo>
                    <a:pt x="37303" y="388994"/>
                  </a:lnTo>
                  <a:lnTo>
                    <a:pt x="45666" y="398674"/>
                  </a:lnTo>
                  <a:lnTo>
                    <a:pt x="55182" y="407046"/>
                  </a:lnTo>
                  <a:lnTo>
                    <a:pt x="65807" y="414193"/>
                  </a:lnTo>
                  <a:lnTo>
                    <a:pt x="77364" y="419994"/>
                  </a:lnTo>
                  <a:lnTo>
                    <a:pt x="89646" y="424070"/>
                  </a:lnTo>
                  <a:lnTo>
                    <a:pt x="102458" y="426361"/>
                  </a:lnTo>
                  <a:lnTo>
                    <a:pt x="115483" y="426934"/>
                  </a:lnTo>
                  <a:lnTo>
                    <a:pt x="128301" y="425807"/>
                  </a:lnTo>
                  <a:lnTo>
                    <a:pt x="140694" y="423160"/>
                  </a:lnTo>
                  <a:lnTo>
                    <a:pt x="152472" y="419283"/>
                  </a:lnTo>
                  <a:lnTo>
                    <a:pt x="163390" y="414472"/>
                  </a:lnTo>
                  <a:lnTo>
                    <a:pt x="173401" y="408982"/>
                  </a:lnTo>
                  <a:lnTo>
                    <a:pt x="182616" y="403010"/>
                  </a:lnTo>
                  <a:lnTo>
                    <a:pt x="191200" y="396702"/>
                  </a:lnTo>
                  <a:lnTo>
                    <a:pt x="199304" y="390174"/>
                  </a:lnTo>
                  <a:lnTo>
                    <a:pt x="206756" y="383800"/>
                  </a:lnTo>
                  <a:lnTo>
                    <a:pt x="213804" y="377604"/>
                  </a:lnTo>
                  <a:lnTo>
                    <a:pt x="221068" y="371042"/>
                  </a:lnTo>
                  <a:lnTo>
                    <a:pt x="229722" y="3630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43395" y="368497"/>
              <a:ext cx="111718" cy="145360"/>
            </a:xfrm>
            <a:custGeom>
              <a:avLst/>
              <a:gdLst/>
              <a:ahLst/>
              <a:cxnLst/>
              <a:rect l="0" t="0" r="0" b="0"/>
              <a:pathLst>
                <a:path w="111718" h="145360">
                  <a:moveTo>
                    <a:pt x="78325" y="10528"/>
                  </a:moveTo>
                  <a:lnTo>
                    <a:pt x="66724" y="10662"/>
                  </a:lnTo>
                  <a:lnTo>
                    <a:pt x="56875" y="11943"/>
                  </a:lnTo>
                  <a:lnTo>
                    <a:pt x="47870" y="14541"/>
                  </a:lnTo>
                  <a:lnTo>
                    <a:pt x="39429" y="18433"/>
                  </a:lnTo>
                  <a:lnTo>
                    <a:pt x="31402" y="23714"/>
                  </a:lnTo>
                  <a:lnTo>
                    <a:pt x="23688" y="30305"/>
                  </a:lnTo>
                  <a:lnTo>
                    <a:pt x="16528" y="38150"/>
                  </a:lnTo>
                  <a:lnTo>
                    <a:pt x="10474" y="47310"/>
                  </a:lnTo>
                  <a:lnTo>
                    <a:pt x="5741" y="57685"/>
                  </a:lnTo>
                  <a:lnTo>
                    <a:pt x="2394" y="68904"/>
                  </a:lnTo>
                  <a:lnTo>
                    <a:pt x="514" y="80425"/>
                  </a:lnTo>
                  <a:lnTo>
                    <a:pt x="0" y="91908"/>
                  </a:lnTo>
                  <a:lnTo>
                    <a:pt x="943" y="103058"/>
                  </a:lnTo>
                  <a:lnTo>
                    <a:pt x="3695" y="113545"/>
                  </a:lnTo>
                  <a:lnTo>
                    <a:pt x="8286" y="123250"/>
                  </a:lnTo>
                  <a:lnTo>
                    <a:pt x="14469" y="131749"/>
                  </a:lnTo>
                  <a:lnTo>
                    <a:pt x="21907" y="138255"/>
                  </a:lnTo>
                  <a:lnTo>
                    <a:pt x="30278" y="142519"/>
                  </a:lnTo>
                  <a:lnTo>
                    <a:pt x="39321" y="144755"/>
                  </a:lnTo>
                  <a:lnTo>
                    <a:pt x="48836" y="145359"/>
                  </a:lnTo>
                  <a:lnTo>
                    <a:pt x="58668" y="144723"/>
                  </a:lnTo>
                  <a:lnTo>
                    <a:pt x="68386" y="142859"/>
                  </a:lnTo>
                  <a:lnTo>
                    <a:pt x="77306" y="139415"/>
                  </a:lnTo>
                  <a:lnTo>
                    <a:pt x="85119" y="134324"/>
                  </a:lnTo>
                  <a:lnTo>
                    <a:pt x="91855" y="127788"/>
                  </a:lnTo>
                  <a:lnTo>
                    <a:pt x="97697" y="120106"/>
                  </a:lnTo>
                  <a:lnTo>
                    <a:pt x="102842" y="111567"/>
                  </a:lnTo>
                  <a:lnTo>
                    <a:pt x="107146" y="102410"/>
                  </a:lnTo>
                  <a:lnTo>
                    <a:pt x="110141" y="92818"/>
                  </a:lnTo>
                  <a:lnTo>
                    <a:pt x="111672" y="82925"/>
                  </a:lnTo>
                  <a:lnTo>
                    <a:pt x="111717" y="72826"/>
                  </a:lnTo>
                  <a:lnTo>
                    <a:pt x="110228" y="62586"/>
                  </a:lnTo>
                  <a:lnTo>
                    <a:pt x="107331" y="52260"/>
                  </a:lnTo>
                  <a:lnTo>
                    <a:pt x="103115" y="42207"/>
                  </a:lnTo>
                  <a:lnTo>
                    <a:pt x="97543" y="33062"/>
                  </a:lnTo>
                  <a:lnTo>
                    <a:pt x="90738" y="25103"/>
                  </a:lnTo>
                  <a:lnTo>
                    <a:pt x="83377" y="18418"/>
                  </a:lnTo>
                  <a:lnTo>
                    <a:pt x="75888" y="12427"/>
                  </a:lnTo>
                  <a:lnTo>
                    <a:pt x="67616" y="6607"/>
                  </a:lnTo>
                  <a:lnTo>
                    <a:pt x="5726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95419" y="401825"/>
              <a:ext cx="210571" cy="124600"/>
            </a:xfrm>
            <a:custGeom>
              <a:avLst/>
              <a:gdLst/>
              <a:ahLst/>
              <a:cxnLst/>
              <a:rect l="0" t="0" r="0" b="0"/>
              <a:pathLst>
                <a:path w="210571" h="124600">
                  <a:moveTo>
                    <a:pt x="0" y="29843"/>
                  </a:moveTo>
                  <a:lnTo>
                    <a:pt x="2934" y="41511"/>
                  </a:lnTo>
                  <a:lnTo>
                    <a:pt x="5716" y="52000"/>
                  </a:lnTo>
                  <a:lnTo>
                    <a:pt x="8616" y="62301"/>
                  </a:lnTo>
                  <a:lnTo>
                    <a:pt x="11656" y="72603"/>
                  </a:lnTo>
                  <a:lnTo>
                    <a:pt x="14821" y="82946"/>
                  </a:lnTo>
                  <a:lnTo>
                    <a:pt x="18065" y="93253"/>
                  </a:lnTo>
                  <a:lnTo>
                    <a:pt x="20653" y="100595"/>
                  </a:lnTo>
                  <a:lnTo>
                    <a:pt x="21833" y="101232"/>
                  </a:lnTo>
                  <a:lnTo>
                    <a:pt x="22137" y="96096"/>
                  </a:lnTo>
                  <a:lnTo>
                    <a:pt x="22063" y="87047"/>
                  </a:lnTo>
                  <a:lnTo>
                    <a:pt x="21871" y="75707"/>
                  </a:lnTo>
                  <a:lnTo>
                    <a:pt x="21675" y="63124"/>
                  </a:lnTo>
                  <a:lnTo>
                    <a:pt x="21678" y="50045"/>
                  </a:lnTo>
                  <a:lnTo>
                    <a:pt x="22196" y="37089"/>
                  </a:lnTo>
                  <a:lnTo>
                    <a:pt x="23358" y="24570"/>
                  </a:lnTo>
                  <a:lnTo>
                    <a:pt x="25310" y="13368"/>
                  </a:lnTo>
                  <a:lnTo>
                    <a:pt x="29009" y="5173"/>
                  </a:lnTo>
                  <a:lnTo>
                    <a:pt x="34708" y="843"/>
                  </a:lnTo>
                  <a:lnTo>
                    <a:pt x="41007" y="0"/>
                  </a:lnTo>
                  <a:lnTo>
                    <a:pt x="47444" y="1740"/>
                  </a:lnTo>
                  <a:lnTo>
                    <a:pt x="53979" y="5414"/>
                  </a:lnTo>
                  <a:lnTo>
                    <a:pt x="60616" y="10744"/>
                  </a:lnTo>
                  <a:lnTo>
                    <a:pt x="67345" y="17463"/>
                  </a:lnTo>
                  <a:lnTo>
                    <a:pt x="73984" y="25275"/>
                  </a:lnTo>
                  <a:lnTo>
                    <a:pt x="80209" y="33904"/>
                  </a:lnTo>
                  <a:lnTo>
                    <a:pt x="85881" y="43050"/>
                  </a:lnTo>
                  <a:lnTo>
                    <a:pt x="91305" y="50012"/>
                  </a:lnTo>
                  <a:lnTo>
                    <a:pt x="96383" y="51539"/>
                  </a:lnTo>
                  <a:lnTo>
                    <a:pt x="100479" y="48599"/>
                  </a:lnTo>
                  <a:lnTo>
                    <a:pt x="103897" y="42776"/>
                  </a:lnTo>
                  <a:lnTo>
                    <a:pt x="107209" y="35347"/>
                  </a:lnTo>
                  <a:lnTo>
                    <a:pt x="110954" y="27310"/>
                  </a:lnTo>
                  <a:lnTo>
                    <a:pt x="115361" y="19231"/>
                  </a:lnTo>
                  <a:lnTo>
                    <a:pt x="120587" y="12147"/>
                  </a:lnTo>
                  <a:lnTo>
                    <a:pt x="126831" y="7647"/>
                  </a:lnTo>
                  <a:lnTo>
                    <a:pt x="134091" y="6365"/>
                  </a:lnTo>
                  <a:lnTo>
                    <a:pt x="141893" y="8265"/>
                  </a:lnTo>
                  <a:lnTo>
                    <a:pt x="149433" y="13110"/>
                  </a:lnTo>
                  <a:lnTo>
                    <a:pt x="156277" y="20436"/>
                  </a:lnTo>
                  <a:lnTo>
                    <a:pt x="162344" y="29536"/>
                  </a:lnTo>
                  <a:lnTo>
                    <a:pt x="167726" y="39602"/>
                  </a:lnTo>
                  <a:lnTo>
                    <a:pt x="172567" y="50099"/>
                  </a:lnTo>
                  <a:lnTo>
                    <a:pt x="177006" y="60750"/>
                  </a:lnTo>
                  <a:lnTo>
                    <a:pt x="181155" y="71433"/>
                  </a:lnTo>
                  <a:lnTo>
                    <a:pt x="185101" y="82087"/>
                  </a:lnTo>
                  <a:lnTo>
                    <a:pt x="188948" y="92245"/>
                  </a:lnTo>
                  <a:lnTo>
                    <a:pt x="193307" y="102014"/>
                  </a:lnTo>
                  <a:lnTo>
                    <a:pt x="199680" y="112253"/>
                  </a:lnTo>
                  <a:lnTo>
                    <a:pt x="210570" y="1245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37575" y="386027"/>
              <a:ext cx="200042" cy="129870"/>
            </a:xfrm>
            <a:custGeom>
              <a:avLst/>
              <a:gdLst/>
              <a:ahLst/>
              <a:cxnLst/>
              <a:rect l="0" t="0" r="0" b="0"/>
              <a:pathLst>
                <a:path w="200042" h="129870">
                  <a:moveTo>
                    <a:pt x="0" y="56169"/>
                  </a:moveTo>
                  <a:lnTo>
                    <a:pt x="2934" y="67837"/>
                  </a:lnTo>
                  <a:lnTo>
                    <a:pt x="5716" y="78326"/>
                  </a:lnTo>
                  <a:lnTo>
                    <a:pt x="8620" y="88557"/>
                  </a:lnTo>
                  <a:lnTo>
                    <a:pt x="11819" y="96210"/>
                  </a:lnTo>
                  <a:lnTo>
                    <a:pt x="14959" y="98037"/>
                  </a:lnTo>
                  <a:lnTo>
                    <a:pt x="17232" y="94741"/>
                  </a:lnTo>
                  <a:lnTo>
                    <a:pt x="18683" y="87831"/>
                  </a:lnTo>
                  <a:lnTo>
                    <a:pt x="19745" y="78503"/>
                  </a:lnTo>
                  <a:lnTo>
                    <a:pt x="20940" y="67578"/>
                  </a:lnTo>
                  <a:lnTo>
                    <a:pt x="22542" y="55628"/>
                  </a:lnTo>
                  <a:lnTo>
                    <a:pt x="24927" y="43994"/>
                  </a:lnTo>
                  <a:lnTo>
                    <a:pt x="28656" y="34753"/>
                  </a:lnTo>
                  <a:lnTo>
                    <a:pt x="33902" y="28838"/>
                  </a:lnTo>
                  <a:lnTo>
                    <a:pt x="40355" y="26154"/>
                  </a:lnTo>
                  <a:lnTo>
                    <a:pt x="47441" y="26162"/>
                  </a:lnTo>
                  <a:lnTo>
                    <a:pt x="54754" y="28243"/>
                  </a:lnTo>
                  <a:lnTo>
                    <a:pt x="61931" y="32006"/>
                  </a:lnTo>
                  <a:lnTo>
                    <a:pt x="68590" y="37322"/>
                  </a:lnTo>
                  <a:lnTo>
                    <a:pt x="74582" y="43994"/>
                  </a:lnTo>
                  <a:lnTo>
                    <a:pt x="79942" y="51756"/>
                  </a:lnTo>
                  <a:lnTo>
                    <a:pt x="84783" y="60342"/>
                  </a:lnTo>
                  <a:lnTo>
                    <a:pt x="89216" y="69452"/>
                  </a:lnTo>
                  <a:lnTo>
                    <a:pt x="92853" y="76266"/>
                  </a:lnTo>
                  <a:lnTo>
                    <a:pt x="95350" y="77544"/>
                  </a:lnTo>
                  <a:lnTo>
                    <a:pt x="97330" y="74490"/>
                  </a:lnTo>
                  <a:lnTo>
                    <a:pt x="99157" y="68506"/>
                  </a:lnTo>
                  <a:lnTo>
                    <a:pt x="100753" y="60327"/>
                  </a:lnTo>
                  <a:lnTo>
                    <a:pt x="102043" y="50478"/>
                  </a:lnTo>
                  <a:lnTo>
                    <a:pt x="103358" y="39714"/>
                  </a:lnTo>
                  <a:lnTo>
                    <a:pt x="105358" y="28996"/>
                  </a:lnTo>
                  <a:lnTo>
                    <a:pt x="108367" y="18868"/>
                  </a:lnTo>
                  <a:lnTo>
                    <a:pt x="112537" y="10113"/>
                  </a:lnTo>
                  <a:lnTo>
                    <a:pt x="118016" y="3897"/>
                  </a:lnTo>
                  <a:lnTo>
                    <a:pt x="124739" y="612"/>
                  </a:lnTo>
                  <a:lnTo>
                    <a:pt x="132338" y="0"/>
                  </a:lnTo>
                  <a:lnTo>
                    <a:pt x="140269" y="1550"/>
                  </a:lnTo>
                  <a:lnTo>
                    <a:pt x="148185" y="4738"/>
                  </a:lnTo>
                  <a:lnTo>
                    <a:pt x="155785" y="9279"/>
                  </a:lnTo>
                  <a:lnTo>
                    <a:pt x="162735" y="15133"/>
                  </a:lnTo>
                  <a:lnTo>
                    <a:pt x="168925" y="22173"/>
                  </a:lnTo>
                  <a:lnTo>
                    <a:pt x="174421" y="30185"/>
                  </a:lnTo>
                  <a:lnTo>
                    <a:pt x="179354" y="38941"/>
                  </a:lnTo>
                  <a:lnTo>
                    <a:pt x="183857" y="48244"/>
                  </a:lnTo>
                  <a:lnTo>
                    <a:pt x="187884" y="58102"/>
                  </a:lnTo>
                  <a:lnTo>
                    <a:pt x="191217" y="68705"/>
                  </a:lnTo>
                  <a:lnTo>
                    <a:pt x="193794" y="80080"/>
                  </a:lnTo>
                  <a:lnTo>
                    <a:pt x="195699" y="91526"/>
                  </a:lnTo>
                  <a:lnTo>
                    <a:pt x="197267" y="102823"/>
                  </a:lnTo>
                  <a:lnTo>
                    <a:pt x="198636" y="114963"/>
                  </a:lnTo>
                  <a:lnTo>
                    <a:pt x="200041" y="1298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64474" y="379025"/>
              <a:ext cx="83061" cy="137189"/>
            </a:xfrm>
            <a:custGeom>
              <a:avLst/>
              <a:gdLst/>
              <a:ahLst/>
              <a:cxnLst/>
              <a:rect l="0" t="0" r="0" b="0"/>
              <a:pathLst>
                <a:path w="83061" h="137189">
                  <a:moveTo>
                    <a:pt x="67899" y="0"/>
                  </a:moveTo>
                  <a:lnTo>
                    <a:pt x="59097" y="3068"/>
                  </a:lnTo>
                  <a:lnTo>
                    <a:pt x="50750" y="7131"/>
                  </a:lnTo>
                  <a:lnTo>
                    <a:pt x="42061" y="12624"/>
                  </a:lnTo>
                  <a:lnTo>
                    <a:pt x="33285" y="19383"/>
                  </a:lnTo>
                  <a:lnTo>
                    <a:pt x="25087" y="27181"/>
                  </a:lnTo>
                  <a:lnTo>
                    <a:pt x="17806" y="35783"/>
                  </a:lnTo>
                  <a:lnTo>
                    <a:pt x="11616" y="45141"/>
                  </a:lnTo>
                  <a:lnTo>
                    <a:pt x="6684" y="55395"/>
                  </a:lnTo>
                  <a:lnTo>
                    <a:pt x="2972" y="66538"/>
                  </a:lnTo>
                  <a:lnTo>
                    <a:pt x="615" y="78121"/>
                  </a:lnTo>
                  <a:lnTo>
                    <a:pt x="0" y="89362"/>
                  </a:lnTo>
                  <a:lnTo>
                    <a:pt x="1181" y="99842"/>
                  </a:lnTo>
                  <a:lnTo>
                    <a:pt x="4091" y="109336"/>
                  </a:lnTo>
                  <a:lnTo>
                    <a:pt x="8710" y="117641"/>
                  </a:lnTo>
                  <a:lnTo>
                    <a:pt x="14854" y="124771"/>
                  </a:lnTo>
                  <a:lnTo>
                    <a:pt x="22232" y="130576"/>
                  </a:lnTo>
                  <a:lnTo>
                    <a:pt x="30546" y="134660"/>
                  </a:lnTo>
                  <a:lnTo>
                    <a:pt x="39534" y="136952"/>
                  </a:lnTo>
                  <a:lnTo>
                    <a:pt x="48667" y="137188"/>
                  </a:lnTo>
                  <a:lnTo>
                    <a:pt x="57186" y="134770"/>
                  </a:lnTo>
                  <a:lnTo>
                    <a:pt x="64721" y="129621"/>
                  </a:lnTo>
                  <a:lnTo>
                    <a:pt x="71101" y="122097"/>
                  </a:lnTo>
                  <a:lnTo>
                    <a:pt x="76169" y="112695"/>
                  </a:lnTo>
                  <a:lnTo>
                    <a:pt x="79977" y="101899"/>
                  </a:lnTo>
                  <a:lnTo>
                    <a:pt x="82400" y="90264"/>
                  </a:lnTo>
                  <a:lnTo>
                    <a:pt x="83060" y="78396"/>
                  </a:lnTo>
                  <a:lnTo>
                    <a:pt x="81915" y="66649"/>
                  </a:lnTo>
                  <a:lnTo>
                    <a:pt x="79198" y="55306"/>
                  </a:lnTo>
                  <a:lnTo>
                    <a:pt x="75241" y="44682"/>
                  </a:lnTo>
                  <a:lnTo>
                    <a:pt x="70365" y="34877"/>
                  </a:lnTo>
                  <a:lnTo>
                    <a:pt x="64941" y="26110"/>
                  </a:lnTo>
                  <a:lnTo>
                    <a:pt x="58757" y="17956"/>
                  </a:lnTo>
                  <a:lnTo>
                    <a:pt x="50159" y="9699"/>
                  </a:lnTo>
                  <a:lnTo>
                    <a:pt x="363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85015" y="379019"/>
              <a:ext cx="126343" cy="168463"/>
            </a:xfrm>
            <a:custGeom>
              <a:avLst/>
              <a:gdLst/>
              <a:ahLst/>
              <a:cxnLst/>
              <a:rect l="0" t="0" r="0" b="0"/>
              <a:pathLst>
                <a:path w="126343" h="168463">
                  <a:moveTo>
                    <a:pt x="0" y="42120"/>
                  </a:moveTo>
                  <a:lnTo>
                    <a:pt x="2934" y="53788"/>
                  </a:lnTo>
                  <a:lnTo>
                    <a:pt x="5716" y="64277"/>
                  </a:lnTo>
                  <a:lnTo>
                    <a:pt x="8616" y="74584"/>
                  </a:lnTo>
                  <a:lnTo>
                    <a:pt x="11656" y="85058"/>
                  </a:lnTo>
                  <a:lnTo>
                    <a:pt x="14821" y="96050"/>
                  </a:lnTo>
                  <a:lnTo>
                    <a:pt x="18060" y="107590"/>
                  </a:lnTo>
                  <a:lnTo>
                    <a:pt x="20475" y="116056"/>
                  </a:lnTo>
                  <a:lnTo>
                    <a:pt x="21007" y="117192"/>
                  </a:lnTo>
                  <a:lnTo>
                    <a:pt x="20062" y="112733"/>
                  </a:lnTo>
                  <a:lnTo>
                    <a:pt x="18336" y="104579"/>
                  </a:lnTo>
                  <a:lnTo>
                    <a:pt x="16496" y="93756"/>
                  </a:lnTo>
                  <a:lnTo>
                    <a:pt x="14898" y="80961"/>
                  </a:lnTo>
                  <a:lnTo>
                    <a:pt x="13807" y="67057"/>
                  </a:lnTo>
                  <a:lnTo>
                    <a:pt x="13517" y="53073"/>
                  </a:lnTo>
                  <a:lnTo>
                    <a:pt x="14110" y="39592"/>
                  </a:lnTo>
                  <a:lnTo>
                    <a:pt x="15980" y="27261"/>
                  </a:lnTo>
                  <a:lnTo>
                    <a:pt x="19895" y="16958"/>
                  </a:lnTo>
                  <a:lnTo>
                    <a:pt x="26078" y="8966"/>
                  </a:lnTo>
                  <a:lnTo>
                    <a:pt x="33975" y="3396"/>
                  </a:lnTo>
                  <a:lnTo>
                    <a:pt x="42570" y="458"/>
                  </a:lnTo>
                  <a:lnTo>
                    <a:pt x="51196" y="0"/>
                  </a:lnTo>
                  <a:lnTo>
                    <a:pt x="59577" y="1774"/>
                  </a:lnTo>
                  <a:lnTo>
                    <a:pt x="67650" y="5613"/>
                  </a:lnTo>
                  <a:lnTo>
                    <a:pt x="75440" y="11230"/>
                  </a:lnTo>
                  <a:lnTo>
                    <a:pt x="82839" y="18422"/>
                  </a:lnTo>
                  <a:lnTo>
                    <a:pt x="89597" y="27143"/>
                  </a:lnTo>
                  <a:lnTo>
                    <a:pt x="95629" y="37225"/>
                  </a:lnTo>
                  <a:lnTo>
                    <a:pt x="101004" y="48247"/>
                  </a:lnTo>
                  <a:lnTo>
                    <a:pt x="105850" y="59638"/>
                  </a:lnTo>
                  <a:lnTo>
                    <a:pt x="110292" y="71042"/>
                  </a:lnTo>
                  <a:lnTo>
                    <a:pt x="114276" y="82479"/>
                  </a:lnTo>
                  <a:lnTo>
                    <a:pt x="117580" y="94224"/>
                  </a:lnTo>
                  <a:lnTo>
                    <a:pt x="120137" y="106409"/>
                  </a:lnTo>
                  <a:lnTo>
                    <a:pt x="122028" y="118617"/>
                  </a:lnTo>
                  <a:lnTo>
                    <a:pt x="123585" y="131260"/>
                  </a:lnTo>
                  <a:lnTo>
                    <a:pt x="124945" y="146570"/>
                  </a:lnTo>
                  <a:lnTo>
                    <a:pt x="126342" y="1684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14703" y="126341"/>
              <a:ext cx="165153" cy="421141"/>
            </a:xfrm>
            <a:custGeom>
              <a:avLst/>
              <a:gdLst/>
              <a:ahLst/>
              <a:cxnLst/>
              <a:rect l="0" t="0" r="0" b="0"/>
              <a:pathLst>
                <a:path w="165153" h="421141">
                  <a:moveTo>
                    <a:pt x="38810" y="421140"/>
                  </a:moveTo>
                  <a:lnTo>
                    <a:pt x="35943" y="412205"/>
                  </a:lnTo>
                  <a:lnTo>
                    <a:pt x="33801" y="402578"/>
                  </a:lnTo>
                  <a:lnTo>
                    <a:pt x="32193" y="391291"/>
                  </a:lnTo>
                  <a:lnTo>
                    <a:pt x="30840" y="378623"/>
                  </a:lnTo>
                  <a:lnTo>
                    <a:pt x="29343" y="365144"/>
                  </a:lnTo>
                  <a:lnTo>
                    <a:pt x="27497" y="351272"/>
                  </a:lnTo>
                  <a:lnTo>
                    <a:pt x="25430" y="337236"/>
                  </a:lnTo>
                  <a:lnTo>
                    <a:pt x="23497" y="323144"/>
                  </a:lnTo>
                  <a:lnTo>
                    <a:pt x="21896" y="309039"/>
                  </a:lnTo>
                  <a:lnTo>
                    <a:pt x="20500" y="294772"/>
                  </a:lnTo>
                  <a:lnTo>
                    <a:pt x="18956" y="280042"/>
                  </a:lnTo>
                  <a:lnTo>
                    <a:pt x="17070" y="264723"/>
                  </a:lnTo>
                  <a:lnTo>
                    <a:pt x="14972" y="249009"/>
                  </a:lnTo>
                  <a:lnTo>
                    <a:pt x="13018" y="233306"/>
                  </a:lnTo>
                  <a:lnTo>
                    <a:pt x="11401" y="217854"/>
                  </a:lnTo>
                  <a:lnTo>
                    <a:pt x="9994" y="202716"/>
                  </a:lnTo>
                  <a:lnTo>
                    <a:pt x="8442" y="187864"/>
                  </a:lnTo>
                  <a:lnTo>
                    <a:pt x="6551" y="173245"/>
                  </a:lnTo>
                  <a:lnTo>
                    <a:pt x="4451" y="158799"/>
                  </a:lnTo>
                  <a:lnTo>
                    <a:pt x="2494" y="144480"/>
                  </a:lnTo>
                  <a:lnTo>
                    <a:pt x="890" y="130255"/>
                  </a:lnTo>
                  <a:lnTo>
                    <a:pt x="0" y="116259"/>
                  </a:lnTo>
                  <a:lnTo>
                    <a:pt x="393" y="102781"/>
                  </a:lnTo>
                  <a:lnTo>
                    <a:pt x="2257" y="89942"/>
                  </a:lnTo>
                  <a:lnTo>
                    <a:pt x="5459" y="77862"/>
                  </a:lnTo>
                  <a:lnTo>
                    <a:pt x="9743" y="66742"/>
                  </a:lnTo>
                  <a:lnTo>
                    <a:pt x="14858" y="56600"/>
                  </a:lnTo>
                  <a:lnTo>
                    <a:pt x="21071" y="47467"/>
                  </a:lnTo>
                  <a:lnTo>
                    <a:pt x="29129" y="39471"/>
                  </a:lnTo>
                  <a:lnTo>
                    <a:pt x="39283" y="32571"/>
                  </a:lnTo>
                  <a:lnTo>
                    <a:pt x="51017" y="26596"/>
                  </a:lnTo>
                  <a:lnTo>
                    <a:pt x="63349" y="21341"/>
                  </a:lnTo>
                  <a:lnTo>
                    <a:pt x="75646" y="16621"/>
                  </a:lnTo>
                  <a:lnTo>
                    <a:pt x="87816" y="12449"/>
                  </a:lnTo>
                  <a:lnTo>
                    <a:pt x="100119" y="9019"/>
                  </a:lnTo>
                  <a:lnTo>
                    <a:pt x="112706" y="6378"/>
                  </a:lnTo>
                  <a:lnTo>
                    <a:pt x="125001" y="4430"/>
                  </a:lnTo>
                  <a:lnTo>
                    <a:pt x="136976" y="2828"/>
                  </a:lnTo>
                  <a:lnTo>
                    <a:pt x="149684" y="1432"/>
                  </a:lnTo>
                  <a:lnTo>
                    <a:pt x="16515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42984" y="33691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38" y="8616"/>
                  </a:lnTo>
                  <a:lnTo>
                    <a:pt x="70318" y="11656"/>
                  </a:lnTo>
                  <a:lnTo>
                    <a:pt x="60823" y="14821"/>
                  </a:lnTo>
                  <a:lnTo>
                    <a:pt x="51039" y="18081"/>
                  </a:lnTo>
                  <a:lnTo>
                    <a:pt x="41307" y="21258"/>
                  </a:lnTo>
                  <a:lnTo>
                    <a:pt x="31142" y="24346"/>
                  </a:lnTo>
                  <a:lnTo>
                    <a:pt x="18536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40314" y="425573"/>
              <a:ext cx="144827" cy="121223"/>
            </a:xfrm>
            <a:custGeom>
              <a:avLst/>
              <a:gdLst/>
              <a:ahLst/>
              <a:cxnLst/>
              <a:rect l="0" t="0" r="0" b="0"/>
              <a:pathLst>
                <a:path w="144827" h="121223">
                  <a:moveTo>
                    <a:pt x="50069" y="58737"/>
                  </a:moveTo>
                  <a:lnTo>
                    <a:pt x="52869" y="49936"/>
                  </a:lnTo>
                  <a:lnTo>
                    <a:pt x="54371" y="41589"/>
                  </a:lnTo>
                  <a:lnTo>
                    <a:pt x="54668" y="32900"/>
                  </a:lnTo>
                  <a:lnTo>
                    <a:pt x="53643" y="24125"/>
                  </a:lnTo>
                  <a:lnTo>
                    <a:pt x="50878" y="15926"/>
                  </a:lnTo>
                  <a:lnTo>
                    <a:pt x="46308" y="8659"/>
                  </a:lnTo>
                  <a:lnTo>
                    <a:pt x="40320" y="2987"/>
                  </a:lnTo>
                  <a:lnTo>
                    <a:pt x="33553" y="0"/>
                  </a:lnTo>
                  <a:lnTo>
                    <a:pt x="26461" y="43"/>
                  </a:lnTo>
                  <a:lnTo>
                    <a:pt x="19602" y="2990"/>
                  </a:lnTo>
                  <a:lnTo>
                    <a:pt x="13690" y="8616"/>
                  </a:lnTo>
                  <a:lnTo>
                    <a:pt x="9018" y="16507"/>
                  </a:lnTo>
                  <a:lnTo>
                    <a:pt x="5528" y="26174"/>
                  </a:lnTo>
                  <a:lnTo>
                    <a:pt x="3013" y="37162"/>
                  </a:lnTo>
                  <a:lnTo>
                    <a:pt x="1246" y="49094"/>
                  </a:lnTo>
                  <a:lnTo>
                    <a:pt x="192" y="61525"/>
                  </a:lnTo>
                  <a:lnTo>
                    <a:pt x="0" y="73942"/>
                  </a:lnTo>
                  <a:lnTo>
                    <a:pt x="695" y="86057"/>
                  </a:lnTo>
                  <a:lnTo>
                    <a:pt x="2652" y="97309"/>
                  </a:lnTo>
                  <a:lnTo>
                    <a:pt x="6634" y="106810"/>
                  </a:lnTo>
                  <a:lnTo>
                    <a:pt x="12860" y="114220"/>
                  </a:lnTo>
                  <a:lnTo>
                    <a:pt x="20619" y="119212"/>
                  </a:lnTo>
                  <a:lnTo>
                    <a:pt x="28590" y="121222"/>
                  </a:lnTo>
                  <a:lnTo>
                    <a:pt x="35985" y="120234"/>
                  </a:lnTo>
                  <a:lnTo>
                    <a:pt x="42724" y="116505"/>
                  </a:lnTo>
                  <a:lnTo>
                    <a:pt x="49157" y="110281"/>
                  </a:lnTo>
                  <a:lnTo>
                    <a:pt x="55545" y="101953"/>
                  </a:lnTo>
                  <a:lnTo>
                    <a:pt x="61682" y="91975"/>
                  </a:lnTo>
                  <a:lnTo>
                    <a:pt x="66985" y="80772"/>
                  </a:lnTo>
                  <a:lnTo>
                    <a:pt x="71215" y="68753"/>
                  </a:lnTo>
                  <a:lnTo>
                    <a:pt x="75364" y="58551"/>
                  </a:lnTo>
                  <a:lnTo>
                    <a:pt x="80161" y="53818"/>
                  </a:lnTo>
                  <a:lnTo>
                    <a:pt x="84613" y="54432"/>
                  </a:lnTo>
                  <a:lnTo>
                    <a:pt x="88603" y="58769"/>
                  </a:lnTo>
                  <a:lnTo>
                    <a:pt x="92642" y="65113"/>
                  </a:lnTo>
                  <a:lnTo>
                    <a:pt x="97495" y="71941"/>
                  </a:lnTo>
                  <a:lnTo>
                    <a:pt x="103492" y="78436"/>
                  </a:lnTo>
                  <a:lnTo>
                    <a:pt x="110338" y="84184"/>
                  </a:lnTo>
                  <a:lnTo>
                    <a:pt x="118087" y="89469"/>
                  </a:lnTo>
                  <a:lnTo>
                    <a:pt x="128542" y="94741"/>
                  </a:lnTo>
                  <a:lnTo>
                    <a:pt x="144826" y="1008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94838" y="420302"/>
              <a:ext cx="106116" cy="127402"/>
            </a:xfrm>
            <a:custGeom>
              <a:avLst/>
              <a:gdLst/>
              <a:ahLst/>
              <a:cxnLst/>
              <a:rect l="0" t="0" r="0" b="0"/>
              <a:pathLst>
                <a:path w="106116" h="127402">
                  <a:moveTo>
                    <a:pt x="85058" y="11366"/>
                  </a:moveTo>
                  <a:lnTo>
                    <a:pt x="79056" y="5699"/>
                  </a:lnTo>
                  <a:lnTo>
                    <a:pt x="72212" y="2055"/>
                  </a:lnTo>
                  <a:lnTo>
                    <a:pt x="63829" y="155"/>
                  </a:lnTo>
                  <a:lnTo>
                    <a:pt x="54374" y="0"/>
                  </a:lnTo>
                  <a:lnTo>
                    <a:pt x="44708" y="1915"/>
                  </a:lnTo>
                  <a:lnTo>
                    <a:pt x="35358" y="5893"/>
                  </a:lnTo>
                  <a:lnTo>
                    <a:pt x="26659" y="11639"/>
                  </a:lnTo>
                  <a:lnTo>
                    <a:pt x="18903" y="18771"/>
                  </a:lnTo>
                  <a:lnTo>
                    <a:pt x="12149" y="26932"/>
                  </a:lnTo>
                  <a:lnTo>
                    <a:pt x="6600" y="35831"/>
                  </a:lnTo>
                  <a:lnTo>
                    <a:pt x="2688" y="45248"/>
                  </a:lnTo>
                  <a:lnTo>
                    <a:pt x="503" y="55023"/>
                  </a:lnTo>
                  <a:lnTo>
                    <a:pt x="0" y="65043"/>
                  </a:lnTo>
                  <a:lnTo>
                    <a:pt x="1174" y="75229"/>
                  </a:lnTo>
                  <a:lnTo>
                    <a:pt x="3856" y="85519"/>
                  </a:lnTo>
                  <a:lnTo>
                    <a:pt x="7926" y="95549"/>
                  </a:lnTo>
                  <a:lnTo>
                    <a:pt x="13398" y="104678"/>
                  </a:lnTo>
                  <a:lnTo>
                    <a:pt x="20151" y="112622"/>
                  </a:lnTo>
                  <a:lnTo>
                    <a:pt x="27954" y="119108"/>
                  </a:lnTo>
                  <a:lnTo>
                    <a:pt x="36562" y="123716"/>
                  </a:lnTo>
                  <a:lnTo>
                    <a:pt x="45755" y="126405"/>
                  </a:lnTo>
                  <a:lnTo>
                    <a:pt x="55289" y="127401"/>
                  </a:lnTo>
                  <a:lnTo>
                    <a:pt x="66045" y="127000"/>
                  </a:lnTo>
                  <a:lnTo>
                    <a:pt x="81198" y="124052"/>
                  </a:lnTo>
                  <a:lnTo>
                    <a:pt x="106115" y="1166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59512" y="189512"/>
              <a:ext cx="36198" cy="326385"/>
            </a:xfrm>
            <a:custGeom>
              <a:avLst/>
              <a:gdLst/>
              <a:ahLst/>
              <a:cxnLst/>
              <a:rect l="0" t="0" r="0" b="0"/>
              <a:pathLst>
                <a:path w="36198" h="326385">
                  <a:moveTo>
                    <a:pt x="4612" y="0"/>
                  </a:moveTo>
                  <a:lnTo>
                    <a:pt x="1812" y="11803"/>
                  </a:lnTo>
                  <a:lnTo>
                    <a:pt x="310" y="23572"/>
                  </a:lnTo>
                  <a:lnTo>
                    <a:pt x="0" y="36471"/>
                  </a:lnTo>
                  <a:lnTo>
                    <a:pt x="506" y="50665"/>
                  </a:lnTo>
                  <a:lnTo>
                    <a:pt x="1325" y="66290"/>
                  </a:lnTo>
                  <a:lnTo>
                    <a:pt x="2146" y="83256"/>
                  </a:lnTo>
                  <a:lnTo>
                    <a:pt x="3002" y="101012"/>
                  </a:lnTo>
                  <a:lnTo>
                    <a:pt x="4177" y="118684"/>
                  </a:lnTo>
                  <a:lnTo>
                    <a:pt x="5812" y="135789"/>
                  </a:lnTo>
                  <a:lnTo>
                    <a:pt x="7739" y="152372"/>
                  </a:lnTo>
                  <a:lnTo>
                    <a:pt x="9579" y="168806"/>
                  </a:lnTo>
                  <a:lnTo>
                    <a:pt x="11118" y="185341"/>
                  </a:lnTo>
                  <a:lnTo>
                    <a:pt x="12474" y="201904"/>
                  </a:lnTo>
                  <a:lnTo>
                    <a:pt x="13991" y="218192"/>
                  </a:lnTo>
                  <a:lnTo>
                    <a:pt x="15864" y="234040"/>
                  </a:lnTo>
                  <a:lnTo>
                    <a:pt x="18122" y="249277"/>
                  </a:lnTo>
                  <a:lnTo>
                    <a:pt x="20717" y="263663"/>
                  </a:lnTo>
                  <a:lnTo>
                    <a:pt x="23572" y="277139"/>
                  </a:lnTo>
                  <a:lnTo>
                    <a:pt x="26467" y="289364"/>
                  </a:lnTo>
                  <a:lnTo>
                    <a:pt x="29330" y="300827"/>
                  </a:lnTo>
                  <a:lnTo>
                    <a:pt x="32412" y="312537"/>
                  </a:lnTo>
                  <a:lnTo>
                    <a:pt x="36197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58839" y="290189"/>
              <a:ext cx="168457" cy="25666"/>
            </a:xfrm>
            <a:custGeom>
              <a:avLst/>
              <a:gdLst/>
              <a:ahLst/>
              <a:cxnLst/>
              <a:rect l="0" t="0" r="0" b="0"/>
              <a:pathLst>
                <a:path w="168457" h="25666">
                  <a:moveTo>
                    <a:pt x="168456" y="4608"/>
                  </a:moveTo>
                  <a:lnTo>
                    <a:pt x="153854" y="1809"/>
                  </a:lnTo>
                  <a:lnTo>
                    <a:pt x="140584" y="307"/>
                  </a:lnTo>
                  <a:lnTo>
                    <a:pt x="127382" y="0"/>
                  </a:lnTo>
                  <a:lnTo>
                    <a:pt x="114041" y="680"/>
                  </a:lnTo>
                  <a:lnTo>
                    <a:pt x="100532" y="2147"/>
                  </a:lnTo>
                  <a:lnTo>
                    <a:pt x="86882" y="4216"/>
                  </a:lnTo>
                  <a:lnTo>
                    <a:pt x="73289" y="6726"/>
                  </a:lnTo>
                  <a:lnTo>
                    <a:pt x="60088" y="9549"/>
                  </a:lnTo>
                  <a:lnTo>
                    <a:pt x="47447" y="12586"/>
                  </a:lnTo>
                  <a:lnTo>
                    <a:pt x="35801" y="15618"/>
                  </a:lnTo>
                  <a:lnTo>
                    <a:pt x="24797" y="18595"/>
                  </a:lnTo>
                  <a:lnTo>
                    <a:pt x="13471" y="21776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60814" y="439623"/>
              <a:ext cx="105181" cy="116765"/>
            </a:xfrm>
            <a:custGeom>
              <a:avLst/>
              <a:gdLst/>
              <a:ahLst/>
              <a:cxnLst/>
              <a:rect l="0" t="0" r="0" b="0"/>
              <a:pathLst>
                <a:path w="105181" h="116765">
                  <a:moveTo>
                    <a:pt x="29652" y="13102"/>
                  </a:moveTo>
                  <a:lnTo>
                    <a:pt x="29652" y="24837"/>
                  </a:lnTo>
                  <a:lnTo>
                    <a:pt x="29652" y="35966"/>
                  </a:lnTo>
                  <a:lnTo>
                    <a:pt x="29676" y="47494"/>
                  </a:lnTo>
                  <a:lnTo>
                    <a:pt x="30529" y="57049"/>
                  </a:lnTo>
                  <a:lnTo>
                    <a:pt x="32286" y="61111"/>
                  </a:lnTo>
                  <a:lnTo>
                    <a:pt x="33260" y="60042"/>
                  </a:lnTo>
                  <a:lnTo>
                    <a:pt x="33047" y="55442"/>
                  </a:lnTo>
                  <a:lnTo>
                    <a:pt x="31841" y="48620"/>
                  </a:lnTo>
                  <a:lnTo>
                    <a:pt x="29899" y="40451"/>
                  </a:lnTo>
                  <a:lnTo>
                    <a:pt x="27113" y="32275"/>
                  </a:lnTo>
                  <a:lnTo>
                    <a:pt x="23027" y="25946"/>
                  </a:lnTo>
                  <a:lnTo>
                    <a:pt x="17514" y="22314"/>
                  </a:lnTo>
                  <a:lnTo>
                    <a:pt x="11369" y="21664"/>
                  </a:lnTo>
                  <a:lnTo>
                    <a:pt x="6077" y="24181"/>
                  </a:lnTo>
                  <a:lnTo>
                    <a:pt x="2414" y="29610"/>
                  </a:lnTo>
                  <a:lnTo>
                    <a:pt x="467" y="37267"/>
                  </a:lnTo>
                  <a:lnTo>
                    <a:pt x="0" y="46283"/>
                  </a:lnTo>
                  <a:lnTo>
                    <a:pt x="694" y="56030"/>
                  </a:lnTo>
                  <a:lnTo>
                    <a:pt x="2413" y="65990"/>
                  </a:lnTo>
                  <a:lnTo>
                    <a:pt x="5221" y="75668"/>
                  </a:lnTo>
                  <a:lnTo>
                    <a:pt x="9068" y="84835"/>
                  </a:lnTo>
                  <a:lnTo>
                    <a:pt x="13952" y="93311"/>
                  </a:lnTo>
                  <a:lnTo>
                    <a:pt x="19986" y="100867"/>
                  </a:lnTo>
                  <a:lnTo>
                    <a:pt x="27122" y="107457"/>
                  </a:lnTo>
                  <a:lnTo>
                    <a:pt x="35186" y="112715"/>
                  </a:lnTo>
                  <a:lnTo>
                    <a:pt x="43969" y="115893"/>
                  </a:lnTo>
                  <a:lnTo>
                    <a:pt x="53275" y="116764"/>
                  </a:lnTo>
                  <a:lnTo>
                    <a:pt x="62624" y="115400"/>
                  </a:lnTo>
                  <a:lnTo>
                    <a:pt x="71287" y="111901"/>
                  </a:lnTo>
                  <a:lnTo>
                    <a:pt x="78924" y="106549"/>
                  </a:lnTo>
                  <a:lnTo>
                    <a:pt x="85542" y="99720"/>
                  </a:lnTo>
                  <a:lnTo>
                    <a:pt x="91303" y="91783"/>
                  </a:lnTo>
                  <a:lnTo>
                    <a:pt x="96393" y="83043"/>
                  </a:lnTo>
                  <a:lnTo>
                    <a:pt x="100661" y="73738"/>
                  </a:lnTo>
                  <a:lnTo>
                    <a:pt x="103631" y="64040"/>
                  </a:lnTo>
                  <a:lnTo>
                    <a:pt x="105145" y="54077"/>
                  </a:lnTo>
                  <a:lnTo>
                    <a:pt x="105180" y="44099"/>
                  </a:lnTo>
                  <a:lnTo>
                    <a:pt x="103683" y="34472"/>
                  </a:lnTo>
                  <a:lnTo>
                    <a:pt x="100777" y="25376"/>
                  </a:lnTo>
                  <a:lnTo>
                    <a:pt x="96385" y="17132"/>
                  </a:lnTo>
                  <a:lnTo>
                    <a:pt x="90163" y="10273"/>
                  </a:lnTo>
                  <a:lnTo>
                    <a:pt x="82103" y="4967"/>
                  </a:lnTo>
                  <a:lnTo>
                    <a:pt x="72878" y="1437"/>
                  </a:lnTo>
                  <a:lnTo>
                    <a:pt x="62660" y="0"/>
                  </a:lnTo>
                  <a:lnTo>
                    <a:pt x="49435" y="276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06279" y="389554"/>
              <a:ext cx="105287" cy="138470"/>
            </a:xfrm>
            <a:custGeom>
              <a:avLst/>
              <a:gdLst/>
              <a:ahLst/>
              <a:cxnLst/>
              <a:rect l="0" t="0" r="0" b="0"/>
              <a:pathLst>
                <a:path w="105287" h="138470">
                  <a:moveTo>
                    <a:pt x="0" y="105285"/>
                  </a:moveTo>
                  <a:lnTo>
                    <a:pt x="5801" y="114086"/>
                  </a:lnTo>
                  <a:lnTo>
                    <a:pt x="10725" y="122433"/>
                  </a:lnTo>
                  <a:lnTo>
                    <a:pt x="15213" y="131058"/>
                  </a:lnTo>
                  <a:lnTo>
                    <a:pt x="18868" y="137460"/>
                  </a:lnTo>
                  <a:lnTo>
                    <a:pt x="20853" y="138469"/>
                  </a:lnTo>
                  <a:lnTo>
                    <a:pt x="21091" y="135164"/>
                  </a:lnTo>
                  <a:lnTo>
                    <a:pt x="20029" y="129103"/>
                  </a:lnTo>
                  <a:lnTo>
                    <a:pt x="18270" y="121190"/>
                  </a:lnTo>
                  <a:lnTo>
                    <a:pt x="16430" y="111772"/>
                  </a:lnTo>
                  <a:lnTo>
                    <a:pt x="14843" y="101112"/>
                  </a:lnTo>
                  <a:lnTo>
                    <a:pt x="13766" y="89480"/>
                  </a:lnTo>
                  <a:lnTo>
                    <a:pt x="13487" y="77125"/>
                  </a:lnTo>
                  <a:lnTo>
                    <a:pt x="14084" y="64261"/>
                  </a:lnTo>
                  <a:lnTo>
                    <a:pt x="15789" y="51534"/>
                  </a:lnTo>
                  <a:lnTo>
                    <a:pt x="19060" y="39978"/>
                  </a:lnTo>
                  <a:lnTo>
                    <a:pt x="24006" y="30068"/>
                  </a:lnTo>
                  <a:lnTo>
                    <a:pt x="30598" y="21924"/>
                  </a:lnTo>
                  <a:lnTo>
                    <a:pt x="38843" y="15588"/>
                  </a:lnTo>
                  <a:lnTo>
                    <a:pt x="48560" y="10881"/>
                  </a:lnTo>
                  <a:lnTo>
                    <a:pt x="59053" y="7490"/>
                  </a:lnTo>
                  <a:lnTo>
                    <a:pt x="70335" y="4739"/>
                  </a:lnTo>
                  <a:lnTo>
                    <a:pt x="84509" y="2381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87207" y="157927"/>
              <a:ext cx="124441" cy="463255"/>
            </a:xfrm>
            <a:custGeom>
              <a:avLst/>
              <a:gdLst/>
              <a:ahLst/>
              <a:cxnLst/>
              <a:rect l="0" t="0" r="0" b="0"/>
              <a:pathLst>
                <a:path w="124441" h="463255">
                  <a:moveTo>
                    <a:pt x="124440" y="0"/>
                  </a:moveTo>
                  <a:lnTo>
                    <a:pt x="118573" y="6002"/>
                  </a:lnTo>
                  <a:lnTo>
                    <a:pt x="113008" y="12846"/>
                  </a:lnTo>
                  <a:lnTo>
                    <a:pt x="107209" y="21239"/>
                  </a:lnTo>
                  <a:lnTo>
                    <a:pt x="101129" y="31039"/>
                  </a:lnTo>
                  <a:lnTo>
                    <a:pt x="94798" y="42002"/>
                  </a:lnTo>
                  <a:lnTo>
                    <a:pt x="88271" y="53853"/>
                  </a:lnTo>
                  <a:lnTo>
                    <a:pt x="81595" y="66031"/>
                  </a:lnTo>
                  <a:lnTo>
                    <a:pt x="74812" y="77731"/>
                  </a:lnTo>
                  <a:lnTo>
                    <a:pt x="67959" y="88558"/>
                  </a:lnTo>
                  <a:lnTo>
                    <a:pt x="61223" y="98637"/>
                  </a:lnTo>
                  <a:lnTo>
                    <a:pt x="54926" y="108406"/>
                  </a:lnTo>
                  <a:lnTo>
                    <a:pt x="49205" y="118176"/>
                  </a:lnTo>
                  <a:lnTo>
                    <a:pt x="43872" y="128403"/>
                  </a:lnTo>
                  <a:lnTo>
                    <a:pt x="38524" y="139727"/>
                  </a:lnTo>
                  <a:lnTo>
                    <a:pt x="32927" y="152394"/>
                  </a:lnTo>
                  <a:lnTo>
                    <a:pt x="27184" y="166311"/>
                  </a:lnTo>
                  <a:lnTo>
                    <a:pt x="21628" y="181249"/>
                  </a:lnTo>
                  <a:lnTo>
                    <a:pt x="16449" y="196963"/>
                  </a:lnTo>
                  <a:lnTo>
                    <a:pt x="11836" y="213242"/>
                  </a:lnTo>
                  <a:lnTo>
                    <a:pt x="8043" y="229921"/>
                  </a:lnTo>
                  <a:lnTo>
                    <a:pt x="5126" y="246878"/>
                  </a:lnTo>
                  <a:lnTo>
                    <a:pt x="2982" y="264027"/>
                  </a:lnTo>
                  <a:lnTo>
                    <a:pt x="1452" y="281305"/>
                  </a:lnTo>
                  <a:lnTo>
                    <a:pt x="392" y="298668"/>
                  </a:lnTo>
                  <a:lnTo>
                    <a:pt x="0" y="315921"/>
                  </a:lnTo>
                  <a:lnTo>
                    <a:pt x="792" y="332740"/>
                  </a:lnTo>
                  <a:lnTo>
                    <a:pt x="2957" y="348975"/>
                  </a:lnTo>
                  <a:lnTo>
                    <a:pt x="6378" y="364488"/>
                  </a:lnTo>
                  <a:lnTo>
                    <a:pt x="10815" y="379067"/>
                  </a:lnTo>
                  <a:lnTo>
                    <a:pt x="16027" y="392680"/>
                  </a:lnTo>
                  <a:lnTo>
                    <a:pt x="21967" y="405127"/>
                  </a:lnTo>
                  <a:lnTo>
                    <a:pt x="28778" y="415969"/>
                  </a:lnTo>
                  <a:lnTo>
                    <a:pt x="36468" y="425116"/>
                  </a:lnTo>
                  <a:lnTo>
                    <a:pt x="44919" y="432767"/>
                  </a:lnTo>
                  <a:lnTo>
                    <a:pt x="53970" y="439231"/>
                  </a:lnTo>
                  <a:lnTo>
                    <a:pt x="63458" y="444801"/>
                  </a:lnTo>
                  <a:lnTo>
                    <a:pt x="72994" y="449577"/>
                  </a:lnTo>
                  <a:lnTo>
                    <a:pt x="83008" y="453931"/>
                  </a:lnTo>
                  <a:lnTo>
                    <a:pt x="95492" y="458253"/>
                  </a:lnTo>
                  <a:lnTo>
                    <a:pt x="113912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36498" y="305326"/>
              <a:ext cx="185720" cy="260500"/>
            </a:xfrm>
            <a:custGeom>
              <a:avLst/>
              <a:gdLst/>
              <a:ahLst/>
              <a:cxnLst/>
              <a:rect l="0" t="0" r="0" b="0"/>
              <a:pathLst>
                <a:path w="185720" h="260500">
                  <a:moveTo>
                    <a:pt x="133077" y="0"/>
                  </a:moveTo>
                  <a:lnTo>
                    <a:pt x="121409" y="67"/>
                  </a:lnTo>
                  <a:lnTo>
                    <a:pt x="110920" y="707"/>
                  </a:lnTo>
                  <a:lnTo>
                    <a:pt x="100623" y="2008"/>
                  </a:lnTo>
                  <a:lnTo>
                    <a:pt x="90494" y="4041"/>
                  </a:lnTo>
                  <a:lnTo>
                    <a:pt x="80799" y="7006"/>
                  </a:lnTo>
                  <a:lnTo>
                    <a:pt x="71663" y="10934"/>
                  </a:lnTo>
                  <a:lnTo>
                    <a:pt x="63060" y="16029"/>
                  </a:lnTo>
                  <a:lnTo>
                    <a:pt x="54898" y="22730"/>
                  </a:lnTo>
                  <a:lnTo>
                    <a:pt x="47079" y="31123"/>
                  </a:lnTo>
                  <a:lnTo>
                    <a:pt x="39675" y="40843"/>
                  </a:lnTo>
                  <a:lnTo>
                    <a:pt x="32922" y="51277"/>
                  </a:lnTo>
                  <a:lnTo>
                    <a:pt x="26897" y="62000"/>
                  </a:lnTo>
                  <a:lnTo>
                    <a:pt x="21527" y="72960"/>
                  </a:lnTo>
                  <a:lnTo>
                    <a:pt x="16686" y="84377"/>
                  </a:lnTo>
                  <a:lnTo>
                    <a:pt x="12248" y="96351"/>
                  </a:lnTo>
                  <a:lnTo>
                    <a:pt x="8266" y="108851"/>
                  </a:lnTo>
                  <a:lnTo>
                    <a:pt x="4965" y="121781"/>
                  </a:lnTo>
                  <a:lnTo>
                    <a:pt x="2414" y="135035"/>
                  </a:lnTo>
                  <a:lnTo>
                    <a:pt x="700" y="148360"/>
                  </a:lnTo>
                  <a:lnTo>
                    <a:pt x="0" y="161380"/>
                  </a:lnTo>
                  <a:lnTo>
                    <a:pt x="312" y="173913"/>
                  </a:lnTo>
                  <a:lnTo>
                    <a:pt x="1658" y="185956"/>
                  </a:lnTo>
                  <a:lnTo>
                    <a:pt x="4157" y="197583"/>
                  </a:lnTo>
                  <a:lnTo>
                    <a:pt x="7768" y="208883"/>
                  </a:lnTo>
                  <a:lnTo>
                    <a:pt x="12481" y="219778"/>
                  </a:lnTo>
                  <a:lnTo>
                    <a:pt x="18393" y="230029"/>
                  </a:lnTo>
                  <a:lnTo>
                    <a:pt x="25443" y="239543"/>
                  </a:lnTo>
                  <a:lnTo>
                    <a:pt x="33449" y="247898"/>
                  </a:lnTo>
                  <a:lnTo>
                    <a:pt x="42192" y="254300"/>
                  </a:lnTo>
                  <a:lnTo>
                    <a:pt x="51475" y="258486"/>
                  </a:lnTo>
                  <a:lnTo>
                    <a:pt x="60978" y="260499"/>
                  </a:lnTo>
                  <a:lnTo>
                    <a:pt x="70278" y="260419"/>
                  </a:lnTo>
                  <a:lnTo>
                    <a:pt x="79155" y="258511"/>
                  </a:lnTo>
                  <a:lnTo>
                    <a:pt x="87420" y="254979"/>
                  </a:lnTo>
                  <a:lnTo>
                    <a:pt x="94826" y="249875"/>
                  </a:lnTo>
                  <a:lnTo>
                    <a:pt x="101320" y="243369"/>
                  </a:lnTo>
                  <a:lnTo>
                    <a:pt x="106852" y="235563"/>
                  </a:lnTo>
                  <a:lnTo>
                    <a:pt x="111277" y="226421"/>
                  </a:lnTo>
                  <a:lnTo>
                    <a:pt x="114618" y="216058"/>
                  </a:lnTo>
                  <a:lnTo>
                    <a:pt x="116710" y="205015"/>
                  </a:lnTo>
                  <a:lnTo>
                    <a:pt x="117141" y="194143"/>
                  </a:lnTo>
                  <a:lnTo>
                    <a:pt x="115865" y="183913"/>
                  </a:lnTo>
                  <a:lnTo>
                    <a:pt x="114077" y="174589"/>
                  </a:lnTo>
                  <a:lnTo>
                    <a:pt x="113938" y="166398"/>
                  </a:lnTo>
                  <a:lnTo>
                    <a:pt x="116522" y="159335"/>
                  </a:lnTo>
                  <a:lnTo>
                    <a:pt x="121723" y="153236"/>
                  </a:lnTo>
                  <a:lnTo>
                    <a:pt x="128818" y="147889"/>
                  </a:lnTo>
                  <a:lnTo>
                    <a:pt x="137140" y="143104"/>
                  </a:lnTo>
                  <a:lnTo>
                    <a:pt x="145974" y="138873"/>
                  </a:lnTo>
                  <a:lnTo>
                    <a:pt x="155480" y="134951"/>
                  </a:lnTo>
                  <a:lnTo>
                    <a:pt x="167599" y="130990"/>
                  </a:lnTo>
                  <a:lnTo>
                    <a:pt x="185719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26820" y="331405"/>
              <a:ext cx="153326" cy="226809"/>
            </a:xfrm>
            <a:custGeom>
              <a:avLst/>
              <a:gdLst/>
              <a:ahLst/>
              <a:cxnLst/>
              <a:rect l="0" t="0" r="0" b="0"/>
              <a:pathLst>
                <a:path w="153326" h="226809">
                  <a:moveTo>
                    <a:pt x="142796" y="37092"/>
                  </a:moveTo>
                  <a:lnTo>
                    <a:pt x="136861" y="28358"/>
                  </a:lnTo>
                  <a:lnTo>
                    <a:pt x="130657" y="20651"/>
                  </a:lnTo>
                  <a:lnTo>
                    <a:pt x="123562" y="13267"/>
                  </a:lnTo>
                  <a:lnTo>
                    <a:pt x="115621" y="6697"/>
                  </a:lnTo>
                  <a:lnTo>
                    <a:pt x="106975" y="2112"/>
                  </a:lnTo>
                  <a:lnTo>
                    <a:pt x="97780" y="0"/>
                  </a:lnTo>
                  <a:lnTo>
                    <a:pt x="88180" y="211"/>
                  </a:lnTo>
                  <a:lnTo>
                    <a:pt x="78291" y="2331"/>
                  </a:lnTo>
                  <a:lnTo>
                    <a:pt x="68202" y="5908"/>
                  </a:lnTo>
                  <a:lnTo>
                    <a:pt x="58142" y="10714"/>
                  </a:lnTo>
                  <a:lnTo>
                    <a:pt x="48461" y="16747"/>
                  </a:lnTo>
                  <a:lnTo>
                    <a:pt x="39325" y="23908"/>
                  </a:lnTo>
                  <a:lnTo>
                    <a:pt x="30884" y="32001"/>
                  </a:lnTo>
                  <a:lnTo>
                    <a:pt x="23360" y="40811"/>
                  </a:lnTo>
                  <a:lnTo>
                    <a:pt x="16785" y="50150"/>
                  </a:lnTo>
                  <a:lnTo>
                    <a:pt x="11201" y="60033"/>
                  </a:lnTo>
                  <a:lnTo>
                    <a:pt x="6740" y="70652"/>
                  </a:lnTo>
                  <a:lnTo>
                    <a:pt x="3371" y="82052"/>
                  </a:lnTo>
                  <a:lnTo>
                    <a:pt x="1090" y="93978"/>
                  </a:lnTo>
                  <a:lnTo>
                    <a:pt x="0" y="105984"/>
                  </a:lnTo>
                  <a:lnTo>
                    <a:pt x="44" y="117801"/>
                  </a:lnTo>
                  <a:lnTo>
                    <a:pt x="1038" y="129345"/>
                  </a:lnTo>
                  <a:lnTo>
                    <a:pt x="2768" y="140630"/>
                  </a:lnTo>
                  <a:lnTo>
                    <a:pt x="5044" y="151703"/>
                  </a:lnTo>
                  <a:lnTo>
                    <a:pt x="7877" y="162613"/>
                  </a:lnTo>
                  <a:lnTo>
                    <a:pt x="11455" y="173406"/>
                  </a:lnTo>
                  <a:lnTo>
                    <a:pt x="15830" y="184106"/>
                  </a:lnTo>
                  <a:lnTo>
                    <a:pt x="21074" y="194412"/>
                  </a:lnTo>
                  <a:lnTo>
                    <a:pt x="27350" y="203727"/>
                  </a:lnTo>
                  <a:lnTo>
                    <a:pt x="34654" y="211796"/>
                  </a:lnTo>
                  <a:lnTo>
                    <a:pt x="43001" y="218365"/>
                  </a:lnTo>
                  <a:lnTo>
                    <a:pt x="52506" y="223029"/>
                  </a:lnTo>
                  <a:lnTo>
                    <a:pt x="63123" y="225756"/>
                  </a:lnTo>
                  <a:lnTo>
                    <a:pt x="74676" y="226808"/>
                  </a:lnTo>
                  <a:lnTo>
                    <a:pt x="86954" y="226542"/>
                  </a:lnTo>
                  <a:lnTo>
                    <a:pt x="99750" y="225300"/>
                  </a:lnTo>
                  <a:lnTo>
                    <a:pt x="112304" y="223512"/>
                  </a:lnTo>
                  <a:lnTo>
                    <a:pt x="124537" y="221522"/>
                  </a:lnTo>
                  <a:lnTo>
                    <a:pt x="137524" y="219162"/>
                  </a:lnTo>
                  <a:lnTo>
                    <a:pt x="153325" y="2160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55412" y="252683"/>
              <a:ext cx="93190" cy="315856"/>
            </a:xfrm>
            <a:custGeom>
              <a:avLst/>
              <a:gdLst/>
              <a:ahLst/>
              <a:cxnLst/>
              <a:rect l="0" t="0" r="0" b="0"/>
              <a:pathLst>
                <a:path w="93190" h="315856">
                  <a:moveTo>
                    <a:pt x="30018" y="315855"/>
                  </a:moveTo>
                  <a:lnTo>
                    <a:pt x="30018" y="304053"/>
                  </a:lnTo>
                  <a:lnTo>
                    <a:pt x="30018" y="292284"/>
                  </a:lnTo>
                  <a:lnTo>
                    <a:pt x="30014" y="279394"/>
                  </a:lnTo>
                  <a:lnTo>
                    <a:pt x="29841" y="265546"/>
                  </a:lnTo>
                  <a:lnTo>
                    <a:pt x="29192" y="251218"/>
                  </a:lnTo>
                  <a:lnTo>
                    <a:pt x="27939" y="236753"/>
                  </a:lnTo>
                  <a:lnTo>
                    <a:pt x="26113" y="222476"/>
                  </a:lnTo>
                  <a:lnTo>
                    <a:pt x="23817" y="208748"/>
                  </a:lnTo>
                  <a:lnTo>
                    <a:pt x="21161" y="195707"/>
                  </a:lnTo>
                  <a:lnTo>
                    <a:pt x="18243" y="183308"/>
                  </a:lnTo>
                  <a:lnTo>
                    <a:pt x="15138" y="171434"/>
                  </a:lnTo>
                  <a:lnTo>
                    <a:pt x="11909" y="159956"/>
                  </a:lnTo>
                  <a:lnTo>
                    <a:pt x="8759" y="148600"/>
                  </a:lnTo>
                  <a:lnTo>
                    <a:pt x="6023" y="136976"/>
                  </a:lnTo>
                  <a:lnTo>
                    <a:pt x="3851" y="124889"/>
                  </a:lnTo>
                  <a:lnTo>
                    <a:pt x="2223" y="112329"/>
                  </a:lnTo>
                  <a:lnTo>
                    <a:pt x="1048" y="99366"/>
                  </a:lnTo>
                  <a:lnTo>
                    <a:pt x="229" y="86097"/>
                  </a:lnTo>
                  <a:lnTo>
                    <a:pt x="0" y="72934"/>
                  </a:lnTo>
                  <a:lnTo>
                    <a:pt x="903" y="60556"/>
                  </a:lnTo>
                  <a:lnTo>
                    <a:pt x="3146" y="49276"/>
                  </a:lnTo>
                  <a:lnTo>
                    <a:pt x="6789" y="39230"/>
                  </a:lnTo>
                  <a:lnTo>
                    <a:pt x="11908" y="30546"/>
                  </a:lnTo>
                  <a:lnTo>
                    <a:pt x="18396" y="23154"/>
                  </a:lnTo>
                  <a:lnTo>
                    <a:pt x="26176" y="17002"/>
                  </a:lnTo>
                  <a:lnTo>
                    <a:pt x="35293" y="12152"/>
                  </a:lnTo>
                  <a:lnTo>
                    <a:pt x="45627" y="8514"/>
                  </a:lnTo>
                  <a:lnTo>
                    <a:pt x="56353" y="5876"/>
                  </a:lnTo>
                  <a:lnTo>
                    <a:pt x="67079" y="3728"/>
                  </a:lnTo>
                  <a:lnTo>
                    <a:pt x="78746" y="1877"/>
                  </a:lnTo>
                  <a:lnTo>
                    <a:pt x="9318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74901" y="400082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57237" y="5801"/>
                  </a:lnTo>
                  <a:lnTo>
                    <a:pt x="51032" y="10725"/>
                  </a:lnTo>
                  <a:lnTo>
                    <a:pt x="43946" y="15223"/>
                  </a:lnTo>
                  <a:lnTo>
                    <a:pt x="36292" y="19285"/>
                  </a:lnTo>
                  <a:lnTo>
                    <a:pt x="27882" y="23092"/>
                  </a:lnTo>
                  <a:lnTo>
                    <a:pt x="16858" y="269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59129" y="168455"/>
              <a:ext cx="101519" cy="410613"/>
            </a:xfrm>
            <a:custGeom>
              <a:avLst/>
              <a:gdLst/>
              <a:ahLst/>
              <a:cxnLst/>
              <a:rect l="0" t="0" r="0" b="0"/>
              <a:pathLst>
                <a:path w="101519" h="410613">
                  <a:moveTo>
                    <a:pt x="0" y="0"/>
                  </a:moveTo>
                  <a:lnTo>
                    <a:pt x="5867" y="8869"/>
                  </a:lnTo>
                  <a:lnTo>
                    <a:pt x="11432" y="17856"/>
                  </a:lnTo>
                  <a:lnTo>
                    <a:pt x="17232" y="27851"/>
                  </a:lnTo>
                  <a:lnTo>
                    <a:pt x="23312" y="38832"/>
                  </a:lnTo>
                  <a:lnTo>
                    <a:pt x="29642" y="50643"/>
                  </a:lnTo>
                  <a:lnTo>
                    <a:pt x="36170" y="63092"/>
                  </a:lnTo>
                  <a:lnTo>
                    <a:pt x="42846" y="75684"/>
                  </a:lnTo>
                  <a:lnTo>
                    <a:pt x="49629" y="87669"/>
                  </a:lnTo>
                  <a:lnTo>
                    <a:pt x="56481" y="98689"/>
                  </a:lnTo>
                  <a:lnTo>
                    <a:pt x="63218" y="108899"/>
                  </a:lnTo>
                  <a:lnTo>
                    <a:pt x="69515" y="118756"/>
                  </a:lnTo>
                  <a:lnTo>
                    <a:pt x="75231" y="128581"/>
                  </a:lnTo>
                  <a:lnTo>
                    <a:pt x="80391" y="138674"/>
                  </a:lnTo>
                  <a:lnTo>
                    <a:pt x="85091" y="149377"/>
                  </a:lnTo>
                  <a:lnTo>
                    <a:pt x="89435" y="160812"/>
                  </a:lnTo>
                  <a:lnTo>
                    <a:pt x="93352" y="173089"/>
                  </a:lnTo>
                  <a:lnTo>
                    <a:pt x="96612" y="186387"/>
                  </a:lnTo>
                  <a:lnTo>
                    <a:pt x="99135" y="200703"/>
                  </a:lnTo>
                  <a:lnTo>
                    <a:pt x="100829" y="215893"/>
                  </a:lnTo>
                  <a:lnTo>
                    <a:pt x="101518" y="231766"/>
                  </a:lnTo>
                  <a:lnTo>
                    <a:pt x="101200" y="248138"/>
                  </a:lnTo>
                  <a:lnTo>
                    <a:pt x="100021" y="264537"/>
                  </a:lnTo>
                  <a:lnTo>
                    <a:pt x="98167" y="280240"/>
                  </a:lnTo>
                  <a:lnTo>
                    <a:pt x="95808" y="294905"/>
                  </a:lnTo>
                  <a:lnTo>
                    <a:pt x="92919" y="308379"/>
                  </a:lnTo>
                  <a:lnTo>
                    <a:pt x="89302" y="320516"/>
                  </a:lnTo>
                  <a:lnTo>
                    <a:pt x="84907" y="331386"/>
                  </a:lnTo>
                  <a:lnTo>
                    <a:pt x="79820" y="341195"/>
                  </a:lnTo>
                  <a:lnTo>
                    <a:pt x="74181" y="350187"/>
                  </a:lnTo>
                  <a:lnTo>
                    <a:pt x="68122" y="358576"/>
                  </a:lnTo>
                  <a:lnTo>
                    <a:pt x="61596" y="366536"/>
                  </a:lnTo>
                  <a:lnTo>
                    <a:pt x="54384" y="374196"/>
                  </a:lnTo>
                  <a:lnTo>
                    <a:pt x="46434" y="381640"/>
                  </a:lnTo>
                  <a:lnTo>
                    <a:pt x="38284" y="388630"/>
                  </a:lnTo>
                  <a:lnTo>
                    <a:pt x="30171" y="395309"/>
                  </a:lnTo>
                  <a:lnTo>
                    <a:pt x="21381" y="402264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36870" y="622594"/>
              <a:ext cx="5874903" cy="167044"/>
            </a:xfrm>
            <a:custGeom>
              <a:avLst/>
              <a:gdLst/>
              <a:ahLst/>
              <a:cxnLst/>
              <a:rect l="0" t="0" r="0" b="0"/>
              <a:pathLst>
                <a:path w="5874903" h="167044">
                  <a:moveTo>
                    <a:pt x="5874902" y="9115"/>
                  </a:moveTo>
                  <a:lnTo>
                    <a:pt x="5869034" y="14983"/>
                  </a:lnTo>
                  <a:lnTo>
                    <a:pt x="5863470" y="20547"/>
                  </a:lnTo>
                  <a:lnTo>
                    <a:pt x="5857666" y="26347"/>
                  </a:lnTo>
                  <a:lnTo>
                    <a:pt x="5851412" y="32427"/>
                  </a:lnTo>
                  <a:lnTo>
                    <a:pt x="5844434" y="38757"/>
                  </a:lnTo>
                  <a:lnTo>
                    <a:pt x="5836653" y="45271"/>
                  </a:lnTo>
                  <a:lnTo>
                    <a:pt x="5828151" y="51429"/>
                  </a:lnTo>
                  <a:lnTo>
                    <a:pt x="5819072" y="56267"/>
                  </a:lnTo>
                  <a:lnTo>
                    <a:pt x="5809555" y="59364"/>
                  </a:lnTo>
                  <a:lnTo>
                    <a:pt x="5799553" y="60797"/>
                  </a:lnTo>
                  <a:lnTo>
                    <a:pt x="5788855" y="60853"/>
                  </a:lnTo>
                  <a:lnTo>
                    <a:pt x="5777403" y="59850"/>
                  </a:lnTo>
                  <a:lnTo>
                    <a:pt x="5765442" y="57907"/>
                  </a:lnTo>
                  <a:lnTo>
                    <a:pt x="5753413" y="54942"/>
                  </a:lnTo>
                  <a:lnTo>
                    <a:pt x="5741577" y="51000"/>
                  </a:lnTo>
                  <a:lnTo>
                    <a:pt x="5729849" y="46559"/>
                  </a:lnTo>
                  <a:lnTo>
                    <a:pt x="5717909" y="42420"/>
                  </a:lnTo>
                  <a:lnTo>
                    <a:pt x="5705584" y="39013"/>
                  </a:lnTo>
                  <a:lnTo>
                    <a:pt x="5693017" y="36576"/>
                  </a:lnTo>
                  <a:lnTo>
                    <a:pt x="5680574" y="35315"/>
                  </a:lnTo>
                  <a:lnTo>
                    <a:pt x="5668460" y="35216"/>
                  </a:lnTo>
                  <a:lnTo>
                    <a:pt x="5656715" y="36268"/>
                  </a:lnTo>
                  <a:lnTo>
                    <a:pt x="5645295" y="38561"/>
                  </a:lnTo>
                  <a:lnTo>
                    <a:pt x="5634132" y="42022"/>
                  </a:lnTo>
                  <a:lnTo>
                    <a:pt x="5623160" y="46292"/>
                  </a:lnTo>
                  <a:lnTo>
                    <a:pt x="5612327" y="50841"/>
                  </a:lnTo>
                  <a:lnTo>
                    <a:pt x="5601586" y="55337"/>
                  </a:lnTo>
                  <a:lnTo>
                    <a:pt x="5590744" y="59488"/>
                  </a:lnTo>
                  <a:lnTo>
                    <a:pt x="5579472" y="62970"/>
                  </a:lnTo>
                  <a:lnTo>
                    <a:pt x="5567631" y="65675"/>
                  </a:lnTo>
                  <a:lnTo>
                    <a:pt x="5555407" y="67507"/>
                  </a:lnTo>
                  <a:lnTo>
                    <a:pt x="5543201" y="68295"/>
                  </a:lnTo>
                  <a:lnTo>
                    <a:pt x="5531251" y="68049"/>
                  </a:lnTo>
                  <a:lnTo>
                    <a:pt x="5519616" y="66919"/>
                  </a:lnTo>
                  <a:lnTo>
                    <a:pt x="5508271" y="65098"/>
                  </a:lnTo>
                  <a:lnTo>
                    <a:pt x="5497159" y="62761"/>
                  </a:lnTo>
                  <a:lnTo>
                    <a:pt x="5486222" y="59888"/>
                  </a:lnTo>
                  <a:lnTo>
                    <a:pt x="5475411" y="56283"/>
                  </a:lnTo>
                  <a:lnTo>
                    <a:pt x="5464690" y="51899"/>
                  </a:lnTo>
                  <a:lnTo>
                    <a:pt x="5454031" y="46989"/>
                  </a:lnTo>
                  <a:lnTo>
                    <a:pt x="5443413" y="42001"/>
                  </a:lnTo>
                  <a:lnTo>
                    <a:pt x="5432816" y="37212"/>
                  </a:lnTo>
                  <a:lnTo>
                    <a:pt x="5421902" y="33031"/>
                  </a:lnTo>
                  <a:lnTo>
                    <a:pt x="5410051" y="30061"/>
                  </a:lnTo>
                  <a:lnTo>
                    <a:pt x="5397007" y="28514"/>
                  </a:lnTo>
                  <a:lnTo>
                    <a:pt x="5383161" y="28274"/>
                  </a:lnTo>
                  <a:lnTo>
                    <a:pt x="5369328" y="29093"/>
                  </a:lnTo>
                  <a:lnTo>
                    <a:pt x="5355989" y="30719"/>
                  </a:lnTo>
                  <a:lnTo>
                    <a:pt x="5343271" y="33096"/>
                  </a:lnTo>
                  <a:lnTo>
                    <a:pt x="5331124" y="36361"/>
                  </a:lnTo>
                  <a:lnTo>
                    <a:pt x="5319438" y="40512"/>
                  </a:lnTo>
                  <a:lnTo>
                    <a:pt x="5308099" y="45264"/>
                  </a:lnTo>
                  <a:lnTo>
                    <a:pt x="5297010" y="50146"/>
                  </a:lnTo>
                  <a:lnTo>
                    <a:pt x="5286090" y="54868"/>
                  </a:lnTo>
                  <a:lnTo>
                    <a:pt x="5274956" y="59173"/>
                  </a:lnTo>
                  <a:lnTo>
                    <a:pt x="5262955" y="62759"/>
                  </a:lnTo>
                  <a:lnTo>
                    <a:pt x="5249802" y="65538"/>
                  </a:lnTo>
                  <a:lnTo>
                    <a:pt x="5235543" y="67590"/>
                  </a:lnTo>
                  <a:lnTo>
                    <a:pt x="5220369" y="69057"/>
                  </a:lnTo>
                  <a:lnTo>
                    <a:pt x="5204498" y="70081"/>
                  </a:lnTo>
                  <a:lnTo>
                    <a:pt x="5188281" y="70618"/>
                  </a:lnTo>
                  <a:lnTo>
                    <a:pt x="5172176" y="70455"/>
                  </a:lnTo>
                  <a:lnTo>
                    <a:pt x="5156422" y="69531"/>
                  </a:lnTo>
                  <a:lnTo>
                    <a:pt x="5141065" y="67928"/>
                  </a:lnTo>
                  <a:lnTo>
                    <a:pt x="5126060" y="65782"/>
                  </a:lnTo>
                  <a:lnTo>
                    <a:pt x="5111330" y="63231"/>
                  </a:lnTo>
                  <a:lnTo>
                    <a:pt x="5096639" y="60553"/>
                  </a:lnTo>
                  <a:lnTo>
                    <a:pt x="5081622" y="58142"/>
                  </a:lnTo>
                  <a:lnTo>
                    <a:pt x="5066114" y="56195"/>
                  </a:lnTo>
                  <a:lnTo>
                    <a:pt x="5050443" y="54891"/>
                  </a:lnTo>
                  <a:lnTo>
                    <a:pt x="5035302" y="54465"/>
                  </a:lnTo>
                  <a:lnTo>
                    <a:pt x="5021040" y="54953"/>
                  </a:lnTo>
                  <a:lnTo>
                    <a:pt x="5007515" y="56077"/>
                  </a:lnTo>
                  <a:lnTo>
                    <a:pt x="4994287" y="57362"/>
                  </a:lnTo>
                  <a:lnTo>
                    <a:pt x="4981052" y="58522"/>
                  </a:lnTo>
                  <a:lnTo>
                    <a:pt x="4967688" y="59620"/>
                  </a:lnTo>
                  <a:lnTo>
                    <a:pt x="4954169" y="60964"/>
                  </a:lnTo>
                  <a:lnTo>
                    <a:pt x="4940507" y="62719"/>
                  </a:lnTo>
                  <a:lnTo>
                    <a:pt x="4926568" y="64898"/>
                  </a:lnTo>
                  <a:lnTo>
                    <a:pt x="4912071" y="67440"/>
                  </a:lnTo>
                  <a:lnTo>
                    <a:pt x="4896914" y="70260"/>
                  </a:lnTo>
                  <a:lnTo>
                    <a:pt x="4881313" y="73120"/>
                  </a:lnTo>
                  <a:lnTo>
                    <a:pt x="4865686" y="75654"/>
                  </a:lnTo>
                  <a:lnTo>
                    <a:pt x="4850286" y="77682"/>
                  </a:lnTo>
                  <a:lnTo>
                    <a:pt x="4835183" y="79042"/>
                  </a:lnTo>
                  <a:lnTo>
                    <a:pt x="4820355" y="79505"/>
                  </a:lnTo>
                  <a:lnTo>
                    <a:pt x="4805746" y="79037"/>
                  </a:lnTo>
                  <a:lnTo>
                    <a:pt x="4791139" y="77756"/>
                  </a:lnTo>
                  <a:lnTo>
                    <a:pt x="4776178" y="75834"/>
                  </a:lnTo>
                  <a:lnTo>
                    <a:pt x="4760705" y="73433"/>
                  </a:lnTo>
                  <a:lnTo>
                    <a:pt x="4744887" y="70687"/>
                  </a:lnTo>
                  <a:lnTo>
                    <a:pt x="4729115" y="67699"/>
                  </a:lnTo>
                  <a:lnTo>
                    <a:pt x="4713621" y="64543"/>
                  </a:lnTo>
                  <a:lnTo>
                    <a:pt x="4698624" y="61272"/>
                  </a:lnTo>
                  <a:lnTo>
                    <a:pt x="4684400" y="57923"/>
                  </a:lnTo>
                  <a:lnTo>
                    <a:pt x="4671020" y="54521"/>
                  </a:lnTo>
                  <a:lnTo>
                    <a:pt x="4658390" y="51084"/>
                  </a:lnTo>
                  <a:lnTo>
                    <a:pt x="4646362" y="47623"/>
                  </a:lnTo>
                  <a:lnTo>
                    <a:pt x="4634774" y="44146"/>
                  </a:lnTo>
                  <a:lnTo>
                    <a:pt x="4623176" y="40658"/>
                  </a:lnTo>
                  <a:lnTo>
                    <a:pt x="4610856" y="37162"/>
                  </a:lnTo>
                  <a:lnTo>
                    <a:pt x="4597485" y="33667"/>
                  </a:lnTo>
                  <a:lnTo>
                    <a:pt x="4583078" y="30337"/>
                  </a:lnTo>
                  <a:lnTo>
                    <a:pt x="4567804" y="27480"/>
                  </a:lnTo>
                  <a:lnTo>
                    <a:pt x="4551866" y="25227"/>
                  </a:lnTo>
                  <a:lnTo>
                    <a:pt x="4535605" y="23545"/>
                  </a:lnTo>
                  <a:lnTo>
                    <a:pt x="4519470" y="22333"/>
                  </a:lnTo>
                  <a:lnTo>
                    <a:pt x="4503700" y="21485"/>
                  </a:lnTo>
                  <a:lnTo>
                    <a:pt x="4488503" y="21067"/>
                  </a:lnTo>
                  <a:lnTo>
                    <a:pt x="4474138" y="21311"/>
                  </a:lnTo>
                  <a:lnTo>
                    <a:pt x="4460649" y="22289"/>
                  </a:lnTo>
                  <a:lnTo>
                    <a:pt x="4447607" y="23928"/>
                  </a:lnTo>
                  <a:lnTo>
                    <a:pt x="4434235" y="26099"/>
                  </a:lnTo>
                  <a:lnTo>
                    <a:pt x="4420120" y="28667"/>
                  </a:lnTo>
                  <a:lnTo>
                    <a:pt x="4405195" y="31356"/>
                  </a:lnTo>
                  <a:lnTo>
                    <a:pt x="4389564" y="33774"/>
                  </a:lnTo>
                  <a:lnTo>
                    <a:pt x="4373387" y="35734"/>
                  </a:lnTo>
                  <a:lnTo>
                    <a:pt x="4357134" y="37388"/>
                  </a:lnTo>
                  <a:lnTo>
                    <a:pt x="4341537" y="39112"/>
                  </a:lnTo>
                  <a:lnTo>
                    <a:pt x="4326931" y="41123"/>
                  </a:lnTo>
                  <a:lnTo>
                    <a:pt x="4312992" y="43305"/>
                  </a:lnTo>
                  <a:lnTo>
                    <a:pt x="4298944" y="45317"/>
                  </a:lnTo>
                  <a:lnTo>
                    <a:pt x="4284344" y="46968"/>
                  </a:lnTo>
                  <a:lnTo>
                    <a:pt x="4269247" y="48228"/>
                  </a:lnTo>
                  <a:lnTo>
                    <a:pt x="4254025" y="49150"/>
                  </a:lnTo>
                  <a:lnTo>
                    <a:pt x="4238933" y="49799"/>
                  </a:lnTo>
                  <a:lnTo>
                    <a:pt x="4224221" y="50082"/>
                  </a:lnTo>
                  <a:lnTo>
                    <a:pt x="4210196" y="49748"/>
                  </a:lnTo>
                  <a:lnTo>
                    <a:pt x="4196938" y="48713"/>
                  </a:lnTo>
                  <a:lnTo>
                    <a:pt x="4183884" y="47205"/>
                  </a:lnTo>
                  <a:lnTo>
                    <a:pt x="4169974" y="45655"/>
                  </a:lnTo>
                  <a:lnTo>
                    <a:pt x="4154683" y="44313"/>
                  </a:lnTo>
                  <a:lnTo>
                    <a:pt x="4138154" y="43092"/>
                  </a:lnTo>
                  <a:lnTo>
                    <a:pt x="4120909" y="41665"/>
                  </a:lnTo>
                  <a:lnTo>
                    <a:pt x="4103337" y="39858"/>
                  </a:lnTo>
                  <a:lnTo>
                    <a:pt x="4085488" y="37814"/>
                  </a:lnTo>
                  <a:lnTo>
                    <a:pt x="4067148" y="35895"/>
                  </a:lnTo>
                  <a:lnTo>
                    <a:pt x="4048221" y="34307"/>
                  </a:lnTo>
                  <a:lnTo>
                    <a:pt x="4028750" y="33088"/>
                  </a:lnTo>
                  <a:lnTo>
                    <a:pt x="4008833" y="32195"/>
                  </a:lnTo>
                  <a:lnTo>
                    <a:pt x="3988582" y="31565"/>
                  </a:lnTo>
                  <a:lnTo>
                    <a:pt x="3968253" y="31294"/>
                  </a:lnTo>
                  <a:lnTo>
                    <a:pt x="3948224" y="31637"/>
                  </a:lnTo>
                  <a:lnTo>
                    <a:pt x="3928687" y="32682"/>
                  </a:lnTo>
                  <a:lnTo>
                    <a:pt x="3909976" y="34366"/>
                  </a:lnTo>
                  <a:lnTo>
                    <a:pt x="3892630" y="36567"/>
                  </a:lnTo>
                  <a:lnTo>
                    <a:pt x="3876805" y="39164"/>
                  </a:lnTo>
                  <a:lnTo>
                    <a:pt x="3862025" y="42212"/>
                  </a:lnTo>
                  <a:lnTo>
                    <a:pt x="3847404" y="45936"/>
                  </a:lnTo>
                  <a:lnTo>
                    <a:pt x="3832419" y="50399"/>
                  </a:lnTo>
                  <a:lnTo>
                    <a:pt x="3817233" y="55363"/>
                  </a:lnTo>
                  <a:lnTo>
                    <a:pt x="3802483" y="60386"/>
                  </a:lnTo>
                  <a:lnTo>
                    <a:pt x="3788512" y="65208"/>
                  </a:lnTo>
                  <a:lnTo>
                    <a:pt x="3775028" y="69750"/>
                  </a:lnTo>
                  <a:lnTo>
                    <a:pt x="3761301" y="74027"/>
                  </a:lnTo>
                  <a:lnTo>
                    <a:pt x="3746913" y="78083"/>
                  </a:lnTo>
                  <a:lnTo>
                    <a:pt x="3731623" y="81807"/>
                  </a:lnTo>
                  <a:lnTo>
                    <a:pt x="3715208" y="84936"/>
                  </a:lnTo>
                  <a:lnTo>
                    <a:pt x="3697675" y="87370"/>
                  </a:lnTo>
                  <a:lnTo>
                    <a:pt x="3679186" y="89006"/>
                  </a:lnTo>
                  <a:lnTo>
                    <a:pt x="3659950" y="89655"/>
                  </a:lnTo>
                  <a:lnTo>
                    <a:pt x="3640163" y="89312"/>
                  </a:lnTo>
                  <a:lnTo>
                    <a:pt x="3619979" y="88115"/>
                  </a:lnTo>
                  <a:lnTo>
                    <a:pt x="3599517" y="86249"/>
                  </a:lnTo>
                  <a:lnTo>
                    <a:pt x="3578877" y="83886"/>
                  </a:lnTo>
                  <a:lnTo>
                    <a:pt x="3558611" y="81165"/>
                  </a:lnTo>
                  <a:lnTo>
                    <a:pt x="3539681" y="78194"/>
                  </a:lnTo>
                  <a:lnTo>
                    <a:pt x="3522493" y="75049"/>
                  </a:lnTo>
                  <a:lnTo>
                    <a:pt x="3506476" y="71785"/>
                  </a:lnTo>
                  <a:lnTo>
                    <a:pt x="3490419" y="68442"/>
                  </a:lnTo>
                  <a:lnTo>
                    <a:pt x="3473616" y="65048"/>
                  </a:lnTo>
                  <a:lnTo>
                    <a:pt x="3456208" y="61785"/>
                  </a:lnTo>
                  <a:lnTo>
                    <a:pt x="3438888" y="58974"/>
                  </a:lnTo>
                  <a:lnTo>
                    <a:pt x="3422087" y="56746"/>
                  </a:lnTo>
                  <a:lnTo>
                    <a:pt x="3406076" y="54912"/>
                  </a:lnTo>
                  <a:lnTo>
                    <a:pt x="3391104" y="53065"/>
                  </a:lnTo>
                  <a:lnTo>
                    <a:pt x="3377189" y="50978"/>
                  </a:lnTo>
                  <a:lnTo>
                    <a:pt x="3364186" y="48913"/>
                  </a:lnTo>
                  <a:lnTo>
                    <a:pt x="3351899" y="47513"/>
                  </a:lnTo>
                  <a:lnTo>
                    <a:pt x="3340130" y="47086"/>
                  </a:lnTo>
                  <a:lnTo>
                    <a:pt x="3328239" y="47462"/>
                  </a:lnTo>
                  <a:lnTo>
                    <a:pt x="3315190" y="48178"/>
                  </a:lnTo>
                  <a:lnTo>
                    <a:pt x="3300525" y="48924"/>
                  </a:lnTo>
                  <a:lnTo>
                    <a:pt x="3284775" y="49729"/>
                  </a:lnTo>
                  <a:lnTo>
                    <a:pt x="3269124" y="50868"/>
                  </a:lnTo>
                  <a:lnTo>
                    <a:pt x="3254268" y="52483"/>
                  </a:lnTo>
                  <a:lnTo>
                    <a:pt x="3240382" y="54567"/>
                  </a:lnTo>
                  <a:lnTo>
                    <a:pt x="3227376" y="57044"/>
                  </a:lnTo>
                  <a:lnTo>
                    <a:pt x="3215069" y="59825"/>
                  </a:lnTo>
                  <a:lnTo>
                    <a:pt x="3202956" y="62828"/>
                  </a:lnTo>
                  <a:lnTo>
                    <a:pt x="3190276" y="65991"/>
                  </a:lnTo>
                  <a:lnTo>
                    <a:pt x="3176653" y="69259"/>
                  </a:lnTo>
                  <a:lnTo>
                    <a:pt x="3161905" y="72436"/>
                  </a:lnTo>
                  <a:lnTo>
                    <a:pt x="3145867" y="75189"/>
                  </a:lnTo>
                  <a:lnTo>
                    <a:pt x="3128607" y="77368"/>
                  </a:lnTo>
                  <a:lnTo>
                    <a:pt x="3110813" y="78831"/>
                  </a:lnTo>
                  <a:lnTo>
                    <a:pt x="3093644" y="79363"/>
                  </a:lnTo>
                  <a:lnTo>
                    <a:pt x="3077683" y="78942"/>
                  </a:lnTo>
                  <a:lnTo>
                    <a:pt x="3062511" y="77693"/>
                  </a:lnTo>
                  <a:lnTo>
                    <a:pt x="3047031" y="75792"/>
                  </a:lnTo>
                  <a:lnTo>
                    <a:pt x="3030623" y="73404"/>
                  </a:lnTo>
                  <a:lnTo>
                    <a:pt x="3013652" y="70668"/>
                  </a:lnTo>
                  <a:lnTo>
                    <a:pt x="2997158" y="67686"/>
                  </a:lnTo>
                  <a:lnTo>
                    <a:pt x="2981725" y="64530"/>
                  </a:lnTo>
                  <a:lnTo>
                    <a:pt x="2967446" y="61089"/>
                  </a:lnTo>
                  <a:lnTo>
                    <a:pt x="2954176" y="57094"/>
                  </a:lnTo>
                  <a:lnTo>
                    <a:pt x="2941685" y="52444"/>
                  </a:lnTo>
                  <a:lnTo>
                    <a:pt x="2929280" y="47355"/>
                  </a:lnTo>
                  <a:lnTo>
                    <a:pt x="2915871" y="42246"/>
                  </a:lnTo>
                  <a:lnTo>
                    <a:pt x="2900959" y="37367"/>
                  </a:lnTo>
                  <a:lnTo>
                    <a:pt x="2885041" y="32786"/>
                  </a:lnTo>
                  <a:lnTo>
                    <a:pt x="2869276" y="28483"/>
                  </a:lnTo>
                  <a:lnTo>
                    <a:pt x="2854338" y="24410"/>
                  </a:lnTo>
                  <a:lnTo>
                    <a:pt x="2840227" y="20675"/>
                  </a:lnTo>
                  <a:lnTo>
                    <a:pt x="2826538" y="17539"/>
                  </a:lnTo>
                  <a:lnTo>
                    <a:pt x="2812954" y="15099"/>
                  </a:lnTo>
                  <a:lnTo>
                    <a:pt x="2799000" y="13460"/>
                  </a:lnTo>
                  <a:lnTo>
                    <a:pt x="2784014" y="12809"/>
                  </a:lnTo>
                  <a:lnTo>
                    <a:pt x="2767732" y="13150"/>
                  </a:lnTo>
                  <a:lnTo>
                    <a:pt x="2750233" y="14346"/>
                  </a:lnTo>
                  <a:lnTo>
                    <a:pt x="2731736" y="16211"/>
                  </a:lnTo>
                  <a:lnTo>
                    <a:pt x="2712479" y="18574"/>
                  </a:lnTo>
                  <a:lnTo>
                    <a:pt x="2692669" y="21294"/>
                  </a:lnTo>
                  <a:lnTo>
                    <a:pt x="2672465" y="24266"/>
                  </a:lnTo>
                  <a:lnTo>
                    <a:pt x="2651988" y="27406"/>
                  </a:lnTo>
                  <a:lnTo>
                    <a:pt x="2631324" y="30496"/>
                  </a:lnTo>
                  <a:lnTo>
                    <a:pt x="2610531" y="33192"/>
                  </a:lnTo>
                  <a:lnTo>
                    <a:pt x="2589651" y="35337"/>
                  </a:lnTo>
                  <a:lnTo>
                    <a:pt x="2568713" y="36946"/>
                  </a:lnTo>
                  <a:lnTo>
                    <a:pt x="2547736" y="38109"/>
                  </a:lnTo>
                  <a:lnTo>
                    <a:pt x="2526737" y="38925"/>
                  </a:lnTo>
                  <a:lnTo>
                    <a:pt x="2505888" y="39321"/>
                  </a:lnTo>
                  <a:lnTo>
                    <a:pt x="2485503" y="39063"/>
                  </a:lnTo>
                  <a:lnTo>
                    <a:pt x="2465725" y="38075"/>
                  </a:lnTo>
                  <a:lnTo>
                    <a:pt x="2446850" y="36429"/>
                  </a:lnTo>
                  <a:lnTo>
                    <a:pt x="2429393" y="34254"/>
                  </a:lnTo>
                  <a:lnTo>
                    <a:pt x="2413503" y="31679"/>
                  </a:lnTo>
                  <a:lnTo>
                    <a:pt x="2399019" y="28816"/>
                  </a:lnTo>
                  <a:lnTo>
                    <a:pt x="2385661" y="25748"/>
                  </a:lnTo>
                  <a:lnTo>
                    <a:pt x="2373138" y="22538"/>
                  </a:lnTo>
                  <a:lnTo>
                    <a:pt x="2360723" y="19231"/>
                  </a:lnTo>
                  <a:lnTo>
                    <a:pt x="2347315" y="15858"/>
                  </a:lnTo>
                  <a:lnTo>
                    <a:pt x="2332401" y="12444"/>
                  </a:lnTo>
                  <a:lnTo>
                    <a:pt x="2316313" y="9169"/>
                  </a:lnTo>
                  <a:lnTo>
                    <a:pt x="2299903" y="6349"/>
                  </a:lnTo>
                  <a:lnTo>
                    <a:pt x="2283715" y="4120"/>
                  </a:lnTo>
                  <a:lnTo>
                    <a:pt x="2267780" y="2455"/>
                  </a:lnTo>
                  <a:lnTo>
                    <a:pt x="2251796" y="1254"/>
                  </a:lnTo>
                  <a:lnTo>
                    <a:pt x="2235570" y="413"/>
                  </a:lnTo>
                  <a:lnTo>
                    <a:pt x="2219217" y="0"/>
                  </a:lnTo>
                  <a:lnTo>
                    <a:pt x="2203071" y="247"/>
                  </a:lnTo>
                  <a:lnTo>
                    <a:pt x="2187311" y="1232"/>
                  </a:lnTo>
                  <a:lnTo>
                    <a:pt x="2171792" y="3046"/>
                  </a:lnTo>
                  <a:lnTo>
                    <a:pt x="2156153" y="5866"/>
                  </a:lnTo>
                  <a:lnTo>
                    <a:pt x="2140190" y="9683"/>
                  </a:lnTo>
                  <a:lnTo>
                    <a:pt x="2124029" y="14025"/>
                  </a:lnTo>
                  <a:lnTo>
                    <a:pt x="2108019" y="18092"/>
                  </a:lnTo>
                  <a:lnTo>
                    <a:pt x="2092362" y="21455"/>
                  </a:lnTo>
                  <a:lnTo>
                    <a:pt x="2077255" y="24201"/>
                  </a:lnTo>
                  <a:lnTo>
                    <a:pt x="2062956" y="26734"/>
                  </a:lnTo>
                  <a:lnTo>
                    <a:pt x="2049512" y="29322"/>
                  </a:lnTo>
                  <a:lnTo>
                    <a:pt x="2036331" y="31910"/>
                  </a:lnTo>
                  <a:lnTo>
                    <a:pt x="2022334" y="34201"/>
                  </a:lnTo>
                  <a:lnTo>
                    <a:pt x="2006981" y="36043"/>
                  </a:lnTo>
                  <a:lnTo>
                    <a:pt x="1990242" y="37434"/>
                  </a:lnTo>
                  <a:lnTo>
                    <a:pt x="1972322" y="38442"/>
                  </a:lnTo>
                  <a:lnTo>
                    <a:pt x="1953499" y="39151"/>
                  </a:lnTo>
                  <a:lnTo>
                    <a:pt x="1934504" y="39474"/>
                  </a:lnTo>
                  <a:lnTo>
                    <a:pt x="1916452" y="39166"/>
                  </a:lnTo>
                  <a:lnTo>
                    <a:pt x="1899859" y="38144"/>
                  </a:lnTo>
                  <a:lnTo>
                    <a:pt x="1884076" y="36476"/>
                  </a:lnTo>
                  <a:lnTo>
                    <a:pt x="1867645" y="34285"/>
                  </a:lnTo>
                  <a:lnTo>
                    <a:pt x="1849783" y="31700"/>
                  </a:lnTo>
                  <a:lnTo>
                    <a:pt x="1831019" y="28829"/>
                  </a:lnTo>
                  <a:lnTo>
                    <a:pt x="1812783" y="25757"/>
                  </a:lnTo>
                  <a:lnTo>
                    <a:pt x="1795870" y="22544"/>
                  </a:lnTo>
                  <a:lnTo>
                    <a:pt x="1779937" y="19235"/>
                  </a:lnTo>
                  <a:lnTo>
                    <a:pt x="1763885" y="15861"/>
                  </a:lnTo>
                  <a:lnTo>
                    <a:pt x="1747052" y="12446"/>
                  </a:lnTo>
                  <a:lnTo>
                    <a:pt x="1729271" y="9170"/>
                  </a:lnTo>
                  <a:lnTo>
                    <a:pt x="1710630" y="6350"/>
                  </a:lnTo>
                  <a:lnTo>
                    <a:pt x="1691312" y="4125"/>
                  </a:lnTo>
                  <a:lnTo>
                    <a:pt x="1671982" y="2632"/>
                  </a:lnTo>
                  <a:lnTo>
                    <a:pt x="1653703" y="2080"/>
                  </a:lnTo>
                  <a:lnTo>
                    <a:pt x="1636961" y="2488"/>
                  </a:lnTo>
                  <a:lnTo>
                    <a:pt x="1621249" y="3727"/>
                  </a:lnTo>
                  <a:lnTo>
                    <a:pt x="1605397" y="5622"/>
                  </a:lnTo>
                  <a:lnTo>
                    <a:pt x="1588738" y="8006"/>
                  </a:lnTo>
                  <a:lnTo>
                    <a:pt x="1571596" y="10739"/>
                  </a:lnTo>
                  <a:lnTo>
                    <a:pt x="1554987" y="13719"/>
                  </a:lnTo>
                  <a:lnTo>
                    <a:pt x="1539463" y="16865"/>
                  </a:lnTo>
                  <a:lnTo>
                    <a:pt x="1524614" y="19960"/>
                  </a:lnTo>
                  <a:lnTo>
                    <a:pt x="1509364" y="22658"/>
                  </a:lnTo>
                  <a:lnTo>
                    <a:pt x="1493118" y="24809"/>
                  </a:lnTo>
                  <a:lnTo>
                    <a:pt x="1476258" y="26593"/>
                  </a:lnTo>
                  <a:lnTo>
                    <a:pt x="1459839" y="28405"/>
                  </a:lnTo>
                  <a:lnTo>
                    <a:pt x="1444444" y="30475"/>
                  </a:lnTo>
                  <a:lnTo>
                    <a:pt x="1429682" y="32697"/>
                  </a:lnTo>
                  <a:lnTo>
                    <a:pt x="1414490" y="34735"/>
                  </a:lnTo>
                  <a:lnTo>
                    <a:pt x="1398283" y="36399"/>
                  </a:lnTo>
                  <a:lnTo>
                    <a:pt x="1381449" y="37499"/>
                  </a:lnTo>
                  <a:lnTo>
                    <a:pt x="1365048" y="37779"/>
                  </a:lnTo>
                  <a:lnTo>
                    <a:pt x="1349669" y="37190"/>
                  </a:lnTo>
                  <a:lnTo>
                    <a:pt x="1335088" y="35997"/>
                  </a:lnTo>
                  <a:lnTo>
                    <a:pt x="1320549" y="34665"/>
                  </a:lnTo>
                  <a:lnTo>
                    <a:pt x="1305594" y="33473"/>
                  </a:lnTo>
                  <a:lnTo>
                    <a:pt x="1290415" y="32354"/>
                  </a:lnTo>
                  <a:lnTo>
                    <a:pt x="1275664" y="30996"/>
                  </a:lnTo>
                  <a:lnTo>
                    <a:pt x="1261684" y="29235"/>
                  </a:lnTo>
                  <a:lnTo>
                    <a:pt x="1248023" y="27222"/>
                  </a:lnTo>
                  <a:lnTo>
                    <a:pt x="1233645" y="25324"/>
                  </a:lnTo>
                  <a:lnTo>
                    <a:pt x="1218020" y="23746"/>
                  </a:lnTo>
                  <a:lnTo>
                    <a:pt x="1201593" y="22364"/>
                  </a:lnTo>
                  <a:lnTo>
                    <a:pt x="1185473" y="20829"/>
                  </a:lnTo>
                  <a:lnTo>
                    <a:pt x="1170282" y="18953"/>
                  </a:lnTo>
                  <a:lnTo>
                    <a:pt x="1155658" y="17033"/>
                  </a:lnTo>
                  <a:lnTo>
                    <a:pt x="1140559" y="15730"/>
                  </a:lnTo>
                  <a:lnTo>
                    <a:pt x="1124406" y="15373"/>
                  </a:lnTo>
                  <a:lnTo>
                    <a:pt x="1107268" y="15965"/>
                  </a:lnTo>
                  <a:lnTo>
                    <a:pt x="1089599" y="17359"/>
                  </a:lnTo>
                  <a:lnTo>
                    <a:pt x="1071746" y="19378"/>
                  </a:lnTo>
                  <a:lnTo>
                    <a:pt x="1054045" y="22021"/>
                  </a:lnTo>
                  <a:lnTo>
                    <a:pt x="1036866" y="25466"/>
                  </a:lnTo>
                  <a:lnTo>
                    <a:pt x="1020360" y="29738"/>
                  </a:lnTo>
                  <a:lnTo>
                    <a:pt x="1004652" y="34572"/>
                  </a:lnTo>
                  <a:lnTo>
                    <a:pt x="989936" y="39508"/>
                  </a:lnTo>
                  <a:lnTo>
                    <a:pt x="976213" y="44275"/>
                  </a:lnTo>
                  <a:lnTo>
                    <a:pt x="963182" y="48951"/>
                  </a:lnTo>
                  <a:lnTo>
                    <a:pt x="950350" y="53850"/>
                  </a:lnTo>
                  <a:lnTo>
                    <a:pt x="937405" y="59137"/>
                  </a:lnTo>
                  <a:lnTo>
                    <a:pt x="923910" y="64501"/>
                  </a:lnTo>
                  <a:lnTo>
                    <a:pt x="909247" y="69270"/>
                  </a:lnTo>
                  <a:lnTo>
                    <a:pt x="893193" y="73107"/>
                  </a:lnTo>
                  <a:lnTo>
                    <a:pt x="876020" y="76004"/>
                  </a:lnTo>
                  <a:lnTo>
                    <a:pt x="858276" y="78107"/>
                  </a:lnTo>
                  <a:lnTo>
                    <a:pt x="840342" y="79589"/>
                  </a:lnTo>
                  <a:lnTo>
                    <a:pt x="822404" y="80449"/>
                  </a:lnTo>
                  <a:lnTo>
                    <a:pt x="804529" y="80510"/>
                  </a:lnTo>
                  <a:lnTo>
                    <a:pt x="786725" y="79745"/>
                  </a:lnTo>
                  <a:lnTo>
                    <a:pt x="768820" y="78419"/>
                  </a:lnTo>
                  <a:lnTo>
                    <a:pt x="750493" y="76991"/>
                  </a:lnTo>
                  <a:lnTo>
                    <a:pt x="731606" y="75737"/>
                  </a:lnTo>
                  <a:lnTo>
                    <a:pt x="712342" y="74743"/>
                  </a:lnTo>
                  <a:lnTo>
                    <a:pt x="693104" y="74002"/>
                  </a:lnTo>
                  <a:lnTo>
                    <a:pt x="674124" y="73473"/>
                  </a:lnTo>
                  <a:lnTo>
                    <a:pt x="655464" y="73271"/>
                  </a:lnTo>
                  <a:lnTo>
                    <a:pt x="637096" y="73659"/>
                  </a:lnTo>
                  <a:lnTo>
                    <a:pt x="618961" y="74739"/>
                  </a:lnTo>
                  <a:lnTo>
                    <a:pt x="601003" y="76617"/>
                  </a:lnTo>
                  <a:lnTo>
                    <a:pt x="583172" y="79480"/>
                  </a:lnTo>
                  <a:lnTo>
                    <a:pt x="565435" y="83334"/>
                  </a:lnTo>
                  <a:lnTo>
                    <a:pt x="547929" y="88041"/>
                  </a:lnTo>
                  <a:lnTo>
                    <a:pt x="530941" y="93417"/>
                  </a:lnTo>
                  <a:lnTo>
                    <a:pt x="514582" y="99286"/>
                  </a:lnTo>
                  <a:lnTo>
                    <a:pt x="498647" y="105344"/>
                  </a:lnTo>
                  <a:lnTo>
                    <a:pt x="482721" y="111177"/>
                  </a:lnTo>
                  <a:lnTo>
                    <a:pt x="466559" y="116568"/>
                  </a:lnTo>
                  <a:lnTo>
                    <a:pt x="450092" y="121170"/>
                  </a:lnTo>
                  <a:lnTo>
                    <a:pt x="433344" y="124431"/>
                  </a:lnTo>
                  <a:lnTo>
                    <a:pt x="416365" y="126176"/>
                  </a:lnTo>
                  <a:lnTo>
                    <a:pt x="399046" y="126551"/>
                  </a:lnTo>
                  <a:lnTo>
                    <a:pt x="381127" y="125823"/>
                  </a:lnTo>
                  <a:lnTo>
                    <a:pt x="362516" y="124267"/>
                  </a:lnTo>
                  <a:lnTo>
                    <a:pt x="343272" y="122277"/>
                  </a:lnTo>
                  <a:lnTo>
                    <a:pt x="323515" y="120336"/>
                  </a:lnTo>
                  <a:lnTo>
                    <a:pt x="303370" y="118710"/>
                  </a:lnTo>
                  <a:lnTo>
                    <a:pt x="282943" y="117621"/>
                  </a:lnTo>
                  <a:lnTo>
                    <a:pt x="262318" y="117341"/>
                  </a:lnTo>
                  <a:lnTo>
                    <a:pt x="241563" y="117927"/>
                  </a:lnTo>
                  <a:lnTo>
                    <a:pt x="221049" y="119116"/>
                  </a:lnTo>
                  <a:lnTo>
                    <a:pt x="201422" y="120445"/>
                  </a:lnTo>
                  <a:lnTo>
                    <a:pt x="182966" y="121634"/>
                  </a:lnTo>
                  <a:lnTo>
                    <a:pt x="165793" y="122752"/>
                  </a:lnTo>
                  <a:lnTo>
                    <a:pt x="150017" y="124108"/>
                  </a:lnTo>
                  <a:lnTo>
                    <a:pt x="135552" y="125873"/>
                  </a:lnTo>
                  <a:lnTo>
                    <a:pt x="122176" y="128058"/>
                  </a:lnTo>
                  <a:lnTo>
                    <a:pt x="109636" y="130604"/>
                  </a:lnTo>
                  <a:lnTo>
                    <a:pt x="97711" y="133431"/>
                  </a:lnTo>
                  <a:lnTo>
                    <a:pt x="86224" y="136465"/>
                  </a:lnTo>
                  <a:lnTo>
                    <a:pt x="75044" y="139648"/>
                  </a:lnTo>
                  <a:lnTo>
                    <a:pt x="64078" y="142935"/>
                  </a:lnTo>
                  <a:lnTo>
                    <a:pt x="53330" y="146335"/>
                  </a:lnTo>
                  <a:lnTo>
                    <a:pt x="41619" y="150343"/>
                  </a:lnTo>
                  <a:lnTo>
                    <a:pt x="25680" y="156429"/>
                  </a:lnTo>
                  <a:lnTo>
                    <a:pt x="0" y="1670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500913" y="1168663"/>
            <a:ext cx="4455" cy="189514"/>
          </a:xfrm>
          <a:custGeom>
            <a:avLst/>
            <a:gdLst/>
            <a:ahLst/>
            <a:cxnLst/>
            <a:rect l="0" t="0" r="0" b="0"/>
            <a:pathLst>
              <a:path w="4455" h="189514">
                <a:moveTo>
                  <a:pt x="4454" y="0"/>
                </a:moveTo>
                <a:lnTo>
                  <a:pt x="4454" y="11735"/>
                </a:lnTo>
                <a:lnTo>
                  <a:pt x="4454" y="22864"/>
                </a:lnTo>
                <a:lnTo>
                  <a:pt x="4454" y="34467"/>
                </a:lnTo>
                <a:lnTo>
                  <a:pt x="4454" y="46801"/>
                </a:lnTo>
                <a:lnTo>
                  <a:pt x="4454" y="60109"/>
                </a:lnTo>
                <a:lnTo>
                  <a:pt x="4450" y="74409"/>
                </a:lnTo>
                <a:lnTo>
                  <a:pt x="4277" y="89241"/>
                </a:lnTo>
                <a:lnTo>
                  <a:pt x="3629" y="103806"/>
                </a:lnTo>
                <a:lnTo>
                  <a:pt x="2385" y="117666"/>
                </a:lnTo>
                <a:lnTo>
                  <a:pt x="925" y="130680"/>
                </a:lnTo>
                <a:lnTo>
                  <a:pt x="0" y="144312"/>
                </a:lnTo>
                <a:lnTo>
                  <a:pt x="644" y="161989"/>
                </a:lnTo>
                <a:lnTo>
                  <a:pt x="4454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370887" y="968621"/>
            <a:ext cx="3026805" cy="427227"/>
            <a:chOff x="370887" y="968621"/>
            <a:chExt cx="3026805" cy="427227"/>
          </a:xfrm>
        </p:grpSpPr>
        <p:sp>
          <p:nvSpPr>
            <p:cNvPr id="39" name="Freeform 38"/>
            <p:cNvSpPr/>
            <p:nvPr/>
          </p:nvSpPr>
          <p:spPr>
            <a:xfrm>
              <a:off x="370887" y="1031792"/>
              <a:ext cx="300352" cy="364056"/>
            </a:xfrm>
            <a:custGeom>
              <a:avLst/>
              <a:gdLst/>
              <a:ahLst/>
              <a:cxnLst/>
              <a:rect l="0" t="0" r="0" b="0"/>
              <a:pathLst>
                <a:path w="300352" h="364056">
                  <a:moveTo>
                    <a:pt x="155537" y="0"/>
                  </a:moveTo>
                  <a:lnTo>
                    <a:pt x="143869" y="2934"/>
                  </a:lnTo>
                  <a:lnTo>
                    <a:pt x="133381" y="5716"/>
                  </a:lnTo>
                  <a:lnTo>
                    <a:pt x="123083" y="8625"/>
                  </a:lnTo>
                  <a:lnTo>
                    <a:pt x="112955" y="12011"/>
                  </a:lnTo>
                  <a:lnTo>
                    <a:pt x="103260" y="16473"/>
                  </a:lnTo>
                  <a:lnTo>
                    <a:pt x="94119" y="22239"/>
                  </a:lnTo>
                  <a:lnTo>
                    <a:pt x="85343" y="29055"/>
                  </a:lnTo>
                  <a:lnTo>
                    <a:pt x="76533" y="36391"/>
                  </a:lnTo>
                  <a:lnTo>
                    <a:pt x="67465" y="43887"/>
                  </a:lnTo>
                  <a:lnTo>
                    <a:pt x="58409" y="51699"/>
                  </a:lnTo>
                  <a:lnTo>
                    <a:pt x="50007" y="60381"/>
                  </a:lnTo>
                  <a:lnTo>
                    <a:pt x="42574" y="70184"/>
                  </a:lnTo>
                  <a:lnTo>
                    <a:pt x="35939" y="81056"/>
                  </a:lnTo>
                  <a:lnTo>
                    <a:pt x="29642" y="92811"/>
                  </a:lnTo>
                  <a:lnTo>
                    <a:pt x="23377" y="105246"/>
                  </a:lnTo>
                  <a:lnTo>
                    <a:pt x="17338" y="118342"/>
                  </a:lnTo>
                  <a:lnTo>
                    <a:pt x="12109" y="132265"/>
                  </a:lnTo>
                  <a:lnTo>
                    <a:pt x="7959" y="147033"/>
                  </a:lnTo>
                  <a:lnTo>
                    <a:pt x="4850" y="162372"/>
                  </a:lnTo>
                  <a:lnTo>
                    <a:pt x="2606" y="177822"/>
                  </a:lnTo>
                  <a:lnTo>
                    <a:pt x="1028" y="193099"/>
                  </a:lnTo>
                  <a:lnTo>
                    <a:pt x="104" y="207950"/>
                  </a:lnTo>
                  <a:lnTo>
                    <a:pt x="0" y="222076"/>
                  </a:lnTo>
                  <a:lnTo>
                    <a:pt x="747" y="235392"/>
                  </a:lnTo>
                  <a:lnTo>
                    <a:pt x="2399" y="247977"/>
                  </a:lnTo>
                  <a:lnTo>
                    <a:pt x="5110" y="259977"/>
                  </a:lnTo>
                  <a:lnTo>
                    <a:pt x="8863" y="271531"/>
                  </a:lnTo>
                  <a:lnTo>
                    <a:pt x="13502" y="282598"/>
                  </a:lnTo>
                  <a:lnTo>
                    <a:pt x="18832" y="292965"/>
                  </a:lnTo>
                  <a:lnTo>
                    <a:pt x="24675" y="302570"/>
                  </a:lnTo>
                  <a:lnTo>
                    <a:pt x="30885" y="311496"/>
                  </a:lnTo>
                  <a:lnTo>
                    <a:pt x="37353" y="319878"/>
                  </a:lnTo>
                  <a:lnTo>
                    <a:pt x="44003" y="327847"/>
                  </a:lnTo>
                  <a:lnTo>
                    <a:pt x="50943" y="335352"/>
                  </a:lnTo>
                  <a:lnTo>
                    <a:pt x="58440" y="342173"/>
                  </a:lnTo>
                  <a:lnTo>
                    <a:pt x="66603" y="348240"/>
                  </a:lnTo>
                  <a:lnTo>
                    <a:pt x="75545" y="353467"/>
                  </a:lnTo>
                  <a:lnTo>
                    <a:pt x="85457" y="357680"/>
                  </a:lnTo>
                  <a:lnTo>
                    <a:pt x="96347" y="360878"/>
                  </a:lnTo>
                  <a:lnTo>
                    <a:pt x="107914" y="363043"/>
                  </a:lnTo>
                  <a:lnTo>
                    <a:pt x="119671" y="364055"/>
                  </a:lnTo>
                  <a:lnTo>
                    <a:pt x="131317" y="363958"/>
                  </a:lnTo>
                  <a:lnTo>
                    <a:pt x="142745" y="362929"/>
                  </a:lnTo>
                  <a:lnTo>
                    <a:pt x="153951" y="361175"/>
                  </a:lnTo>
                  <a:lnTo>
                    <a:pt x="164966" y="358883"/>
                  </a:lnTo>
                  <a:lnTo>
                    <a:pt x="175668" y="356040"/>
                  </a:lnTo>
                  <a:lnTo>
                    <a:pt x="185789" y="352454"/>
                  </a:lnTo>
                  <a:lnTo>
                    <a:pt x="195229" y="348079"/>
                  </a:lnTo>
                  <a:lnTo>
                    <a:pt x="204044" y="343005"/>
                  </a:lnTo>
                  <a:lnTo>
                    <a:pt x="212352" y="337375"/>
                  </a:lnTo>
                  <a:lnTo>
                    <a:pt x="220276" y="331322"/>
                  </a:lnTo>
                  <a:lnTo>
                    <a:pt x="227920" y="324801"/>
                  </a:lnTo>
                  <a:lnTo>
                    <a:pt x="235368" y="317591"/>
                  </a:lnTo>
                  <a:lnTo>
                    <a:pt x="242673" y="309625"/>
                  </a:lnTo>
                  <a:lnTo>
                    <a:pt x="249716" y="300817"/>
                  </a:lnTo>
                  <a:lnTo>
                    <a:pt x="256219" y="290995"/>
                  </a:lnTo>
                  <a:lnTo>
                    <a:pt x="262078" y="280166"/>
                  </a:lnTo>
                  <a:lnTo>
                    <a:pt x="267504" y="268639"/>
                  </a:lnTo>
                  <a:lnTo>
                    <a:pt x="272914" y="256910"/>
                  </a:lnTo>
                  <a:lnTo>
                    <a:pt x="278548" y="245278"/>
                  </a:lnTo>
                  <a:lnTo>
                    <a:pt x="284146" y="233689"/>
                  </a:lnTo>
                  <a:lnTo>
                    <a:pt x="289073" y="221843"/>
                  </a:lnTo>
                  <a:lnTo>
                    <a:pt x="293015" y="209576"/>
                  </a:lnTo>
                  <a:lnTo>
                    <a:pt x="295983" y="196879"/>
                  </a:lnTo>
                  <a:lnTo>
                    <a:pt x="298133" y="183816"/>
                  </a:lnTo>
                  <a:lnTo>
                    <a:pt x="299642" y="170468"/>
                  </a:lnTo>
                  <a:lnTo>
                    <a:pt x="300351" y="156910"/>
                  </a:lnTo>
                  <a:lnTo>
                    <a:pt x="299778" y="143202"/>
                  </a:lnTo>
                  <a:lnTo>
                    <a:pt x="297764" y="129393"/>
                  </a:lnTo>
                  <a:lnTo>
                    <a:pt x="294446" y="115680"/>
                  </a:lnTo>
                  <a:lnTo>
                    <a:pt x="290078" y="102393"/>
                  </a:lnTo>
                  <a:lnTo>
                    <a:pt x="284912" y="89682"/>
                  </a:lnTo>
                  <a:lnTo>
                    <a:pt x="279004" y="77688"/>
                  </a:lnTo>
                  <a:lnTo>
                    <a:pt x="272215" y="66626"/>
                  </a:lnTo>
                  <a:lnTo>
                    <a:pt x="264538" y="56518"/>
                  </a:lnTo>
                  <a:lnTo>
                    <a:pt x="256097" y="47238"/>
                  </a:lnTo>
                  <a:lnTo>
                    <a:pt x="247052" y="38610"/>
                  </a:lnTo>
                  <a:lnTo>
                    <a:pt x="237559" y="30482"/>
                  </a:lnTo>
                  <a:lnTo>
                    <a:pt x="227744" y="23208"/>
                  </a:lnTo>
                  <a:lnTo>
                    <a:pt x="217702" y="17606"/>
                  </a:lnTo>
                  <a:lnTo>
                    <a:pt x="207508" y="13989"/>
                  </a:lnTo>
                  <a:lnTo>
                    <a:pt x="197281" y="12235"/>
                  </a:lnTo>
                  <a:lnTo>
                    <a:pt x="185978" y="11978"/>
                  </a:lnTo>
                  <a:lnTo>
                    <a:pt x="170370" y="14317"/>
                  </a:lnTo>
                  <a:lnTo>
                    <a:pt x="14500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0161" y="1084435"/>
              <a:ext cx="209518" cy="298925"/>
            </a:xfrm>
            <a:custGeom>
              <a:avLst/>
              <a:gdLst/>
              <a:ahLst/>
              <a:cxnLst/>
              <a:rect l="0" t="0" r="0" b="0"/>
              <a:pathLst>
                <a:path w="209518" h="298925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0"/>
                  </a:lnTo>
                  <a:lnTo>
                    <a:pt x="1684" y="38831"/>
                  </a:lnTo>
                  <a:lnTo>
                    <a:pt x="835" y="50643"/>
                  </a:lnTo>
                  <a:lnTo>
                    <a:pt x="242" y="63096"/>
                  </a:lnTo>
                  <a:lnTo>
                    <a:pt x="0" y="75861"/>
                  </a:lnTo>
                  <a:lnTo>
                    <a:pt x="365" y="88494"/>
                  </a:lnTo>
                  <a:lnTo>
                    <a:pt x="1420" y="100767"/>
                  </a:lnTo>
                  <a:lnTo>
                    <a:pt x="2942" y="112802"/>
                  </a:lnTo>
                  <a:lnTo>
                    <a:pt x="4502" y="124956"/>
                  </a:lnTo>
                  <a:lnTo>
                    <a:pt x="5845" y="137437"/>
                  </a:lnTo>
                  <a:lnTo>
                    <a:pt x="6898" y="150449"/>
                  </a:lnTo>
                  <a:lnTo>
                    <a:pt x="7680" y="164256"/>
                  </a:lnTo>
                  <a:lnTo>
                    <a:pt x="8240" y="178917"/>
                  </a:lnTo>
                  <a:lnTo>
                    <a:pt x="8633" y="194170"/>
                  </a:lnTo>
                  <a:lnTo>
                    <a:pt x="8905" y="209556"/>
                  </a:lnTo>
                  <a:lnTo>
                    <a:pt x="9095" y="224787"/>
                  </a:lnTo>
                  <a:lnTo>
                    <a:pt x="9394" y="239605"/>
                  </a:lnTo>
                  <a:lnTo>
                    <a:pt x="10128" y="253709"/>
                  </a:lnTo>
                  <a:lnTo>
                    <a:pt x="11447" y="266991"/>
                  </a:lnTo>
                  <a:lnTo>
                    <a:pt x="13657" y="278874"/>
                  </a:lnTo>
                  <a:lnTo>
                    <a:pt x="17276" y="288273"/>
                  </a:lnTo>
                  <a:lnTo>
                    <a:pt x="22451" y="294805"/>
                  </a:lnTo>
                  <a:lnTo>
                    <a:pt x="28860" y="298394"/>
                  </a:lnTo>
                  <a:lnTo>
                    <a:pt x="35916" y="298924"/>
                  </a:lnTo>
                  <a:lnTo>
                    <a:pt x="43219" y="296660"/>
                  </a:lnTo>
                  <a:lnTo>
                    <a:pt x="50730" y="292432"/>
                  </a:lnTo>
                  <a:lnTo>
                    <a:pt x="58677" y="287396"/>
                  </a:lnTo>
                  <a:lnTo>
                    <a:pt x="67169" y="282283"/>
                  </a:lnTo>
                  <a:lnTo>
                    <a:pt x="76177" y="277400"/>
                  </a:lnTo>
                  <a:lnTo>
                    <a:pt x="85609" y="272821"/>
                  </a:lnTo>
                  <a:lnTo>
                    <a:pt x="95375" y="268523"/>
                  </a:lnTo>
                  <a:lnTo>
                    <a:pt x="105715" y="264450"/>
                  </a:lnTo>
                  <a:lnTo>
                    <a:pt x="117174" y="260546"/>
                  </a:lnTo>
                  <a:lnTo>
                    <a:pt x="129946" y="256769"/>
                  </a:lnTo>
                  <a:lnTo>
                    <a:pt x="143550" y="253234"/>
                  </a:lnTo>
                  <a:lnTo>
                    <a:pt x="158549" y="249862"/>
                  </a:lnTo>
                  <a:lnTo>
                    <a:pt x="178499" y="246357"/>
                  </a:lnTo>
                  <a:lnTo>
                    <a:pt x="209517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21264" y="1252891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5800" y="8868"/>
                  </a:lnTo>
                  <a:lnTo>
                    <a:pt x="10724" y="17855"/>
                  </a:lnTo>
                  <a:lnTo>
                    <a:pt x="15223" y="27850"/>
                  </a:lnTo>
                  <a:lnTo>
                    <a:pt x="19271" y="38831"/>
                  </a:lnTo>
                  <a:lnTo>
                    <a:pt x="22636" y="50642"/>
                  </a:lnTo>
                  <a:lnTo>
                    <a:pt x="25249" y="63082"/>
                  </a:lnTo>
                  <a:lnTo>
                    <a:pt x="27381" y="75376"/>
                  </a:lnTo>
                  <a:lnTo>
                    <a:pt x="29874" y="87397"/>
                  </a:lnTo>
                  <a:lnTo>
                    <a:pt x="34062" y="100199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52849" y="112654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31424" y="1179191"/>
              <a:ext cx="107756" cy="168457"/>
            </a:xfrm>
            <a:custGeom>
              <a:avLst/>
              <a:gdLst/>
              <a:ahLst/>
              <a:cxnLst/>
              <a:rect l="0" t="0" r="0" b="0"/>
              <a:pathLst>
                <a:path w="107756" h="168457">
                  <a:moveTo>
                    <a:pt x="58296" y="0"/>
                  </a:moveTo>
                  <a:lnTo>
                    <a:pt x="49561" y="3001"/>
                  </a:lnTo>
                  <a:lnTo>
                    <a:pt x="41855" y="6424"/>
                  </a:lnTo>
                  <a:lnTo>
                    <a:pt x="34453" y="10620"/>
                  </a:lnTo>
                  <a:lnTo>
                    <a:pt x="27192" y="15520"/>
                  </a:lnTo>
                  <a:lnTo>
                    <a:pt x="20013" y="21001"/>
                  </a:lnTo>
                  <a:lnTo>
                    <a:pt x="12906" y="26931"/>
                  </a:lnTo>
                  <a:lnTo>
                    <a:pt x="6507" y="33193"/>
                  </a:lnTo>
                  <a:lnTo>
                    <a:pt x="2033" y="39692"/>
                  </a:lnTo>
                  <a:lnTo>
                    <a:pt x="0" y="46351"/>
                  </a:lnTo>
                  <a:lnTo>
                    <a:pt x="435" y="52957"/>
                  </a:lnTo>
                  <a:lnTo>
                    <a:pt x="3236" y="59166"/>
                  </a:lnTo>
                  <a:lnTo>
                    <a:pt x="8089" y="64818"/>
                  </a:lnTo>
                  <a:lnTo>
                    <a:pt x="14735" y="69766"/>
                  </a:lnTo>
                  <a:lnTo>
                    <a:pt x="23075" y="73791"/>
                  </a:lnTo>
                  <a:lnTo>
                    <a:pt x="32894" y="76872"/>
                  </a:lnTo>
                  <a:lnTo>
                    <a:pt x="43737" y="79298"/>
                  </a:lnTo>
                  <a:lnTo>
                    <a:pt x="55006" y="81550"/>
                  </a:lnTo>
                  <a:lnTo>
                    <a:pt x="66315" y="83931"/>
                  </a:lnTo>
                  <a:lnTo>
                    <a:pt x="77177" y="86873"/>
                  </a:lnTo>
                  <a:lnTo>
                    <a:pt x="86940" y="90993"/>
                  </a:lnTo>
                  <a:lnTo>
                    <a:pt x="95341" y="96507"/>
                  </a:lnTo>
                  <a:lnTo>
                    <a:pt x="101980" y="103145"/>
                  </a:lnTo>
                  <a:lnTo>
                    <a:pt x="106167" y="110356"/>
                  </a:lnTo>
                  <a:lnTo>
                    <a:pt x="107755" y="117758"/>
                  </a:lnTo>
                  <a:lnTo>
                    <a:pt x="106890" y="125165"/>
                  </a:lnTo>
                  <a:lnTo>
                    <a:pt x="103735" y="132510"/>
                  </a:lnTo>
                  <a:lnTo>
                    <a:pt x="98616" y="139771"/>
                  </a:lnTo>
                  <a:lnTo>
                    <a:pt x="91831" y="146653"/>
                  </a:lnTo>
                  <a:lnTo>
                    <a:pt x="82574" y="153254"/>
                  </a:lnTo>
                  <a:lnTo>
                    <a:pt x="66687" y="160153"/>
                  </a:lnTo>
                  <a:lnTo>
                    <a:pt x="3723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39832" y="1042321"/>
              <a:ext cx="18345" cy="273742"/>
            </a:xfrm>
            <a:custGeom>
              <a:avLst/>
              <a:gdLst/>
              <a:ahLst/>
              <a:cxnLst/>
              <a:rect l="0" t="0" r="0" b="0"/>
              <a:pathLst>
                <a:path w="18345" h="273742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6"/>
                  </a:lnTo>
                  <a:lnTo>
                    <a:pt x="1890" y="72312"/>
                  </a:lnTo>
                  <a:lnTo>
                    <a:pt x="3254" y="83944"/>
                  </a:lnTo>
                  <a:lnTo>
                    <a:pt x="4463" y="96068"/>
                  </a:lnTo>
                  <a:lnTo>
                    <a:pt x="5425" y="108836"/>
                  </a:lnTo>
                  <a:lnTo>
                    <a:pt x="6145" y="122478"/>
                  </a:lnTo>
                  <a:lnTo>
                    <a:pt x="6668" y="137028"/>
                  </a:lnTo>
                  <a:lnTo>
                    <a:pt x="7206" y="152207"/>
                  </a:lnTo>
                  <a:lnTo>
                    <a:pt x="8108" y="167543"/>
                  </a:lnTo>
                  <a:lnTo>
                    <a:pt x="9530" y="182740"/>
                  </a:lnTo>
                  <a:lnTo>
                    <a:pt x="11309" y="197674"/>
                  </a:lnTo>
                  <a:lnTo>
                    <a:pt x="13228" y="214080"/>
                  </a:lnTo>
                  <a:lnTo>
                    <a:pt x="15459" y="236747"/>
                  </a:lnTo>
                  <a:lnTo>
                    <a:pt x="1834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52891" y="115813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654" y="0"/>
                  </a:lnTo>
                  <a:lnTo>
                    <a:pt x="144885" y="0"/>
                  </a:lnTo>
                  <a:lnTo>
                    <a:pt x="131999" y="5"/>
                  </a:lnTo>
                  <a:lnTo>
                    <a:pt x="118324" y="178"/>
                  </a:lnTo>
                  <a:lnTo>
                    <a:pt x="104644" y="826"/>
                  </a:lnTo>
                  <a:lnTo>
                    <a:pt x="91423" y="2079"/>
                  </a:lnTo>
                  <a:lnTo>
                    <a:pt x="78626" y="3905"/>
                  </a:lnTo>
                  <a:lnTo>
                    <a:pt x="65898" y="6201"/>
                  </a:lnTo>
                  <a:lnTo>
                    <a:pt x="53025" y="8853"/>
                  </a:lnTo>
                  <a:lnTo>
                    <a:pt x="40538" y="11609"/>
                  </a:lnTo>
                  <a:lnTo>
                    <a:pt x="28414" y="14364"/>
                  </a:lnTo>
                  <a:lnTo>
                    <a:pt x="15583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37044" y="1201969"/>
              <a:ext cx="179143" cy="103565"/>
            </a:xfrm>
            <a:custGeom>
              <a:avLst/>
              <a:gdLst/>
              <a:ahLst/>
              <a:cxnLst/>
              <a:rect l="0" t="0" r="0" b="0"/>
              <a:pathLst>
                <a:path w="179143" h="103565">
                  <a:moveTo>
                    <a:pt x="73857" y="19336"/>
                  </a:moveTo>
                  <a:lnTo>
                    <a:pt x="70789" y="10803"/>
                  </a:lnTo>
                  <a:lnTo>
                    <a:pt x="66727" y="5017"/>
                  </a:lnTo>
                  <a:lnTo>
                    <a:pt x="61239" y="1509"/>
                  </a:lnTo>
                  <a:lnTo>
                    <a:pt x="54652" y="0"/>
                  </a:lnTo>
                  <a:lnTo>
                    <a:pt x="47502" y="419"/>
                  </a:lnTo>
                  <a:lnTo>
                    <a:pt x="40163" y="2551"/>
                  </a:lnTo>
                  <a:lnTo>
                    <a:pt x="32976" y="6230"/>
                  </a:lnTo>
                  <a:lnTo>
                    <a:pt x="26315" y="11429"/>
                  </a:lnTo>
                  <a:lnTo>
                    <a:pt x="20325" y="17994"/>
                  </a:lnTo>
                  <a:lnTo>
                    <a:pt x="14966" y="25669"/>
                  </a:lnTo>
                  <a:lnTo>
                    <a:pt x="10126" y="34190"/>
                  </a:lnTo>
                  <a:lnTo>
                    <a:pt x="5694" y="43328"/>
                  </a:lnTo>
                  <a:lnTo>
                    <a:pt x="2056" y="52903"/>
                  </a:lnTo>
                  <a:lnTo>
                    <a:pt x="47" y="62783"/>
                  </a:lnTo>
                  <a:lnTo>
                    <a:pt x="0" y="72855"/>
                  </a:lnTo>
                  <a:lnTo>
                    <a:pt x="1936" y="82397"/>
                  </a:lnTo>
                  <a:lnTo>
                    <a:pt x="5827" y="90134"/>
                  </a:lnTo>
                  <a:lnTo>
                    <a:pt x="11442" y="95512"/>
                  </a:lnTo>
                  <a:lnTo>
                    <a:pt x="18278" y="98477"/>
                  </a:lnTo>
                  <a:lnTo>
                    <a:pt x="25689" y="99111"/>
                  </a:lnTo>
                  <a:lnTo>
                    <a:pt x="33257" y="97718"/>
                  </a:lnTo>
                  <a:lnTo>
                    <a:pt x="40792" y="94548"/>
                  </a:lnTo>
                  <a:lnTo>
                    <a:pt x="48230" y="89696"/>
                  </a:lnTo>
                  <a:lnTo>
                    <a:pt x="55561" y="83367"/>
                  </a:lnTo>
                  <a:lnTo>
                    <a:pt x="62637" y="75851"/>
                  </a:lnTo>
                  <a:lnTo>
                    <a:pt x="69170" y="67437"/>
                  </a:lnTo>
                  <a:lnTo>
                    <a:pt x="75064" y="58404"/>
                  </a:lnTo>
                  <a:lnTo>
                    <a:pt x="80917" y="50148"/>
                  </a:lnTo>
                  <a:lnTo>
                    <a:pt x="87607" y="45979"/>
                  </a:lnTo>
                  <a:lnTo>
                    <a:pt x="94716" y="47215"/>
                  </a:lnTo>
                  <a:lnTo>
                    <a:pt x="101475" y="51862"/>
                  </a:lnTo>
                  <a:lnTo>
                    <a:pt x="107959" y="58379"/>
                  </a:lnTo>
                  <a:lnTo>
                    <a:pt x="114392" y="65714"/>
                  </a:lnTo>
                  <a:lnTo>
                    <a:pt x="120900" y="73285"/>
                  </a:lnTo>
                  <a:lnTo>
                    <a:pt x="127794" y="80538"/>
                  </a:lnTo>
                  <a:lnTo>
                    <a:pt x="136600" y="87508"/>
                  </a:lnTo>
                  <a:lnTo>
                    <a:pt x="151446" y="94797"/>
                  </a:lnTo>
                  <a:lnTo>
                    <a:pt x="179142" y="1035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37243" y="1042321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5" y="81186"/>
                  </a:lnTo>
                  <a:lnTo>
                    <a:pt x="177" y="97461"/>
                  </a:lnTo>
                  <a:lnTo>
                    <a:pt x="826" y="114134"/>
                  </a:lnTo>
                  <a:lnTo>
                    <a:pt x="2074" y="131080"/>
                  </a:lnTo>
                  <a:lnTo>
                    <a:pt x="3727" y="148050"/>
                  </a:lnTo>
                  <a:lnTo>
                    <a:pt x="5375" y="164676"/>
                  </a:lnTo>
                  <a:lnTo>
                    <a:pt x="6778" y="180787"/>
                  </a:lnTo>
                  <a:lnTo>
                    <a:pt x="7871" y="196385"/>
                  </a:lnTo>
                  <a:lnTo>
                    <a:pt x="8679" y="211554"/>
                  </a:lnTo>
                  <a:lnTo>
                    <a:pt x="9257" y="226376"/>
                  </a:lnTo>
                  <a:lnTo>
                    <a:pt x="9662" y="240529"/>
                  </a:lnTo>
                  <a:lnTo>
                    <a:pt x="9987" y="254771"/>
                  </a:lnTo>
                  <a:lnTo>
                    <a:pt x="10259" y="271475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21471" y="1042321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2"/>
                  </a:lnTo>
                  <a:lnTo>
                    <a:pt x="3686" y="58457"/>
                  </a:lnTo>
                  <a:lnTo>
                    <a:pt x="5354" y="74930"/>
                  </a:lnTo>
                  <a:lnTo>
                    <a:pt x="6772" y="92494"/>
                  </a:lnTo>
                  <a:lnTo>
                    <a:pt x="8043" y="110664"/>
                  </a:lnTo>
                  <a:lnTo>
                    <a:pt x="9502" y="128620"/>
                  </a:lnTo>
                  <a:lnTo>
                    <a:pt x="11330" y="145914"/>
                  </a:lnTo>
                  <a:lnTo>
                    <a:pt x="13388" y="162455"/>
                  </a:lnTo>
                  <a:lnTo>
                    <a:pt x="15316" y="178329"/>
                  </a:lnTo>
                  <a:lnTo>
                    <a:pt x="16915" y="193670"/>
                  </a:lnTo>
                  <a:lnTo>
                    <a:pt x="18311" y="208447"/>
                  </a:lnTo>
                  <a:lnTo>
                    <a:pt x="19854" y="222466"/>
                  </a:lnTo>
                  <a:lnTo>
                    <a:pt x="21740" y="235666"/>
                  </a:lnTo>
                  <a:lnTo>
                    <a:pt x="23847" y="247692"/>
                  </a:lnTo>
                  <a:lnTo>
                    <a:pt x="26029" y="258993"/>
                  </a:lnTo>
                  <a:lnTo>
                    <a:pt x="28480" y="270563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69355" y="968621"/>
              <a:ext cx="136428" cy="336913"/>
            </a:xfrm>
            <a:custGeom>
              <a:avLst/>
              <a:gdLst/>
              <a:ahLst/>
              <a:cxnLst/>
              <a:rect l="0" t="0" r="0" b="0"/>
              <a:pathLst>
                <a:path w="136428" h="336913">
                  <a:moveTo>
                    <a:pt x="41671" y="336912"/>
                  </a:moveTo>
                  <a:lnTo>
                    <a:pt x="41671" y="325110"/>
                  </a:lnTo>
                  <a:lnTo>
                    <a:pt x="41670" y="313341"/>
                  </a:lnTo>
                  <a:lnTo>
                    <a:pt x="41670" y="300451"/>
                  </a:lnTo>
                  <a:lnTo>
                    <a:pt x="41670" y="286603"/>
                  </a:lnTo>
                  <a:lnTo>
                    <a:pt x="41670" y="272274"/>
                  </a:lnTo>
                  <a:lnTo>
                    <a:pt x="41666" y="257805"/>
                  </a:lnTo>
                  <a:lnTo>
                    <a:pt x="41493" y="243355"/>
                  </a:lnTo>
                  <a:lnTo>
                    <a:pt x="40845" y="228979"/>
                  </a:lnTo>
                  <a:lnTo>
                    <a:pt x="39592" y="214689"/>
                  </a:lnTo>
                  <a:lnTo>
                    <a:pt x="37766" y="200638"/>
                  </a:lnTo>
                  <a:lnTo>
                    <a:pt x="35469" y="187116"/>
                  </a:lnTo>
                  <a:lnTo>
                    <a:pt x="32809" y="174235"/>
                  </a:lnTo>
                  <a:lnTo>
                    <a:pt x="29718" y="161786"/>
                  </a:lnTo>
                  <a:lnTo>
                    <a:pt x="25965" y="149354"/>
                  </a:lnTo>
                  <a:lnTo>
                    <a:pt x="21482" y="136685"/>
                  </a:lnTo>
                  <a:lnTo>
                    <a:pt x="16506" y="123547"/>
                  </a:lnTo>
                  <a:lnTo>
                    <a:pt x="11474" y="109656"/>
                  </a:lnTo>
                  <a:lnTo>
                    <a:pt x="6660" y="94947"/>
                  </a:lnTo>
                  <a:lnTo>
                    <a:pt x="2632" y="80001"/>
                  </a:lnTo>
                  <a:lnTo>
                    <a:pt x="298" y="65887"/>
                  </a:lnTo>
                  <a:lnTo>
                    <a:pt x="0" y="53146"/>
                  </a:lnTo>
                  <a:lnTo>
                    <a:pt x="1752" y="41967"/>
                  </a:lnTo>
                  <a:lnTo>
                    <a:pt x="5512" y="32449"/>
                  </a:lnTo>
                  <a:lnTo>
                    <a:pt x="11045" y="24461"/>
                  </a:lnTo>
                  <a:lnTo>
                    <a:pt x="18163" y="17892"/>
                  </a:lnTo>
                  <a:lnTo>
                    <a:pt x="26828" y="12754"/>
                  </a:lnTo>
                  <a:lnTo>
                    <a:pt x="36873" y="8920"/>
                  </a:lnTo>
                  <a:lnTo>
                    <a:pt x="48040" y="6155"/>
                  </a:lnTo>
                  <a:lnTo>
                    <a:pt x="60058" y="4206"/>
                  </a:lnTo>
                  <a:lnTo>
                    <a:pt x="72683" y="2855"/>
                  </a:lnTo>
                  <a:lnTo>
                    <a:pt x="85320" y="1927"/>
                  </a:lnTo>
                  <a:lnTo>
                    <a:pt x="98364" y="1194"/>
                  </a:lnTo>
                  <a:lnTo>
                    <a:pt x="114074" y="589"/>
                  </a:lnTo>
                  <a:lnTo>
                    <a:pt x="1364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47854" y="1158134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5069" y="0"/>
                  </a:lnTo>
                  <a:lnTo>
                    <a:pt x="113300" y="0"/>
                  </a:lnTo>
                  <a:lnTo>
                    <a:pt x="100410" y="0"/>
                  </a:lnTo>
                  <a:lnTo>
                    <a:pt x="86562" y="0"/>
                  </a:lnTo>
                  <a:lnTo>
                    <a:pt x="72233" y="0"/>
                  </a:lnTo>
                  <a:lnTo>
                    <a:pt x="57782" y="0"/>
                  </a:lnTo>
                  <a:lnTo>
                    <a:pt x="43974" y="0"/>
                  </a:lnTo>
                  <a:lnTo>
                    <a:pt x="30691" y="0"/>
                  </a:lnTo>
                  <a:lnTo>
                    <a:pt x="1677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81364" y="1203421"/>
              <a:ext cx="171818" cy="110685"/>
            </a:xfrm>
            <a:custGeom>
              <a:avLst/>
              <a:gdLst/>
              <a:ahLst/>
              <a:cxnLst/>
              <a:rect l="0" t="0" r="0" b="0"/>
              <a:pathLst>
                <a:path w="171818" h="110685">
                  <a:moveTo>
                    <a:pt x="87589" y="59998"/>
                  </a:moveTo>
                  <a:lnTo>
                    <a:pt x="87455" y="48397"/>
                  </a:lnTo>
                  <a:lnTo>
                    <a:pt x="86175" y="38549"/>
                  </a:lnTo>
                  <a:lnTo>
                    <a:pt x="83577" y="29548"/>
                  </a:lnTo>
                  <a:lnTo>
                    <a:pt x="79685" y="21279"/>
                  </a:lnTo>
                  <a:lnTo>
                    <a:pt x="74403" y="13900"/>
                  </a:lnTo>
                  <a:lnTo>
                    <a:pt x="67822" y="7449"/>
                  </a:lnTo>
                  <a:lnTo>
                    <a:pt x="60322" y="2461"/>
                  </a:lnTo>
                  <a:lnTo>
                    <a:pt x="52459" y="0"/>
                  </a:lnTo>
                  <a:lnTo>
                    <a:pt x="44586" y="424"/>
                  </a:lnTo>
                  <a:lnTo>
                    <a:pt x="36845" y="3474"/>
                  </a:lnTo>
                  <a:lnTo>
                    <a:pt x="29268" y="8643"/>
                  </a:lnTo>
                  <a:lnTo>
                    <a:pt x="21849" y="15418"/>
                  </a:lnTo>
                  <a:lnTo>
                    <a:pt x="14883" y="23522"/>
                  </a:lnTo>
                  <a:lnTo>
                    <a:pt x="8957" y="32922"/>
                  </a:lnTo>
                  <a:lnTo>
                    <a:pt x="4313" y="43489"/>
                  </a:lnTo>
                  <a:lnTo>
                    <a:pt x="1194" y="54682"/>
                  </a:lnTo>
                  <a:lnTo>
                    <a:pt x="0" y="65661"/>
                  </a:lnTo>
                  <a:lnTo>
                    <a:pt x="760" y="75966"/>
                  </a:lnTo>
                  <a:lnTo>
                    <a:pt x="3372" y="85342"/>
                  </a:lnTo>
                  <a:lnTo>
                    <a:pt x="7784" y="93568"/>
                  </a:lnTo>
                  <a:lnTo>
                    <a:pt x="13785" y="100641"/>
                  </a:lnTo>
                  <a:lnTo>
                    <a:pt x="21066" y="106239"/>
                  </a:lnTo>
                  <a:lnTo>
                    <a:pt x="29314" y="109651"/>
                  </a:lnTo>
                  <a:lnTo>
                    <a:pt x="38262" y="110684"/>
                  </a:lnTo>
                  <a:lnTo>
                    <a:pt x="47538" y="109429"/>
                  </a:lnTo>
                  <a:lnTo>
                    <a:pt x="56685" y="106004"/>
                  </a:lnTo>
                  <a:lnTo>
                    <a:pt x="65455" y="100697"/>
                  </a:lnTo>
                  <a:lnTo>
                    <a:pt x="73479" y="93729"/>
                  </a:lnTo>
                  <a:lnTo>
                    <a:pt x="80190" y="85165"/>
                  </a:lnTo>
                  <a:lnTo>
                    <a:pt x="85422" y="75221"/>
                  </a:lnTo>
                  <a:lnTo>
                    <a:pt x="89889" y="65396"/>
                  </a:lnTo>
                  <a:lnTo>
                    <a:pt x="94717" y="59397"/>
                  </a:lnTo>
                  <a:lnTo>
                    <a:pt x="99744" y="59097"/>
                  </a:lnTo>
                  <a:lnTo>
                    <a:pt x="104277" y="62696"/>
                  </a:lnTo>
                  <a:lnTo>
                    <a:pt x="108661" y="68383"/>
                  </a:lnTo>
                  <a:lnTo>
                    <a:pt x="113710" y="74663"/>
                  </a:lnTo>
                  <a:lnTo>
                    <a:pt x="119820" y="80734"/>
                  </a:lnTo>
                  <a:lnTo>
                    <a:pt x="126927" y="86167"/>
                  </a:lnTo>
                  <a:lnTo>
                    <a:pt x="135618" y="91191"/>
                  </a:lnTo>
                  <a:lnTo>
                    <a:pt x="148895" y="96236"/>
                  </a:lnTo>
                  <a:lnTo>
                    <a:pt x="171817" y="1021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48737" y="1195146"/>
              <a:ext cx="162372" cy="122943"/>
            </a:xfrm>
            <a:custGeom>
              <a:avLst/>
              <a:gdLst/>
              <a:ahLst/>
              <a:cxnLst/>
              <a:rect l="0" t="0" r="0" b="0"/>
              <a:pathLst>
                <a:path w="162372" h="122943">
                  <a:moveTo>
                    <a:pt x="99200" y="15631"/>
                  </a:moveTo>
                  <a:lnTo>
                    <a:pt x="93199" y="9897"/>
                  </a:lnTo>
                  <a:lnTo>
                    <a:pt x="86354" y="5613"/>
                  </a:lnTo>
                  <a:lnTo>
                    <a:pt x="77966" y="2416"/>
                  </a:lnTo>
                  <a:lnTo>
                    <a:pt x="68339" y="401"/>
                  </a:lnTo>
                  <a:lnTo>
                    <a:pt x="58025" y="0"/>
                  </a:lnTo>
                  <a:lnTo>
                    <a:pt x="47426" y="1316"/>
                  </a:lnTo>
                  <a:lnTo>
                    <a:pt x="37074" y="4311"/>
                  </a:lnTo>
                  <a:lnTo>
                    <a:pt x="27670" y="8985"/>
                  </a:lnTo>
                  <a:lnTo>
                    <a:pt x="19509" y="15168"/>
                  </a:lnTo>
                  <a:lnTo>
                    <a:pt x="12694" y="22741"/>
                  </a:lnTo>
                  <a:lnTo>
                    <a:pt x="7326" y="31718"/>
                  </a:lnTo>
                  <a:lnTo>
                    <a:pt x="3314" y="41968"/>
                  </a:lnTo>
                  <a:lnTo>
                    <a:pt x="753" y="52933"/>
                  </a:lnTo>
                  <a:lnTo>
                    <a:pt x="0" y="63753"/>
                  </a:lnTo>
                  <a:lnTo>
                    <a:pt x="1088" y="73947"/>
                  </a:lnTo>
                  <a:lnTo>
                    <a:pt x="3935" y="83246"/>
                  </a:lnTo>
                  <a:lnTo>
                    <a:pt x="8512" y="91421"/>
                  </a:lnTo>
                  <a:lnTo>
                    <a:pt x="14627" y="98473"/>
                  </a:lnTo>
                  <a:lnTo>
                    <a:pt x="21987" y="104565"/>
                  </a:lnTo>
                  <a:lnTo>
                    <a:pt x="30288" y="109907"/>
                  </a:lnTo>
                  <a:lnTo>
                    <a:pt x="39276" y="114684"/>
                  </a:lnTo>
                  <a:lnTo>
                    <a:pt x="48749" y="118726"/>
                  </a:lnTo>
                  <a:lnTo>
                    <a:pt x="58561" y="121538"/>
                  </a:lnTo>
                  <a:lnTo>
                    <a:pt x="68605" y="122942"/>
                  </a:lnTo>
                  <a:lnTo>
                    <a:pt x="78806" y="122901"/>
                  </a:lnTo>
                  <a:lnTo>
                    <a:pt x="89116" y="121353"/>
                  </a:lnTo>
                  <a:lnTo>
                    <a:pt x="99493" y="118426"/>
                  </a:lnTo>
                  <a:lnTo>
                    <a:pt x="109844" y="114481"/>
                  </a:lnTo>
                  <a:lnTo>
                    <a:pt x="121245" y="109532"/>
                  </a:lnTo>
                  <a:lnTo>
                    <a:pt x="136933" y="102031"/>
                  </a:lnTo>
                  <a:lnTo>
                    <a:pt x="162371" y="893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64154" y="1000207"/>
              <a:ext cx="20655" cy="326384"/>
            </a:xfrm>
            <a:custGeom>
              <a:avLst/>
              <a:gdLst/>
              <a:ahLst/>
              <a:cxnLst/>
              <a:rect l="0" t="0" r="0" b="0"/>
              <a:pathLst>
                <a:path w="20655" h="326384">
                  <a:moveTo>
                    <a:pt x="10125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9"/>
                  </a:lnTo>
                  <a:lnTo>
                    <a:pt x="2333" y="39186"/>
                  </a:lnTo>
                  <a:lnTo>
                    <a:pt x="1485" y="52294"/>
                  </a:lnTo>
                  <a:lnTo>
                    <a:pt x="887" y="67259"/>
                  </a:lnTo>
                  <a:lnTo>
                    <a:pt x="473" y="83847"/>
                  </a:lnTo>
                  <a:lnTo>
                    <a:pt x="188" y="101722"/>
                  </a:lnTo>
                  <a:lnTo>
                    <a:pt x="0" y="120551"/>
                  </a:lnTo>
                  <a:lnTo>
                    <a:pt x="41" y="139903"/>
                  </a:lnTo>
                  <a:lnTo>
                    <a:pt x="602" y="159265"/>
                  </a:lnTo>
                  <a:lnTo>
                    <a:pt x="1791" y="178360"/>
                  </a:lnTo>
                  <a:lnTo>
                    <a:pt x="3404" y="197112"/>
                  </a:lnTo>
                  <a:lnTo>
                    <a:pt x="5026" y="215550"/>
                  </a:lnTo>
                  <a:lnTo>
                    <a:pt x="6415" y="233721"/>
                  </a:lnTo>
                  <a:lnTo>
                    <a:pt x="7701" y="251316"/>
                  </a:lnTo>
                  <a:lnTo>
                    <a:pt x="9521" y="269601"/>
                  </a:lnTo>
                  <a:lnTo>
                    <a:pt x="13150" y="292419"/>
                  </a:lnTo>
                  <a:lnTo>
                    <a:pt x="2065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47937" y="1094963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209364" y="67"/>
                  </a:lnTo>
                  <a:lnTo>
                    <a:pt x="198235" y="708"/>
                  </a:lnTo>
                  <a:lnTo>
                    <a:pt x="186637" y="1999"/>
                  </a:lnTo>
                  <a:lnTo>
                    <a:pt x="174475" y="3686"/>
                  </a:lnTo>
                  <a:lnTo>
                    <a:pt x="161816" y="5355"/>
                  </a:lnTo>
                  <a:lnTo>
                    <a:pt x="148755" y="6768"/>
                  </a:lnTo>
                  <a:lnTo>
                    <a:pt x="135230" y="7866"/>
                  </a:lnTo>
                  <a:lnTo>
                    <a:pt x="121017" y="8676"/>
                  </a:lnTo>
                  <a:lnTo>
                    <a:pt x="106053" y="9256"/>
                  </a:lnTo>
                  <a:lnTo>
                    <a:pt x="90581" y="9662"/>
                  </a:lnTo>
                  <a:lnTo>
                    <a:pt x="75043" y="9941"/>
                  </a:lnTo>
                  <a:lnTo>
                    <a:pt x="59720" y="10133"/>
                  </a:lnTo>
                  <a:lnTo>
                    <a:pt x="45296" y="10263"/>
                  </a:lnTo>
                  <a:lnTo>
                    <a:pt x="31520" y="10365"/>
                  </a:lnTo>
                  <a:lnTo>
                    <a:pt x="17187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44514" y="1200248"/>
              <a:ext cx="109646" cy="126874"/>
            </a:xfrm>
            <a:custGeom>
              <a:avLst/>
              <a:gdLst/>
              <a:ahLst/>
              <a:cxnLst/>
              <a:rect l="0" t="0" r="0" b="0"/>
              <a:pathLst>
                <a:path w="109646" h="126874">
                  <a:moveTo>
                    <a:pt x="66636" y="0"/>
                  </a:moveTo>
                  <a:lnTo>
                    <a:pt x="57901" y="3001"/>
                  </a:lnTo>
                  <a:lnTo>
                    <a:pt x="50195" y="6423"/>
                  </a:lnTo>
                  <a:lnTo>
                    <a:pt x="42793" y="10624"/>
                  </a:lnTo>
                  <a:lnTo>
                    <a:pt x="35532" y="15697"/>
                  </a:lnTo>
                  <a:lnTo>
                    <a:pt x="28353" y="21827"/>
                  </a:lnTo>
                  <a:lnTo>
                    <a:pt x="21237" y="29015"/>
                  </a:lnTo>
                  <a:lnTo>
                    <a:pt x="14492" y="37275"/>
                  </a:lnTo>
                  <a:lnTo>
                    <a:pt x="8722" y="46718"/>
                  </a:lnTo>
                  <a:lnTo>
                    <a:pt x="4187" y="57287"/>
                  </a:lnTo>
                  <a:lnTo>
                    <a:pt x="1143" y="68637"/>
                  </a:lnTo>
                  <a:lnTo>
                    <a:pt x="0" y="80246"/>
                  </a:lnTo>
                  <a:lnTo>
                    <a:pt x="799" y="91780"/>
                  </a:lnTo>
                  <a:lnTo>
                    <a:pt x="3607" y="102623"/>
                  </a:lnTo>
                  <a:lnTo>
                    <a:pt x="8682" y="111840"/>
                  </a:lnTo>
                  <a:lnTo>
                    <a:pt x="15943" y="119061"/>
                  </a:lnTo>
                  <a:lnTo>
                    <a:pt x="24883" y="124094"/>
                  </a:lnTo>
                  <a:lnTo>
                    <a:pt x="34784" y="126663"/>
                  </a:lnTo>
                  <a:lnTo>
                    <a:pt x="45137" y="126873"/>
                  </a:lnTo>
                  <a:lnTo>
                    <a:pt x="55509" y="125102"/>
                  </a:lnTo>
                  <a:lnTo>
                    <a:pt x="65465" y="121796"/>
                  </a:lnTo>
                  <a:lnTo>
                    <a:pt x="74819" y="117354"/>
                  </a:lnTo>
                  <a:lnTo>
                    <a:pt x="83421" y="111936"/>
                  </a:lnTo>
                  <a:lnTo>
                    <a:pt x="91060" y="105477"/>
                  </a:lnTo>
                  <a:lnTo>
                    <a:pt x="97711" y="98023"/>
                  </a:lnTo>
                  <a:lnTo>
                    <a:pt x="103180" y="89730"/>
                  </a:lnTo>
                  <a:lnTo>
                    <a:pt x="107031" y="80786"/>
                  </a:lnTo>
                  <a:lnTo>
                    <a:pt x="109173" y="71360"/>
                  </a:lnTo>
                  <a:lnTo>
                    <a:pt x="109645" y="61589"/>
                  </a:lnTo>
                  <a:lnTo>
                    <a:pt x="108450" y="51577"/>
                  </a:lnTo>
                  <a:lnTo>
                    <a:pt x="105759" y="41412"/>
                  </a:lnTo>
                  <a:lnTo>
                    <a:pt x="101776" y="31602"/>
                  </a:lnTo>
                  <a:lnTo>
                    <a:pt x="96053" y="22112"/>
                  </a:lnTo>
                  <a:lnTo>
                    <a:pt x="85858" y="1210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84849" y="1158134"/>
              <a:ext cx="105286" cy="134372"/>
            </a:xfrm>
            <a:custGeom>
              <a:avLst/>
              <a:gdLst/>
              <a:ahLst/>
              <a:cxnLst/>
              <a:rect l="0" t="0" r="0" b="0"/>
              <a:pathLst>
                <a:path w="105286" h="134372">
                  <a:moveTo>
                    <a:pt x="0" y="84228"/>
                  </a:moveTo>
                  <a:lnTo>
                    <a:pt x="5801" y="90163"/>
                  </a:lnTo>
                  <a:lnTo>
                    <a:pt x="10725" y="96368"/>
                  </a:lnTo>
                  <a:lnTo>
                    <a:pt x="15232" y="103459"/>
                  </a:lnTo>
                  <a:lnTo>
                    <a:pt x="19626" y="111226"/>
                  </a:lnTo>
                  <a:lnTo>
                    <a:pt x="24288" y="119224"/>
                  </a:lnTo>
                  <a:lnTo>
                    <a:pt x="29355" y="127114"/>
                  </a:lnTo>
                  <a:lnTo>
                    <a:pt x="33163" y="132965"/>
                  </a:lnTo>
                  <a:lnTo>
                    <a:pt x="33884" y="134371"/>
                  </a:lnTo>
                  <a:lnTo>
                    <a:pt x="32583" y="131869"/>
                  </a:lnTo>
                  <a:lnTo>
                    <a:pt x="30225" y="126460"/>
                  </a:lnTo>
                  <a:lnTo>
                    <a:pt x="27323" y="118759"/>
                  </a:lnTo>
                  <a:lnTo>
                    <a:pt x="24150" y="109267"/>
                  </a:lnTo>
                  <a:lnTo>
                    <a:pt x="21166" y="98593"/>
                  </a:lnTo>
                  <a:lnTo>
                    <a:pt x="19053" y="87413"/>
                  </a:lnTo>
                  <a:lnTo>
                    <a:pt x="18117" y="76151"/>
                  </a:lnTo>
                  <a:lnTo>
                    <a:pt x="18638" y="65314"/>
                  </a:lnTo>
                  <a:lnTo>
                    <a:pt x="21039" y="55565"/>
                  </a:lnTo>
                  <a:lnTo>
                    <a:pt x="25356" y="47154"/>
                  </a:lnTo>
                  <a:lnTo>
                    <a:pt x="31169" y="39827"/>
                  </a:lnTo>
                  <a:lnTo>
                    <a:pt x="37818" y="33050"/>
                  </a:lnTo>
                  <a:lnTo>
                    <a:pt x="44843" y="26455"/>
                  </a:lnTo>
                  <a:lnTo>
                    <a:pt x="52278" y="20168"/>
                  </a:lnTo>
                  <a:lnTo>
                    <a:pt x="61600" y="14104"/>
                  </a:lnTo>
                  <a:lnTo>
                    <a:pt x="76974" y="772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56248" y="1168663"/>
              <a:ext cx="141444" cy="200042"/>
            </a:xfrm>
            <a:custGeom>
              <a:avLst/>
              <a:gdLst/>
              <a:ahLst/>
              <a:cxnLst/>
              <a:rect l="0" t="0" r="0" b="0"/>
              <a:pathLst>
                <a:path w="141444" h="200042">
                  <a:moveTo>
                    <a:pt x="112871" y="0"/>
                  </a:moveTo>
                  <a:lnTo>
                    <a:pt x="101202" y="67"/>
                  </a:lnTo>
                  <a:lnTo>
                    <a:pt x="90714" y="707"/>
                  </a:lnTo>
                  <a:lnTo>
                    <a:pt x="80412" y="2008"/>
                  </a:lnTo>
                  <a:lnTo>
                    <a:pt x="70110" y="4041"/>
                  </a:lnTo>
                  <a:lnTo>
                    <a:pt x="59767" y="7005"/>
                  </a:lnTo>
                  <a:lnTo>
                    <a:pt x="49382" y="10925"/>
                  </a:lnTo>
                  <a:lnTo>
                    <a:pt x="39127" y="15674"/>
                  </a:lnTo>
                  <a:lnTo>
                    <a:pt x="29317" y="21078"/>
                  </a:lnTo>
                  <a:lnTo>
                    <a:pt x="20105" y="26974"/>
                  </a:lnTo>
                  <a:lnTo>
                    <a:pt x="11954" y="33389"/>
                  </a:lnTo>
                  <a:lnTo>
                    <a:pt x="5689" y="40526"/>
                  </a:lnTo>
                  <a:lnTo>
                    <a:pt x="1605" y="48421"/>
                  </a:lnTo>
                  <a:lnTo>
                    <a:pt x="0" y="56331"/>
                  </a:lnTo>
                  <a:lnTo>
                    <a:pt x="1418" y="62890"/>
                  </a:lnTo>
                  <a:lnTo>
                    <a:pt x="5856" y="67447"/>
                  </a:lnTo>
                  <a:lnTo>
                    <a:pt x="12885" y="70182"/>
                  </a:lnTo>
                  <a:lnTo>
                    <a:pt x="21946" y="71718"/>
                  </a:lnTo>
                  <a:lnTo>
                    <a:pt x="32510" y="72573"/>
                  </a:lnTo>
                  <a:lnTo>
                    <a:pt x="43987" y="73218"/>
                  </a:lnTo>
                  <a:lnTo>
                    <a:pt x="55748" y="74133"/>
                  </a:lnTo>
                  <a:lnTo>
                    <a:pt x="67429" y="75540"/>
                  </a:lnTo>
                  <a:lnTo>
                    <a:pt x="78896" y="77457"/>
                  </a:lnTo>
                  <a:lnTo>
                    <a:pt x="90137" y="79808"/>
                  </a:lnTo>
                  <a:lnTo>
                    <a:pt x="101174" y="82507"/>
                  </a:lnTo>
                  <a:lnTo>
                    <a:pt x="111723" y="85792"/>
                  </a:lnTo>
                  <a:lnTo>
                    <a:pt x="121209" y="90206"/>
                  </a:lnTo>
                  <a:lnTo>
                    <a:pt x="129392" y="95955"/>
                  </a:lnTo>
                  <a:lnTo>
                    <a:pt x="135870" y="102935"/>
                  </a:lnTo>
                  <a:lnTo>
                    <a:pt x="139941" y="110916"/>
                  </a:lnTo>
                  <a:lnTo>
                    <a:pt x="141443" y="119650"/>
                  </a:lnTo>
                  <a:lnTo>
                    <a:pt x="140349" y="128769"/>
                  </a:lnTo>
                  <a:lnTo>
                    <a:pt x="136507" y="137802"/>
                  </a:lnTo>
                  <a:lnTo>
                    <a:pt x="130110" y="146498"/>
                  </a:lnTo>
                  <a:lnTo>
                    <a:pt x="121596" y="154639"/>
                  </a:lnTo>
                  <a:lnTo>
                    <a:pt x="111457" y="161960"/>
                  </a:lnTo>
                  <a:lnTo>
                    <a:pt x="100139" y="168404"/>
                  </a:lnTo>
                  <a:lnTo>
                    <a:pt x="88403" y="174116"/>
                  </a:lnTo>
                  <a:lnTo>
                    <a:pt x="76071" y="180019"/>
                  </a:lnTo>
                  <a:lnTo>
                    <a:pt x="60949" y="187749"/>
                  </a:lnTo>
                  <a:lnTo>
                    <a:pt x="39171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998990" y="984079"/>
            <a:ext cx="882766" cy="357439"/>
            <a:chOff x="5998990" y="984079"/>
            <a:chExt cx="882766" cy="357439"/>
          </a:xfrm>
        </p:grpSpPr>
        <p:sp>
          <p:nvSpPr>
            <p:cNvPr id="59" name="Freeform 58"/>
            <p:cNvSpPr/>
            <p:nvPr/>
          </p:nvSpPr>
          <p:spPr>
            <a:xfrm>
              <a:off x="6051730" y="1003047"/>
              <a:ext cx="229901" cy="293172"/>
            </a:xfrm>
            <a:custGeom>
              <a:avLst/>
              <a:gdLst/>
              <a:ahLst/>
              <a:cxnLst/>
              <a:rect l="0" t="0" r="0" b="0"/>
              <a:pathLst>
                <a:path w="229901" h="293172">
                  <a:moveTo>
                    <a:pt x="50916" y="29074"/>
                  </a:moveTo>
                  <a:lnTo>
                    <a:pt x="47982" y="37875"/>
                  </a:lnTo>
                  <a:lnTo>
                    <a:pt x="45200" y="46222"/>
                  </a:lnTo>
                  <a:lnTo>
                    <a:pt x="42295" y="54916"/>
                  </a:lnTo>
                  <a:lnTo>
                    <a:pt x="39082" y="63864"/>
                  </a:lnTo>
                  <a:lnTo>
                    <a:pt x="35269" y="72711"/>
                  </a:lnTo>
                  <a:lnTo>
                    <a:pt x="30751" y="81206"/>
                  </a:lnTo>
                  <a:lnTo>
                    <a:pt x="25567" y="87732"/>
                  </a:lnTo>
                  <a:lnTo>
                    <a:pt x="20498" y="89911"/>
                  </a:lnTo>
                  <a:lnTo>
                    <a:pt x="16975" y="87813"/>
                  </a:lnTo>
                  <a:lnTo>
                    <a:pt x="15623" y="82655"/>
                  </a:lnTo>
                  <a:lnTo>
                    <a:pt x="16367" y="75529"/>
                  </a:lnTo>
                  <a:lnTo>
                    <a:pt x="18689" y="67168"/>
                  </a:lnTo>
                  <a:lnTo>
                    <a:pt x="21871" y="58032"/>
                  </a:lnTo>
                  <a:lnTo>
                    <a:pt x="25432" y="48410"/>
                  </a:lnTo>
                  <a:lnTo>
                    <a:pt x="29283" y="38642"/>
                  </a:lnTo>
                  <a:lnTo>
                    <a:pt x="33623" y="29148"/>
                  </a:lnTo>
                  <a:lnTo>
                    <a:pt x="38547" y="20140"/>
                  </a:lnTo>
                  <a:lnTo>
                    <a:pt x="44176" y="12123"/>
                  </a:lnTo>
                  <a:lnTo>
                    <a:pt x="50720" y="5947"/>
                  </a:lnTo>
                  <a:lnTo>
                    <a:pt x="58198" y="1912"/>
                  </a:lnTo>
                  <a:lnTo>
                    <a:pt x="66323" y="0"/>
                  </a:lnTo>
                  <a:lnTo>
                    <a:pt x="74616" y="147"/>
                  </a:lnTo>
                  <a:lnTo>
                    <a:pt x="82783" y="2105"/>
                  </a:lnTo>
                  <a:lnTo>
                    <a:pt x="90723" y="5840"/>
                  </a:lnTo>
                  <a:lnTo>
                    <a:pt x="98434" y="11611"/>
                  </a:lnTo>
                  <a:lnTo>
                    <a:pt x="105949" y="19375"/>
                  </a:lnTo>
                  <a:lnTo>
                    <a:pt x="113148" y="28670"/>
                  </a:lnTo>
                  <a:lnTo>
                    <a:pt x="119764" y="38817"/>
                  </a:lnTo>
                  <a:lnTo>
                    <a:pt x="125697" y="49343"/>
                  </a:lnTo>
                  <a:lnTo>
                    <a:pt x="131005" y="60002"/>
                  </a:lnTo>
                  <a:lnTo>
                    <a:pt x="135804" y="70684"/>
                  </a:lnTo>
                  <a:lnTo>
                    <a:pt x="140219" y="81353"/>
                  </a:lnTo>
                  <a:lnTo>
                    <a:pt x="144354" y="92161"/>
                  </a:lnTo>
                  <a:lnTo>
                    <a:pt x="148293" y="103417"/>
                  </a:lnTo>
                  <a:lnTo>
                    <a:pt x="152084" y="115256"/>
                  </a:lnTo>
                  <a:lnTo>
                    <a:pt x="155444" y="127650"/>
                  </a:lnTo>
                  <a:lnTo>
                    <a:pt x="157790" y="140502"/>
                  </a:lnTo>
                  <a:lnTo>
                    <a:pt x="158881" y="153701"/>
                  </a:lnTo>
                  <a:lnTo>
                    <a:pt x="158800" y="166988"/>
                  </a:lnTo>
                  <a:lnTo>
                    <a:pt x="157756" y="179981"/>
                  </a:lnTo>
                  <a:lnTo>
                    <a:pt x="155975" y="192496"/>
                  </a:lnTo>
                  <a:lnTo>
                    <a:pt x="153494" y="204526"/>
                  </a:lnTo>
                  <a:lnTo>
                    <a:pt x="150158" y="216145"/>
                  </a:lnTo>
                  <a:lnTo>
                    <a:pt x="145950" y="227440"/>
                  </a:lnTo>
                  <a:lnTo>
                    <a:pt x="140819" y="238331"/>
                  </a:lnTo>
                  <a:lnTo>
                    <a:pt x="134619" y="248580"/>
                  </a:lnTo>
                  <a:lnTo>
                    <a:pt x="127367" y="258101"/>
                  </a:lnTo>
                  <a:lnTo>
                    <a:pt x="119055" y="266801"/>
                  </a:lnTo>
                  <a:lnTo>
                    <a:pt x="109574" y="274499"/>
                  </a:lnTo>
                  <a:lnTo>
                    <a:pt x="98976" y="281186"/>
                  </a:lnTo>
                  <a:lnTo>
                    <a:pt x="87606" y="286676"/>
                  </a:lnTo>
                  <a:lnTo>
                    <a:pt x="75984" y="290542"/>
                  </a:lnTo>
                  <a:lnTo>
                    <a:pt x="64432" y="292692"/>
                  </a:lnTo>
                  <a:lnTo>
                    <a:pt x="53237" y="293171"/>
                  </a:lnTo>
                  <a:lnTo>
                    <a:pt x="42718" y="291980"/>
                  </a:lnTo>
                  <a:lnTo>
                    <a:pt x="32983" y="289286"/>
                  </a:lnTo>
                  <a:lnTo>
                    <a:pt x="24125" y="285208"/>
                  </a:lnTo>
                  <a:lnTo>
                    <a:pt x="16313" y="279730"/>
                  </a:lnTo>
                  <a:lnTo>
                    <a:pt x="9551" y="272978"/>
                  </a:lnTo>
                  <a:lnTo>
                    <a:pt x="4178" y="265345"/>
                  </a:lnTo>
                  <a:lnTo>
                    <a:pt x="923" y="257384"/>
                  </a:lnTo>
                  <a:lnTo>
                    <a:pt x="0" y="249444"/>
                  </a:lnTo>
                  <a:lnTo>
                    <a:pt x="1330" y="241826"/>
                  </a:lnTo>
                  <a:lnTo>
                    <a:pt x="4805" y="234864"/>
                  </a:lnTo>
                  <a:lnTo>
                    <a:pt x="10148" y="228674"/>
                  </a:lnTo>
                  <a:lnTo>
                    <a:pt x="17138" y="223518"/>
                  </a:lnTo>
                  <a:lnTo>
                    <a:pt x="25717" y="219877"/>
                  </a:lnTo>
                  <a:lnTo>
                    <a:pt x="35705" y="217868"/>
                  </a:lnTo>
                  <a:lnTo>
                    <a:pt x="46833" y="217145"/>
                  </a:lnTo>
                  <a:lnTo>
                    <a:pt x="58825" y="217107"/>
                  </a:lnTo>
                  <a:lnTo>
                    <a:pt x="71443" y="217339"/>
                  </a:lnTo>
                  <a:lnTo>
                    <a:pt x="84338" y="217797"/>
                  </a:lnTo>
                  <a:lnTo>
                    <a:pt x="97069" y="218702"/>
                  </a:lnTo>
                  <a:lnTo>
                    <a:pt x="109408" y="220159"/>
                  </a:lnTo>
                  <a:lnTo>
                    <a:pt x="121320" y="222138"/>
                  </a:lnTo>
                  <a:lnTo>
                    <a:pt x="132860" y="224544"/>
                  </a:lnTo>
                  <a:lnTo>
                    <a:pt x="144107" y="227268"/>
                  </a:lnTo>
                  <a:lnTo>
                    <a:pt x="155136" y="229895"/>
                  </a:lnTo>
                  <a:lnTo>
                    <a:pt x="166009" y="231739"/>
                  </a:lnTo>
                  <a:lnTo>
                    <a:pt x="176763" y="232496"/>
                  </a:lnTo>
                  <a:lnTo>
                    <a:pt x="187171" y="232353"/>
                  </a:lnTo>
                  <a:lnTo>
                    <a:pt x="197873" y="231792"/>
                  </a:lnTo>
                  <a:lnTo>
                    <a:pt x="210926" y="230759"/>
                  </a:lnTo>
                  <a:lnTo>
                    <a:pt x="229900" y="229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98990" y="984079"/>
              <a:ext cx="350576" cy="324154"/>
            </a:xfrm>
            <a:custGeom>
              <a:avLst/>
              <a:gdLst/>
              <a:ahLst/>
              <a:cxnLst/>
              <a:rect l="0" t="0" r="0" b="0"/>
              <a:pathLst>
                <a:path w="350576" h="324154">
                  <a:moveTo>
                    <a:pt x="272112" y="16457"/>
                  </a:moveTo>
                  <a:lnTo>
                    <a:pt x="260377" y="10723"/>
                  </a:lnTo>
                  <a:lnTo>
                    <a:pt x="249247" y="6439"/>
                  </a:lnTo>
                  <a:lnTo>
                    <a:pt x="237644" y="3238"/>
                  </a:lnTo>
                  <a:lnTo>
                    <a:pt x="225311" y="1049"/>
                  </a:lnTo>
                  <a:lnTo>
                    <a:pt x="212002" y="0"/>
                  </a:lnTo>
                  <a:lnTo>
                    <a:pt x="197703" y="59"/>
                  </a:lnTo>
                  <a:lnTo>
                    <a:pt x="182871" y="1056"/>
                  </a:lnTo>
                  <a:lnTo>
                    <a:pt x="168306" y="2784"/>
                  </a:lnTo>
                  <a:lnTo>
                    <a:pt x="154441" y="5058"/>
                  </a:lnTo>
                  <a:lnTo>
                    <a:pt x="141354" y="7887"/>
                  </a:lnTo>
                  <a:lnTo>
                    <a:pt x="128954" y="11463"/>
                  </a:lnTo>
                  <a:lnTo>
                    <a:pt x="117097" y="15837"/>
                  </a:lnTo>
                  <a:lnTo>
                    <a:pt x="105812" y="21079"/>
                  </a:lnTo>
                  <a:lnTo>
                    <a:pt x="95292" y="27355"/>
                  </a:lnTo>
                  <a:lnTo>
                    <a:pt x="85575" y="34654"/>
                  </a:lnTo>
                  <a:lnTo>
                    <a:pt x="76404" y="42827"/>
                  </a:lnTo>
                  <a:lnTo>
                    <a:pt x="67324" y="51683"/>
                  </a:lnTo>
                  <a:lnTo>
                    <a:pt x="58073" y="61047"/>
                  </a:lnTo>
                  <a:lnTo>
                    <a:pt x="48892" y="70774"/>
                  </a:lnTo>
                  <a:lnTo>
                    <a:pt x="40408" y="80756"/>
                  </a:lnTo>
                  <a:lnTo>
                    <a:pt x="32924" y="90919"/>
                  </a:lnTo>
                  <a:lnTo>
                    <a:pt x="26425" y="101370"/>
                  </a:lnTo>
                  <a:lnTo>
                    <a:pt x="20750" y="112379"/>
                  </a:lnTo>
                  <a:lnTo>
                    <a:pt x="15718" y="124048"/>
                  </a:lnTo>
                  <a:lnTo>
                    <a:pt x="11321" y="136327"/>
                  </a:lnTo>
                  <a:lnTo>
                    <a:pt x="7732" y="149101"/>
                  </a:lnTo>
                  <a:lnTo>
                    <a:pt x="4980" y="162252"/>
                  </a:lnTo>
                  <a:lnTo>
                    <a:pt x="2961" y="175676"/>
                  </a:lnTo>
                  <a:lnTo>
                    <a:pt x="1522" y="189294"/>
                  </a:lnTo>
                  <a:lnTo>
                    <a:pt x="521" y="203042"/>
                  </a:lnTo>
                  <a:lnTo>
                    <a:pt x="0" y="216714"/>
                  </a:lnTo>
                  <a:lnTo>
                    <a:pt x="175" y="229974"/>
                  </a:lnTo>
                  <a:lnTo>
                    <a:pt x="1113" y="242667"/>
                  </a:lnTo>
                  <a:lnTo>
                    <a:pt x="2894" y="254648"/>
                  </a:lnTo>
                  <a:lnTo>
                    <a:pt x="5693" y="265702"/>
                  </a:lnTo>
                  <a:lnTo>
                    <a:pt x="9514" y="275800"/>
                  </a:lnTo>
                  <a:lnTo>
                    <a:pt x="14538" y="284904"/>
                  </a:lnTo>
                  <a:lnTo>
                    <a:pt x="21192" y="292881"/>
                  </a:lnTo>
                  <a:lnTo>
                    <a:pt x="29559" y="299768"/>
                  </a:lnTo>
                  <a:lnTo>
                    <a:pt x="39431" y="305733"/>
                  </a:lnTo>
                  <a:lnTo>
                    <a:pt x="50500" y="310983"/>
                  </a:lnTo>
                  <a:lnTo>
                    <a:pt x="62458" y="315694"/>
                  </a:lnTo>
                  <a:lnTo>
                    <a:pt x="74893" y="319690"/>
                  </a:lnTo>
                  <a:lnTo>
                    <a:pt x="87305" y="322470"/>
                  </a:lnTo>
                  <a:lnTo>
                    <a:pt x="99431" y="323862"/>
                  </a:lnTo>
                  <a:lnTo>
                    <a:pt x="111369" y="324153"/>
                  </a:lnTo>
                  <a:lnTo>
                    <a:pt x="123457" y="323892"/>
                  </a:lnTo>
                  <a:lnTo>
                    <a:pt x="135886" y="323450"/>
                  </a:lnTo>
                  <a:lnTo>
                    <a:pt x="148523" y="322681"/>
                  </a:lnTo>
                  <a:lnTo>
                    <a:pt x="161014" y="321034"/>
                  </a:lnTo>
                  <a:lnTo>
                    <a:pt x="173160" y="318265"/>
                  </a:lnTo>
                  <a:lnTo>
                    <a:pt x="184927" y="314591"/>
                  </a:lnTo>
                  <a:lnTo>
                    <a:pt x="196362" y="310508"/>
                  </a:lnTo>
                  <a:lnTo>
                    <a:pt x="207530" y="306348"/>
                  </a:lnTo>
                  <a:lnTo>
                    <a:pt x="218335" y="302098"/>
                  </a:lnTo>
                  <a:lnTo>
                    <a:pt x="228525" y="297492"/>
                  </a:lnTo>
                  <a:lnTo>
                    <a:pt x="238011" y="292396"/>
                  </a:lnTo>
                  <a:lnTo>
                    <a:pt x="246857" y="286822"/>
                  </a:lnTo>
                  <a:lnTo>
                    <a:pt x="255186" y="280848"/>
                  </a:lnTo>
                  <a:lnTo>
                    <a:pt x="263123" y="274566"/>
                  </a:lnTo>
                  <a:lnTo>
                    <a:pt x="270778" y="268059"/>
                  </a:lnTo>
                  <a:lnTo>
                    <a:pt x="278230" y="261391"/>
                  </a:lnTo>
                  <a:lnTo>
                    <a:pt x="285544" y="254601"/>
                  </a:lnTo>
                  <a:lnTo>
                    <a:pt x="292762" y="247398"/>
                  </a:lnTo>
                  <a:lnTo>
                    <a:pt x="299915" y="239192"/>
                  </a:lnTo>
                  <a:lnTo>
                    <a:pt x="307024" y="229744"/>
                  </a:lnTo>
                  <a:lnTo>
                    <a:pt x="314104" y="219296"/>
                  </a:lnTo>
                  <a:lnTo>
                    <a:pt x="321163" y="208365"/>
                  </a:lnTo>
                  <a:lnTo>
                    <a:pt x="328200" y="197305"/>
                  </a:lnTo>
                  <a:lnTo>
                    <a:pt x="334891" y="186116"/>
                  </a:lnTo>
                  <a:lnTo>
                    <a:pt x="340626" y="174547"/>
                  </a:lnTo>
                  <a:lnTo>
                    <a:pt x="345142" y="162469"/>
                  </a:lnTo>
                  <a:lnTo>
                    <a:pt x="348343" y="149900"/>
                  </a:lnTo>
                  <a:lnTo>
                    <a:pt x="350124" y="136924"/>
                  </a:lnTo>
                  <a:lnTo>
                    <a:pt x="350575" y="123639"/>
                  </a:lnTo>
                  <a:lnTo>
                    <a:pt x="349761" y="110293"/>
                  </a:lnTo>
                  <a:lnTo>
                    <a:pt x="347627" y="97260"/>
                  </a:lnTo>
                  <a:lnTo>
                    <a:pt x="344270" y="84722"/>
                  </a:lnTo>
                  <a:lnTo>
                    <a:pt x="339899" y="72846"/>
                  </a:lnTo>
                  <a:lnTo>
                    <a:pt x="334749" y="61863"/>
                  </a:lnTo>
                  <a:lnTo>
                    <a:pt x="329024" y="51813"/>
                  </a:lnTo>
                  <a:lnTo>
                    <a:pt x="322722" y="42742"/>
                  </a:lnTo>
                  <a:lnTo>
                    <a:pt x="315660" y="34787"/>
                  </a:lnTo>
                  <a:lnTo>
                    <a:pt x="307794" y="27919"/>
                  </a:lnTo>
                  <a:lnTo>
                    <a:pt x="299053" y="22136"/>
                  </a:lnTo>
                  <a:lnTo>
                    <a:pt x="289275" y="17541"/>
                  </a:lnTo>
                  <a:lnTo>
                    <a:pt x="278476" y="14087"/>
                  </a:lnTo>
                  <a:lnTo>
                    <a:pt x="266970" y="11919"/>
                  </a:lnTo>
                  <a:lnTo>
                    <a:pt x="255254" y="11438"/>
                  </a:lnTo>
                  <a:lnTo>
                    <a:pt x="243645" y="12708"/>
                  </a:lnTo>
                  <a:lnTo>
                    <a:pt x="232512" y="15583"/>
                  </a:lnTo>
                  <a:lnTo>
                    <a:pt x="221173" y="20367"/>
                  </a:lnTo>
                  <a:lnTo>
                    <a:pt x="207519" y="29716"/>
                  </a:lnTo>
                  <a:lnTo>
                    <a:pt x="187884" y="48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11241" y="1042650"/>
              <a:ext cx="173903" cy="271024"/>
            </a:xfrm>
            <a:custGeom>
              <a:avLst/>
              <a:gdLst/>
              <a:ahLst/>
              <a:cxnLst/>
              <a:rect l="0" t="0" r="0" b="0"/>
              <a:pathLst>
                <a:path w="173903" h="271024">
                  <a:moveTo>
                    <a:pt x="17788" y="42114"/>
                  </a:moveTo>
                  <a:lnTo>
                    <a:pt x="14854" y="50982"/>
                  </a:lnTo>
                  <a:lnTo>
                    <a:pt x="12072" y="59969"/>
                  </a:lnTo>
                  <a:lnTo>
                    <a:pt x="9176" y="69964"/>
                  </a:lnTo>
                  <a:lnTo>
                    <a:pt x="6309" y="80945"/>
                  </a:lnTo>
                  <a:lnTo>
                    <a:pt x="3793" y="92756"/>
                  </a:lnTo>
                  <a:lnTo>
                    <a:pt x="1787" y="105215"/>
                  </a:lnTo>
                  <a:lnTo>
                    <a:pt x="447" y="118152"/>
                  </a:lnTo>
                  <a:lnTo>
                    <a:pt x="0" y="131433"/>
                  </a:lnTo>
                  <a:lnTo>
                    <a:pt x="480" y="144951"/>
                  </a:lnTo>
                  <a:lnTo>
                    <a:pt x="1769" y="158466"/>
                  </a:lnTo>
                  <a:lnTo>
                    <a:pt x="3698" y="171620"/>
                  </a:lnTo>
                  <a:lnTo>
                    <a:pt x="6108" y="184246"/>
                  </a:lnTo>
                  <a:lnTo>
                    <a:pt x="9029" y="196352"/>
                  </a:lnTo>
                  <a:lnTo>
                    <a:pt x="12668" y="208022"/>
                  </a:lnTo>
                  <a:lnTo>
                    <a:pt x="17084" y="219351"/>
                  </a:lnTo>
                  <a:lnTo>
                    <a:pt x="22354" y="230266"/>
                  </a:lnTo>
                  <a:lnTo>
                    <a:pt x="28648" y="240530"/>
                  </a:lnTo>
                  <a:lnTo>
                    <a:pt x="35960" y="250053"/>
                  </a:lnTo>
                  <a:lnTo>
                    <a:pt x="44141" y="258414"/>
                  </a:lnTo>
                  <a:lnTo>
                    <a:pt x="53003" y="264820"/>
                  </a:lnTo>
                  <a:lnTo>
                    <a:pt x="62366" y="269009"/>
                  </a:lnTo>
                  <a:lnTo>
                    <a:pt x="71923" y="271023"/>
                  </a:lnTo>
                  <a:lnTo>
                    <a:pt x="81259" y="270945"/>
                  </a:lnTo>
                  <a:lnTo>
                    <a:pt x="90165" y="269038"/>
                  </a:lnTo>
                  <a:lnTo>
                    <a:pt x="98619" y="265506"/>
                  </a:lnTo>
                  <a:lnTo>
                    <a:pt x="106682" y="260403"/>
                  </a:lnTo>
                  <a:lnTo>
                    <a:pt x="114442" y="253902"/>
                  </a:lnTo>
                  <a:lnTo>
                    <a:pt x="121978" y="246268"/>
                  </a:lnTo>
                  <a:lnTo>
                    <a:pt x="129352" y="237775"/>
                  </a:lnTo>
                  <a:lnTo>
                    <a:pt x="136607" y="228651"/>
                  </a:lnTo>
                  <a:lnTo>
                    <a:pt x="143617" y="218915"/>
                  </a:lnTo>
                  <a:lnTo>
                    <a:pt x="150099" y="208394"/>
                  </a:lnTo>
                  <a:lnTo>
                    <a:pt x="155934" y="197056"/>
                  </a:lnTo>
                  <a:lnTo>
                    <a:pt x="161004" y="185001"/>
                  </a:lnTo>
                  <a:lnTo>
                    <a:pt x="165112" y="172377"/>
                  </a:lnTo>
                  <a:lnTo>
                    <a:pt x="168244" y="159327"/>
                  </a:lnTo>
                  <a:lnTo>
                    <a:pt x="170534" y="145970"/>
                  </a:lnTo>
                  <a:lnTo>
                    <a:pt x="172161" y="132398"/>
                  </a:lnTo>
                  <a:lnTo>
                    <a:pt x="173293" y="118675"/>
                  </a:lnTo>
                  <a:lnTo>
                    <a:pt x="173902" y="104851"/>
                  </a:lnTo>
                  <a:lnTo>
                    <a:pt x="173788" y="90956"/>
                  </a:lnTo>
                  <a:lnTo>
                    <a:pt x="172896" y="77023"/>
                  </a:lnTo>
                  <a:lnTo>
                    <a:pt x="171278" y="63289"/>
                  </a:lnTo>
                  <a:lnTo>
                    <a:pt x="168740" y="48637"/>
                  </a:lnTo>
                  <a:lnTo>
                    <a:pt x="163943" y="29543"/>
                  </a:lnTo>
                  <a:lnTo>
                    <a:pt x="1546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29071" y="1147935"/>
              <a:ext cx="112592" cy="178985"/>
            </a:xfrm>
            <a:custGeom>
              <a:avLst/>
              <a:gdLst/>
              <a:ahLst/>
              <a:cxnLst/>
              <a:rect l="0" t="0" r="0" b="0"/>
              <a:pathLst>
                <a:path w="112592" h="178985">
                  <a:moveTo>
                    <a:pt x="94756" y="0"/>
                  </a:moveTo>
                  <a:lnTo>
                    <a:pt x="83088" y="67"/>
                  </a:lnTo>
                  <a:lnTo>
                    <a:pt x="72599" y="707"/>
                  </a:lnTo>
                  <a:lnTo>
                    <a:pt x="62301" y="2008"/>
                  </a:lnTo>
                  <a:lnTo>
                    <a:pt x="52173" y="4041"/>
                  </a:lnTo>
                  <a:lnTo>
                    <a:pt x="42479" y="7005"/>
                  </a:lnTo>
                  <a:lnTo>
                    <a:pt x="33351" y="10934"/>
                  </a:lnTo>
                  <a:lnTo>
                    <a:pt x="25094" y="16029"/>
                  </a:lnTo>
                  <a:lnTo>
                    <a:pt x="18229" y="22729"/>
                  </a:lnTo>
                  <a:lnTo>
                    <a:pt x="12931" y="31109"/>
                  </a:lnTo>
                  <a:lnTo>
                    <a:pt x="9696" y="40311"/>
                  </a:lnTo>
                  <a:lnTo>
                    <a:pt x="9481" y="48799"/>
                  </a:lnTo>
                  <a:lnTo>
                    <a:pt x="12527" y="55753"/>
                  </a:lnTo>
                  <a:lnTo>
                    <a:pt x="18471" y="60892"/>
                  </a:lnTo>
                  <a:lnTo>
                    <a:pt x="26728" y="64122"/>
                  </a:lnTo>
                  <a:lnTo>
                    <a:pt x="36717" y="65636"/>
                  </a:lnTo>
                  <a:lnTo>
                    <a:pt x="47792" y="66248"/>
                  </a:lnTo>
                  <a:lnTo>
                    <a:pt x="59275" y="67216"/>
                  </a:lnTo>
                  <a:lnTo>
                    <a:pt x="70757" y="69225"/>
                  </a:lnTo>
                  <a:lnTo>
                    <a:pt x="81750" y="72566"/>
                  </a:lnTo>
                  <a:lnTo>
                    <a:pt x="91607" y="77411"/>
                  </a:lnTo>
                  <a:lnTo>
                    <a:pt x="100073" y="83675"/>
                  </a:lnTo>
                  <a:lnTo>
                    <a:pt x="106758" y="91118"/>
                  </a:lnTo>
                  <a:lnTo>
                    <a:pt x="110978" y="99468"/>
                  </a:lnTo>
                  <a:lnTo>
                    <a:pt x="112591" y="108480"/>
                  </a:lnTo>
                  <a:lnTo>
                    <a:pt x="111913" y="117798"/>
                  </a:lnTo>
                  <a:lnTo>
                    <a:pt x="109416" y="126971"/>
                  </a:lnTo>
                  <a:lnTo>
                    <a:pt x="105552" y="135764"/>
                  </a:lnTo>
                  <a:lnTo>
                    <a:pt x="100539" y="143972"/>
                  </a:lnTo>
                  <a:lnTo>
                    <a:pt x="94360" y="151339"/>
                  </a:lnTo>
                  <a:lnTo>
                    <a:pt x="87094" y="157808"/>
                  </a:lnTo>
                  <a:lnTo>
                    <a:pt x="78758" y="163323"/>
                  </a:lnTo>
                  <a:lnTo>
                    <a:pt x="69253" y="167737"/>
                  </a:lnTo>
                  <a:lnTo>
                    <a:pt x="58646" y="171078"/>
                  </a:lnTo>
                  <a:lnTo>
                    <a:pt x="47535" y="173516"/>
                  </a:lnTo>
                  <a:lnTo>
                    <a:pt x="35763" y="175507"/>
                  </a:lnTo>
                  <a:lnTo>
                    <a:pt x="21180" y="17723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58322" y="1171073"/>
              <a:ext cx="123434" cy="170445"/>
            </a:xfrm>
            <a:custGeom>
              <a:avLst/>
              <a:gdLst/>
              <a:ahLst/>
              <a:cxnLst/>
              <a:rect l="0" t="0" r="0" b="0"/>
              <a:pathLst>
                <a:path w="123434" h="170445">
                  <a:moveTo>
                    <a:pt x="49733" y="71618"/>
                  </a:moveTo>
                  <a:lnTo>
                    <a:pt x="58468" y="68617"/>
                  </a:lnTo>
                  <a:lnTo>
                    <a:pt x="66174" y="65195"/>
                  </a:lnTo>
                  <a:lnTo>
                    <a:pt x="73563" y="60994"/>
                  </a:lnTo>
                  <a:lnTo>
                    <a:pt x="80305" y="55921"/>
                  </a:lnTo>
                  <a:lnTo>
                    <a:pt x="85538" y="49792"/>
                  </a:lnTo>
                  <a:lnTo>
                    <a:pt x="88899" y="42612"/>
                  </a:lnTo>
                  <a:lnTo>
                    <a:pt x="90340" y="34698"/>
                  </a:lnTo>
                  <a:lnTo>
                    <a:pt x="89870" y="26551"/>
                  </a:lnTo>
                  <a:lnTo>
                    <a:pt x="87695" y="18498"/>
                  </a:lnTo>
                  <a:lnTo>
                    <a:pt x="83982" y="11145"/>
                  </a:lnTo>
                  <a:lnTo>
                    <a:pt x="78757" y="5425"/>
                  </a:lnTo>
                  <a:lnTo>
                    <a:pt x="72178" y="1701"/>
                  </a:lnTo>
                  <a:lnTo>
                    <a:pt x="64663" y="0"/>
                  </a:lnTo>
                  <a:lnTo>
                    <a:pt x="56781" y="288"/>
                  </a:lnTo>
                  <a:lnTo>
                    <a:pt x="48891" y="2332"/>
                  </a:lnTo>
                  <a:lnTo>
                    <a:pt x="41136" y="5786"/>
                  </a:lnTo>
                  <a:lnTo>
                    <a:pt x="33550" y="10304"/>
                  </a:lnTo>
                  <a:lnTo>
                    <a:pt x="26123" y="15603"/>
                  </a:lnTo>
                  <a:lnTo>
                    <a:pt x="19152" y="21785"/>
                  </a:lnTo>
                  <a:lnTo>
                    <a:pt x="13222" y="29297"/>
                  </a:lnTo>
                  <a:lnTo>
                    <a:pt x="8567" y="38279"/>
                  </a:lnTo>
                  <a:lnTo>
                    <a:pt x="5101" y="48583"/>
                  </a:lnTo>
                  <a:lnTo>
                    <a:pt x="2609" y="59950"/>
                  </a:lnTo>
                  <a:lnTo>
                    <a:pt x="866" y="72112"/>
                  </a:lnTo>
                  <a:lnTo>
                    <a:pt x="0" y="84684"/>
                  </a:lnTo>
                  <a:lnTo>
                    <a:pt x="466" y="97190"/>
                  </a:lnTo>
                  <a:lnTo>
                    <a:pt x="2407" y="109371"/>
                  </a:lnTo>
                  <a:lnTo>
                    <a:pt x="5677" y="121005"/>
                  </a:lnTo>
                  <a:lnTo>
                    <a:pt x="10013" y="131825"/>
                  </a:lnTo>
                  <a:lnTo>
                    <a:pt x="15162" y="141762"/>
                  </a:lnTo>
                  <a:lnTo>
                    <a:pt x="21228" y="150587"/>
                  </a:lnTo>
                  <a:lnTo>
                    <a:pt x="28657" y="157846"/>
                  </a:lnTo>
                  <a:lnTo>
                    <a:pt x="37575" y="163427"/>
                  </a:lnTo>
                  <a:lnTo>
                    <a:pt x="47666" y="167363"/>
                  </a:lnTo>
                  <a:lnTo>
                    <a:pt x="58355" y="169647"/>
                  </a:lnTo>
                  <a:lnTo>
                    <a:pt x="69241" y="170444"/>
                  </a:lnTo>
                  <a:lnTo>
                    <a:pt x="79868" y="169998"/>
                  </a:lnTo>
                  <a:lnTo>
                    <a:pt x="90806" y="168391"/>
                  </a:lnTo>
                  <a:lnTo>
                    <a:pt x="104126" y="164370"/>
                  </a:lnTo>
                  <a:lnTo>
                    <a:pt x="123433" y="155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976511" y="916196"/>
            <a:ext cx="1721175" cy="494952"/>
            <a:chOff x="6976511" y="916196"/>
            <a:chExt cx="1721175" cy="494952"/>
          </a:xfrm>
        </p:grpSpPr>
        <p:sp>
          <p:nvSpPr>
            <p:cNvPr id="65" name="Freeform 64"/>
            <p:cNvSpPr/>
            <p:nvPr/>
          </p:nvSpPr>
          <p:spPr>
            <a:xfrm>
              <a:off x="7074123" y="916196"/>
              <a:ext cx="176130" cy="400196"/>
            </a:xfrm>
            <a:custGeom>
              <a:avLst/>
              <a:gdLst/>
              <a:ahLst/>
              <a:cxnLst/>
              <a:rect l="0" t="0" r="0" b="0"/>
              <a:pathLst>
                <a:path w="176130" h="400196">
                  <a:moveTo>
                    <a:pt x="28730" y="400195"/>
                  </a:moveTo>
                  <a:lnTo>
                    <a:pt x="25863" y="391326"/>
                  </a:lnTo>
                  <a:lnTo>
                    <a:pt x="23721" y="382339"/>
                  </a:lnTo>
                  <a:lnTo>
                    <a:pt x="22119" y="372344"/>
                  </a:lnTo>
                  <a:lnTo>
                    <a:pt x="20938" y="361363"/>
                  </a:lnTo>
                  <a:lnTo>
                    <a:pt x="20089" y="349552"/>
                  </a:lnTo>
                  <a:lnTo>
                    <a:pt x="19492" y="337089"/>
                  </a:lnTo>
                  <a:lnTo>
                    <a:pt x="19077" y="323978"/>
                  </a:lnTo>
                  <a:lnTo>
                    <a:pt x="18792" y="310049"/>
                  </a:lnTo>
                  <a:lnTo>
                    <a:pt x="18595" y="295279"/>
                  </a:lnTo>
                  <a:lnTo>
                    <a:pt x="18292" y="279938"/>
                  </a:lnTo>
                  <a:lnTo>
                    <a:pt x="17555" y="264488"/>
                  </a:lnTo>
                  <a:lnTo>
                    <a:pt x="16248" y="249206"/>
                  </a:lnTo>
                  <a:lnTo>
                    <a:pt x="14555" y="234181"/>
                  </a:lnTo>
                  <a:lnTo>
                    <a:pt x="12880" y="219407"/>
                  </a:lnTo>
                  <a:lnTo>
                    <a:pt x="11455" y="204838"/>
                  </a:lnTo>
                  <a:lnTo>
                    <a:pt x="10177" y="190427"/>
                  </a:lnTo>
                  <a:lnTo>
                    <a:pt x="8712" y="176131"/>
                  </a:lnTo>
                  <a:lnTo>
                    <a:pt x="6880" y="161916"/>
                  </a:lnTo>
                  <a:lnTo>
                    <a:pt x="4819" y="147758"/>
                  </a:lnTo>
                  <a:lnTo>
                    <a:pt x="2889" y="133639"/>
                  </a:lnTo>
                  <a:lnTo>
                    <a:pt x="1299" y="119550"/>
                  </a:lnTo>
                  <a:lnTo>
                    <a:pt x="249" y="105648"/>
                  </a:lnTo>
                  <a:lnTo>
                    <a:pt x="0" y="92234"/>
                  </a:lnTo>
                  <a:lnTo>
                    <a:pt x="621" y="79433"/>
                  </a:lnTo>
                  <a:lnTo>
                    <a:pt x="2174" y="67209"/>
                  </a:lnTo>
                  <a:lnTo>
                    <a:pt x="4813" y="55460"/>
                  </a:lnTo>
                  <a:lnTo>
                    <a:pt x="8522" y="44083"/>
                  </a:lnTo>
                  <a:lnTo>
                    <a:pt x="13469" y="33305"/>
                  </a:lnTo>
                  <a:lnTo>
                    <a:pt x="20071" y="23666"/>
                  </a:lnTo>
                  <a:lnTo>
                    <a:pt x="28407" y="15376"/>
                  </a:lnTo>
                  <a:lnTo>
                    <a:pt x="38430" y="8658"/>
                  </a:lnTo>
                  <a:lnTo>
                    <a:pt x="50132" y="3893"/>
                  </a:lnTo>
                  <a:lnTo>
                    <a:pt x="63332" y="1098"/>
                  </a:lnTo>
                  <a:lnTo>
                    <a:pt x="77585" y="0"/>
                  </a:lnTo>
                  <a:lnTo>
                    <a:pt x="92289" y="236"/>
                  </a:lnTo>
                  <a:lnTo>
                    <a:pt x="107051" y="1457"/>
                  </a:lnTo>
                  <a:lnTo>
                    <a:pt x="121292" y="3232"/>
                  </a:lnTo>
                  <a:lnTo>
                    <a:pt x="135669" y="5211"/>
                  </a:lnTo>
                  <a:lnTo>
                    <a:pt x="152556" y="7563"/>
                  </a:lnTo>
                  <a:lnTo>
                    <a:pt x="176129" y="10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976511" y="1158463"/>
              <a:ext cx="210571" cy="4614"/>
            </a:xfrm>
            <a:custGeom>
              <a:avLst/>
              <a:gdLst/>
              <a:ahLst/>
              <a:cxnLst/>
              <a:rect l="0" t="0" r="0" b="0"/>
              <a:pathLst>
                <a:path w="210571" h="4614">
                  <a:moveTo>
                    <a:pt x="210570" y="0"/>
                  </a:moveTo>
                  <a:lnTo>
                    <a:pt x="201768" y="2800"/>
                  </a:lnTo>
                  <a:lnTo>
                    <a:pt x="193422" y="4302"/>
                  </a:lnTo>
                  <a:lnTo>
                    <a:pt x="184714" y="4613"/>
                  </a:lnTo>
                  <a:lnTo>
                    <a:pt x="175247" y="4106"/>
                  </a:lnTo>
                  <a:lnTo>
                    <a:pt x="164456" y="3287"/>
                  </a:lnTo>
                  <a:lnTo>
                    <a:pt x="152156" y="2471"/>
                  </a:lnTo>
                  <a:lnTo>
                    <a:pt x="138492" y="1787"/>
                  </a:lnTo>
                  <a:lnTo>
                    <a:pt x="123726" y="1261"/>
                  </a:lnTo>
                  <a:lnTo>
                    <a:pt x="108131" y="875"/>
                  </a:lnTo>
                  <a:lnTo>
                    <a:pt x="92104" y="600"/>
                  </a:lnTo>
                  <a:lnTo>
                    <a:pt x="76125" y="408"/>
                  </a:lnTo>
                  <a:lnTo>
                    <a:pt x="60474" y="276"/>
                  </a:lnTo>
                  <a:lnTo>
                    <a:pt x="45815" y="186"/>
                  </a:lnTo>
                  <a:lnTo>
                    <a:pt x="31848" y="115"/>
                  </a:lnTo>
                  <a:lnTo>
                    <a:pt x="17352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29762" y="1203373"/>
              <a:ext cx="152077" cy="113019"/>
            </a:xfrm>
            <a:custGeom>
              <a:avLst/>
              <a:gdLst/>
              <a:ahLst/>
              <a:cxnLst/>
              <a:rect l="0" t="0" r="0" b="0"/>
              <a:pathLst>
                <a:path w="152077" h="113019">
                  <a:moveTo>
                    <a:pt x="78376" y="70904"/>
                  </a:moveTo>
                  <a:lnTo>
                    <a:pt x="78308" y="59235"/>
                  </a:lnTo>
                  <a:lnTo>
                    <a:pt x="77668" y="48747"/>
                  </a:lnTo>
                  <a:lnTo>
                    <a:pt x="76362" y="38454"/>
                  </a:lnTo>
                  <a:lnTo>
                    <a:pt x="74157" y="28498"/>
                  </a:lnTo>
                  <a:lnTo>
                    <a:pt x="70545" y="19452"/>
                  </a:lnTo>
                  <a:lnTo>
                    <a:pt x="65372" y="11582"/>
                  </a:lnTo>
                  <a:lnTo>
                    <a:pt x="58797" y="5323"/>
                  </a:lnTo>
                  <a:lnTo>
                    <a:pt x="51097" y="1403"/>
                  </a:lnTo>
                  <a:lnTo>
                    <a:pt x="42558" y="0"/>
                  </a:lnTo>
                  <a:lnTo>
                    <a:pt x="33743" y="991"/>
                  </a:lnTo>
                  <a:lnTo>
                    <a:pt x="25446" y="4232"/>
                  </a:lnTo>
                  <a:lnTo>
                    <a:pt x="18064" y="9413"/>
                  </a:lnTo>
                  <a:lnTo>
                    <a:pt x="11789" y="16294"/>
                  </a:lnTo>
                  <a:lnTo>
                    <a:pt x="6790" y="24799"/>
                  </a:lnTo>
                  <a:lnTo>
                    <a:pt x="3031" y="34728"/>
                  </a:lnTo>
                  <a:lnTo>
                    <a:pt x="639" y="45477"/>
                  </a:lnTo>
                  <a:lnTo>
                    <a:pt x="0" y="56150"/>
                  </a:lnTo>
                  <a:lnTo>
                    <a:pt x="1165" y="66246"/>
                  </a:lnTo>
                  <a:lnTo>
                    <a:pt x="4063" y="75481"/>
                  </a:lnTo>
                  <a:lnTo>
                    <a:pt x="8675" y="83611"/>
                  </a:lnTo>
                  <a:lnTo>
                    <a:pt x="14809" y="90620"/>
                  </a:lnTo>
                  <a:lnTo>
                    <a:pt x="22012" y="96174"/>
                  </a:lnTo>
                  <a:lnTo>
                    <a:pt x="29676" y="99558"/>
                  </a:lnTo>
                  <a:lnTo>
                    <a:pt x="37412" y="100571"/>
                  </a:lnTo>
                  <a:lnTo>
                    <a:pt x="44891" y="99303"/>
                  </a:lnTo>
                  <a:lnTo>
                    <a:pt x="51761" y="95870"/>
                  </a:lnTo>
                  <a:lnTo>
                    <a:pt x="57893" y="90557"/>
                  </a:lnTo>
                  <a:lnTo>
                    <a:pt x="63179" y="83585"/>
                  </a:lnTo>
                  <a:lnTo>
                    <a:pt x="67439" y="75019"/>
                  </a:lnTo>
                  <a:lnTo>
                    <a:pt x="70693" y="65073"/>
                  </a:lnTo>
                  <a:lnTo>
                    <a:pt x="73604" y="55247"/>
                  </a:lnTo>
                  <a:lnTo>
                    <a:pt x="77210" y="49246"/>
                  </a:lnTo>
                  <a:lnTo>
                    <a:pt x="81373" y="48946"/>
                  </a:lnTo>
                  <a:lnTo>
                    <a:pt x="85359" y="52549"/>
                  </a:lnTo>
                  <a:lnTo>
                    <a:pt x="89246" y="58409"/>
                  </a:lnTo>
                  <a:lnTo>
                    <a:pt x="93453" y="65338"/>
                  </a:lnTo>
                  <a:lnTo>
                    <a:pt x="98203" y="72661"/>
                  </a:lnTo>
                  <a:lnTo>
                    <a:pt x="103673" y="79902"/>
                  </a:lnTo>
                  <a:lnTo>
                    <a:pt x="110088" y="86631"/>
                  </a:lnTo>
                  <a:lnTo>
                    <a:pt x="117459" y="92678"/>
                  </a:lnTo>
                  <a:lnTo>
                    <a:pt x="125202" y="97929"/>
                  </a:lnTo>
                  <a:lnTo>
                    <a:pt x="132987" y="102729"/>
                  </a:lnTo>
                  <a:lnTo>
                    <a:pt x="141499" y="107499"/>
                  </a:lnTo>
                  <a:lnTo>
                    <a:pt x="152076" y="113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271619" y="1220441"/>
              <a:ext cx="104976" cy="117051"/>
            </a:xfrm>
            <a:custGeom>
              <a:avLst/>
              <a:gdLst/>
              <a:ahLst/>
              <a:cxnLst/>
              <a:rect l="0" t="0" r="0" b="0"/>
              <a:pathLst>
                <a:path w="104976" h="117051">
                  <a:moveTo>
                    <a:pt x="104975" y="11722"/>
                  </a:moveTo>
                  <a:lnTo>
                    <a:pt x="96173" y="6055"/>
                  </a:lnTo>
                  <a:lnTo>
                    <a:pt x="87827" y="2411"/>
                  </a:lnTo>
                  <a:lnTo>
                    <a:pt x="79128" y="502"/>
                  </a:lnTo>
                  <a:lnTo>
                    <a:pt x="70007" y="0"/>
                  </a:lnTo>
                  <a:lnTo>
                    <a:pt x="60512" y="620"/>
                  </a:lnTo>
                  <a:lnTo>
                    <a:pt x="50730" y="2105"/>
                  </a:lnTo>
                  <a:lnTo>
                    <a:pt x="41061" y="4718"/>
                  </a:lnTo>
                  <a:lnTo>
                    <a:pt x="32184" y="9202"/>
                  </a:lnTo>
                  <a:lnTo>
                    <a:pt x="24403" y="15806"/>
                  </a:lnTo>
                  <a:lnTo>
                    <a:pt x="17691" y="24172"/>
                  </a:lnTo>
                  <a:lnTo>
                    <a:pt x="11865" y="33621"/>
                  </a:lnTo>
                  <a:lnTo>
                    <a:pt x="6737" y="43643"/>
                  </a:lnTo>
                  <a:lnTo>
                    <a:pt x="2615" y="53946"/>
                  </a:lnTo>
                  <a:lnTo>
                    <a:pt x="273" y="64381"/>
                  </a:lnTo>
                  <a:lnTo>
                    <a:pt x="0" y="74867"/>
                  </a:lnTo>
                  <a:lnTo>
                    <a:pt x="1782" y="85042"/>
                  </a:lnTo>
                  <a:lnTo>
                    <a:pt x="5570" y="94275"/>
                  </a:lnTo>
                  <a:lnTo>
                    <a:pt x="11120" y="102292"/>
                  </a:lnTo>
                  <a:lnTo>
                    <a:pt x="18083" y="108829"/>
                  </a:lnTo>
                  <a:lnTo>
                    <a:pt x="26110" y="113471"/>
                  </a:lnTo>
                  <a:lnTo>
                    <a:pt x="34910" y="116180"/>
                  </a:lnTo>
                  <a:lnTo>
                    <a:pt x="44257" y="117050"/>
                  </a:lnTo>
                  <a:lnTo>
                    <a:pt x="53982" y="116130"/>
                  </a:lnTo>
                  <a:lnTo>
                    <a:pt x="63954" y="113635"/>
                  </a:lnTo>
                  <a:lnTo>
                    <a:pt x="73634" y="110183"/>
                  </a:lnTo>
                  <a:lnTo>
                    <a:pt x="83024" y="106364"/>
                  </a:lnTo>
                  <a:lnTo>
                    <a:pt x="92944" y="101848"/>
                  </a:lnTo>
                  <a:lnTo>
                    <a:pt x="104975" y="959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30289" y="1063707"/>
              <a:ext cx="9477" cy="284270"/>
            </a:xfrm>
            <a:custGeom>
              <a:avLst/>
              <a:gdLst/>
              <a:ahLst/>
              <a:cxnLst/>
              <a:rect l="0" t="0" r="0" b="0"/>
              <a:pathLst>
                <a:path w="9477" h="284270">
                  <a:moveTo>
                    <a:pt x="9476" y="0"/>
                  </a:moveTo>
                  <a:lnTo>
                    <a:pt x="6609" y="11869"/>
                  </a:lnTo>
                  <a:lnTo>
                    <a:pt x="4468" y="24278"/>
                  </a:lnTo>
                  <a:lnTo>
                    <a:pt x="2865" y="38470"/>
                  </a:lnTo>
                  <a:lnTo>
                    <a:pt x="1684" y="54350"/>
                  </a:lnTo>
                  <a:lnTo>
                    <a:pt x="835" y="71643"/>
                  </a:lnTo>
                  <a:lnTo>
                    <a:pt x="242" y="90032"/>
                  </a:lnTo>
                  <a:lnTo>
                    <a:pt x="0" y="109231"/>
                  </a:lnTo>
                  <a:lnTo>
                    <a:pt x="365" y="129011"/>
                  </a:lnTo>
                  <a:lnTo>
                    <a:pt x="1421" y="149188"/>
                  </a:lnTo>
                  <a:lnTo>
                    <a:pt x="2943" y="169309"/>
                  </a:lnTo>
                  <a:lnTo>
                    <a:pt x="4502" y="188671"/>
                  </a:lnTo>
                  <a:lnTo>
                    <a:pt x="5846" y="206940"/>
                  </a:lnTo>
                  <a:lnTo>
                    <a:pt x="6901" y="223733"/>
                  </a:lnTo>
                  <a:lnTo>
                    <a:pt x="7798" y="240190"/>
                  </a:lnTo>
                  <a:lnTo>
                    <a:pt x="8611" y="258872"/>
                  </a:lnTo>
                  <a:lnTo>
                    <a:pt x="947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02895" y="1127280"/>
              <a:ext cx="221099" cy="10127"/>
            </a:xfrm>
            <a:custGeom>
              <a:avLst/>
              <a:gdLst/>
              <a:ahLst/>
              <a:cxnLst/>
              <a:rect l="0" t="0" r="0" b="0"/>
              <a:pathLst>
                <a:path w="221099" h="10127">
                  <a:moveTo>
                    <a:pt x="221098" y="10126"/>
                  </a:moveTo>
                  <a:lnTo>
                    <a:pt x="212095" y="7259"/>
                  </a:lnTo>
                  <a:lnTo>
                    <a:pt x="201829" y="5117"/>
                  </a:lnTo>
                  <a:lnTo>
                    <a:pt x="189249" y="3514"/>
                  </a:lnTo>
                  <a:lnTo>
                    <a:pt x="174895" y="2334"/>
                  </a:lnTo>
                  <a:lnTo>
                    <a:pt x="159747" y="1485"/>
                  </a:lnTo>
                  <a:lnTo>
                    <a:pt x="144457" y="888"/>
                  </a:lnTo>
                  <a:lnTo>
                    <a:pt x="129151" y="473"/>
                  </a:lnTo>
                  <a:lnTo>
                    <a:pt x="113600" y="189"/>
                  </a:lnTo>
                  <a:lnTo>
                    <a:pt x="97674" y="0"/>
                  </a:lnTo>
                  <a:lnTo>
                    <a:pt x="81696" y="42"/>
                  </a:lnTo>
                  <a:lnTo>
                    <a:pt x="66334" y="602"/>
                  </a:lnTo>
                  <a:lnTo>
                    <a:pt x="51936" y="1792"/>
                  </a:lnTo>
                  <a:lnTo>
                    <a:pt x="38954" y="3413"/>
                  </a:lnTo>
                  <a:lnTo>
                    <a:pt x="26832" y="5209"/>
                  </a:lnTo>
                  <a:lnTo>
                    <a:pt x="14511" y="7338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56262" y="1211106"/>
              <a:ext cx="113997" cy="134127"/>
            </a:xfrm>
            <a:custGeom>
              <a:avLst/>
              <a:gdLst/>
              <a:ahLst/>
              <a:cxnLst/>
              <a:rect l="0" t="0" r="0" b="0"/>
              <a:pathLst>
                <a:path w="113997" h="134127">
                  <a:moveTo>
                    <a:pt x="99317" y="21057"/>
                  </a:moveTo>
                  <a:lnTo>
                    <a:pt x="93315" y="15390"/>
                  </a:lnTo>
                  <a:lnTo>
                    <a:pt x="86470" y="11746"/>
                  </a:lnTo>
                  <a:lnTo>
                    <a:pt x="78087" y="9841"/>
                  </a:lnTo>
                  <a:lnTo>
                    <a:pt x="68632" y="9513"/>
                  </a:lnTo>
                  <a:lnTo>
                    <a:pt x="58967" y="10780"/>
                  </a:lnTo>
                  <a:lnTo>
                    <a:pt x="49613" y="13505"/>
                  </a:lnTo>
                  <a:lnTo>
                    <a:pt x="40740" y="17426"/>
                  </a:lnTo>
                  <a:lnTo>
                    <a:pt x="32335" y="22261"/>
                  </a:lnTo>
                  <a:lnTo>
                    <a:pt x="24327" y="27775"/>
                  </a:lnTo>
                  <a:lnTo>
                    <a:pt x="16953" y="34101"/>
                  </a:lnTo>
                  <a:lnTo>
                    <a:pt x="10745" y="41710"/>
                  </a:lnTo>
                  <a:lnTo>
                    <a:pt x="5904" y="50753"/>
                  </a:lnTo>
                  <a:lnTo>
                    <a:pt x="2483" y="60928"/>
                  </a:lnTo>
                  <a:lnTo>
                    <a:pt x="553" y="71675"/>
                  </a:lnTo>
                  <a:lnTo>
                    <a:pt x="0" y="82603"/>
                  </a:lnTo>
                  <a:lnTo>
                    <a:pt x="747" y="93363"/>
                  </a:lnTo>
                  <a:lnTo>
                    <a:pt x="2836" y="103581"/>
                  </a:lnTo>
                  <a:lnTo>
                    <a:pt x="6173" y="113102"/>
                  </a:lnTo>
                  <a:lnTo>
                    <a:pt x="10869" y="121477"/>
                  </a:lnTo>
                  <a:lnTo>
                    <a:pt x="17301" y="127898"/>
                  </a:lnTo>
                  <a:lnTo>
                    <a:pt x="25516" y="132100"/>
                  </a:lnTo>
                  <a:lnTo>
                    <a:pt x="35116" y="134126"/>
                  </a:lnTo>
                  <a:lnTo>
                    <a:pt x="45470" y="134056"/>
                  </a:lnTo>
                  <a:lnTo>
                    <a:pt x="56129" y="132155"/>
                  </a:lnTo>
                  <a:lnTo>
                    <a:pt x="66709" y="128627"/>
                  </a:lnTo>
                  <a:lnTo>
                    <a:pt x="76804" y="123526"/>
                  </a:lnTo>
                  <a:lnTo>
                    <a:pt x="86248" y="117023"/>
                  </a:lnTo>
                  <a:lnTo>
                    <a:pt x="94740" y="109218"/>
                  </a:lnTo>
                  <a:lnTo>
                    <a:pt x="101773" y="100077"/>
                  </a:lnTo>
                  <a:lnTo>
                    <a:pt x="107204" y="89710"/>
                  </a:lnTo>
                  <a:lnTo>
                    <a:pt x="111038" y="78494"/>
                  </a:lnTo>
                  <a:lnTo>
                    <a:pt x="113254" y="66974"/>
                  </a:lnTo>
                  <a:lnTo>
                    <a:pt x="113996" y="55495"/>
                  </a:lnTo>
                  <a:lnTo>
                    <a:pt x="113209" y="44519"/>
                  </a:lnTo>
                  <a:lnTo>
                    <a:pt x="110561" y="34680"/>
                  </a:lnTo>
                  <a:lnTo>
                    <a:pt x="106055" y="26219"/>
                  </a:lnTo>
                  <a:lnTo>
                    <a:pt x="100410" y="19180"/>
                  </a:lnTo>
                  <a:lnTo>
                    <a:pt x="94342" y="12905"/>
                  </a:lnTo>
                  <a:lnTo>
                    <a:pt x="87317" y="6845"/>
                  </a:lnTo>
                  <a:lnTo>
                    <a:pt x="782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97692" y="1179520"/>
              <a:ext cx="115815" cy="150709"/>
            </a:xfrm>
            <a:custGeom>
              <a:avLst/>
              <a:gdLst/>
              <a:ahLst/>
              <a:cxnLst/>
              <a:rect l="0" t="0" r="0" b="0"/>
              <a:pathLst>
                <a:path w="115815" h="150709">
                  <a:moveTo>
                    <a:pt x="0" y="84228"/>
                  </a:moveTo>
                  <a:lnTo>
                    <a:pt x="5801" y="93029"/>
                  </a:lnTo>
                  <a:lnTo>
                    <a:pt x="10725" y="101376"/>
                  </a:lnTo>
                  <a:lnTo>
                    <a:pt x="15232" y="110075"/>
                  </a:lnTo>
                  <a:lnTo>
                    <a:pt x="19626" y="119196"/>
                  </a:lnTo>
                  <a:lnTo>
                    <a:pt x="24288" y="128691"/>
                  </a:lnTo>
                  <a:lnTo>
                    <a:pt x="29350" y="138436"/>
                  </a:lnTo>
                  <a:lnTo>
                    <a:pt x="32985" y="146707"/>
                  </a:lnTo>
                  <a:lnTo>
                    <a:pt x="33059" y="150708"/>
                  </a:lnTo>
                  <a:lnTo>
                    <a:pt x="30508" y="150081"/>
                  </a:lnTo>
                  <a:lnTo>
                    <a:pt x="26497" y="145825"/>
                  </a:lnTo>
                  <a:lnTo>
                    <a:pt x="21948" y="138801"/>
                  </a:lnTo>
                  <a:lnTo>
                    <a:pt x="17372" y="129707"/>
                  </a:lnTo>
                  <a:lnTo>
                    <a:pt x="13295" y="119268"/>
                  </a:lnTo>
                  <a:lnTo>
                    <a:pt x="10375" y="108230"/>
                  </a:lnTo>
                  <a:lnTo>
                    <a:pt x="8856" y="97051"/>
                  </a:lnTo>
                  <a:lnTo>
                    <a:pt x="8800" y="86095"/>
                  </a:lnTo>
                  <a:lnTo>
                    <a:pt x="10272" y="75732"/>
                  </a:lnTo>
                  <a:lnTo>
                    <a:pt x="13154" y="66099"/>
                  </a:lnTo>
                  <a:lnTo>
                    <a:pt x="17357" y="57307"/>
                  </a:lnTo>
                  <a:lnTo>
                    <a:pt x="22918" y="49539"/>
                  </a:lnTo>
                  <a:lnTo>
                    <a:pt x="29730" y="42792"/>
                  </a:lnTo>
                  <a:lnTo>
                    <a:pt x="37573" y="36919"/>
                  </a:lnTo>
                  <a:lnTo>
                    <a:pt x="46208" y="31732"/>
                  </a:lnTo>
                  <a:lnTo>
                    <a:pt x="55417" y="27053"/>
                  </a:lnTo>
                  <a:lnTo>
                    <a:pt x="64965" y="22697"/>
                  </a:lnTo>
                  <a:lnTo>
                    <a:pt x="75729" y="17933"/>
                  </a:lnTo>
                  <a:lnTo>
                    <a:pt x="90889" y="1122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032074" y="1063707"/>
              <a:ext cx="18345" cy="315856"/>
            </a:xfrm>
            <a:custGeom>
              <a:avLst/>
              <a:gdLst/>
              <a:ahLst/>
              <a:cxnLst/>
              <a:rect l="0" t="0" r="0" b="0"/>
              <a:pathLst>
                <a:path w="18345" h="315856">
                  <a:moveTo>
                    <a:pt x="7815" y="0"/>
                  </a:moveTo>
                  <a:lnTo>
                    <a:pt x="4949" y="14669"/>
                  </a:lnTo>
                  <a:lnTo>
                    <a:pt x="2806" y="28580"/>
                  </a:lnTo>
                  <a:lnTo>
                    <a:pt x="1209" y="43082"/>
                  </a:lnTo>
                  <a:lnTo>
                    <a:pt x="201" y="58456"/>
                  </a:lnTo>
                  <a:lnTo>
                    <a:pt x="0" y="74930"/>
                  </a:lnTo>
                  <a:lnTo>
                    <a:pt x="651" y="92503"/>
                  </a:lnTo>
                  <a:lnTo>
                    <a:pt x="1889" y="111018"/>
                  </a:lnTo>
                  <a:lnTo>
                    <a:pt x="3254" y="130271"/>
                  </a:lnTo>
                  <a:lnTo>
                    <a:pt x="4463" y="150062"/>
                  </a:lnTo>
                  <a:lnTo>
                    <a:pt x="5426" y="169909"/>
                  </a:lnTo>
                  <a:lnTo>
                    <a:pt x="6146" y="189079"/>
                  </a:lnTo>
                  <a:lnTo>
                    <a:pt x="6669" y="207225"/>
                  </a:lnTo>
                  <a:lnTo>
                    <a:pt x="7207" y="224189"/>
                  </a:lnTo>
                  <a:lnTo>
                    <a:pt x="8108" y="239823"/>
                  </a:lnTo>
                  <a:lnTo>
                    <a:pt x="9530" y="254184"/>
                  </a:lnTo>
                  <a:lnTo>
                    <a:pt x="11310" y="267223"/>
                  </a:lnTo>
                  <a:lnTo>
                    <a:pt x="13229" y="280074"/>
                  </a:lnTo>
                  <a:lnTo>
                    <a:pt x="15459" y="294987"/>
                  </a:lnTo>
                  <a:lnTo>
                    <a:pt x="1834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60905" y="1200702"/>
              <a:ext cx="242157" cy="10405"/>
            </a:xfrm>
            <a:custGeom>
              <a:avLst/>
              <a:gdLst/>
              <a:ahLst/>
              <a:cxnLst/>
              <a:rect l="0" t="0" r="0" b="0"/>
              <a:pathLst>
                <a:path w="242157" h="10405">
                  <a:moveTo>
                    <a:pt x="242156" y="10404"/>
                  </a:moveTo>
                  <a:lnTo>
                    <a:pt x="233220" y="7537"/>
                  </a:lnTo>
                  <a:lnTo>
                    <a:pt x="223593" y="5395"/>
                  </a:lnTo>
                  <a:lnTo>
                    <a:pt x="212305" y="3792"/>
                  </a:lnTo>
                  <a:lnTo>
                    <a:pt x="199637" y="2611"/>
                  </a:lnTo>
                  <a:lnTo>
                    <a:pt x="186159" y="1763"/>
                  </a:lnTo>
                  <a:lnTo>
                    <a:pt x="172287" y="1165"/>
                  </a:lnTo>
                  <a:lnTo>
                    <a:pt x="158252" y="751"/>
                  </a:lnTo>
                  <a:lnTo>
                    <a:pt x="144159" y="467"/>
                  </a:lnTo>
                  <a:lnTo>
                    <a:pt x="130058" y="273"/>
                  </a:lnTo>
                  <a:lnTo>
                    <a:pt x="115964" y="142"/>
                  </a:lnTo>
                  <a:lnTo>
                    <a:pt x="101883" y="54"/>
                  </a:lnTo>
                  <a:lnTo>
                    <a:pt x="87817" y="0"/>
                  </a:lnTo>
                  <a:lnTo>
                    <a:pt x="73929" y="133"/>
                  </a:lnTo>
                  <a:lnTo>
                    <a:pt x="60523" y="754"/>
                  </a:lnTo>
                  <a:lnTo>
                    <a:pt x="47740" y="1985"/>
                  </a:lnTo>
                  <a:lnTo>
                    <a:pt x="35998" y="3635"/>
                  </a:lnTo>
                  <a:lnTo>
                    <a:pt x="24919" y="5452"/>
                  </a:lnTo>
                  <a:lnTo>
                    <a:pt x="13531" y="7599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92532" y="1211106"/>
              <a:ext cx="136872" cy="134638"/>
            </a:xfrm>
            <a:custGeom>
              <a:avLst/>
              <a:gdLst/>
              <a:ahLst/>
              <a:cxnLst/>
              <a:rect l="0" t="0" r="0" b="0"/>
              <a:pathLst>
                <a:path w="136872" h="134638">
                  <a:moveTo>
                    <a:pt x="0" y="52642"/>
                  </a:moveTo>
                  <a:lnTo>
                    <a:pt x="3000" y="64377"/>
                  </a:lnTo>
                  <a:lnTo>
                    <a:pt x="6422" y="75506"/>
                  </a:lnTo>
                  <a:lnTo>
                    <a:pt x="10619" y="87100"/>
                  </a:lnTo>
                  <a:lnTo>
                    <a:pt x="15520" y="99088"/>
                  </a:lnTo>
                  <a:lnTo>
                    <a:pt x="21002" y="111100"/>
                  </a:lnTo>
                  <a:lnTo>
                    <a:pt x="26914" y="122831"/>
                  </a:lnTo>
                  <a:lnTo>
                    <a:pt x="32499" y="131713"/>
                  </a:lnTo>
                  <a:lnTo>
                    <a:pt x="36280" y="134637"/>
                  </a:lnTo>
                  <a:lnTo>
                    <a:pt x="37643" y="132659"/>
                  </a:lnTo>
                  <a:lnTo>
                    <a:pt x="37160" y="127475"/>
                  </a:lnTo>
                  <a:lnTo>
                    <a:pt x="35499" y="120300"/>
                  </a:lnTo>
                  <a:lnTo>
                    <a:pt x="33130" y="111892"/>
                  </a:lnTo>
                  <a:lnTo>
                    <a:pt x="30500" y="102552"/>
                  </a:lnTo>
                  <a:lnTo>
                    <a:pt x="28085" y="92254"/>
                  </a:lnTo>
                  <a:lnTo>
                    <a:pt x="26123" y="81054"/>
                  </a:lnTo>
                  <a:lnTo>
                    <a:pt x="24968" y="69420"/>
                  </a:lnTo>
                  <a:lnTo>
                    <a:pt x="25171" y="58138"/>
                  </a:lnTo>
                  <a:lnTo>
                    <a:pt x="26911" y="47632"/>
                  </a:lnTo>
                  <a:lnTo>
                    <a:pt x="30368" y="38289"/>
                  </a:lnTo>
                  <a:lnTo>
                    <a:pt x="35885" y="30617"/>
                  </a:lnTo>
                  <a:lnTo>
                    <a:pt x="43446" y="24716"/>
                  </a:lnTo>
                  <a:lnTo>
                    <a:pt x="52590" y="20210"/>
                  </a:lnTo>
                  <a:lnTo>
                    <a:pt x="62628" y="16472"/>
                  </a:lnTo>
                  <a:lnTo>
                    <a:pt x="73072" y="13064"/>
                  </a:lnTo>
                  <a:lnTo>
                    <a:pt x="83601" y="9911"/>
                  </a:lnTo>
                  <a:lnTo>
                    <a:pt x="95203" y="6904"/>
                  </a:lnTo>
                  <a:lnTo>
                    <a:pt x="111130" y="376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41634" y="1232405"/>
              <a:ext cx="114315" cy="142512"/>
            </a:xfrm>
            <a:custGeom>
              <a:avLst/>
              <a:gdLst/>
              <a:ahLst/>
              <a:cxnLst/>
              <a:rect l="0" t="0" r="0" b="0"/>
              <a:pathLst>
                <a:path w="114315" h="142512">
                  <a:moveTo>
                    <a:pt x="29882" y="52400"/>
                  </a:moveTo>
                  <a:lnTo>
                    <a:pt x="38684" y="58067"/>
                  </a:lnTo>
                  <a:lnTo>
                    <a:pt x="47032" y="61710"/>
                  </a:lnTo>
                  <a:lnTo>
                    <a:pt x="55730" y="63615"/>
                  </a:lnTo>
                  <a:lnTo>
                    <a:pt x="64851" y="63944"/>
                  </a:lnTo>
                  <a:lnTo>
                    <a:pt x="74345" y="62676"/>
                  </a:lnTo>
                  <a:lnTo>
                    <a:pt x="84124" y="59942"/>
                  </a:lnTo>
                  <a:lnTo>
                    <a:pt x="93619" y="55676"/>
                  </a:lnTo>
                  <a:lnTo>
                    <a:pt x="101848" y="49544"/>
                  </a:lnTo>
                  <a:lnTo>
                    <a:pt x="108362" y="41547"/>
                  </a:lnTo>
                  <a:lnTo>
                    <a:pt x="112731" y="32434"/>
                  </a:lnTo>
                  <a:lnTo>
                    <a:pt x="114314" y="23473"/>
                  </a:lnTo>
                  <a:lnTo>
                    <a:pt x="113039" y="15389"/>
                  </a:lnTo>
                  <a:lnTo>
                    <a:pt x="109287" y="8678"/>
                  </a:lnTo>
                  <a:lnTo>
                    <a:pt x="103579" y="3853"/>
                  </a:lnTo>
                  <a:lnTo>
                    <a:pt x="96414" y="989"/>
                  </a:lnTo>
                  <a:lnTo>
                    <a:pt x="88203" y="0"/>
                  </a:lnTo>
                  <a:lnTo>
                    <a:pt x="79256" y="833"/>
                  </a:lnTo>
                  <a:lnTo>
                    <a:pt x="69805" y="3275"/>
                  </a:lnTo>
                  <a:lnTo>
                    <a:pt x="60172" y="7010"/>
                  </a:lnTo>
                  <a:lnTo>
                    <a:pt x="50778" y="11725"/>
                  </a:lnTo>
                  <a:lnTo>
                    <a:pt x="41830" y="17159"/>
                  </a:lnTo>
                  <a:lnTo>
                    <a:pt x="33345" y="23433"/>
                  </a:lnTo>
                  <a:lnTo>
                    <a:pt x="25261" y="31008"/>
                  </a:lnTo>
                  <a:lnTo>
                    <a:pt x="17500" y="40028"/>
                  </a:lnTo>
                  <a:lnTo>
                    <a:pt x="10473" y="50188"/>
                  </a:lnTo>
                  <a:lnTo>
                    <a:pt x="5038" y="60925"/>
                  </a:lnTo>
                  <a:lnTo>
                    <a:pt x="1538" y="71846"/>
                  </a:lnTo>
                  <a:lnTo>
                    <a:pt x="0" y="82602"/>
                  </a:lnTo>
                  <a:lnTo>
                    <a:pt x="407" y="92817"/>
                  </a:lnTo>
                  <a:lnTo>
                    <a:pt x="2538" y="102345"/>
                  </a:lnTo>
                  <a:lnTo>
                    <a:pt x="6223" y="111063"/>
                  </a:lnTo>
                  <a:lnTo>
                    <a:pt x="11428" y="118781"/>
                  </a:lnTo>
                  <a:lnTo>
                    <a:pt x="18001" y="125489"/>
                  </a:lnTo>
                  <a:lnTo>
                    <a:pt x="25853" y="131165"/>
                  </a:lnTo>
                  <a:lnTo>
                    <a:pt x="35025" y="135688"/>
                  </a:lnTo>
                  <a:lnTo>
                    <a:pt x="45409" y="139098"/>
                  </a:lnTo>
                  <a:lnTo>
                    <a:pt x="56568" y="141383"/>
                  </a:lnTo>
                  <a:lnTo>
                    <a:pt x="69121" y="142511"/>
                  </a:lnTo>
                  <a:lnTo>
                    <a:pt x="86404" y="141467"/>
                  </a:lnTo>
                  <a:lnTo>
                    <a:pt x="114111" y="1366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391826" y="1229173"/>
              <a:ext cx="108562" cy="164536"/>
            </a:xfrm>
            <a:custGeom>
              <a:avLst/>
              <a:gdLst/>
              <a:ahLst/>
              <a:cxnLst/>
              <a:rect l="0" t="0" r="0" b="0"/>
              <a:pathLst>
                <a:path w="108562" h="164536">
                  <a:moveTo>
                    <a:pt x="16561" y="87218"/>
                  </a:moveTo>
                  <a:lnTo>
                    <a:pt x="25363" y="84284"/>
                  </a:lnTo>
                  <a:lnTo>
                    <a:pt x="33709" y="81502"/>
                  </a:lnTo>
                  <a:lnTo>
                    <a:pt x="42408" y="78597"/>
                  </a:lnTo>
                  <a:lnTo>
                    <a:pt x="51529" y="75384"/>
                  </a:lnTo>
                  <a:lnTo>
                    <a:pt x="61023" y="71571"/>
                  </a:lnTo>
                  <a:lnTo>
                    <a:pt x="70807" y="67049"/>
                  </a:lnTo>
                  <a:lnTo>
                    <a:pt x="80475" y="61713"/>
                  </a:lnTo>
                  <a:lnTo>
                    <a:pt x="89352" y="55377"/>
                  </a:lnTo>
                  <a:lnTo>
                    <a:pt x="97117" y="48043"/>
                  </a:lnTo>
                  <a:lnTo>
                    <a:pt x="103312" y="40017"/>
                  </a:lnTo>
                  <a:lnTo>
                    <a:pt x="107192" y="31792"/>
                  </a:lnTo>
                  <a:lnTo>
                    <a:pt x="108561" y="23680"/>
                  </a:lnTo>
                  <a:lnTo>
                    <a:pt x="107208" y="16116"/>
                  </a:lnTo>
                  <a:lnTo>
                    <a:pt x="102660" y="9723"/>
                  </a:lnTo>
                  <a:lnTo>
                    <a:pt x="94983" y="4733"/>
                  </a:lnTo>
                  <a:lnTo>
                    <a:pt x="85137" y="1367"/>
                  </a:lnTo>
                  <a:lnTo>
                    <a:pt x="74630" y="0"/>
                  </a:lnTo>
                  <a:lnTo>
                    <a:pt x="64391" y="640"/>
                  </a:lnTo>
                  <a:lnTo>
                    <a:pt x="54760" y="3170"/>
                  </a:lnTo>
                  <a:lnTo>
                    <a:pt x="45765" y="7526"/>
                  </a:lnTo>
                  <a:lnTo>
                    <a:pt x="37319" y="13490"/>
                  </a:lnTo>
                  <a:lnTo>
                    <a:pt x="29459" y="20746"/>
                  </a:lnTo>
                  <a:lnTo>
                    <a:pt x="22385" y="28977"/>
                  </a:lnTo>
                  <a:lnTo>
                    <a:pt x="16141" y="37922"/>
                  </a:lnTo>
                  <a:lnTo>
                    <a:pt x="10792" y="47537"/>
                  </a:lnTo>
                  <a:lnTo>
                    <a:pt x="6496" y="57975"/>
                  </a:lnTo>
                  <a:lnTo>
                    <a:pt x="3240" y="69253"/>
                  </a:lnTo>
                  <a:lnTo>
                    <a:pt x="1038" y="81098"/>
                  </a:lnTo>
                  <a:lnTo>
                    <a:pt x="0" y="93049"/>
                  </a:lnTo>
                  <a:lnTo>
                    <a:pt x="88" y="104825"/>
                  </a:lnTo>
                  <a:lnTo>
                    <a:pt x="1451" y="116172"/>
                  </a:lnTo>
                  <a:lnTo>
                    <a:pt x="4493" y="126792"/>
                  </a:lnTo>
                  <a:lnTo>
                    <a:pt x="9286" y="136591"/>
                  </a:lnTo>
                  <a:lnTo>
                    <a:pt x="15777" y="145323"/>
                  </a:lnTo>
                  <a:lnTo>
                    <a:pt x="23955" y="152518"/>
                  </a:lnTo>
                  <a:lnTo>
                    <a:pt x="33631" y="158057"/>
                  </a:lnTo>
                  <a:lnTo>
                    <a:pt x="44295" y="161944"/>
                  </a:lnTo>
                  <a:lnTo>
                    <a:pt x="56454" y="164403"/>
                  </a:lnTo>
                  <a:lnTo>
                    <a:pt x="73408" y="164535"/>
                  </a:lnTo>
                  <a:lnTo>
                    <a:pt x="100789" y="160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534729" y="1217026"/>
              <a:ext cx="162957" cy="194122"/>
            </a:xfrm>
            <a:custGeom>
              <a:avLst/>
              <a:gdLst/>
              <a:ahLst/>
              <a:cxnLst/>
              <a:rect l="0" t="0" r="0" b="0"/>
              <a:pathLst>
                <a:path w="162957" h="194122">
                  <a:moveTo>
                    <a:pt x="136871" y="4608"/>
                  </a:moveTo>
                  <a:lnTo>
                    <a:pt x="128069" y="1808"/>
                  </a:lnTo>
                  <a:lnTo>
                    <a:pt x="119722" y="306"/>
                  </a:lnTo>
                  <a:lnTo>
                    <a:pt x="111023" y="0"/>
                  </a:lnTo>
                  <a:lnTo>
                    <a:pt x="101903" y="679"/>
                  </a:lnTo>
                  <a:lnTo>
                    <a:pt x="92408" y="2147"/>
                  </a:lnTo>
                  <a:lnTo>
                    <a:pt x="82621" y="4221"/>
                  </a:lnTo>
                  <a:lnTo>
                    <a:pt x="72779" y="6903"/>
                  </a:lnTo>
                  <a:lnTo>
                    <a:pt x="63254" y="10374"/>
                  </a:lnTo>
                  <a:lnTo>
                    <a:pt x="54221" y="14669"/>
                  </a:lnTo>
                  <a:lnTo>
                    <a:pt x="45682" y="19688"/>
                  </a:lnTo>
                  <a:lnTo>
                    <a:pt x="37560" y="25281"/>
                  </a:lnTo>
                  <a:lnTo>
                    <a:pt x="29781" y="31303"/>
                  </a:lnTo>
                  <a:lnTo>
                    <a:pt x="22912" y="37634"/>
                  </a:lnTo>
                  <a:lnTo>
                    <a:pt x="18115" y="44184"/>
                  </a:lnTo>
                  <a:lnTo>
                    <a:pt x="15866" y="50875"/>
                  </a:lnTo>
                  <a:lnTo>
                    <a:pt x="16322" y="57334"/>
                  </a:lnTo>
                  <a:lnTo>
                    <a:pt x="19671" y="62911"/>
                  </a:lnTo>
                  <a:lnTo>
                    <a:pt x="25705" y="67327"/>
                  </a:lnTo>
                  <a:lnTo>
                    <a:pt x="33958" y="70630"/>
                  </a:lnTo>
                  <a:lnTo>
                    <a:pt x="43916" y="73012"/>
                  </a:lnTo>
                  <a:lnTo>
                    <a:pt x="55117" y="74699"/>
                  </a:lnTo>
                  <a:lnTo>
                    <a:pt x="67039" y="76208"/>
                  </a:lnTo>
                  <a:lnTo>
                    <a:pt x="79107" y="78301"/>
                  </a:lnTo>
                  <a:lnTo>
                    <a:pt x="90991" y="81350"/>
                  </a:lnTo>
                  <a:lnTo>
                    <a:pt x="102428" y="85368"/>
                  </a:lnTo>
                  <a:lnTo>
                    <a:pt x="113116" y="90208"/>
                  </a:lnTo>
                  <a:lnTo>
                    <a:pt x="122973" y="95686"/>
                  </a:lnTo>
                  <a:lnTo>
                    <a:pt x="132085" y="101634"/>
                  </a:lnTo>
                  <a:lnTo>
                    <a:pt x="140600" y="107917"/>
                  </a:lnTo>
                  <a:lnTo>
                    <a:pt x="148647" y="114440"/>
                  </a:lnTo>
                  <a:lnTo>
                    <a:pt x="155699" y="121292"/>
                  </a:lnTo>
                  <a:lnTo>
                    <a:pt x="160619" y="128731"/>
                  </a:lnTo>
                  <a:lnTo>
                    <a:pt x="162956" y="136840"/>
                  </a:lnTo>
                  <a:lnTo>
                    <a:pt x="162728" y="145236"/>
                  </a:lnTo>
                  <a:lnTo>
                    <a:pt x="160065" y="153186"/>
                  </a:lnTo>
                  <a:lnTo>
                    <a:pt x="155309" y="160308"/>
                  </a:lnTo>
                  <a:lnTo>
                    <a:pt x="148898" y="166564"/>
                  </a:lnTo>
                  <a:lnTo>
                    <a:pt x="141248" y="172074"/>
                  </a:lnTo>
                  <a:lnTo>
                    <a:pt x="132700" y="176996"/>
                  </a:lnTo>
                  <a:lnTo>
                    <a:pt x="123355" y="181320"/>
                  </a:lnTo>
                  <a:lnTo>
                    <a:pt x="113099" y="184860"/>
                  </a:lnTo>
                  <a:lnTo>
                    <a:pt x="101939" y="187578"/>
                  </a:lnTo>
                  <a:lnTo>
                    <a:pt x="90003" y="189576"/>
                  </a:lnTo>
                  <a:lnTo>
                    <a:pt x="77460" y="191000"/>
                  </a:lnTo>
                  <a:lnTo>
                    <a:pt x="64477" y="191995"/>
                  </a:lnTo>
                  <a:lnTo>
                    <a:pt x="51598" y="192683"/>
                  </a:lnTo>
                  <a:lnTo>
                    <a:pt x="38365" y="193227"/>
                  </a:lnTo>
                  <a:lnTo>
                    <a:pt x="22500" y="193679"/>
                  </a:lnTo>
                  <a:lnTo>
                    <a:pt x="0" y="194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73823" y="1989886"/>
            <a:ext cx="452727" cy="389555"/>
            <a:chOff x="673823" y="1989886"/>
            <a:chExt cx="452727" cy="389555"/>
          </a:xfrm>
        </p:grpSpPr>
        <p:sp>
          <p:nvSpPr>
            <p:cNvPr id="80" name="Freeform 79"/>
            <p:cNvSpPr/>
            <p:nvPr/>
          </p:nvSpPr>
          <p:spPr>
            <a:xfrm>
              <a:off x="673823" y="1989886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31586" y="0"/>
                  </a:moveTo>
                  <a:lnTo>
                    <a:pt x="31519" y="11668"/>
                  </a:lnTo>
                  <a:lnTo>
                    <a:pt x="30879" y="22156"/>
                  </a:lnTo>
                  <a:lnTo>
                    <a:pt x="29587" y="32467"/>
                  </a:lnTo>
                  <a:lnTo>
                    <a:pt x="27900" y="43114"/>
                  </a:lnTo>
                  <a:lnTo>
                    <a:pt x="26232" y="54755"/>
                  </a:lnTo>
                  <a:lnTo>
                    <a:pt x="24818" y="67651"/>
                  </a:lnTo>
                  <a:lnTo>
                    <a:pt x="23720" y="81730"/>
                  </a:lnTo>
                  <a:lnTo>
                    <a:pt x="22910" y="96781"/>
                  </a:lnTo>
                  <a:lnTo>
                    <a:pt x="22326" y="112563"/>
                  </a:lnTo>
                  <a:lnTo>
                    <a:pt x="21747" y="128550"/>
                  </a:lnTo>
                  <a:lnTo>
                    <a:pt x="20819" y="143968"/>
                  </a:lnTo>
                  <a:lnTo>
                    <a:pt x="19379" y="158452"/>
                  </a:lnTo>
                  <a:lnTo>
                    <a:pt x="17597" y="172311"/>
                  </a:lnTo>
                  <a:lnTo>
                    <a:pt x="15861" y="186305"/>
                  </a:lnTo>
                  <a:lnTo>
                    <a:pt x="14399" y="200878"/>
                  </a:lnTo>
                  <a:lnTo>
                    <a:pt x="13267" y="216296"/>
                  </a:lnTo>
                  <a:lnTo>
                    <a:pt x="12432" y="232798"/>
                  </a:lnTo>
                  <a:lnTo>
                    <a:pt x="11836" y="250382"/>
                  </a:lnTo>
                  <a:lnTo>
                    <a:pt x="11419" y="268565"/>
                  </a:lnTo>
                  <a:lnTo>
                    <a:pt x="11132" y="286530"/>
                  </a:lnTo>
                  <a:lnTo>
                    <a:pt x="10931" y="303820"/>
                  </a:lnTo>
                  <a:lnTo>
                    <a:pt x="10596" y="320132"/>
                  </a:lnTo>
                  <a:lnTo>
                    <a:pt x="9589" y="336948"/>
                  </a:lnTo>
                  <a:lnTo>
                    <a:pt x="6705" y="35797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3705" y="1989886"/>
              <a:ext cx="157893" cy="383554"/>
            </a:xfrm>
            <a:custGeom>
              <a:avLst/>
              <a:gdLst/>
              <a:ahLst/>
              <a:cxnLst/>
              <a:rect l="0" t="0" r="0" b="0"/>
              <a:pathLst>
                <a:path w="157893" h="383554">
                  <a:moveTo>
                    <a:pt x="153331" y="0"/>
                  </a:moveTo>
                  <a:lnTo>
                    <a:pt x="147463" y="5867"/>
                  </a:lnTo>
                  <a:lnTo>
                    <a:pt x="141899" y="11432"/>
                  </a:lnTo>
                  <a:lnTo>
                    <a:pt x="136104" y="17235"/>
                  </a:lnTo>
                  <a:lnTo>
                    <a:pt x="130196" y="23489"/>
                  </a:lnTo>
                  <a:lnTo>
                    <a:pt x="124515" y="30467"/>
                  </a:lnTo>
                  <a:lnTo>
                    <a:pt x="119235" y="38248"/>
                  </a:lnTo>
                  <a:lnTo>
                    <a:pt x="114212" y="46750"/>
                  </a:lnTo>
                  <a:lnTo>
                    <a:pt x="109078" y="55829"/>
                  </a:lnTo>
                  <a:lnTo>
                    <a:pt x="103623" y="65347"/>
                  </a:lnTo>
                  <a:lnTo>
                    <a:pt x="97806" y="75348"/>
                  </a:lnTo>
                  <a:lnTo>
                    <a:pt x="91669" y="86046"/>
                  </a:lnTo>
                  <a:lnTo>
                    <a:pt x="85278" y="97502"/>
                  </a:lnTo>
                  <a:lnTo>
                    <a:pt x="78697" y="109637"/>
                  </a:lnTo>
                  <a:lnTo>
                    <a:pt x="71980" y="122314"/>
                  </a:lnTo>
                  <a:lnTo>
                    <a:pt x="65167" y="135399"/>
                  </a:lnTo>
                  <a:lnTo>
                    <a:pt x="58288" y="148779"/>
                  </a:lnTo>
                  <a:lnTo>
                    <a:pt x="51363" y="162368"/>
                  </a:lnTo>
                  <a:lnTo>
                    <a:pt x="44412" y="176101"/>
                  </a:lnTo>
                  <a:lnTo>
                    <a:pt x="37609" y="189933"/>
                  </a:lnTo>
                  <a:lnTo>
                    <a:pt x="31267" y="203832"/>
                  </a:lnTo>
                  <a:lnTo>
                    <a:pt x="25520" y="217777"/>
                  </a:lnTo>
                  <a:lnTo>
                    <a:pt x="20339" y="231752"/>
                  </a:lnTo>
                  <a:lnTo>
                    <a:pt x="15625" y="245749"/>
                  </a:lnTo>
                  <a:lnTo>
                    <a:pt x="11272" y="259763"/>
                  </a:lnTo>
                  <a:lnTo>
                    <a:pt x="7348" y="273955"/>
                  </a:lnTo>
                  <a:lnTo>
                    <a:pt x="4085" y="288629"/>
                  </a:lnTo>
                  <a:lnTo>
                    <a:pt x="1564" y="303903"/>
                  </a:lnTo>
                  <a:lnTo>
                    <a:pt x="41" y="319415"/>
                  </a:lnTo>
                  <a:lnTo>
                    <a:pt x="0" y="334450"/>
                  </a:lnTo>
                  <a:lnTo>
                    <a:pt x="1573" y="348616"/>
                  </a:lnTo>
                  <a:lnTo>
                    <a:pt x="4750" y="361229"/>
                  </a:lnTo>
                  <a:lnTo>
                    <a:pt x="9548" y="371184"/>
                  </a:lnTo>
                  <a:lnTo>
                    <a:pt x="15818" y="378126"/>
                  </a:lnTo>
                  <a:lnTo>
                    <a:pt x="23450" y="382175"/>
                  </a:lnTo>
                  <a:lnTo>
                    <a:pt x="32467" y="383553"/>
                  </a:lnTo>
                  <a:lnTo>
                    <a:pt x="42748" y="382666"/>
                  </a:lnTo>
                  <a:lnTo>
                    <a:pt x="53904" y="379839"/>
                  </a:lnTo>
                  <a:lnTo>
                    <a:pt x="65384" y="375218"/>
                  </a:lnTo>
                  <a:lnTo>
                    <a:pt x="76839" y="369044"/>
                  </a:lnTo>
                  <a:lnTo>
                    <a:pt x="87970" y="361631"/>
                  </a:lnTo>
                  <a:lnTo>
                    <a:pt x="98445" y="353287"/>
                  </a:lnTo>
                  <a:lnTo>
                    <a:pt x="108155" y="344272"/>
                  </a:lnTo>
                  <a:lnTo>
                    <a:pt x="117167" y="334948"/>
                  </a:lnTo>
                  <a:lnTo>
                    <a:pt x="125614" y="325769"/>
                  </a:lnTo>
                  <a:lnTo>
                    <a:pt x="133626" y="316959"/>
                  </a:lnTo>
                  <a:lnTo>
                    <a:pt x="140992" y="308229"/>
                  </a:lnTo>
                  <a:lnTo>
                    <a:pt x="147188" y="298914"/>
                  </a:lnTo>
                  <a:lnTo>
                    <a:pt x="152017" y="288679"/>
                  </a:lnTo>
                  <a:lnTo>
                    <a:pt x="155430" y="277514"/>
                  </a:lnTo>
                  <a:lnTo>
                    <a:pt x="157354" y="265561"/>
                  </a:lnTo>
                  <a:lnTo>
                    <a:pt x="157892" y="253020"/>
                  </a:lnTo>
                  <a:lnTo>
                    <a:pt x="156796" y="240871"/>
                  </a:lnTo>
                  <a:lnTo>
                    <a:pt x="153409" y="230778"/>
                  </a:lnTo>
                  <a:lnTo>
                    <a:pt x="147583" y="223495"/>
                  </a:lnTo>
                  <a:lnTo>
                    <a:pt x="139926" y="219255"/>
                  </a:lnTo>
                  <a:lnTo>
                    <a:pt x="131492" y="218215"/>
                  </a:lnTo>
                  <a:lnTo>
                    <a:pt x="122974" y="220106"/>
                  </a:lnTo>
                  <a:lnTo>
                    <a:pt x="114665" y="224236"/>
                  </a:lnTo>
                  <a:lnTo>
                    <a:pt x="106641" y="229732"/>
                  </a:lnTo>
                  <a:lnTo>
                    <a:pt x="98878" y="235967"/>
                  </a:lnTo>
                  <a:lnTo>
                    <a:pt x="91328" y="242586"/>
                  </a:lnTo>
                  <a:lnTo>
                    <a:pt x="83937" y="249400"/>
                  </a:lnTo>
                  <a:lnTo>
                    <a:pt x="76661" y="256318"/>
                  </a:lnTo>
                  <a:lnTo>
                    <a:pt x="69466" y="263455"/>
                  </a:lnTo>
                  <a:lnTo>
                    <a:pt x="62328" y="271093"/>
                  </a:lnTo>
                  <a:lnTo>
                    <a:pt x="55233" y="279350"/>
                  </a:lnTo>
                  <a:lnTo>
                    <a:pt x="48333" y="288186"/>
                  </a:lnTo>
                  <a:lnTo>
                    <a:pt x="41926" y="297496"/>
                  </a:lnTo>
                  <a:lnTo>
                    <a:pt x="36140" y="307155"/>
                  </a:lnTo>
                  <a:lnTo>
                    <a:pt x="31088" y="316608"/>
                  </a:lnTo>
                  <a:lnTo>
                    <a:pt x="26452" y="325811"/>
                  </a:lnTo>
                  <a:lnTo>
                    <a:pt x="21827" y="335571"/>
                  </a:lnTo>
                  <a:lnTo>
                    <a:pt x="1646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126549" y="208464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126549" y="221098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75958" y="3032207"/>
            <a:ext cx="561120" cy="336913"/>
            <a:chOff x="575958" y="3032207"/>
            <a:chExt cx="561120" cy="336913"/>
          </a:xfrm>
        </p:grpSpPr>
        <p:sp>
          <p:nvSpPr>
            <p:cNvPr id="85" name="Freeform 84"/>
            <p:cNvSpPr/>
            <p:nvPr/>
          </p:nvSpPr>
          <p:spPr>
            <a:xfrm>
              <a:off x="705409" y="3032207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0"/>
                  </a:lnTo>
                  <a:lnTo>
                    <a:pt x="13264" y="38831"/>
                  </a:lnTo>
                  <a:lnTo>
                    <a:pt x="12416" y="50643"/>
                  </a:lnTo>
                  <a:lnTo>
                    <a:pt x="11818" y="63110"/>
                  </a:lnTo>
                  <a:lnTo>
                    <a:pt x="11404" y="76393"/>
                  </a:lnTo>
                  <a:lnTo>
                    <a:pt x="11120" y="90971"/>
                  </a:lnTo>
                  <a:lnTo>
                    <a:pt x="10926" y="106995"/>
                  </a:lnTo>
                  <a:lnTo>
                    <a:pt x="10796" y="124161"/>
                  </a:lnTo>
                  <a:lnTo>
                    <a:pt x="10707" y="141908"/>
                  </a:lnTo>
                  <a:lnTo>
                    <a:pt x="10644" y="159841"/>
                  </a:lnTo>
                  <a:lnTo>
                    <a:pt x="10431" y="177611"/>
                  </a:lnTo>
                  <a:lnTo>
                    <a:pt x="9756" y="194842"/>
                  </a:lnTo>
                  <a:lnTo>
                    <a:pt x="8490" y="211391"/>
                  </a:lnTo>
                  <a:lnTo>
                    <a:pt x="6825" y="227299"/>
                  </a:lnTo>
                  <a:lnTo>
                    <a:pt x="5169" y="242683"/>
                  </a:lnTo>
                  <a:lnTo>
                    <a:pt x="3761" y="257659"/>
                  </a:lnTo>
                  <a:lnTo>
                    <a:pt x="2662" y="272114"/>
                  </a:lnTo>
                  <a:lnTo>
                    <a:pt x="1731" y="287337"/>
                  </a:lnTo>
                  <a:lnTo>
                    <a:pt x="891" y="30690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5958" y="3042735"/>
              <a:ext cx="139980" cy="233690"/>
            </a:xfrm>
            <a:custGeom>
              <a:avLst/>
              <a:gdLst/>
              <a:ahLst/>
              <a:cxnLst/>
              <a:rect l="0" t="0" r="0" b="0"/>
              <a:pathLst>
                <a:path w="139980" h="233690">
                  <a:moveTo>
                    <a:pt x="139979" y="115814"/>
                  </a:moveTo>
                  <a:lnTo>
                    <a:pt x="134112" y="124548"/>
                  </a:lnTo>
                  <a:lnTo>
                    <a:pt x="128547" y="132254"/>
                  </a:lnTo>
                  <a:lnTo>
                    <a:pt x="122748" y="139657"/>
                  </a:lnTo>
                  <a:lnTo>
                    <a:pt x="116668" y="146917"/>
                  </a:lnTo>
                  <a:lnTo>
                    <a:pt x="110338" y="154096"/>
                  </a:lnTo>
                  <a:lnTo>
                    <a:pt x="103810" y="161222"/>
                  </a:lnTo>
                  <a:lnTo>
                    <a:pt x="97134" y="168312"/>
                  </a:lnTo>
                  <a:lnTo>
                    <a:pt x="90351" y="175379"/>
                  </a:lnTo>
                  <a:lnTo>
                    <a:pt x="83489" y="182430"/>
                  </a:lnTo>
                  <a:lnTo>
                    <a:pt x="76406" y="189470"/>
                  </a:lnTo>
                  <a:lnTo>
                    <a:pt x="68813" y="196504"/>
                  </a:lnTo>
                  <a:lnTo>
                    <a:pt x="60591" y="203532"/>
                  </a:lnTo>
                  <a:lnTo>
                    <a:pt x="51779" y="210558"/>
                  </a:lnTo>
                  <a:lnTo>
                    <a:pt x="42486" y="217581"/>
                  </a:lnTo>
                  <a:lnTo>
                    <a:pt x="32840" y="224575"/>
                  </a:lnTo>
                  <a:lnTo>
                    <a:pt x="23431" y="230559"/>
                  </a:lnTo>
                  <a:lnTo>
                    <a:pt x="15259" y="233689"/>
                  </a:lnTo>
                  <a:lnTo>
                    <a:pt x="8775" y="233195"/>
                  </a:lnTo>
                  <a:lnTo>
                    <a:pt x="4085" y="229434"/>
                  </a:lnTo>
                  <a:lnTo>
                    <a:pt x="1222" y="223322"/>
                  </a:lnTo>
                  <a:lnTo>
                    <a:pt x="0" y="215659"/>
                  </a:lnTo>
                  <a:lnTo>
                    <a:pt x="110" y="206993"/>
                  </a:lnTo>
                  <a:lnTo>
                    <a:pt x="1230" y="197682"/>
                  </a:lnTo>
                  <a:lnTo>
                    <a:pt x="3085" y="187953"/>
                  </a:lnTo>
                  <a:lnTo>
                    <a:pt x="5462" y="177950"/>
                  </a:lnTo>
                  <a:lnTo>
                    <a:pt x="8201" y="167770"/>
                  </a:lnTo>
                  <a:lnTo>
                    <a:pt x="11190" y="157467"/>
                  </a:lnTo>
                  <a:lnTo>
                    <a:pt x="14349" y="146918"/>
                  </a:lnTo>
                  <a:lnTo>
                    <a:pt x="17623" y="135843"/>
                  </a:lnTo>
                  <a:lnTo>
                    <a:pt x="20975" y="124134"/>
                  </a:lnTo>
                  <a:lnTo>
                    <a:pt x="24379" y="111997"/>
                  </a:lnTo>
                  <a:lnTo>
                    <a:pt x="27817" y="99850"/>
                  </a:lnTo>
                  <a:lnTo>
                    <a:pt x="31280" y="87939"/>
                  </a:lnTo>
                  <a:lnTo>
                    <a:pt x="34758" y="76331"/>
                  </a:lnTo>
                  <a:lnTo>
                    <a:pt x="38246" y="65003"/>
                  </a:lnTo>
                  <a:lnTo>
                    <a:pt x="41737" y="53912"/>
                  </a:lnTo>
                  <a:lnTo>
                    <a:pt x="45076" y="43262"/>
                  </a:lnTo>
                  <a:lnTo>
                    <a:pt x="48294" y="32364"/>
                  </a:lnTo>
                  <a:lnTo>
                    <a:pt x="51672" y="19143"/>
                  </a:lnTo>
                  <a:lnTo>
                    <a:pt x="557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3430" y="3070727"/>
              <a:ext cx="281177" cy="275089"/>
            </a:xfrm>
            <a:custGeom>
              <a:avLst/>
              <a:gdLst/>
              <a:ahLst/>
              <a:cxnLst/>
              <a:rect l="0" t="0" r="0" b="0"/>
              <a:pathLst>
                <a:path w="281177" h="275089">
                  <a:moveTo>
                    <a:pt x="154134" y="3594"/>
                  </a:moveTo>
                  <a:lnTo>
                    <a:pt x="145333" y="861"/>
                  </a:lnTo>
                  <a:lnTo>
                    <a:pt x="136986" y="0"/>
                  </a:lnTo>
                  <a:lnTo>
                    <a:pt x="128287" y="985"/>
                  </a:lnTo>
                  <a:lnTo>
                    <a:pt x="119167" y="3351"/>
                  </a:lnTo>
                  <a:lnTo>
                    <a:pt x="109672" y="6487"/>
                  </a:lnTo>
                  <a:lnTo>
                    <a:pt x="99884" y="9979"/>
                  </a:lnTo>
                  <a:lnTo>
                    <a:pt x="90043" y="13932"/>
                  </a:lnTo>
                  <a:lnTo>
                    <a:pt x="80517" y="18862"/>
                  </a:lnTo>
                  <a:lnTo>
                    <a:pt x="71484" y="24990"/>
                  </a:lnTo>
                  <a:lnTo>
                    <a:pt x="62946" y="32239"/>
                  </a:lnTo>
                  <a:lnTo>
                    <a:pt x="54825" y="40409"/>
                  </a:lnTo>
                  <a:lnTo>
                    <a:pt x="47031" y="49278"/>
                  </a:lnTo>
                  <a:lnTo>
                    <a:pt x="39644" y="58658"/>
                  </a:lnTo>
                  <a:lnTo>
                    <a:pt x="32902" y="68399"/>
                  </a:lnTo>
                  <a:lnTo>
                    <a:pt x="26883" y="78393"/>
                  </a:lnTo>
                  <a:lnTo>
                    <a:pt x="21518" y="88560"/>
                  </a:lnTo>
                  <a:lnTo>
                    <a:pt x="16680" y="98845"/>
                  </a:lnTo>
                  <a:lnTo>
                    <a:pt x="12244" y="109214"/>
                  </a:lnTo>
                  <a:lnTo>
                    <a:pt x="8265" y="119806"/>
                  </a:lnTo>
                  <a:lnTo>
                    <a:pt x="4964" y="130909"/>
                  </a:lnTo>
                  <a:lnTo>
                    <a:pt x="2413" y="142642"/>
                  </a:lnTo>
                  <a:lnTo>
                    <a:pt x="700" y="154963"/>
                  </a:lnTo>
                  <a:lnTo>
                    <a:pt x="0" y="167766"/>
                  </a:lnTo>
                  <a:lnTo>
                    <a:pt x="313" y="180932"/>
                  </a:lnTo>
                  <a:lnTo>
                    <a:pt x="1659" y="194196"/>
                  </a:lnTo>
                  <a:lnTo>
                    <a:pt x="4158" y="207174"/>
                  </a:lnTo>
                  <a:lnTo>
                    <a:pt x="7769" y="219670"/>
                  </a:lnTo>
                  <a:lnTo>
                    <a:pt x="12481" y="231348"/>
                  </a:lnTo>
                  <a:lnTo>
                    <a:pt x="18393" y="241665"/>
                  </a:lnTo>
                  <a:lnTo>
                    <a:pt x="25448" y="250450"/>
                  </a:lnTo>
                  <a:lnTo>
                    <a:pt x="33626" y="257689"/>
                  </a:lnTo>
                  <a:lnTo>
                    <a:pt x="43018" y="263342"/>
                  </a:lnTo>
                  <a:lnTo>
                    <a:pt x="53559" y="267556"/>
                  </a:lnTo>
                  <a:lnTo>
                    <a:pt x="65060" y="270591"/>
                  </a:lnTo>
                  <a:lnTo>
                    <a:pt x="77305" y="272728"/>
                  </a:lnTo>
                  <a:lnTo>
                    <a:pt x="90091" y="274205"/>
                  </a:lnTo>
                  <a:lnTo>
                    <a:pt x="103100" y="275047"/>
                  </a:lnTo>
                  <a:lnTo>
                    <a:pt x="115907" y="275088"/>
                  </a:lnTo>
                  <a:lnTo>
                    <a:pt x="128297" y="274298"/>
                  </a:lnTo>
                  <a:lnTo>
                    <a:pt x="140243" y="272614"/>
                  </a:lnTo>
                  <a:lnTo>
                    <a:pt x="151805" y="269881"/>
                  </a:lnTo>
                  <a:lnTo>
                    <a:pt x="163067" y="266108"/>
                  </a:lnTo>
                  <a:lnTo>
                    <a:pt x="174106" y="261287"/>
                  </a:lnTo>
                  <a:lnTo>
                    <a:pt x="184986" y="255301"/>
                  </a:lnTo>
                  <a:lnTo>
                    <a:pt x="195749" y="248204"/>
                  </a:lnTo>
                  <a:lnTo>
                    <a:pt x="206267" y="240338"/>
                  </a:lnTo>
                  <a:lnTo>
                    <a:pt x="216257" y="232221"/>
                  </a:lnTo>
                  <a:lnTo>
                    <a:pt x="225601" y="224166"/>
                  </a:lnTo>
                  <a:lnTo>
                    <a:pt x="234181" y="216133"/>
                  </a:lnTo>
                  <a:lnTo>
                    <a:pt x="241798" y="207827"/>
                  </a:lnTo>
                  <a:lnTo>
                    <a:pt x="248439" y="199085"/>
                  </a:lnTo>
                  <a:lnTo>
                    <a:pt x="254238" y="189739"/>
                  </a:lnTo>
                  <a:lnTo>
                    <a:pt x="259376" y="179546"/>
                  </a:lnTo>
                  <a:lnTo>
                    <a:pt x="264021" y="168465"/>
                  </a:lnTo>
                  <a:lnTo>
                    <a:pt x="268312" y="156769"/>
                  </a:lnTo>
                  <a:lnTo>
                    <a:pt x="272355" y="144924"/>
                  </a:lnTo>
                  <a:lnTo>
                    <a:pt x="276212" y="133215"/>
                  </a:lnTo>
                  <a:lnTo>
                    <a:pt x="279447" y="121574"/>
                  </a:lnTo>
                  <a:lnTo>
                    <a:pt x="281176" y="109692"/>
                  </a:lnTo>
                  <a:lnTo>
                    <a:pt x="281041" y="97407"/>
                  </a:lnTo>
                  <a:lnTo>
                    <a:pt x="279320" y="84867"/>
                  </a:lnTo>
                  <a:lnTo>
                    <a:pt x="276638" y="72442"/>
                  </a:lnTo>
                  <a:lnTo>
                    <a:pt x="273452" y="60350"/>
                  </a:lnTo>
                  <a:lnTo>
                    <a:pt x="269535" y="48959"/>
                  </a:lnTo>
                  <a:lnTo>
                    <a:pt x="264098" y="38840"/>
                  </a:lnTo>
                  <a:lnTo>
                    <a:pt x="256811" y="30192"/>
                  </a:lnTo>
                  <a:lnTo>
                    <a:pt x="247799" y="23047"/>
                  </a:lnTo>
                  <a:lnTo>
                    <a:pt x="237376" y="17456"/>
                  </a:lnTo>
                  <a:lnTo>
                    <a:pt x="225883" y="13291"/>
                  </a:lnTo>
                  <a:lnTo>
                    <a:pt x="213777" y="10457"/>
                  </a:lnTo>
                  <a:lnTo>
                    <a:pt x="201591" y="8988"/>
                  </a:lnTo>
                  <a:lnTo>
                    <a:pt x="189639" y="8768"/>
                  </a:lnTo>
                  <a:lnTo>
                    <a:pt x="178459" y="9421"/>
                  </a:lnTo>
                  <a:lnTo>
                    <a:pt x="167820" y="10453"/>
                  </a:lnTo>
                  <a:lnTo>
                    <a:pt x="156792" y="11950"/>
                  </a:lnTo>
                  <a:lnTo>
                    <a:pt x="143606" y="14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137077" y="312696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137077" y="326383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1" name="Straight Connector 90"/>
          <p:cNvCxnSpPr/>
          <p:nvPr/>
        </p:nvCxnSpPr>
        <p:spPr>
          <a:xfrm>
            <a:off x="4380991" y="816863"/>
            <a:ext cx="0" cy="548538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/>
          <p:cNvGrpSpPr/>
          <p:nvPr/>
        </p:nvGrpSpPr>
        <p:grpSpPr>
          <a:xfrm>
            <a:off x="5455867" y="1748059"/>
            <a:ext cx="236691" cy="292625"/>
            <a:chOff x="5455867" y="1748059"/>
            <a:chExt cx="236691" cy="292625"/>
          </a:xfrm>
        </p:grpSpPr>
        <p:sp>
          <p:nvSpPr>
            <p:cNvPr id="92" name="Freeform 91"/>
            <p:cNvSpPr/>
            <p:nvPr/>
          </p:nvSpPr>
          <p:spPr>
            <a:xfrm>
              <a:off x="5455867" y="1748059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9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72"/>
                  </a:lnTo>
                  <a:lnTo>
                    <a:pt x="0" y="126791"/>
                  </a:lnTo>
                  <a:lnTo>
                    <a:pt x="0" y="140681"/>
                  </a:lnTo>
                  <a:lnTo>
                    <a:pt x="0" y="154620"/>
                  </a:lnTo>
                  <a:lnTo>
                    <a:pt x="0" y="168591"/>
                  </a:lnTo>
                  <a:lnTo>
                    <a:pt x="0" y="182584"/>
                  </a:lnTo>
                  <a:lnTo>
                    <a:pt x="0" y="196583"/>
                  </a:lnTo>
                  <a:lnTo>
                    <a:pt x="0" y="210362"/>
                  </a:lnTo>
                  <a:lnTo>
                    <a:pt x="0" y="225049"/>
                  </a:lnTo>
                  <a:lnTo>
                    <a:pt x="0" y="24417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29567" y="1758588"/>
              <a:ext cx="162991" cy="282096"/>
            </a:xfrm>
            <a:custGeom>
              <a:avLst/>
              <a:gdLst/>
              <a:ahLst/>
              <a:cxnLst/>
              <a:rect l="0" t="0" r="0" b="0"/>
              <a:pathLst>
                <a:path w="162991" h="282096">
                  <a:moveTo>
                    <a:pt x="105285" y="0"/>
                  </a:moveTo>
                  <a:lnTo>
                    <a:pt x="99416" y="6001"/>
                  </a:lnTo>
                  <a:lnTo>
                    <a:pt x="93852" y="12846"/>
                  </a:lnTo>
                  <a:lnTo>
                    <a:pt x="88053" y="21229"/>
                  </a:lnTo>
                  <a:lnTo>
                    <a:pt x="81972" y="30683"/>
                  </a:lnTo>
                  <a:lnTo>
                    <a:pt x="75643" y="40350"/>
                  </a:lnTo>
                  <a:lnTo>
                    <a:pt x="69119" y="49714"/>
                  </a:lnTo>
                  <a:lnTo>
                    <a:pt x="62616" y="58931"/>
                  </a:lnTo>
                  <a:lnTo>
                    <a:pt x="56482" y="68632"/>
                  </a:lnTo>
                  <a:lnTo>
                    <a:pt x="50878" y="79150"/>
                  </a:lnTo>
                  <a:lnTo>
                    <a:pt x="45793" y="90349"/>
                  </a:lnTo>
                  <a:lnTo>
                    <a:pt x="41145" y="101798"/>
                  </a:lnTo>
                  <a:lnTo>
                    <a:pt x="36836" y="113218"/>
                  </a:lnTo>
                  <a:lnTo>
                    <a:pt x="32942" y="124820"/>
                  </a:lnTo>
                  <a:lnTo>
                    <a:pt x="29698" y="137201"/>
                  </a:lnTo>
                  <a:lnTo>
                    <a:pt x="27181" y="150637"/>
                  </a:lnTo>
                  <a:lnTo>
                    <a:pt x="25321" y="164932"/>
                  </a:lnTo>
                  <a:lnTo>
                    <a:pt x="23990" y="179606"/>
                  </a:lnTo>
                  <a:lnTo>
                    <a:pt x="23065" y="194322"/>
                  </a:lnTo>
                  <a:lnTo>
                    <a:pt x="22766" y="208610"/>
                  </a:lnTo>
                  <a:lnTo>
                    <a:pt x="23622" y="221818"/>
                  </a:lnTo>
                  <a:lnTo>
                    <a:pt x="25829" y="233695"/>
                  </a:lnTo>
                  <a:lnTo>
                    <a:pt x="29278" y="244329"/>
                  </a:lnTo>
                  <a:lnTo>
                    <a:pt x="33735" y="253948"/>
                  </a:lnTo>
                  <a:lnTo>
                    <a:pt x="38964" y="262780"/>
                  </a:lnTo>
                  <a:lnTo>
                    <a:pt x="45085" y="270545"/>
                  </a:lnTo>
                  <a:lnTo>
                    <a:pt x="52550" y="276485"/>
                  </a:lnTo>
                  <a:lnTo>
                    <a:pt x="61492" y="280328"/>
                  </a:lnTo>
                  <a:lnTo>
                    <a:pt x="71599" y="282095"/>
                  </a:lnTo>
                  <a:lnTo>
                    <a:pt x="82300" y="281844"/>
                  </a:lnTo>
                  <a:lnTo>
                    <a:pt x="93196" y="279822"/>
                  </a:lnTo>
                  <a:lnTo>
                    <a:pt x="103935" y="276381"/>
                  </a:lnTo>
                  <a:lnTo>
                    <a:pt x="114139" y="271871"/>
                  </a:lnTo>
                  <a:lnTo>
                    <a:pt x="123660" y="266581"/>
                  </a:lnTo>
                  <a:lnTo>
                    <a:pt x="132373" y="260574"/>
                  </a:lnTo>
                  <a:lnTo>
                    <a:pt x="140087" y="253713"/>
                  </a:lnTo>
                  <a:lnTo>
                    <a:pt x="146793" y="245980"/>
                  </a:lnTo>
                  <a:lnTo>
                    <a:pt x="152467" y="237330"/>
                  </a:lnTo>
                  <a:lnTo>
                    <a:pt x="156989" y="227612"/>
                  </a:lnTo>
                  <a:lnTo>
                    <a:pt x="160394" y="216858"/>
                  </a:lnTo>
                  <a:lnTo>
                    <a:pt x="162529" y="205551"/>
                  </a:lnTo>
                  <a:lnTo>
                    <a:pt x="162990" y="194501"/>
                  </a:lnTo>
                  <a:lnTo>
                    <a:pt x="161696" y="184157"/>
                  </a:lnTo>
                  <a:lnTo>
                    <a:pt x="158539" y="174926"/>
                  </a:lnTo>
                  <a:lnTo>
                    <a:pt x="153221" y="167330"/>
                  </a:lnTo>
                  <a:lnTo>
                    <a:pt x="145795" y="161490"/>
                  </a:lnTo>
                  <a:lnTo>
                    <a:pt x="136742" y="157365"/>
                  </a:lnTo>
                  <a:lnTo>
                    <a:pt x="126764" y="154947"/>
                  </a:lnTo>
                  <a:lnTo>
                    <a:pt x="116355" y="154061"/>
                  </a:lnTo>
                  <a:lnTo>
                    <a:pt x="105776" y="154581"/>
                  </a:lnTo>
                  <a:lnTo>
                    <a:pt x="95148" y="156516"/>
                  </a:lnTo>
                  <a:lnTo>
                    <a:pt x="84525" y="159740"/>
                  </a:lnTo>
                  <a:lnTo>
                    <a:pt x="74088" y="164021"/>
                  </a:lnTo>
                  <a:lnTo>
                    <a:pt x="64145" y="169110"/>
                  </a:lnTo>
                  <a:lnTo>
                    <a:pt x="54823" y="174796"/>
                  </a:lnTo>
                  <a:lnTo>
                    <a:pt x="46089" y="181070"/>
                  </a:lnTo>
                  <a:lnTo>
                    <a:pt x="37834" y="188113"/>
                  </a:lnTo>
                  <a:lnTo>
                    <a:pt x="29955" y="195954"/>
                  </a:lnTo>
                  <a:lnTo>
                    <a:pt x="22654" y="204230"/>
                  </a:lnTo>
                  <a:lnTo>
                    <a:pt x="15727" y="213185"/>
                  </a:lnTo>
                  <a:lnTo>
                    <a:pt x="8560" y="22472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8056406" y="1705945"/>
            <a:ext cx="475133" cy="726467"/>
            <a:chOff x="8056406" y="1705945"/>
            <a:chExt cx="475133" cy="726467"/>
          </a:xfrm>
        </p:grpSpPr>
        <p:sp>
          <p:nvSpPr>
            <p:cNvPr id="95" name="Freeform 94"/>
            <p:cNvSpPr/>
            <p:nvPr/>
          </p:nvSpPr>
          <p:spPr>
            <a:xfrm>
              <a:off x="8235515" y="1705945"/>
              <a:ext cx="10405" cy="305327"/>
            </a:xfrm>
            <a:custGeom>
              <a:avLst/>
              <a:gdLst/>
              <a:ahLst/>
              <a:cxnLst/>
              <a:rect l="0" t="0" r="0" b="0"/>
              <a:pathLst>
                <a:path w="10405" h="305327">
                  <a:moveTo>
                    <a:pt x="10404" y="0"/>
                  </a:moveTo>
                  <a:lnTo>
                    <a:pt x="7537" y="8868"/>
                  </a:lnTo>
                  <a:lnTo>
                    <a:pt x="5395" y="17855"/>
                  </a:lnTo>
                  <a:lnTo>
                    <a:pt x="3792" y="27850"/>
                  </a:lnTo>
                  <a:lnTo>
                    <a:pt x="2611" y="38831"/>
                  </a:lnTo>
                  <a:lnTo>
                    <a:pt x="1763" y="50643"/>
                  </a:lnTo>
                  <a:lnTo>
                    <a:pt x="1165" y="63101"/>
                  </a:lnTo>
                  <a:lnTo>
                    <a:pt x="752" y="76039"/>
                  </a:lnTo>
                  <a:lnTo>
                    <a:pt x="467" y="89320"/>
                  </a:lnTo>
                  <a:lnTo>
                    <a:pt x="274" y="102846"/>
                  </a:lnTo>
                  <a:lnTo>
                    <a:pt x="142" y="116707"/>
                  </a:lnTo>
                  <a:lnTo>
                    <a:pt x="55" y="131157"/>
                  </a:lnTo>
                  <a:lnTo>
                    <a:pt x="0" y="146285"/>
                  </a:lnTo>
                  <a:lnTo>
                    <a:pt x="133" y="161870"/>
                  </a:lnTo>
                  <a:lnTo>
                    <a:pt x="755" y="177484"/>
                  </a:lnTo>
                  <a:lnTo>
                    <a:pt x="1986" y="192882"/>
                  </a:lnTo>
                  <a:lnTo>
                    <a:pt x="3626" y="208154"/>
                  </a:lnTo>
                  <a:lnTo>
                    <a:pt x="5267" y="223627"/>
                  </a:lnTo>
                  <a:lnTo>
                    <a:pt x="6664" y="239459"/>
                  </a:lnTo>
                  <a:lnTo>
                    <a:pt x="7755" y="254912"/>
                  </a:lnTo>
                  <a:lnTo>
                    <a:pt x="8681" y="269955"/>
                  </a:lnTo>
                  <a:lnTo>
                    <a:pt x="9517" y="285913"/>
                  </a:lnTo>
                  <a:lnTo>
                    <a:pt x="1040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064400" y="1737530"/>
              <a:ext cx="139406" cy="146940"/>
            </a:xfrm>
            <a:custGeom>
              <a:avLst/>
              <a:gdLst/>
              <a:ahLst/>
              <a:cxnLst/>
              <a:rect l="0" t="0" r="0" b="0"/>
              <a:pathLst>
                <a:path w="139406" h="146940">
                  <a:moveTo>
                    <a:pt x="139405" y="105286"/>
                  </a:moveTo>
                  <a:lnTo>
                    <a:pt x="130536" y="108219"/>
                  </a:lnTo>
                  <a:lnTo>
                    <a:pt x="121549" y="111002"/>
                  </a:lnTo>
                  <a:lnTo>
                    <a:pt x="111559" y="113906"/>
                  </a:lnTo>
                  <a:lnTo>
                    <a:pt x="100751" y="117119"/>
                  </a:lnTo>
                  <a:lnTo>
                    <a:pt x="89588" y="120932"/>
                  </a:lnTo>
                  <a:lnTo>
                    <a:pt x="78383" y="125445"/>
                  </a:lnTo>
                  <a:lnTo>
                    <a:pt x="67271" y="130435"/>
                  </a:lnTo>
                  <a:lnTo>
                    <a:pt x="56287" y="135475"/>
                  </a:lnTo>
                  <a:lnTo>
                    <a:pt x="45425" y="140292"/>
                  </a:lnTo>
                  <a:lnTo>
                    <a:pt x="34829" y="144322"/>
                  </a:lnTo>
                  <a:lnTo>
                    <a:pt x="24779" y="146657"/>
                  </a:lnTo>
                  <a:lnTo>
                    <a:pt x="15406" y="146939"/>
                  </a:lnTo>
                  <a:lnTo>
                    <a:pt x="7366" y="144576"/>
                  </a:lnTo>
                  <a:lnTo>
                    <a:pt x="2084" y="139668"/>
                  </a:lnTo>
                  <a:lnTo>
                    <a:pt x="0" y="133656"/>
                  </a:lnTo>
                  <a:lnTo>
                    <a:pt x="220" y="126832"/>
                  </a:lnTo>
                  <a:lnTo>
                    <a:pt x="1834" y="119194"/>
                  </a:lnTo>
                  <a:lnTo>
                    <a:pt x="4414" y="110819"/>
                  </a:lnTo>
                  <a:lnTo>
                    <a:pt x="7921" y="101841"/>
                  </a:lnTo>
                  <a:lnTo>
                    <a:pt x="12287" y="92404"/>
                  </a:lnTo>
                  <a:lnTo>
                    <a:pt x="17209" y="82632"/>
                  </a:lnTo>
                  <a:lnTo>
                    <a:pt x="22217" y="72622"/>
                  </a:lnTo>
                  <a:lnTo>
                    <a:pt x="27030" y="62451"/>
                  </a:lnTo>
                  <a:lnTo>
                    <a:pt x="31414" y="52240"/>
                  </a:lnTo>
                  <a:lnTo>
                    <a:pt x="35521" y="40949"/>
                  </a:lnTo>
                  <a:lnTo>
                    <a:pt x="39708" y="25352"/>
                  </a:lnTo>
                  <a:lnTo>
                    <a:pt x="446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284392" y="1779644"/>
              <a:ext cx="247147" cy="256878"/>
            </a:xfrm>
            <a:custGeom>
              <a:avLst/>
              <a:gdLst/>
              <a:ahLst/>
              <a:cxnLst/>
              <a:rect l="0" t="0" r="0" b="0"/>
              <a:pathLst>
                <a:path w="247147" h="256878">
                  <a:moveTo>
                    <a:pt x="129983" y="0"/>
                  </a:moveTo>
                  <a:lnTo>
                    <a:pt x="118382" y="134"/>
                  </a:lnTo>
                  <a:lnTo>
                    <a:pt x="108534" y="1415"/>
                  </a:lnTo>
                  <a:lnTo>
                    <a:pt x="99524" y="4008"/>
                  </a:lnTo>
                  <a:lnTo>
                    <a:pt x="90909" y="7727"/>
                  </a:lnTo>
                  <a:lnTo>
                    <a:pt x="82234" y="12360"/>
                  </a:lnTo>
                  <a:lnTo>
                    <a:pt x="73267" y="17698"/>
                  </a:lnTo>
                  <a:lnTo>
                    <a:pt x="64282" y="23718"/>
                  </a:lnTo>
                  <a:lnTo>
                    <a:pt x="55932" y="30581"/>
                  </a:lnTo>
                  <a:lnTo>
                    <a:pt x="48534" y="38305"/>
                  </a:lnTo>
                  <a:lnTo>
                    <a:pt x="41921" y="46778"/>
                  </a:lnTo>
                  <a:lnTo>
                    <a:pt x="35641" y="55843"/>
                  </a:lnTo>
                  <a:lnTo>
                    <a:pt x="29386" y="65355"/>
                  </a:lnTo>
                  <a:lnTo>
                    <a:pt x="23355" y="75352"/>
                  </a:lnTo>
                  <a:lnTo>
                    <a:pt x="18129" y="86048"/>
                  </a:lnTo>
                  <a:lnTo>
                    <a:pt x="13979" y="97499"/>
                  </a:lnTo>
                  <a:lnTo>
                    <a:pt x="10700" y="109461"/>
                  </a:lnTo>
                  <a:lnTo>
                    <a:pt x="7808" y="121489"/>
                  </a:lnTo>
                  <a:lnTo>
                    <a:pt x="4984" y="133321"/>
                  </a:lnTo>
                  <a:lnTo>
                    <a:pt x="2408" y="144876"/>
                  </a:lnTo>
                  <a:lnTo>
                    <a:pt x="656" y="156168"/>
                  </a:lnTo>
                  <a:lnTo>
                    <a:pt x="0" y="167245"/>
                  </a:lnTo>
                  <a:lnTo>
                    <a:pt x="559" y="178158"/>
                  </a:lnTo>
                  <a:lnTo>
                    <a:pt x="2463" y="188953"/>
                  </a:lnTo>
                  <a:lnTo>
                    <a:pt x="5637" y="199659"/>
                  </a:lnTo>
                  <a:lnTo>
                    <a:pt x="9872" y="210139"/>
                  </a:lnTo>
                  <a:lnTo>
                    <a:pt x="14923" y="220102"/>
                  </a:lnTo>
                  <a:lnTo>
                    <a:pt x="20587" y="229425"/>
                  </a:lnTo>
                  <a:lnTo>
                    <a:pt x="27187" y="237820"/>
                  </a:lnTo>
                  <a:lnTo>
                    <a:pt x="35511" y="244781"/>
                  </a:lnTo>
                  <a:lnTo>
                    <a:pt x="45853" y="250159"/>
                  </a:lnTo>
                  <a:lnTo>
                    <a:pt x="57884" y="253957"/>
                  </a:lnTo>
                  <a:lnTo>
                    <a:pt x="70948" y="256147"/>
                  </a:lnTo>
                  <a:lnTo>
                    <a:pt x="84546" y="256877"/>
                  </a:lnTo>
                  <a:lnTo>
                    <a:pt x="98233" y="256250"/>
                  </a:lnTo>
                  <a:lnTo>
                    <a:pt x="111562" y="254243"/>
                  </a:lnTo>
                  <a:lnTo>
                    <a:pt x="124335" y="250971"/>
                  </a:lnTo>
                  <a:lnTo>
                    <a:pt x="136553" y="246657"/>
                  </a:lnTo>
                  <a:lnTo>
                    <a:pt x="148306" y="241545"/>
                  </a:lnTo>
                  <a:lnTo>
                    <a:pt x="159693" y="235849"/>
                  </a:lnTo>
                  <a:lnTo>
                    <a:pt x="170649" y="229738"/>
                  </a:lnTo>
                  <a:lnTo>
                    <a:pt x="180942" y="223337"/>
                  </a:lnTo>
                  <a:lnTo>
                    <a:pt x="190498" y="216736"/>
                  </a:lnTo>
                  <a:lnTo>
                    <a:pt x="199390" y="209998"/>
                  </a:lnTo>
                  <a:lnTo>
                    <a:pt x="207750" y="203168"/>
                  </a:lnTo>
                  <a:lnTo>
                    <a:pt x="215703" y="196272"/>
                  </a:lnTo>
                  <a:lnTo>
                    <a:pt x="223198" y="189165"/>
                  </a:lnTo>
                  <a:lnTo>
                    <a:pt x="230013" y="181554"/>
                  </a:lnTo>
                  <a:lnTo>
                    <a:pt x="236071" y="173316"/>
                  </a:lnTo>
                  <a:lnTo>
                    <a:pt x="241121" y="164324"/>
                  </a:lnTo>
                  <a:lnTo>
                    <a:pt x="244685" y="154377"/>
                  </a:lnTo>
                  <a:lnTo>
                    <a:pt x="246633" y="143464"/>
                  </a:lnTo>
                  <a:lnTo>
                    <a:pt x="247146" y="131882"/>
                  </a:lnTo>
                  <a:lnTo>
                    <a:pt x="246508" y="120115"/>
                  </a:lnTo>
                  <a:lnTo>
                    <a:pt x="245004" y="108463"/>
                  </a:lnTo>
                  <a:lnTo>
                    <a:pt x="242708" y="97030"/>
                  </a:lnTo>
                  <a:lnTo>
                    <a:pt x="239500" y="85821"/>
                  </a:lnTo>
                  <a:lnTo>
                    <a:pt x="235380" y="74799"/>
                  </a:lnTo>
                  <a:lnTo>
                    <a:pt x="230479" y="63923"/>
                  </a:lnTo>
                  <a:lnTo>
                    <a:pt x="224965" y="53153"/>
                  </a:lnTo>
                  <a:lnTo>
                    <a:pt x="218987" y="42473"/>
                  </a:lnTo>
                  <a:lnTo>
                    <a:pt x="212344" y="32350"/>
                  </a:lnTo>
                  <a:lnTo>
                    <a:pt x="204522" y="23690"/>
                  </a:lnTo>
                  <a:lnTo>
                    <a:pt x="195335" y="16879"/>
                  </a:lnTo>
                  <a:lnTo>
                    <a:pt x="185063" y="12138"/>
                  </a:lnTo>
                  <a:lnTo>
                    <a:pt x="174251" y="9773"/>
                  </a:lnTo>
                  <a:lnTo>
                    <a:pt x="163288" y="9694"/>
                  </a:lnTo>
                  <a:lnTo>
                    <a:pt x="152806" y="11230"/>
                  </a:lnTo>
                  <a:lnTo>
                    <a:pt x="142727" y="13465"/>
                  </a:lnTo>
                  <a:lnTo>
                    <a:pt x="132171" y="16592"/>
                  </a:lnTo>
                  <a:lnTo>
                    <a:pt x="11945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56406" y="2116556"/>
              <a:ext cx="231628" cy="252685"/>
            </a:xfrm>
            <a:custGeom>
              <a:avLst/>
              <a:gdLst/>
              <a:ahLst/>
              <a:cxnLst/>
              <a:rect l="0" t="0" r="0" b="0"/>
              <a:pathLst>
                <a:path w="231628" h="252685">
                  <a:moveTo>
                    <a:pt x="231627" y="0"/>
                  </a:moveTo>
                  <a:lnTo>
                    <a:pt x="225759" y="5868"/>
                  </a:lnTo>
                  <a:lnTo>
                    <a:pt x="220195" y="11432"/>
                  </a:lnTo>
                  <a:lnTo>
                    <a:pt x="214391" y="17236"/>
                  </a:lnTo>
                  <a:lnTo>
                    <a:pt x="208138" y="23489"/>
                  </a:lnTo>
                  <a:lnTo>
                    <a:pt x="201159" y="30468"/>
                  </a:lnTo>
                  <a:lnTo>
                    <a:pt x="193383" y="38254"/>
                  </a:lnTo>
                  <a:lnTo>
                    <a:pt x="185054" y="46928"/>
                  </a:lnTo>
                  <a:lnTo>
                    <a:pt x="176624" y="56656"/>
                  </a:lnTo>
                  <a:lnTo>
                    <a:pt x="168358" y="67418"/>
                  </a:lnTo>
                  <a:lnTo>
                    <a:pt x="160183" y="78898"/>
                  </a:lnTo>
                  <a:lnTo>
                    <a:pt x="151782" y="90596"/>
                  </a:lnTo>
                  <a:lnTo>
                    <a:pt x="142985" y="102197"/>
                  </a:lnTo>
                  <a:lnTo>
                    <a:pt x="133942" y="113427"/>
                  </a:lnTo>
                  <a:lnTo>
                    <a:pt x="125018" y="123967"/>
                  </a:lnTo>
                  <a:lnTo>
                    <a:pt x="116419" y="133725"/>
                  </a:lnTo>
                  <a:lnTo>
                    <a:pt x="108187" y="142939"/>
                  </a:lnTo>
                  <a:lnTo>
                    <a:pt x="100281" y="152055"/>
                  </a:lnTo>
                  <a:lnTo>
                    <a:pt x="92629" y="161337"/>
                  </a:lnTo>
                  <a:lnTo>
                    <a:pt x="85169" y="170710"/>
                  </a:lnTo>
                  <a:lnTo>
                    <a:pt x="77846" y="179857"/>
                  </a:lnTo>
                  <a:lnTo>
                    <a:pt x="70619" y="188604"/>
                  </a:lnTo>
                  <a:lnTo>
                    <a:pt x="63459" y="196936"/>
                  </a:lnTo>
                  <a:lnTo>
                    <a:pt x="56345" y="204911"/>
                  </a:lnTo>
                  <a:lnTo>
                    <a:pt x="49262" y="212602"/>
                  </a:lnTo>
                  <a:lnTo>
                    <a:pt x="42118" y="219975"/>
                  </a:lnTo>
                  <a:lnTo>
                    <a:pt x="33831" y="227702"/>
                  </a:lnTo>
                  <a:lnTo>
                    <a:pt x="21439" y="23758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256447" y="2127085"/>
              <a:ext cx="252685" cy="305327"/>
            </a:xfrm>
            <a:custGeom>
              <a:avLst/>
              <a:gdLst/>
              <a:ahLst/>
              <a:cxnLst/>
              <a:rect l="0" t="0" r="0" b="0"/>
              <a:pathLst>
                <a:path w="252685" h="305327">
                  <a:moveTo>
                    <a:pt x="0" y="0"/>
                  </a:moveTo>
                  <a:lnTo>
                    <a:pt x="5868" y="6002"/>
                  </a:lnTo>
                  <a:lnTo>
                    <a:pt x="11432" y="12846"/>
                  </a:lnTo>
                  <a:lnTo>
                    <a:pt x="17232" y="21234"/>
                  </a:lnTo>
                  <a:lnTo>
                    <a:pt x="23312" y="30861"/>
                  </a:lnTo>
                  <a:lnTo>
                    <a:pt x="29642" y="41176"/>
                  </a:lnTo>
                  <a:lnTo>
                    <a:pt x="36170" y="51779"/>
                  </a:lnTo>
                  <a:lnTo>
                    <a:pt x="42846" y="62304"/>
                  </a:lnTo>
                  <a:lnTo>
                    <a:pt x="49628" y="72356"/>
                  </a:lnTo>
                  <a:lnTo>
                    <a:pt x="56492" y="81780"/>
                  </a:lnTo>
                  <a:lnTo>
                    <a:pt x="63574" y="90766"/>
                  </a:lnTo>
                  <a:lnTo>
                    <a:pt x="71167" y="99727"/>
                  </a:lnTo>
                  <a:lnTo>
                    <a:pt x="79384" y="108906"/>
                  </a:lnTo>
                  <a:lnTo>
                    <a:pt x="88023" y="118209"/>
                  </a:lnTo>
                  <a:lnTo>
                    <a:pt x="96667" y="127308"/>
                  </a:lnTo>
                  <a:lnTo>
                    <a:pt x="105080" y="136034"/>
                  </a:lnTo>
                  <a:lnTo>
                    <a:pt x="113355" y="144690"/>
                  </a:lnTo>
                  <a:lnTo>
                    <a:pt x="121822" y="153948"/>
                  </a:lnTo>
                  <a:lnTo>
                    <a:pt x="130665" y="164132"/>
                  </a:lnTo>
                  <a:lnTo>
                    <a:pt x="139738" y="174921"/>
                  </a:lnTo>
                  <a:lnTo>
                    <a:pt x="148683" y="185557"/>
                  </a:lnTo>
                  <a:lnTo>
                    <a:pt x="157299" y="195604"/>
                  </a:lnTo>
                  <a:lnTo>
                    <a:pt x="165712" y="205130"/>
                  </a:lnTo>
                  <a:lnTo>
                    <a:pt x="174274" y="214512"/>
                  </a:lnTo>
                  <a:lnTo>
                    <a:pt x="183179" y="224008"/>
                  </a:lnTo>
                  <a:lnTo>
                    <a:pt x="192294" y="233707"/>
                  </a:lnTo>
                  <a:lnTo>
                    <a:pt x="201268" y="243612"/>
                  </a:lnTo>
                  <a:lnTo>
                    <a:pt x="209893" y="253680"/>
                  </a:lnTo>
                  <a:lnTo>
                    <a:pt x="218030" y="263610"/>
                  </a:lnTo>
                  <a:lnTo>
                    <a:pt x="226421" y="273930"/>
                  </a:lnTo>
                  <a:lnTo>
                    <a:pt x="236917" y="286665"/>
                  </a:lnTo>
                  <a:lnTo>
                    <a:pt x="25268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5308468" y="2137613"/>
            <a:ext cx="526426" cy="326385"/>
            <a:chOff x="5308468" y="2137613"/>
            <a:chExt cx="526426" cy="326385"/>
          </a:xfrm>
        </p:grpSpPr>
        <p:sp>
          <p:nvSpPr>
            <p:cNvPr id="101" name="Freeform 100"/>
            <p:cNvSpPr/>
            <p:nvPr/>
          </p:nvSpPr>
          <p:spPr>
            <a:xfrm>
              <a:off x="5308468" y="2148142"/>
              <a:ext cx="242156" cy="315856"/>
            </a:xfrm>
            <a:custGeom>
              <a:avLst/>
              <a:gdLst/>
              <a:ahLst/>
              <a:cxnLst/>
              <a:rect l="0" t="0" r="0" b="0"/>
              <a:pathLst>
                <a:path w="242156" h="315856">
                  <a:moveTo>
                    <a:pt x="242155" y="0"/>
                  </a:moveTo>
                  <a:lnTo>
                    <a:pt x="236288" y="8801"/>
                  </a:lnTo>
                  <a:lnTo>
                    <a:pt x="230723" y="17148"/>
                  </a:lnTo>
                  <a:lnTo>
                    <a:pt x="224924" y="25846"/>
                  </a:lnTo>
                  <a:lnTo>
                    <a:pt x="218844" y="34967"/>
                  </a:lnTo>
                  <a:lnTo>
                    <a:pt x="212513" y="44462"/>
                  </a:lnTo>
                  <a:lnTo>
                    <a:pt x="205986" y="54250"/>
                  </a:lnTo>
                  <a:lnTo>
                    <a:pt x="199310" y="64091"/>
                  </a:lnTo>
                  <a:lnTo>
                    <a:pt x="192528" y="73617"/>
                  </a:lnTo>
                  <a:lnTo>
                    <a:pt x="185665" y="82654"/>
                  </a:lnTo>
                  <a:lnTo>
                    <a:pt x="178582" y="91366"/>
                  </a:lnTo>
                  <a:lnTo>
                    <a:pt x="170989" y="100135"/>
                  </a:lnTo>
                  <a:lnTo>
                    <a:pt x="162772" y="109186"/>
                  </a:lnTo>
                  <a:lnTo>
                    <a:pt x="154133" y="118572"/>
                  </a:lnTo>
                  <a:lnTo>
                    <a:pt x="145488" y="128259"/>
                  </a:lnTo>
                  <a:lnTo>
                    <a:pt x="137077" y="138187"/>
                  </a:lnTo>
                  <a:lnTo>
                    <a:pt x="128802" y="148296"/>
                  </a:lnTo>
                  <a:lnTo>
                    <a:pt x="120333" y="158534"/>
                  </a:lnTo>
                  <a:lnTo>
                    <a:pt x="111488" y="168870"/>
                  </a:lnTo>
                  <a:lnTo>
                    <a:pt x="102242" y="179437"/>
                  </a:lnTo>
                  <a:lnTo>
                    <a:pt x="92648" y="190523"/>
                  </a:lnTo>
                  <a:lnTo>
                    <a:pt x="82783" y="202244"/>
                  </a:lnTo>
                  <a:lnTo>
                    <a:pt x="72717" y="214557"/>
                  </a:lnTo>
                  <a:lnTo>
                    <a:pt x="62506" y="227354"/>
                  </a:lnTo>
                  <a:lnTo>
                    <a:pt x="52204" y="240512"/>
                  </a:lnTo>
                  <a:lnTo>
                    <a:pt x="42103" y="253706"/>
                  </a:lnTo>
                  <a:lnTo>
                    <a:pt x="31642" y="267929"/>
                  </a:lnTo>
                  <a:lnTo>
                    <a:pt x="18785" y="28666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561152" y="2137613"/>
              <a:ext cx="273742" cy="284271"/>
            </a:xfrm>
            <a:custGeom>
              <a:avLst/>
              <a:gdLst/>
              <a:ahLst/>
              <a:cxnLst/>
              <a:rect l="0" t="0" r="0" b="0"/>
              <a:pathLst>
                <a:path w="273742" h="284271">
                  <a:moveTo>
                    <a:pt x="0" y="0"/>
                  </a:moveTo>
                  <a:lnTo>
                    <a:pt x="3068" y="11668"/>
                  </a:lnTo>
                  <a:lnTo>
                    <a:pt x="7130" y="22157"/>
                  </a:lnTo>
                  <a:lnTo>
                    <a:pt x="12623" y="32459"/>
                  </a:lnTo>
                  <a:lnTo>
                    <a:pt x="19382" y="42760"/>
                  </a:lnTo>
                  <a:lnTo>
                    <a:pt x="27180" y="53104"/>
                  </a:lnTo>
                  <a:lnTo>
                    <a:pt x="35778" y="63498"/>
                  </a:lnTo>
                  <a:lnTo>
                    <a:pt x="44963" y="74099"/>
                  </a:lnTo>
                  <a:lnTo>
                    <a:pt x="54569" y="85206"/>
                  </a:lnTo>
                  <a:lnTo>
                    <a:pt x="64464" y="96929"/>
                  </a:lnTo>
                  <a:lnTo>
                    <a:pt x="74394" y="108904"/>
                  </a:lnTo>
                  <a:lnTo>
                    <a:pt x="83987" y="120410"/>
                  </a:lnTo>
                  <a:lnTo>
                    <a:pt x="93073" y="131073"/>
                  </a:lnTo>
                  <a:lnTo>
                    <a:pt x="101819" y="140858"/>
                  </a:lnTo>
                  <a:lnTo>
                    <a:pt x="110613" y="149891"/>
                  </a:lnTo>
                  <a:lnTo>
                    <a:pt x="119676" y="158337"/>
                  </a:lnTo>
                  <a:lnTo>
                    <a:pt x="128900" y="166349"/>
                  </a:lnTo>
                  <a:lnTo>
                    <a:pt x="137946" y="174050"/>
                  </a:lnTo>
                  <a:lnTo>
                    <a:pt x="146630" y="181535"/>
                  </a:lnTo>
                  <a:lnTo>
                    <a:pt x="155090" y="188869"/>
                  </a:lnTo>
                  <a:lnTo>
                    <a:pt x="163683" y="196100"/>
                  </a:lnTo>
                  <a:lnTo>
                    <a:pt x="172608" y="203262"/>
                  </a:lnTo>
                  <a:lnTo>
                    <a:pt x="181738" y="210377"/>
                  </a:lnTo>
                  <a:lnTo>
                    <a:pt x="190720" y="217460"/>
                  </a:lnTo>
                  <a:lnTo>
                    <a:pt x="199357" y="224522"/>
                  </a:lnTo>
                  <a:lnTo>
                    <a:pt x="207614" y="231570"/>
                  </a:lnTo>
                  <a:lnTo>
                    <a:pt x="215539" y="238608"/>
                  </a:lnTo>
                  <a:lnTo>
                    <a:pt x="223202" y="245635"/>
                  </a:lnTo>
                  <a:lnTo>
                    <a:pt x="230754" y="252543"/>
                  </a:lnTo>
                  <a:lnTo>
                    <a:pt x="239366" y="259901"/>
                  </a:lnTo>
                  <a:lnTo>
                    <a:pt x="252031" y="269473"/>
                  </a:lnTo>
                  <a:lnTo>
                    <a:pt x="273741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329303" y="1952737"/>
            <a:ext cx="2066785" cy="616217"/>
            <a:chOff x="1329303" y="1952737"/>
            <a:chExt cx="2066785" cy="616217"/>
          </a:xfrm>
        </p:grpSpPr>
        <p:sp>
          <p:nvSpPr>
            <p:cNvPr id="104" name="Freeform 103"/>
            <p:cNvSpPr/>
            <p:nvPr/>
          </p:nvSpPr>
          <p:spPr>
            <a:xfrm>
              <a:off x="1329303" y="1979357"/>
              <a:ext cx="15621" cy="421141"/>
            </a:xfrm>
            <a:custGeom>
              <a:avLst/>
              <a:gdLst/>
              <a:ahLst/>
              <a:cxnLst/>
              <a:rect l="0" t="0" r="0" b="0"/>
              <a:pathLst>
                <a:path w="15621" h="421141">
                  <a:moveTo>
                    <a:pt x="7816" y="0"/>
                  </a:moveTo>
                  <a:lnTo>
                    <a:pt x="4949" y="8869"/>
                  </a:lnTo>
                  <a:lnTo>
                    <a:pt x="2807" y="17855"/>
                  </a:lnTo>
                  <a:lnTo>
                    <a:pt x="1208" y="27855"/>
                  </a:lnTo>
                  <a:lnTo>
                    <a:pt x="201" y="39009"/>
                  </a:lnTo>
                  <a:lnTo>
                    <a:pt x="0" y="51469"/>
                  </a:lnTo>
                  <a:lnTo>
                    <a:pt x="652" y="65185"/>
                  </a:lnTo>
                  <a:lnTo>
                    <a:pt x="1890" y="80121"/>
                  </a:lnTo>
                  <a:lnTo>
                    <a:pt x="3254" y="96346"/>
                  </a:lnTo>
                  <a:lnTo>
                    <a:pt x="4463" y="113778"/>
                  </a:lnTo>
                  <a:lnTo>
                    <a:pt x="5425" y="132210"/>
                  </a:lnTo>
                  <a:lnTo>
                    <a:pt x="6145" y="151412"/>
                  </a:lnTo>
                  <a:lnTo>
                    <a:pt x="6669" y="171168"/>
                  </a:lnTo>
                  <a:lnTo>
                    <a:pt x="7207" y="190823"/>
                  </a:lnTo>
                  <a:lnTo>
                    <a:pt x="8108" y="209333"/>
                  </a:lnTo>
                  <a:lnTo>
                    <a:pt x="9530" y="226232"/>
                  </a:lnTo>
                  <a:lnTo>
                    <a:pt x="11301" y="241883"/>
                  </a:lnTo>
                  <a:lnTo>
                    <a:pt x="13028" y="257163"/>
                  </a:lnTo>
                  <a:lnTo>
                    <a:pt x="14480" y="272630"/>
                  </a:lnTo>
                  <a:lnTo>
                    <a:pt x="15436" y="288328"/>
                  </a:lnTo>
                  <a:lnTo>
                    <a:pt x="15620" y="303960"/>
                  </a:lnTo>
                  <a:lnTo>
                    <a:pt x="14966" y="319337"/>
                  </a:lnTo>
                  <a:lnTo>
                    <a:pt x="13729" y="334410"/>
                  </a:lnTo>
                  <a:lnTo>
                    <a:pt x="12367" y="349211"/>
                  </a:lnTo>
                  <a:lnTo>
                    <a:pt x="11161" y="363775"/>
                  </a:lnTo>
                  <a:lnTo>
                    <a:pt x="10198" y="377552"/>
                  </a:lnTo>
                  <a:lnTo>
                    <a:pt x="9375" y="390757"/>
                  </a:lnTo>
                  <a:lnTo>
                    <a:pt x="8622" y="404549"/>
                  </a:lnTo>
                  <a:lnTo>
                    <a:pt x="781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452932" y="2379440"/>
              <a:ext cx="23162" cy="115814"/>
            </a:xfrm>
            <a:custGeom>
              <a:avLst/>
              <a:gdLst/>
              <a:ahLst/>
              <a:cxnLst/>
              <a:rect l="0" t="0" r="0" b="0"/>
              <a:pathLst>
                <a:path w="23162" h="115814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18" y="25847"/>
                  </a:lnTo>
                  <a:lnTo>
                    <a:pt x="19094" y="34968"/>
                  </a:lnTo>
                  <a:lnTo>
                    <a:pt x="21811" y="44463"/>
                  </a:lnTo>
                  <a:lnTo>
                    <a:pt x="23161" y="54250"/>
                  </a:lnTo>
                  <a:lnTo>
                    <a:pt x="23089" y="64091"/>
                  </a:lnTo>
                  <a:lnTo>
                    <a:pt x="21524" y="73617"/>
                  </a:lnTo>
                  <a:lnTo>
                    <a:pt x="18590" y="82641"/>
                  </a:lnTo>
                  <a:lnTo>
                    <a:pt x="14840" y="90861"/>
                  </a:lnTo>
                  <a:lnTo>
                    <a:pt x="10788" y="98580"/>
                  </a:lnTo>
                  <a:lnTo>
                    <a:pt x="6082" y="10647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53686" y="2024711"/>
              <a:ext cx="194045" cy="365259"/>
            </a:xfrm>
            <a:custGeom>
              <a:avLst/>
              <a:gdLst/>
              <a:ahLst/>
              <a:cxnLst/>
              <a:rect l="0" t="0" r="0" b="0"/>
              <a:pathLst>
                <a:path w="194045" h="365259">
                  <a:moveTo>
                    <a:pt x="67702" y="7289"/>
                  </a:moveTo>
                  <a:lnTo>
                    <a:pt x="61902" y="19024"/>
                  </a:lnTo>
                  <a:lnTo>
                    <a:pt x="56977" y="30153"/>
                  </a:lnTo>
                  <a:lnTo>
                    <a:pt x="52475" y="41746"/>
                  </a:lnTo>
                  <a:lnTo>
                    <a:pt x="48254" y="53735"/>
                  </a:lnTo>
                  <a:lnTo>
                    <a:pt x="44240" y="65746"/>
                  </a:lnTo>
                  <a:lnTo>
                    <a:pt x="40373" y="77480"/>
                  </a:lnTo>
                  <a:lnTo>
                    <a:pt x="36421" y="86453"/>
                  </a:lnTo>
                  <a:lnTo>
                    <a:pt x="32860" y="89547"/>
                  </a:lnTo>
                  <a:lnTo>
                    <a:pt x="30841" y="87640"/>
                  </a:lnTo>
                  <a:lnTo>
                    <a:pt x="30409" y="82438"/>
                  </a:lnTo>
                  <a:lnTo>
                    <a:pt x="31204" y="75207"/>
                  </a:lnTo>
                  <a:lnTo>
                    <a:pt x="32869" y="66742"/>
                  </a:lnTo>
                  <a:lnTo>
                    <a:pt x="35139" y="57525"/>
                  </a:lnTo>
                  <a:lnTo>
                    <a:pt x="37985" y="48007"/>
                  </a:lnTo>
                  <a:lnTo>
                    <a:pt x="41582" y="38667"/>
                  </a:lnTo>
                  <a:lnTo>
                    <a:pt x="45974" y="29749"/>
                  </a:lnTo>
                  <a:lnTo>
                    <a:pt x="51231" y="21449"/>
                  </a:lnTo>
                  <a:lnTo>
                    <a:pt x="57518" y="14018"/>
                  </a:lnTo>
                  <a:lnTo>
                    <a:pt x="64820" y="7517"/>
                  </a:lnTo>
                  <a:lnTo>
                    <a:pt x="72826" y="2490"/>
                  </a:lnTo>
                  <a:lnTo>
                    <a:pt x="81038" y="0"/>
                  </a:lnTo>
                  <a:lnTo>
                    <a:pt x="89151" y="408"/>
                  </a:lnTo>
                  <a:lnTo>
                    <a:pt x="97055" y="3615"/>
                  </a:lnTo>
                  <a:lnTo>
                    <a:pt x="104741" y="9422"/>
                  </a:lnTo>
                  <a:lnTo>
                    <a:pt x="112240" y="17439"/>
                  </a:lnTo>
                  <a:lnTo>
                    <a:pt x="119428" y="27192"/>
                  </a:lnTo>
                  <a:lnTo>
                    <a:pt x="126036" y="38237"/>
                  </a:lnTo>
                  <a:lnTo>
                    <a:pt x="131960" y="50213"/>
                  </a:lnTo>
                  <a:lnTo>
                    <a:pt x="137091" y="62843"/>
                  </a:lnTo>
                  <a:lnTo>
                    <a:pt x="141241" y="75926"/>
                  </a:lnTo>
                  <a:lnTo>
                    <a:pt x="144401" y="89320"/>
                  </a:lnTo>
                  <a:lnTo>
                    <a:pt x="146710" y="102924"/>
                  </a:lnTo>
                  <a:lnTo>
                    <a:pt x="148351" y="116671"/>
                  </a:lnTo>
                  <a:lnTo>
                    <a:pt x="149490" y="130514"/>
                  </a:lnTo>
                  <a:lnTo>
                    <a:pt x="150105" y="144421"/>
                  </a:lnTo>
                  <a:lnTo>
                    <a:pt x="149994" y="158372"/>
                  </a:lnTo>
                  <a:lnTo>
                    <a:pt x="149105" y="172352"/>
                  </a:lnTo>
                  <a:lnTo>
                    <a:pt x="147525" y="186351"/>
                  </a:lnTo>
                  <a:lnTo>
                    <a:pt x="145394" y="200363"/>
                  </a:lnTo>
                  <a:lnTo>
                    <a:pt x="142849" y="214379"/>
                  </a:lnTo>
                  <a:lnTo>
                    <a:pt x="140005" y="228233"/>
                  </a:lnTo>
                  <a:lnTo>
                    <a:pt x="136950" y="241615"/>
                  </a:lnTo>
                  <a:lnTo>
                    <a:pt x="133745" y="254394"/>
                  </a:lnTo>
                  <a:lnTo>
                    <a:pt x="130271" y="266603"/>
                  </a:lnTo>
                  <a:lnTo>
                    <a:pt x="126254" y="278343"/>
                  </a:lnTo>
                  <a:lnTo>
                    <a:pt x="121580" y="289719"/>
                  </a:lnTo>
                  <a:lnTo>
                    <a:pt x="116136" y="300665"/>
                  </a:lnTo>
                  <a:lnTo>
                    <a:pt x="109723" y="310949"/>
                  </a:lnTo>
                  <a:lnTo>
                    <a:pt x="102333" y="320494"/>
                  </a:lnTo>
                  <a:lnTo>
                    <a:pt x="94099" y="329211"/>
                  </a:lnTo>
                  <a:lnTo>
                    <a:pt x="85201" y="336920"/>
                  </a:lnTo>
                  <a:lnTo>
                    <a:pt x="75810" y="343614"/>
                  </a:lnTo>
                  <a:lnTo>
                    <a:pt x="66064" y="349109"/>
                  </a:lnTo>
                  <a:lnTo>
                    <a:pt x="56070" y="352978"/>
                  </a:lnTo>
                  <a:lnTo>
                    <a:pt x="45913" y="355126"/>
                  </a:lnTo>
                  <a:lnTo>
                    <a:pt x="35974" y="355433"/>
                  </a:lnTo>
                  <a:lnTo>
                    <a:pt x="26907" y="353594"/>
                  </a:lnTo>
                  <a:lnTo>
                    <a:pt x="18999" y="349648"/>
                  </a:lnTo>
                  <a:lnTo>
                    <a:pt x="12369" y="343745"/>
                  </a:lnTo>
                  <a:lnTo>
                    <a:pt x="7131" y="335971"/>
                  </a:lnTo>
                  <a:lnTo>
                    <a:pt x="3210" y="326568"/>
                  </a:lnTo>
                  <a:lnTo>
                    <a:pt x="711" y="316189"/>
                  </a:lnTo>
                  <a:lnTo>
                    <a:pt x="0" y="305771"/>
                  </a:lnTo>
                  <a:lnTo>
                    <a:pt x="1116" y="295851"/>
                  </a:lnTo>
                  <a:lnTo>
                    <a:pt x="3983" y="286736"/>
                  </a:lnTo>
                  <a:lnTo>
                    <a:pt x="8573" y="278686"/>
                  </a:lnTo>
                  <a:lnTo>
                    <a:pt x="14697" y="271731"/>
                  </a:lnTo>
                  <a:lnTo>
                    <a:pt x="22062" y="266214"/>
                  </a:lnTo>
                  <a:lnTo>
                    <a:pt x="30368" y="262854"/>
                  </a:lnTo>
                  <a:lnTo>
                    <a:pt x="39353" y="261853"/>
                  </a:lnTo>
                  <a:lnTo>
                    <a:pt x="48656" y="262959"/>
                  </a:lnTo>
                  <a:lnTo>
                    <a:pt x="57820" y="265752"/>
                  </a:lnTo>
                  <a:lnTo>
                    <a:pt x="66611" y="269817"/>
                  </a:lnTo>
                  <a:lnTo>
                    <a:pt x="74988" y="274966"/>
                  </a:lnTo>
                  <a:lnTo>
                    <a:pt x="83001" y="281237"/>
                  </a:lnTo>
                  <a:lnTo>
                    <a:pt x="90731" y="288558"/>
                  </a:lnTo>
                  <a:lnTo>
                    <a:pt x="98416" y="296589"/>
                  </a:lnTo>
                  <a:lnTo>
                    <a:pt x="106422" y="304826"/>
                  </a:lnTo>
                  <a:lnTo>
                    <a:pt x="114922" y="312958"/>
                  </a:lnTo>
                  <a:lnTo>
                    <a:pt x="123750" y="320876"/>
                  </a:lnTo>
                  <a:lnTo>
                    <a:pt x="132523" y="328574"/>
                  </a:lnTo>
                  <a:lnTo>
                    <a:pt x="141016" y="336075"/>
                  </a:lnTo>
                  <a:lnTo>
                    <a:pt x="149261" y="343121"/>
                  </a:lnTo>
                  <a:lnTo>
                    <a:pt x="158479" y="349849"/>
                  </a:lnTo>
                  <a:lnTo>
                    <a:pt x="171713" y="356854"/>
                  </a:lnTo>
                  <a:lnTo>
                    <a:pt x="194044" y="3652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842487" y="2368911"/>
              <a:ext cx="34216" cy="136872"/>
            </a:xfrm>
            <a:custGeom>
              <a:avLst/>
              <a:gdLst/>
              <a:ahLst/>
              <a:cxnLst/>
              <a:rect l="0" t="0" r="0" b="0"/>
              <a:pathLst>
                <a:path w="34216" h="136872">
                  <a:moveTo>
                    <a:pt x="0" y="0"/>
                  </a:moveTo>
                  <a:lnTo>
                    <a:pt x="5800" y="5935"/>
                  </a:lnTo>
                  <a:lnTo>
                    <a:pt x="10725" y="12140"/>
                  </a:lnTo>
                  <a:lnTo>
                    <a:pt x="15227" y="19236"/>
                  </a:lnTo>
                  <a:lnTo>
                    <a:pt x="19448" y="27176"/>
                  </a:lnTo>
                  <a:lnTo>
                    <a:pt x="23461" y="35822"/>
                  </a:lnTo>
                  <a:lnTo>
                    <a:pt x="27314" y="45017"/>
                  </a:lnTo>
                  <a:lnTo>
                    <a:pt x="30720" y="54617"/>
                  </a:lnTo>
                  <a:lnTo>
                    <a:pt x="33100" y="64506"/>
                  </a:lnTo>
                  <a:lnTo>
                    <a:pt x="34215" y="74595"/>
                  </a:lnTo>
                  <a:lnTo>
                    <a:pt x="34116" y="84749"/>
                  </a:lnTo>
                  <a:lnTo>
                    <a:pt x="32845" y="95995"/>
                  </a:lnTo>
                  <a:lnTo>
                    <a:pt x="29171" y="111555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79399" y="2010943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31585" y="0"/>
                  </a:moveTo>
                  <a:lnTo>
                    <a:pt x="31518" y="14535"/>
                  </a:lnTo>
                  <a:lnTo>
                    <a:pt x="30878" y="27165"/>
                  </a:lnTo>
                  <a:lnTo>
                    <a:pt x="29586" y="39088"/>
                  </a:lnTo>
                  <a:lnTo>
                    <a:pt x="27899" y="51262"/>
                  </a:lnTo>
                  <a:lnTo>
                    <a:pt x="26231" y="65047"/>
                  </a:lnTo>
                  <a:lnTo>
                    <a:pt x="24818" y="81047"/>
                  </a:lnTo>
                  <a:lnTo>
                    <a:pt x="23720" y="99192"/>
                  </a:lnTo>
                  <a:lnTo>
                    <a:pt x="22909" y="119120"/>
                  </a:lnTo>
                  <a:lnTo>
                    <a:pt x="22329" y="140413"/>
                  </a:lnTo>
                  <a:lnTo>
                    <a:pt x="21924" y="162539"/>
                  </a:lnTo>
                  <a:lnTo>
                    <a:pt x="21644" y="184903"/>
                  </a:lnTo>
                  <a:lnTo>
                    <a:pt x="21448" y="207149"/>
                  </a:lnTo>
                  <a:lnTo>
                    <a:pt x="21146" y="228829"/>
                  </a:lnTo>
                  <a:lnTo>
                    <a:pt x="20410" y="249320"/>
                  </a:lnTo>
                  <a:lnTo>
                    <a:pt x="19098" y="268395"/>
                  </a:lnTo>
                  <a:lnTo>
                    <a:pt x="17232" y="286003"/>
                  </a:lnTo>
                  <a:lnTo>
                    <a:pt x="14909" y="302078"/>
                  </a:lnTo>
                  <a:lnTo>
                    <a:pt x="12240" y="316734"/>
                  </a:lnTo>
                  <a:lnTo>
                    <a:pt x="9472" y="329774"/>
                  </a:lnTo>
                  <a:lnTo>
                    <a:pt x="6707" y="341882"/>
                  </a:lnTo>
                  <a:lnTo>
                    <a:pt x="3707" y="35412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034377" y="2021471"/>
              <a:ext cx="166079" cy="205008"/>
            </a:xfrm>
            <a:custGeom>
              <a:avLst/>
              <a:gdLst/>
              <a:ahLst/>
              <a:cxnLst/>
              <a:rect l="0" t="0" r="0" b="0"/>
              <a:pathLst>
                <a:path w="166079" h="205008">
                  <a:moveTo>
                    <a:pt x="166078" y="147399"/>
                  </a:moveTo>
                  <a:lnTo>
                    <a:pt x="154410" y="150400"/>
                  </a:lnTo>
                  <a:lnTo>
                    <a:pt x="143922" y="153822"/>
                  </a:lnTo>
                  <a:lnTo>
                    <a:pt x="133616" y="158018"/>
                  </a:lnTo>
                  <a:lnTo>
                    <a:pt x="123141" y="162918"/>
                  </a:lnTo>
                  <a:lnTo>
                    <a:pt x="112150" y="168400"/>
                  </a:lnTo>
                  <a:lnTo>
                    <a:pt x="100511" y="174326"/>
                  </a:lnTo>
                  <a:lnTo>
                    <a:pt x="88430" y="180414"/>
                  </a:lnTo>
                  <a:lnTo>
                    <a:pt x="76324" y="186265"/>
                  </a:lnTo>
                  <a:lnTo>
                    <a:pt x="64437" y="191671"/>
                  </a:lnTo>
                  <a:lnTo>
                    <a:pt x="52676" y="196451"/>
                  </a:lnTo>
                  <a:lnTo>
                    <a:pt x="40714" y="200363"/>
                  </a:lnTo>
                  <a:lnTo>
                    <a:pt x="28397" y="203350"/>
                  </a:lnTo>
                  <a:lnTo>
                    <a:pt x="16689" y="205007"/>
                  </a:lnTo>
                  <a:lnTo>
                    <a:pt x="7630" y="203635"/>
                  </a:lnTo>
                  <a:lnTo>
                    <a:pt x="2211" y="198623"/>
                  </a:lnTo>
                  <a:lnTo>
                    <a:pt x="6" y="191699"/>
                  </a:lnTo>
                  <a:lnTo>
                    <a:pt x="0" y="183711"/>
                  </a:lnTo>
                  <a:lnTo>
                    <a:pt x="1519" y="175156"/>
                  </a:lnTo>
                  <a:lnTo>
                    <a:pt x="4334" y="166542"/>
                  </a:lnTo>
                  <a:lnTo>
                    <a:pt x="8249" y="158141"/>
                  </a:lnTo>
                  <a:lnTo>
                    <a:pt x="12875" y="149868"/>
                  </a:lnTo>
                  <a:lnTo>
                    <a:pt x="17688" y="141399"/>
                  </a:lnTo>
                  <a:lnTo>
                    <a:pt x="22381" y="132551"/>
                  </a:lnTo>
                  <a:lnTo>
                    <a:pt x="27011" y="123303"/>
                  </a:lnTo>
                  <a:lnTo>
                    <a:pt x="31880" y="113708"/>
                  </a:lnTo>
                  <a:lnTo>
                    <a:pt x="37149" y="103838"/>
                  </a:lnTo>
                  <a:lnTo>
                    <a:pt x="42502" y="93598"/>
                  </a:lnTo>
                  <a:lnTo>
                    <a:pt x="47263" y="82739"/>
                  </a:lnTo>
                  <a:lnTo>
                    <a:pt x="51100" y="71183"/>
                  </a:lnTo>
                  <a:lnTo>
                    <a:pt x="54202" y="59218"/>
                  </a:lnTo>
                  <a:lnTo>
                    <a:pt x="57523" y="46029"/>
                  </a:lnTo>
                  <a:lnTo>
                    <a:pt x="62465" y="28219"/>
                  </a:lnTo>
                  <a:lnTo>
                    <a:pt x="713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84683" y="2368911"/>
              <a:ext cx="38254" cy="157929"/>
            </a:xfrm>
            <a:custGeom>
              <a:avLst/>
              <a:gdLst/>
              <a:ahLst/>
              <a:cxnLst/>
              <a:rect l="0" t="0" r="0" b="0"/>
              <a:pathLst>
                <a:path w="38254" h="157929">
                  <a:moveTo>
                    <a:pt x="10529" y="0"/>
                  </a:moveTo>
                  <a:lnTo>
                    <a:pt x="16330" y="8802"/>
                  </a:lnTo>
                  <a:lnTo>
                    <a:pt x="21254" y="17148"/>
                  </a:lnTo>
                  <a:lnTo>
                    <a:pt x="25752" y="25852"/>
                  </a:lnTo>
                  <a:lnTo>
                    <a:pt x="29800" y="35145"/>
                  </a:lnTo>
                  <a:lnTo>
                    <a:pt x="33165" y="45289"/>
                  </a:lnTo>
                  <a:lnTo>
                    <a:pt x="35769" y="56330"/>
                  </a:lnTo>
                  <a:lnTo>
                    <a:pt x="37523" y="67996"/>
                  </a:lnTo>
                  <a:lnTo>
                    <a:pt x="38253" y="79818"/>
                  </a:lnTo>
                  <a:lnTo>
                    <a:pt x="37957" y="91503"/>
                  </a:lnTo>
                  <a:lnTo>
                    <a:pt x="36454" y="102787"/>
                  </a:lnTo>
                  <a:lnTo>
                    <a:pt x="33317" y="113365"/>
                  </a:lnTo>
                  <a:lnTo>
                    <a:pt x="28478" y="123134"/>
                  </a:lnTo>
                  <a:lnTo>
                    <a:pt x="22608" y="131875"/>
                  </a:lnTo>
                  <a:lnTo>
                    <a:pt x="16364" y="140008"/>
                  </a:lnTo>
                  <a:lnTo>
                    <a:pt x="9196" y="14824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505440" y="1952737"/>
              <a:ext cx="181705" cy="429473"/>
            </a:xfrm>
            <a:custGeom>
              <a:avLst/>
              <a:gdLst/>
              <a:ahLst/>
              <a:cxnLst/>
              <a:rect l="0" t="0" r="0" b="0"/>
              <a:pathLst>
                <a:path w="181705" h="429473">
                  <a:moveTo>
                    <a:pt x="168798" y="121377"/>
                  </a:moveTo>
                  <a:lnTo>
                    <a:pt x="162930" y="127311"/>
                  </a:lnTo>
                  <a:lnTo>
                    <a:pt x="157366" y="133516"/>
                  </a:lnTo>
                  <a:lnTo>
                    <a:pt x="151571" y="140616"/>
                  </a:lnTo>
                  <a:lnTo>
                    <a:pt x="145664" y="148729"/>
                  </a:lnTo>
                  <a:lnTo>
                    <a:pt x="139982" y="158024"/>
                  </a:lnTo>
                  <a:lnTo>
                    <a:pt x="134703" y="168472"/>
                  </a:lnTo>
                  <a:lnTo>
                    <a:pt x="129679" y="179897"/>
                  </a:lnTo>
                  <a:lnTo>
                    <a:pt x="124545" y="192083"/>
                  </a:lnTo>
                  <a:lnTo>
                    <a:pt x="119090" y="204832"/>
                  </a:lnTo>
                  <a:lnTo>
                    <a:pt x="113273" y="217984"/>
                  </a:lnTo>
                  <a:lnTo>
                    <a:pt x="107136" y="231418"/>
                  </a:lnTo>
                  <a:lnTo>
                    <a:pt x="100745" y="245047"/>
                  </a:lnTo>
                  <a:lnTo>
                    <a:pt x="94164" y="258809"/>
                  </a:lnTo>
                  <a:lnTo>
                    <a:pt x="87447" y="272661"/>
                  </a:lnTo>
                  <a:lnTo>
                    <a:pt x="80639" y="286574"/>
                  </a:lnTo>
                  <a:lnTo>
                    <a:pt x="73932" y="300529"/>
                  </a:lnTo>
                  <a:lnTo>
                    <a:pt x="67656" y="314511"/>
                  </a:lnTo>
                  <a:lnTo>
                    <a:pt x="61958" y="328512"/>
                  </a:lnTo>
                  <a:lnTo>
                    <a:pt x="56980" y="342525"/>
                  </a:lnTo>
                  <a:lnTo>
                    <a:pt x="52935" y="356547"/>
                  </a:lnTo>
                  <a:lnTo>
                    <a:pt x="49858" y="370564"/>
                  </a:lnTo>
                  <a:lnTo>
                    <a:pt x="48114" y="384249"/>
                  </a:lnTo>
                  <a:lnTo>
                    <a:pt x="48449" y="396986"/>
                  </a:lnTo>
                  <a:lnTo>
                    <a:pt x="51086" y="408495"/>
                  </a:lnTo>
                  <a:lnTo>
                    <a:pt x="55789" y="418189"/>
                  </a:lnTo>
                  <a:lnTo>
                    <a:pt x="62150" y="425039"/>
                  </a:lnTo>
                  <a:lnTo>
                    <a:pt x="69760" y="428747"/>
                  </a:lnTo>
                  <a:lnTo>
                    <a:pt x="78274" y="429472"/>
                  </a:lnTo>
                  <a:lnTo>
                    <a:pt x="87425" y="427466"/>
                  </a:lnTo>
                  <a:lnTo>
                    <a:pt x="97013" y="423163"/>
                  </a:lnTo>
                  <a:lnTo>
                    <a:pt x="106737" y="417228"/>
                  </a:lnTo>
                  <a:lnTo>
                    <a:pt x="116192" y="410432"/>
                  </a:lnTo>
                  <a:lnTo>
                    <a:pt x="125182" y="403276"/>
                  </a:lnTo>
                  <a:lnTo>
                    <a:pt x="133694" y="395849"/>
                  </a:lnTo>
                  <a:lnTo>
                    <a:pt x="141797" y="387951"/>
                  </a:lnTo>
                  <a:lnTo>
                    <a:pt x="149575" y="379480"/>
                  </a:lnTo>
                  <a:lnTo>
                    <a:pt x="156782" y="370145"/>
                  </a:lnTo>
                  <a:lnTo>
                    <a:pt x="162872" y="359427"/>
                  </a:lnTo>
                  <a:lnTo>
                    <a:pt x="167625" y="347179"/>
                  </a:lnTo>
                  <a:lnTo>
                    <a:pt x="170817" y="333885"/>
                  </a:lnTo>
                  <a:lnTo>
                    <a:pt x="172060" y="320429"/>
                  </a:lnTo>
                  <a:lnTo>
                    <a:pt x="171337" y="307346"/>
                  </a:lnTo>
                  <a:lnTo>
                    <a:pt x="168920" y="294802"/>
                  </a:lnTo>
                  <a:lnTo>
                    <a:pt x="165171" y="282771"/>
                  </a:lnTo>
                  <a:lnTo>
                    <a:pt x="160429" y="271168"/>
                  </a:lnTo>
                  <a:lnTo>
                    <a:pt x="154807" y="260054"/>
                  </a:lnTo>
                  <a:lnTo>
                    <a:pt x="148211" y="249649"/>
                  </a:lnTo>
                  <a:lnTo>
                    <a:pt x="140669" y="240015"/>
                  </a:lnTo>
                  <a:lnTo>
                    <a:pt x="132488" y="231068"/>
                  </a:lnTo>
                  <a:lnTo>
                    <a:pt x="124150" y="222671"/>
                  </a:lnTo>
                  <a:lnTo>
                    <a:pt x="115945" y="214692"/>
                  </a:lnTo>
                  <a:lnTo>
                    <a:pt x="107809" y="207180"/>
                  </a:lnTo>
                  <a:lnTo>
                    <a:pt x="99433" y="200354"/>
                  </a:lnTo>
                  <a:lnTo>
                    <a:pt x="90653" y="194275"/>
                  </a:lnTo>
                  <a:lnTo>
                    <a:pt x="81621" y="188700"/>
                  </a:lnTo>
                  <a:lnTo>
                    <a:pt x="72704" y="183189"/>
                  </a:lnTo>
                  <a:lnTo>
                    <a:pt x="64106" y="177478"/>
                  </a:lnTo>
                  <a:lnTo>
                    <a:pt x="55705" y="171489"/>
                  </a:lnTo>
                  <a:lnTo>
                    <a:pt x="47150" y="165235"/>
                  </a:lnTo>
                  <a:lnTo>
                    <a:pt x="38256" y="158762"/>
                  </a:lnTo>
                  <a:lnTo>
                    <a:pt x="29317" y="151956"/>
                  </a:lnTo>
                  <a:lnTo>
                    <a:pt x="20994" y="144556"/>
                  </a:lnTo>
                  <a:lnTo>
                    <a:pt x="13628" y="136462"/>
                  </a:lnTo>
                  <a:lnTo>
                    <a:pt x="7547" y="127568"/>
                  </a:lnTo>
                  <a:lnTo>
                    <a:pt x="3218" y="117688"/>
                  </a:lnTo>
                  <a:lnTo>
                    <a:pt x="724" y="106826"/>
                  </a:lnTo>
                  <a:lnTo>
                    <a:pt x="0" y="95447"/>
                  </a:lnTo>
                  <a:lnTo>
                    <a:pt x="1018" y="84349"/>
                  </a:lnTo>
                  <a:lnTo>
                    <a:pt x="3588" y="73958"/>
                  </a:lnTo>
                  <a:lnTo>
                    <a:pt x="7412" y="64187"/>
                  </a:lnTo>
                  <a:lnTo>
                    <a:pt x="12187" y="54632"/>
                  </a:lnTo>
                  <a:lnTo>
                    <a:pt x="17657" y="45027"/>
                  </a:lnTo>
                  <a:lnTo>
                    <a:pt x="23785" y="35592"/>
                  </a:lnTo>
                  <a:lnTo>
                    <a:pt x="30730" y="26928"/>
                  </a:lnTo>
                  <a:lnTo>
                    <a:pt x="38518" y="19324"/>
                  </a:lnTo>
                  <a:lnTo>
                    <a:pt x="47206" y="12913"/>
                  </a:lnTo>
                  <a:lnTo>
                    <a:pt x="56949" y="7830"/>
                  </a:lnTo>
                  <a:lnTo>
                    <a:pt x="67724" y="4011"/>
                  </a:lnTo>
                  <a:lnTo>
                    <a:pt x="79215" y="1413"/>
                  </a:lnTo>
                  <a:lnTo>
                    <a:pt x="90920" y="103"/>
                  </a:lnTo>
                  <a:lnTo>
                    <a:pt x="102527" y="0"/>
                  </a:lnTo>
                  <a:lnTo>
                    <a:pt x="113760" y="1064"/>
                  </a:lnTo>
                  <a:lnTo>
                    <a:pt x="124303" y="3373"/>
                  </a:lnTo>
                  <a:lnTo>
                    <a:pt x="134054" y="6861"/>
                  </a:lnTo>
                  <a:lnTo>
                    <a:pt x="142924" y="11659"/>
                  </a:lnTo>
                  <a:lnTo>
                    <a:pt x="150743" y="18162"/>
                  </a:lnTo>
                  <a:lnTo>
                    <a:pt x="157525" y="26423"/>
                  </a:lnTo>
                  <a:lnTo>
                    <a:pt x="163419" y="36055"/>
                  </a:lnTo>
                  <a:lnTo>
                    <a:pt x="168621" y="46430"/>
                  </a:lnTo>
                  <a:lnTo>
                    <a:pt x="173301" y="57109"/>
                  </a:lnTo>
                  <a:lnTo>
                    <a:pt x="177276" y="67870"/>
                  </a:lnTo>
                  <a:lnTo>
                    <a:pt x="180042" y="78620"/>
                  </a:lnTo>
                  <a:lnTo>
                    <a:pt x="181425" y="89317"/>
                  </a:lnTo>
                  <a:lnTo>
                    <a:pt x="181704" y="99501"/>
                  </a:lnTo>
                  <a:lnTo>
                    <a:pt x="181473" y="109291"/>
                  </a:lnTo>
                  <a:lnTo>
                    <a:pt x="180711" y="119545"/>
                  </a:lnTo>
                  <a:lnTo>
                    <a:pt x="179326" y="1319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800580" y="2411026"/>
              <a:ext cx="47609" cy="157928"/>
            </a:xfrm>
            <a:custGeom>
              <a:avLst/>
              <a:gdLst/>
              <a:ahLst/>
              <a:cxnLst/>
              <a:rect l="0" t="0" r="0" b="0"/>
              <a:pathLst>
                <a:path w="47609" h="157928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26" y="17235"/>
                  </a:lnTo>
                  <a:lnTo>
                    <a:pt x="23135" y="23489"/>
                  </a:lnTo>
                  <a:lnTo>
                    <a:pt x="28816" y="30467"/>
                  </a:lnTo>
                  <a:lnTo>
                    <a:pt x="34086" y="38253"/>
                  </a:lnTo>
                  <a:lnTo>
                    <a:pt x="38764" y="46927"/>
                  </a:lnTo>
                  <a:lnTo>
                    <a:pt x="42602" y="56654"/>
                  </a:lnTo>
                  <a:lnTo>
                    <a:pt x="45541" y="67417"/>
                  </a:lnTo>
                  <a:lnTo>
                    <a:pt x="47361" y="78897"/>
                  </a:lnTo>
                  <a:lnTo>
                    <a:pt x="47608" y="90595"/>
                  </a:lnTo>
                  <a:lnTo>
                    <a:pt x="46176" y="102192"/>
                  </a:lnTo>
                  <a:lnTo>
                    <a:pt x="43096" y="113248"/>
                  </a:lnTo>
                  <a:lnTo>
                    <a:pt x="38363" y="123140"/>
                  </a:lnTo>
                  <a:lnTo>
                    <a:pt x="32156" y="131636"/>
                  </a:lnTo>
                  <a:lnTo>
                    <a:pt x="25215" y="138699"/>
                  </a:lnTo>
                  <a:lnTo>
                    <a:pt x="18061" y="144993"/>
                  </a:lnTo>
                  <a:lnTo>
                    <a:pt x="10070" y="15106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16476" y="2000414"/>
              <a:ext cx="10488" cy="379027"/>
            </a:xfrm>
            <a:custGeom>
              <a:avLst/>
              <a:gdLst/>
              <a:ahLst/>
              <a:cxnLst/>
              <a:rect l="0" t="0" r="0" b="0"/>
              <a:pathLst>
                <a:path w="10488" h="379027">
                  <a:moveTo>
                    <a:pt x="10487" y="0"/>
                  </a:moveTo>
                  <a:lnTo>
                    <a:pt x="7621" y="8935"/>
                  </a:lnTo>
                  <a:lnTo>
                    <a:pt x="5479" y="18562"/>
                  </a:lnTo>
                  <a:lnTo>
                    <a:pt x="3876" y="29850"/>
                  </a:lnTo>
                  <a:lnTo>
                    <a:pt x="2695" y="42517"/>
                  </a:lnTo>
                  <a:lnTo>
                    <a:pt x="1847" y="55997"/>
                  </a:lnTo>
                  <a:lnTo>
                    <a:pt x="1249" y="69869"/>
                  </a:lnTo>
                  <a:lnTo>
                    <a:pt x="835" y="83904"/>
                  </a:lnTo>
                  <a:lnTo>
                    <a:pt x="550" y="97996"/>
                  </a:lnTo>
                  <a:lnTo>
                    <a:pt x="357" y="112111"/>
                  </a:lnTo>
                  <a:lnTo>
                    <a:pt x="226" y="126723"/>
                  </a:lnTo>
                  <a:lnTo>
                    <a:pt x="138" y="142750"/>
                  </a:lnTo>
                  <a:lnTo>
                    <a:pt x="79" y="160576"/>
                  </a:lnTo>
                  <a:lnTo>
                    <a:pt x="39" y="179941"/>
                  </a:lnTo>
                  <a:lnTo>
                    <a:pt x="13" y="200236"/>
                  </a:lnTo>
                  <a:lnTo>
                    <a:pt x="0" y="220991"/>
                  </a:lnTo>
                  <a:lnTo>
                    <a:pt x="160" y="241621"/>
                  </a:lnTo>
                  <a:lnTo>
                    <a:pt x="801" y="261384"/>
                  </a:lnTo>
                  <a:lnTo>
                    <a:pt x="2044" y="279961"/>
                  </a:lnTo>
                  <a:lnTo>
                    <a:pt x="3702" y="297372"/>
                  </a:lnTo>
                  <a:lnTo>
                    <a:pt x="5526" y="315806"/>
                  </a:lnTo>
                  <a:lnTo>
                    <a:pt x="7678" y="340234"/>
                  </a:lnTo>
                  <a:lnTo>
                    <a:pt x="1048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49310" y="2000414"/>
              <a:ext cx="146778" cy="389473"/>
            </a:xfrm>
            <a:custGeom>
              <a:avLst/>
              <a:gdLst/>
              <a:ahLst/>
              <a:cxnLst/>
              <a:rect l="0" t="0" r="0" b="0"/>
              <a:pathLst>
                <a:path w="146778" h="389473">
                  <a:moveTo>
                    <a:pt x="98752" y="0"/>
                  </a:moveTo>
                  <a:lnTo>
                    <a:pt x="95751" y="8801"/>
                  </a:lnTo>
                  <a:lnTo>
                    <a:pt x="92329" y="17148"/>
                  </a:lnTo>
                  <a:lnTo>
                    <a:pt x="88133" y="25851"/>
                  </a:lnTo>
                  <a:lnTo>
                    <a:pt x="83233" y="35145"/>
                  </a:lnTo>
                  <a:lnTo>
                    <a:pt x="77751" y="45289"/>
                  </a:lnTo>
                  <a:lnTo>
                    <a:pt x="71825" y="56338"/>
                  </a:lnTo>
                  <a:lnTo>
                    <a:pt x="65737" y="68351"/>
                  </a:lnTo>
                  <a:lnTo>
                    <a:pt x="59887" y="81469"/>
                  </a:lnTo>
                  <a:lnTo>
                    <a:pt x="54471" y="95660"/>
                  </a:lnTo>
                  <a:lnTo>
                    <a:pt x="49345" y="110595"/>
                  </a:lnTo>
                  <a:lnTo>
                    <a:pt x="44136" y="125766"/>
                  </a:lnTo>
                  <a:lnTo>
                    <a:pt x="38634" y="140852"/>
                  </a:lnTo>
                  <a:lnTo>
                    <a:pt x="32953" y="155574"/>
                  </a:lnTo>
                  <a:lnTo>
                    <a:pt x="27439" y="169613"/>
                  </a:lnTo>
                  <a:lnTo>
                    <a:pt x="22289" y="182878"/>
                  </a:lnTo>
                  <a:lnTo>
                    <a:pt x="17696" y="195769"/>
                  </a:lnTo>
                  <a:lnTo>
                    <a:pt x="13915" y="209039"/>
                  </a:lnTo>
                  <a:lnTo>
                    <a:pt x="11002" y="223082"/>
                  </a:lnTo>
                  <a:lnTo>
                    <a:pt x="8690" y="237788"/>
                  </a:lnTo>
                  <a:lnTo>
                    <a:pt x="6516" y="252740"/>
                  </a:lnTo>
                  <a:lnTo>
                    <a:pt x="4205" y="267647"/>
                  </a:lnTo>
                  <a:lnTo>
                    <a:pt x="1989" y="282234"/>
                  </a:lnTo>
                  <a:lnTo>
                    <a:pt x="486" y="296174"/>
                  </a:lnTo>
                  <a:lnTo>
                    <a:pt x="0" y="309361"/>
                  </a:lnTo>
                  <a:lnTo>
                    <a:pt x="676" y="321858"/>
                  </a:lnTo>
                  <a:lnTo>
                    <a:pt x="2658" y="333798"/>
                  </a:lnTo>
                  <a:lnTo>
                    <a:pt x="5889" y="345308"/>
                  </a:lnTo>
                  <a:lnTo>
                    <a:pt x="10332" y="356175"/>
                  </a:lnTo>
                  <a:lnTo>
                    <a:pt x="16054" y="365875"/>
                  </a:lnTo>
                  <a:lnTo>
                    <a:pt x="22975" y="374206"/>
                  </a:lnTo>
                  <a:lnTo>
                    <a:pt x="30892" y="380953"/>
                  </a:lnTo>
                  <a:lnTo>
                    <a:pt x="39576" y="385736"/>
                  </a:lnTo>
                  <a:lnTo>
                    <a:pt x="48818" y="388539"/>
                  </a:lnTo>
                  <a:lnTo>
                    <a:pt x="58294" y="389472"/>
                  </a:lnTo>
                  <a:lnTo>
                    <a:pt x="67575" y="388594"/>
                  </a:lnTo>
                  <a:lnTo>
                    <a:pt x="76445" y="386118"/>
                  </a:lnTo>
                  <a:lnTo>
                    <a:pt x="84874" y="382357"/>
                  </a:lnTo>
                  <a:lnTo>
                    <a:pt x="92923" y="377625"/>
                  </a:lnTo>
                  <a:lnTo>
                    <a:pt x="100667" y="372183"/>
                  </a:lnTo>
                  <a:lnTo>
                    <a:pt x="108023" y="366073"/>
                  </a:lnTo>
                  <a:lnTo>
                    <a:pt x="114742" y="359141"/>
                  </a:lnTo>
                  <a:lnTo>
                    <a:pt x="120747" y="351367"/>
                  </a:lnTo>
                  <a:lnTo>
                    <a:pt x="126103" y="342857"/>
                  </a:lnTo>
                  <a:lnTo>
                    <a:pt x="130934" y="333766"/>
                  </a:lnTo>
                  <a:lnTo>
                    <a:pt x="135365" y="324237"/>
                  </a:lnTo>
                  <a:lnTo>
                    <a:pt x="139342" y="314228"/>
                  </a:lnTo>
                  <a:lnTo>
                    <a:pt x="142641" y="303523"/>
                  </a:lnTo>
                  <a:lnTo>
                    <a:pt x="145186" y="292071"/>
                  </a:lnTo>
                  <a:lnTo>
                    <a:pt x="146726" y="280279"/>
                  </a:lnTo>
                  <a:lnTo>
                    <a:pt x="146777" y="268897"/>
                  </a:lnTo>
                  <a:lnTo>
                    <a:pt x="145206" y="258326"/>
                  </a:lnTo>
                  <a:lnTo>
                    <a:pt x="141861" y="248941"/>
                  </a:lnTo>
                  <a:lnTo>
                    <a:pt x="136417" y="241241"/>
                  </a:lnTo>
                  <a:lnTo>
                    <a:pt x="128906" y="235335"/>
                  </a:lnTo>
                  <a:lnTo>
                    <a:pt x="119795" y="231336"/>
                  </a:lnTo>
                  <a:lnTo>
                    <a:pt x="109779" y="229535"/>
                  </a:lnTo>
                  <a:lnTo>
                    <a:pt x="99349" y="229887"/>
                  </a:lnTo>
                  <a:lnTo>
                    <a:pt x="88926" y="232391"/>
                  </a:lnTo>
                  <a:lnTo>
                    <a:pt x="78936" y="237261"/>
                  </a:lnTo>
                  <a:lnTo>
                    <a:pt x="69554" y="244379"/>
                  </a:lnTo>
                  <a:lnTo>
                    <a:pt x="60764" y="253054"/>
                  </a:lnTo>
                  <a:lnTo>
                    <a:pt x="52466" y="262245"/>
                  </a:lnTo>
                  <a:lnTo>
                    <a:pt x="44555" y="271299"/>
                  </a:lnTo>
                  <a:lnTo>
                    <a:pt x="37231" y="279673"/>
                  </a:lnTo>
                  <a:lnTo>
                    <a:pt x="30284" y="287577"/>
                  </a:lnTo>
                  <a:lnTo>
                    <a:pt x="23101" y="295695"/>
                  </a:lnTo>
                  <a:lnTo>
                    <a:pt x="1452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1326590" y="2963994"/>
            <a:ext cx="1662451" cy="605167"/>
            <a:chOff x="1326590" y="2963994"/>
            <a:chExt cx="1662451" cy="605167"/>
          </a:xfrm>
        </p:grpSpPr>
        <p:sp>
          <p:nvSpPr>
            <p:cNvPr id="116" name="Freeform 115"/>
            <p:cNvSpPr/>
            <p:nvPr/>
          </p:nvSpPr>
          <p:spPr>
            <a:xfrm>
              <a:off x="1326590" y="3042735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10529" y="0"/>
                  </a:moveTo>
                  <a:lnTo>
                    <a:pt x="10529" y="11802"/>
                  </a:lnTo>
                  <a:lnTo>
                    <a:pt x="10529" y="23571"/>
                  </a:lnTo>
                  <a:lnTo>
                    <a:pt x="10524" y="36462"/>
                  </a:lnTo>
                  <a:lnTo>
                    <a:pt x="10351" y="50310"/>
                  </a:lnTo>
                  <a:lnTo>
                    <a:pt x="9703" y="64638"/>
                  </a:lnTo>
                  <a:lnTo>
                    <a:pt x="8454" y="79121"/>
                  </a:lnTo>
                  <a:lnTo>
                    <a:pt x="6802" y="94090"/>
                  </a:lnTo>
                  <a:lnTo>
                    <a:pt x="5153" y="110410"/>
                  </a:lnTo>
                  <a:lnTo>
                    <a:pt x="3755" y="128451"/>
                  </a:lnTo>
                  <a:lnTo>
                    <a:pt x="2835" y="147634"/>
                  </a:lnTo>
                  <a:lnTo>
                    <a:pt x="2676" y="166748"/>
                  </a:lnTo>
                  <a:lnTo>
                    <a:pt x="3346" y="185096"/>
                  </a:lnTo>
                  <a:lnTo>
                    <a:pt x="4594" y="202820"/>
                  </a:lnTo>
                  <a:lnTo>
                    <a:pt x="5963" y="220622"/>
                  </a:lnTo>
                  <a:lnTo>
                    <a:pt x="7174" y="238925"/>
                  </a:lnTo>
                  <a:lnTo>
                    <a:pt x="8137" y="257676"/>
                  </a:lnTo>
                  <a:lnTo>
                    <a:pt x="8858" y="276511"/>
                  </a:lnTo>
                  <a:lnTo>
                    <a:pt x="9372" y="295180"/>
                  </a:lnTo>
                  <a:lnTo>
                    <a:pt x="9565" y="313279"/>
                  </a:lnTo>
                  <a:lnTo>
                    <a:pt x="9169" y="330199"/>
                  </a:lnTo>
                  <a:lnTo>
                    <a:pt x="8094" y="345714"/>
                  </a:lnTo>
                  <a:lnTo>
                    <a:pt x="6551" y="359677"/>
                  </a:lnTo>
                  <a:lnTo>
                    <a:pt x="4817" y="373322"/>
                  </a:lnTo>
                  <a:lnTo>
                    <a:pt x="2739" y="388963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400290" y="3390176"/>
              <a:ext cx="70987" cy="178985"/>
            </a:xfrm>
            <a:custGeom>
              <a:avLst/>
              <a:gdLst/>
              <a:ahLst/>
              <a:cxnLst/>
              <a:rect l="0" t="0" r="0" b="0"/>
              <a:pathLst>
                <a:path w="70987" h="178985">
                  <a:moveTo>
                    <a:pt x="63171" y="0"/>
                  </a:moveTo>
                  <a:lnTo>
                    <a:pt x="66037" y="8868"/>
                  </a:lnTo>
                  <a:lnTo>
                    <a:pt x="68179" y="17855"/>
                  </a:lnTo>
                  <a:lnTo>
                    <a:pt x="69778" y="27850"/>
                  </a:lnTo>
                  <a:lnTo>
                    <a:pt x="70786" y="38831"/>
                  </a:lnTo>
                  <a:lnTo>
                    <a:pt x="70986" y="50642"/>
                  </a:lnTo>
                  <a:lnTo>
                    <a:pt x="70325" y="63092"/>
                  </a:lnTo>
                  <a:lnTo>
                    <a:pt x="68742" y="75684"/>
                  </a:lnTo>
                  <a:lnTo>
                    <a:pt x="66081" y="87669"/>
                  </a:lnTo>
                  <a:lnTo>
                    <a:pt x="62365" y="98688"/>
                  </a:lnTo>
                  <a:lnTo>
                    <a:pt x="57752" y="108898"/>
                  </a:lnTo>
                  <a:lnTo>
                    <a:pt x="52439" y="118756"/>
                  </a:lnTo>
                  <a:lnTo>
                    <a:pt x="46608" y="128566"/>
                  </a:lnTo>
                  <a:lnTo>
                    <a:pt x="40326" y="138205"/>
                  </a:lnTo>
                  <a:lnTo>
                    <a:pt x="32720" y="148240"/>
                  </a:lnTo>
                  <a:lnTo>
                    <a:pt x="20890" y="16067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564531" y="3073394"/>
              <a:ext cx="176088" cy="359672"/>
            </a:xfrm>
            <a:custGeom>
              <a:avLst/>
              <a:gdLst/>
              <a:ahLst/>
              <a:cxnLst/>
              <a:rect l="0" t="0" r="0" b="0"/>
              <a:pathLst>
                <a:path w="176088" h="359672">
                  <a:moveTo>
                    <a:pt x="77914" y="32512"/>
                  </a:moveTo>
                  <a:lnTo>
                    <a:pt x="72114" y="38447"/>
                  </a:lnTo>
                  <a:lnTo>
                    <a:pt x="67189" y="44651"/>
                  </a:lnTo>
                  <a:lnTo>
                    <a:pt x="62710" y="51667"/>
                  </a:lnTo>
                  <a:lnTo>
                    <a:pt x="59344" y="56657"/>
                  </a:lnTo>
                  <a:lnTo>
                    <a:pt x="58063" y="56384"/>
                  </a:lnTo>
                  <a:lnTo>
                    <a:pt x="58532" y="52304"/>
                  </a:lnTo>
                  <a:lnTo>
                    <a:pt x="60319" y="46053"/>
                  </a:lnTo>
                  <a:lnTo>
                    <a:pt x="63295" y="38820"/>
                  </a:lnTo>
                  <a:lnTo>
                    <a:pt x="67317" y="31271"/>
                  </a:lnTo>
                  <a:lnTo>
                    <a:pt x="72351" y="23869"/>
                  </a:lnTo>
                  <a:lnTo>
                    <a:pt x="78500" y="17027"/>
                  </a:lnTo>
                  <a:lnTo>
                    <a:pt x="85721" y="10907"/>
                  </a:lnTo>
                  <a:lnTo>
                    <a:pt x="93845" y="5792"/>
                  </a:lnTo>
                  <a:lnTo>
                    <a:pt x="102670" y="2176"/>
                  </a:lnTo>
                  <a:lnTo>
                    <a:pt x="112009" y="196"/>
                  </a:lnTo>
                  <a:lnTo>
                    <a:pt x="121551" y="0"/>
                  </a:lnTo>
                  <a:lnTo>
                    <a:pt x="130876" y="1913"/>
                  </a:lnTo>
                  <a:lnTo>
                    <a:pt x="139766" y="5909"/>
                  </a:lnTo>
                  <a:lnTo>
                    <a:pt x="147870" y="11845"/>
                  </a:lnTo>
                  <a:lnTo>
                    <a:pt x="154635" y="19642"/>
                  </a:lnTo>
                  <a:lnTo>
                    <a:pt x="159891" y="29068"/>
                  </a:lnTo>
                  <a:lnTo>
                    <a:pt x="163946" y="39802"/>
                  </a:lnTo>
                  <a:lnTo>
                    <a:pt x="167374" y="51523"/>
                  </a:lnTo>
                  <a:lnTo>
                    <a:pt x="170566" y="63963"/>
                  </a:lnTo>
                  <a:lnTo>
                    <a:pt x="173392" y="77078"/>
                  </a:lnTo>
                  <a:lnTo>
                    <a:pt x="175312" y="91020"/>
                  </a:lnTo>
                  <a:lnTo>
                    <a:pt x="176087" y="105803"/>
                  </a:lnTo>
                  <a:lnTo>
                    <a:pt x="175776" y="121155"/>
                  </a:lnTo>
                  <a:lnTo>
                    <a:pt x="174572" y="136614"/>
                  </a:lnTo>
                  <a:lnTo>
                    <a:pt x="172685" y="151906"/>
                  </a:lnTo>
                  <a:lnTo>
                    <a:pt x="170299" y="167108"/>
                  </a:lnTo>
                  <a:lnTo>
                    <a:pt x="167560" y="182534"/>
                  </a:lnTo>
                  <a:lnTo>
                    <a:pt x="164570" y="198353"/>
                  </a:lnTo>
                  <a:lnTo>
                    <a:pt x="161242" y="214418"/>
                  </a:lnTo>
                  <a:lnTo>
                    <a:pt x="157323" y="230364"/>
                  </a:lnTo>
                  <a:lnTo>
                    <a:pt x="152720" y="245978"/>
                  </a:lnTo>
                  <a:lnTo>
                    <a:pt x="147492" y="261056"/>
                  </a:lnTo>
                  <a:lnTo>
                    <a:pt x="141758" y="275336"/>
                  </a:lnTo>
                  <a:lnTo>
                    <a:pt x="135636" y="288749"/>
                  </a:lnTo>
                  <a:lnTo>
                    <a:pt x="129068" y="301230"/>
                  </a:lnTo>
                  <a:lnTo>
                    <a:pt x="121827" y="312628"/>
                  </a:lnTo>
                  <a:lnTo>
                    <a:pt x="113845" y="322960"/>
                  </a:lnTo>
                  <a:lnTo>
                    <a:pt x="105196" y="332222"/>
                  </a:lnTo>
                  <a:lnTo>
                    <a:pt x="96012" y="340305"/>
                  </a:lnTo>
                  <a:lnTo>
                    <a:pt x="86426" y="347255"/>
                  </a:lnTo>
                  <a:lnTo>
                    <a:pt x="76548" y="352923"/>
                  </a:lnTo>
                  <a:lnTo>
                    <a:pt x="66464" y="356908"/>
                  </a:lnTo>
                  <a:lnTo>
                    <a:pt x="56242" y="359139"/>
                  </a:lnTo>
                  <a:lnTo>
                    <a:pt x="46090" y="359671"/>
                  </a:lnTo>
                  <a:lnTo>
                    <a:pt x="36347" y="358516"/>
                  </a:lnTo>
                  <a:lnTo>
                    <a:pt x="27173" y="355842"/>
                  </a:lnTo>
                  <a:lnTo>
                    <a:pt x="18878" y="351607"/>
                  </a:lnTo>
                  <a:lnTo>
                    <a:pt x="11984" y="345492"/>
                  </a:lnTo>
                  <a:lnTo>
                    <a:pt x="6650" y="337494"/>
                  </a:lnTo>
                  <a:lnTo>
                    <a:pt x="2882" y="328040"/>
                  </a:lnTo>
                  <a:lnTo>
                    <a:pt x="712" y="317785"/>
                  </a:lnTo>
                  <a:lnTo>
                    <a:pt x="0" y="307192"/>
                  </a:lnTo>
                  <a:lnTo>
                    <a:pt x="808" y="296657"/>
                  </a:lnTo>
                  <a:lnTo>
                    <a:pt x="3470" y="286591"/>
                  </a:lnTo>
                  <a:lnTo>
                    <a:pt x="8004" y="277172"/>
                  </a:lnTo>
                  <a:lnTo>
                    <a:pt x="14319" y="268866"/>
                  </a:lnTo>
                  <a:lnTo>
                    <a:pt x="22377" y="262491"/>
                  </a:lnTo>
                  <a:lnTo>
                    <a:pt x="31979" y="258315"/>
                  </a:lnTo>
                  <a:lnTo>
                    <a:pt x="42662" y="256137"/>
                  </a:lnTo>
                  <a:lnTo>
                    <a:pt x="53816" y="255572"/>
                  </a:lnTo>
                  <a:lnTo>
                    <a:pt x="65055" y="256225"/>
                  </a:lnTo>
                  <a:lnTo>
                    <a:pt x="76208" y="257760"/>
                  </a:lnTo>
                  <a:lnTo>
                    <a:pt x="87230" y="259920"/>
                  </a:lnTo>
                  <a:lnTo>
                    <a:pt x="98126" y="262512"/>
                  </a:lnTo>
                  <a:lnTo>
                    <a:pt x="108918" y="265402"/>
                  </a:lnTo>
                  <a:lnTo>
                    <a:pt x="119631" y="268495"/>
                  </a:lnTo>
                  <a:lnTo>
                    <a:pt x="130274" y="271720"/>
                  </a:lnTo>
                  <a:lnTo>
                    <a:pt x="140408" y="274881"/>
                  </a:lnTo>
                  <a:lnTo>
                    <a:pt x="150152" y="277959"/>
                  </a:lnTo>
                  <a:lnTo>
                    <a:pt x="160362" y="281225"/>
                  </a:lnTo>
                  <a:lnTo>
                    <a:pt x="172671" y="285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853015" y="3400704"/>
              <a:ext cx="7666" cy="105286"/>
            </a:xfrm>
            <a:custGeom>
              <a:avLst/>
              <a:gdLst/>
              <a:ahLst/>
              <a:cxnLst/>
              <a:rect l="0" t="0" r="0" b="0"/>
              <a:pathLst>
                <a:path w="7666" h="105286">
                  <a:moveTo>
                    <a:pt x="0" y="0"/>
                  </a:moveTo>
                  <a:lnTo>
                    <a:pt x="2867" y="11736"/>
                  </a:lnTo>
                  <a:lnTo>
                    <a:pt x="5009" y="22865"/>
                  </a:lnTo>
                  <a:lnTo>
                    <a:pt x="6607" y="34454"/>
                  </a:lnTo>
                  <a:lnTo>
                    <a:pt x="7589" y="46372"/>
                  </a:lnTo>
                  <a:lnTo>
                    <a:pt x="7665" y="59490"/>
                  </a:lnTo>
                  <a:lnTo>
                    <a:pt x="5728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126756" y="3063792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31581" y="8674"/>
                  </a:lnTo>
                  <a:lnTo>
                    <a:pt x="31408" y="21022"/>
                  </a:lnTo>
                  <a:lnTo>
                    <a:pt x="30760" y="35200"/>
                  </a:lnTo>
                  <a:lnTo>
                    <a:pt x="29511" y="50468"/>
                  </a:lnTo>
                  <a:lnTo>
                    <a:pt x="27858" y="66625"/>
                  </a:lnTo>
                  <a:lnTo>
                    <a:pt x="26210" y="83755"/>
                  </a:lnTo>
                  <a:lnTo>
                    <a:pt x="24803" y="101819"/>
                  </a:lnTo>
                  <a:lnTo>
                    <a:pt x="23537" y="120184"/>
                  </a:lnTo>
                  <a:lnTo>
                    <a:pt x="22081" y="137754"/>
                  </a:lnTo>
                  <a:lnTo>
                    <a:pt x="20254" y="153990"/>
                  </a:lnTo>
                  <a:lnTo>
                    <a:pt x="18196" y="169349"/>
                  </a:lnTo>
                  <a:lnTo>
                    <a:pt x="16269" y="184957"/>
                  </a:lnTo>
                  <a:lnTo>
                    <a:pt x="14675" y="201460"/>
                  </a:lnTo>
                  <a:lnTo>
                    <a:pt x="13453" y="218835"/>
                  </a:lnTo>
                  <a:lnTo>
                    <a:pt x="12557" y="236665"/>
                  </a:lnTo>
                  <a:lnTo>
                    <a:pt x="11915" y="254621"/>
                  </a:lnTo>
                  <a:lnTo>
                    <a:pt x="11298" y="272222"/>
                  </a:lnTo>
                  <a:lnTo>
                    <a:pt x="10344" y="288801"/>
                  </a:lnTo>
                  <a:lnTo>
                    <a:pt x="8886" y="304078"/>
                  </a:lnTo>
                  <a:lnTo>
                    <a:pt x="7083" y="317681"/>
                  </a:lnTo>
                  <a:lnTo>
                    <a:pt x="5145" y="330300"/>
                  </a:lnTo>
                  <a:lnTo>
                    <a:pt x="2900" y="34304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930213" y="3042735"/>
              <a:ext cx="196544" cy="206612"/>
            </a:xfrm>
            <a:custGeom>
              <a:avLst/>
              <a:gdLst/>
              <a:ahLst/>
              <a:cxnLst/>
              <a:rect l="0" t="0" r="0" b="0"/>
              <a:pathLst>
                <a:path w="196544" h="206612">
                  <a:moveTo>
                    <a:pt x="196543" y="178985"/>
                  </a:moveTo>
                  <a:lnTo>
                    <a:pt x="187675" y="181852"/>
                  </a:lnTo>
                  <a:lnTo>
                    <a:pt x="178688" y="183994"/>
                  </a:lnTo>
                  <a:lnTo>
                    <a:pt x="168697" y="185601"/>
                  </a:lnTo>
                  <a:lnTo>
                    <a:pt x="157889" y="186955"/>
                  </a:lnTo>
                  <a:lnTo>
                    <a:pt x="146726" y="188451"/>
                  </a:lnTo>
                  <a:lnTo>
                    <a:pt x="135516" y="190302"/>
                  </a:lnTo>
                  <a:lnTo>
                    <a:pt x="124231" y="192542"/>
                  </a:lnTo>
                  <a:lnTo>
                    <a:pt x="112599" y="195123"/>
                  </a:lnTo>
                  <a:lnTo>
                    <a:pt x="100480" y="197968"/>
                  </a:lnTo>
                  <a:lnTo>
                    <a:pt x="87884" y="200844"/>
                  </a:lnTo>
                  <a:lnTo>
                    <a:pt x="74890" y="203388"/>
                  </a:lnTo>
                  <a:lnTo>
                    <a:pt x="61598" y="205419"/>
                  </a:lnTo>
                  <a:lnTo>
                    <a:pt x="48417" y="206611"/>
                  </a:lnTo>
                  <a:lnTo>
                    <a:pt x="36027" y="206428"/>
                  </a:lnTo>
                  <a:lnTo>
                    <a:pt x="24748" y="204700"/>
                  </a:lnTo>
                  <a:lnTo>
                    <a:pt x="15041" y="201250"/>
                  </a:lnTo>
                  <a:lnTo>
                    <a:pt x="7650" y="195735"/>
                  </a:lnTo>
                  <a:lnTo>
                    <a:pt x="2762" y="188177"/>
                  </a:lnTo>
                  <a:lnTo>
                    <a:pt x="259" y="179035"/>
                  </a:lnTo>
                  <a:lnTo>
                    <a:pt x="0" y="168998"/>
                  </a:lnTo>
                  <a:lnTo>
                    <a:pt x="1674" y="158540"/>
                  </a:lnTo>
                  <a:lnTo>
                    <a:pt x="4877" y="147589"/>
                  </a:lnTo>
                  <a:lnTo>
                    <a:pt x="9227" y="135647"/>
                  </a:lnTo>
                  <a:lnTo>
                    <a:pt x="14400" y="122506"/>
                  </a:lnTo>
                  <a:lnTo>
                    <a:pt x="19988" y="108409"/>
                  </a:lnTo>
                  <a:lnTo>
                    <a:pt x="25504" y="93868"/>
                  </a:lnTo>
                  <a:lnTo>
                    <a:pt x="30693" y="79241"/>
                  </a:lnTo>
                  <a:lnTo>
                    <a:pt x="35542" y="64904"/>
                  </a:lnTo>
                  <a:lnTo>
                    <a:pt x="40763" y="49715"/>
                  </a:lnTo>
                  <a:lnTo>
                    <a:pt x="47930" y="30111"/>
                  </a:lnTo>
                  <a:lnTo>
                    <a:pt x="596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200455" y="3390176"/>
              <a:ext cx="36190" cy="115814"/>
            </a:xfrm>
            <a:custGeom>
              <a:avLst/>
              <a:gdLst/>
              <a:ahLst/>
              <a:cxnLst/>
              <a:rect l="0" t="0" r="0" b="0"/>
              <a:pathLst>
                <a:path w="36190" h="115814">
                  <a:moveTo>
                    <a:pt x="31586" y="0"/>
                  </a:moveTo>
                  <a:lnTo>
                    <a:pt x="34386" y="8801"/>
                  </a:lnTo>
                  <a:lnTo>
                    <a:pt x="35887" y="17148"/>
                  </a:lnTo>
                  <a:lnTo>
                    <a:pt x="36189" y="25847"/>
                  </a:lnTo>
                  <a:lnTo>
                    <a:pt x="35337" y="34968"/>
                  </a:lnTo>
                  <a:lnTo>
                    <a:pt x="33221" y="44463"/>
                  </a:lnTo>
                  <a:lnTo>
                    <a:pt x="29904" y="54250"/>
                  </a:lnTo>
                  <a:lnTo>
                    <a:pt x="25694" y="64185"/>
                  </a:lnTo>
                  <a:lnTo>
                    <a:pt x="20537" y="75251"/>
                  </a:lnTo>
                  <a:lnTo>
                    <a:pt x="12865" y="9065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389969" y="3011150"/>
              <a:ext cx="168457" cy="330960"/>
            </a:xfrm>
            <a:custGeom>
              <a:avLst/>
              <a:gdLst/>
              <a:ahLst/>
              <a:cxnLst/>
              <a:rect l="0" t="0" r="0" b="0"/>
              <a:pathLst>
                <a:path w="168457" h="330960">
                  <a:moveTo>
                    <a:pt x="168456" y="0"/>
                  </a:moveTo>
                  <a:lnTo>
                    <a:pt x="156787" y="67"/>
                  </a:lnTo>
                  <a:lnTo>
                    <a:pt x="146299" y="707"/>
                  </a:lnTo>
                  <a:lnTo>
                    <a:pt x="135997" y="2003"/>
                  </a:lnTo>
                  <a:lnTo>
                    <a:pt x="125695" y="3863"/>
                  </a:lnTo>
                  <a:lnTo>
                    <a:pt x="115352" y="6180"/>
                  </a:lnTo>
                  <a:lnTo>
                    <a:pt x="104962" y="8851"/>
                  </a:lnTo>
                  <a:lnTo>
                    <a:pt x="94534" y="11947"/>
                  </a:lnTo>
                  <a:lnTo>
                    <a:pt x="84076" y="15703"/>
                  </a:lnTo>
                  <a:lnTo>
                    <a:pt x="73605" y="20196"/>
                  </a:lnTo>
                  <a:lnTo>
                    <a:pt x="63456" y="25518"/>
                  </a:lnTo>
                  <a:lnTo>
                    <a:pt x="54247" y="31847"/>
                  </a:lnTo>
                  <a:lnTo>
                    <a:pt x="46240" y="39182"/>
                  </a:lnTo>
                  <a:lnTo>
                    <a:pt x="39373" y="47379"/>
                  </a:lnTo>
                  <a:lnTo>
                    <a:pt x="33444" y="56251"/>
                  </a:lnTo>
                  <a:lnTo>
                    <a:pt x="28242" y="65630"/>
                  </a:lnTo>
                  <a:lnTo>
                    <a:pt x="23899" y="75537"/>
                  </a:lnTo>
                  <a:lnTo>
                    <a:pt x="20878" y="86173"/>
                  </a:lnTo>
                  <a:lnTo>
                    <a:pt x="19325" y="97583"/>
                  </a:lnTo>
                  <a:lnTo>
                    <a:pt x="19095" y="109516"/>
                  </a:lnTo>
                  <a:lnTo>
                    <a:pt x="19929" y="121526"/>
                  </a:lnTo>
                  <a:lnTo>
                    <a:pt x="21588" y="133315"/>
                  </a:lnTo>
                  <a:lnTo>
                    <a:pt x="24706" y="143690"/>
                  </a:lnTo>
                  <a:lnTo>
                    <a:pt x="29680" y="150370"/>
                  </a:lnTo>
                  <a:lnTo>
                    <a:pt x="35709" y="152920"/>
                  </a:lnTo>
                  <a:lnTo>
                    <a:pt x="43000" y="153032"/>
                  </a:lnTo>
                  <a:lnTo>
                    <a:pt x="51733" y="152168"/>
                  </a:lnTo>
                  <a:lnTo>
                    <a:pt x="61643" y="151260"/>
                  </a:lnTo>
                  <a:lnTo>
                    <a:pt x="72182" y="150933"/>
                  </a:lnTo>
                  <a:lnTo>
                    <a:pt x="82957" y="151417"/>
                  </a:lnTo>
                  <a:lnTo>
                    <a:pt x="93607" y="153006"/>
                  </a:lnTo>
                  <a:lnTo>
                    <a:pt x="103748" y="156180"/>
                  </a:lnTo>
                  <a:lnTo>
                    <a:pt x="113224" y="161048"/>
                  </a:lnTo>
                  <a:lnTo>
                    <a:pt x="121907" y="167413"/>
                  </a:lnTo>
                  <a:lnTo>
                    <a:pt x="129601" y="174971"/>
                  </a:lnTo>
                  <a:lnTo>
                    <a:pt x="136288" y="183427"/>
                  </a:lnTo>
                  <a:lnTo>
                    <a:pt x="141781" y="192695"/>
                  </a:lnTo>
                  <a:lnTo>
                    <a:pt x="145648" y="202893"/>
                  </a:lnTo>
                  <a:lnTo>
                    <a:pt x="147804" y="214006"/>
                  </a:lnTo>
                  <a:lnTo>
                    <a:pt x="148457" y="225739"/>
                  </a:lnTo>
                  <a:lnTo>
                    <a:pt x="147915" y="237614"/>
                  </a:lnTo>
                  <a:lnTo>
                    <a:pt x="146471" y="249338"/>
                  </a:lnTo>
                  <a:lnTo>
                    <a:pt x="144046" y="260651"/>
                  </a:lnTo>
                  <a:lnTo>
                    <a:pt x="140216" y="271248"/>
                  </a:lnTo>
                  <a:lnTo>
                    <a:pt x="134863" y="281041"/>
                  </a:lnTo>
                  <a:lnTo>
                    <a:pt x="128150" y="290108"/>
                  </a:lnTo>
                  <a:lnTo>
                    <a:pt x="120348" y="298592"/>
                  </a:lnTo>
                  <a:lnTo>
                    <a:pt x="111724" y="306629"/>
                  </a:lnTo>
                  <a:lnTo>
                    <a:pt x="102340" y="314011"/>
                  </a:lnTo>
                  <a:lnTo>
                    <a:pt x="92064" y="320218"/>
                  </a:lnTo>
                  <a:lnTo>
                    <a:pt x="80899" y="325055"/>
                  </a:lnTo>
                  <a:lnTo>
                    <a:pt x="69130" y="328472"/>
                  </a:lnTo>
                  <a:lnTo>
                    <a:pt x="57232" y="330400"/>
                  </a:lnTo>
                  <a:lnTo>
                    <a:pt x="45501" y="330959"/>
                  </a:lnTo>
                  <a:lnTo>
                    <a:pt x="34484" y="330549"/>
                  </a:lnTo>
                  <a:lnTo>
                    <a:pt x="23979" y="329715"/>
                  </a:lnTo>
                  <a:lnTo>
                    <a:pt x="13067" y="32838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600538" y="3337533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31586" y="0"/>
                  </a:moveTo>
                  <a:lnTo>
                    <a:pt x="28652" y="8801"/>
                  </a:lnTo>
                  <a:lnTo>
                    <a:pt x="25870" y="17148"/>
                  </a:lnTo>
                  <a:lnTo>
                    <a:pt x="22970" y="25847"/>
                  </a:lnTo>
                  <a:lnTo>
                    <a:pt x="19930" y="34968"/>
                  </a:lnTo>
                  <a:lnTo>
                    <a:pt x="16765" y="44463"/>
                  </a:lnTo>
                  <a:lnTo>
                    <a:pt x="13505" y="54246"/>
                  </a:lnTo>
                  <a:lnTo>
                    <a:pt x="10328" y="63979"/>
                  </a:lnTo>
                  <a:lnTo>
                    <a:pt x="7241" y="74144"/>
                  </a:lnTo>
                  <a:lnTo>
                    <a:pt x="3971" y="8675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729531" y="2963994"/>
              <a:ext cx="157511" cy="381354"/>
            </a:xfrm>
            <a:custGeom>
              <a:avLst/>
              <a:gdLst/>
              <a:ahLst/>
              <a:cxnLst/>
              <a:rect l="0" t="0" r="0" b="0"/>
              <a:pathLst>
                <a:path w="157511" h="381354">
                  <a:moveTo>
                    <a:pt x="155277" y="120855"/>
                  </a:moveTo>
                  <a:lnTo>
                    <a:pt x="152276" y="129724"/>
                  </a:lnTo>
                  <a:lnTo>
                    <a:pt x="148854" y="138711"/>
                  </a:lnTo>
                  <a:lnTo>
                    <a:pt x="144658" y="148702"/>
                  </a:lnTo>
                  <a:lnTo>
                    <a:pt x="139758" y="159509"/>
                  </a:lnTo>
                  <a:lnTo>
                    <a:pt x="134276" y="170672"/>
                  </a:lnTo>
                  <a:lnTo>
                    <a:pt x="128346" y="181882"/>
                  </a:lnTo>
                  <a:lnTo>
                    <a:pt x="122084" y="193167"/>
                  </a:lnTo>
                  <a:lnTo>
                    <a:pt x="115585" y="204800"/>
                  </a:lnTo>
                  <a:lnTo>
                    <a:pt x="108921" y="216919"/>
                  </a:lnTo>
                  <a:lnTo>
                    <a:pt x="102143" y="229514"/>
                  </a:lnTo>
                  <a:lnTo>
                    <a:pt x="95286" y="242508"/>
                  </a:lnTo>
                  <a:lnTo>
                    <a:pt x="88380" y="255805"/>
                  </a:lnTo>
                  <a:lnTo>
                    <a:pt x="81607" y="269159"/>
                  </a:lnTo>
                  <a:lnTo>
                    <a:pt x="75285" y="282197"/>
                  </a:lnTo>
                  <a:lnTo>
                    <a:pt x="69552" y="294743"/>
                  </a:lnTo>
                  <a:lnTo>
                    <a:pt x="64381" y="306794"/>
                  </a:lnTo>
                  <a:lnTo>
                    <a:pt x="59673" y="318426"/>
                  </a:lnTo>
                  <a:lnTo>
                    <a:pt x="55334" y="329730"/>
                  </a:lnTo>
                  <a:lnTo>
                    <a:pt x="51758" y="340628"/>
                  </a:lnTo>
                  <a:lnTo>
                    <a:pt x="49793" y="350881"/>
                  </a:lnTo>
                  <a:lnTo>
                    <a:pt x="49779" y="360396"/>
                  </a:lnTo>
                  <a:lnTo>
                    <a:pt x="51908" y="368752"/>
                  </a:lnTo>
                  <a:lnTo>
                    <a:pt x="56460" y="375154"/>
                  </a:lnTo>
                  <a:lnTo>
                    <a:pt x="63333" y="379340"/>
                  </a:lnTo>
                  <a:lnTo>
                    <a:pt x="71828" y="381353"/>
                  </a:lnTo>
                  <a:lnTo>
                    <a:pt x="80891" y="381275"/>
                  </a:lnTo>
                  <a:lnTo>
                    <a:pt x="89864" y="379371"/>
                  </a:lnTo>
                  <a:lnTo>
                    <a:pt x="98493" y="376012"/>
                  </a:lnTo>
                  <a:lnTo>
                    <a:pt x="106741" y="371557"/>
                  </a:lnTo>
                  <a:lnTo>
                    <a:pt x="114651" y="366304"/>
                  </a:lnTo>
                  <a:lnTo>
                    <a:pt x="122132" y="360323"/>
                  </a:lnTo>
                  <a:lnTo>
                    <a:pt x="128945" y="353478"/>
                  </a:lnTo>
                  <a:lnTo>
                    <a:pt x="135015" y="345761"/>
                  </a:lnTo>
                  <a:lnTo>
                    <a:pt x="140416" y="337291"/>
                  </a:lnTo>
                  <a:lnTo>
                    <a:pt x="145279" y="328226"/>
                  </a:lnTo>
                  <a:lnTo>
                    <a:pt x="149728" y="318719"/>
                  </a:lnTo>
                  <a:lnTo>
                    <a:pt x="153546" y="308895"/>
                  </a:lnTo>
                  <a:lnTo>
                    <a:pt x="156207" y="298847"/>
                  </a:lnTo>
                  <a:lnTo>
                    <a:pt x="157510" y="288644"/>
                  </a:lnTo>
                  <a:lnTo>
                    <a:pt x="157401" y="278335"/>
                  </a:lnTo>
                  <a:lnTo>
                    <a:pt x="155807" y="267955"/>
                  </a:lnTo>
                  <a:lnTo>
                    <a:pt x="152844" y="257530"/>
                  </a:lnTo>
                  <a:lnTo>
                    <a:pt x="148753" y="247241"/>
                  </a:lnTo>
                  <a:lnTo>
                    <a:pt x="143799" y="237405"/>
                  </a:lnTo>
                  <a:lnTo>
                    <a:pt x="138203" y="228160"/>
                  </a:lnTo>
                  <a:lnTo>
                    <a:pt x="131821" y="219477"/>
                  </a:lnTo>
                  <a:lnTo>
                    <a:pt x="124173" y="211258"/>
                  </a:lnTo>
                  <a:lnTo>
                    <a:pt x="115105" y="203394"/>
                  </a:lnTo>
                  <a:lnTo>
                    <a:pt x="104912" y="195790"/>
                  </a:lnTo>
                  <a:lnTo>
                    <a:pt x="94154" y="188370"/>
                  </a:lnTo>
                  <a:lnTo>
                    <a:pt x="83213" y="181078"/>
                  </a:lnTo>
                  <a:lnTo>
                    <a:pt x="72275" y="173875"/>
                  </a:lnTo>
                  <a:lnTo>
                    <a:pt x="61405" y="166731"/>
                  </a:lnTo>
                  <a:lnTo>
                    <a:pt x="50619" y="159624"/>
                  </a:lnTo>
                  <a:lnTo>
                    <a:pt x="40072" y="152376"/>
                  </a:lnTo>
                  <a:lnTo>
                    <a:pt x="30056" y="144671"/>
                  </a:lnTo>
                  <a:lnTo>
                    <a:pt x="20700" y="136370"/>
                  </a:lnTo>
                  <a:lnTo>
                    <a:pt x="12451" y="127335"/>
                  </a:lnTo>
                  <a:lnTo>
                    <a:pt x="6119" y="117360"/>
                  </a:lnTo>
                  <a:lnTo>
                    <a:pt x="1981" y="106429"/>
                  </a:lnTo>
                  <a:lnTo>
                    <a:pt x="0" y="94834"/>
                  </a:lnTo>
                  <a:lnTo>
                    <a:pt x="100" y="83059"/>
                  </a:lnTo>
                  <a:lnTo>
                    <a:pt x="2022" y="71406"/>
                  </a:lnTo>
                  <a:lnTo>
                    <a:pt x="5564" y="60142"/>
                  </a:lnTo>
                  <a:lnTo>
                    <a:pt x="10674" y="49579"/>
                  </a:lnTo>
                  <a:lnTo>
                    <a:pt x="17179" y="39813"/>
                  </a:lnTo>
                  <a:lnTo>
                    <a:pt x="24816" y="30934"/>
                  </a:lnTo>
                  <a:lnTo>
                    <a:pt x="33311" y="23108"/>
                  </a:lnTo>
                  <a:lnTo>
                    <a:pt x="42436" y="16328"/>
                  </a:lnTo>
                  <a:lnTo>
                    <a:pt x="52173" y="10603"/>
                  </a:lnTo>
                  <a:lnTo>
                    <a:pt x="62694" y="6048"/>
                  </a:lnTo>
                  <a:lnTo>
                    <a:pt x="74024" y="2620"/>
                  </a:lnTo>
                  <a:lnTo>
                    <a:pt x="85733" y="470"/>
                  </a:lnTo>
                  <a:lnTo>
                    <a:pt x="97061" y="0"/>
                  </a:lnTo>
                  <a:lnTo>
                    <a:pt x="107591" y="1287"/>
                  </a:lnTo>
                  <a:lnTo>
                    <a:pt x="116778" y="4439"/>
                  </a:lnTo>
                  <a:lnTo>
                    <a:pt x="123813" y="9753"/>
                  </a:lnTo>
                  <a:lnTo>
                    <a:pt x="128463" y="17178"/>
                  </a:lnTo>
                  <a:lnTo>
                    <a:pt x="130975" y="26230"/>
                  </a:lnTo>
                  <a:lnTo>
                    <a:pt x="131771" y="36207"/>
                  </a:lnTo>
                  <a:lnTo>
                    <a:pt x="131277" y="46615"/>
                  </a:lnTo>
                  <a:lnTo>
                    <a:pt x="129849" y="57194"/>
                  </a:lnTo>
                  <a:lnTo>
                    <a:pt x="127762" y="67821"/>
                  </a:lnTo>
                  <a:lnTo>
                    <a:pt x="125223" y="78435"/>
                  </a:lnTo>
                  <a:lnTo>
                    <a:pt x="122528" y="88564"/>
                  </a:lnTo>
                  <a:lnTo>
                    <a:pt x="119814" y="98309"/>
                  </a:lnTo>
                  <a:lnTo>
                    <a:pt x="116847" y="108529"/>
                  </a:lnTo>
                  <a:lnTo>
                    <a:pt x="113163" y="120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958508" y="3337533"/>
              <a:ext cx="30533" cy="210571"/>
            </a:xfrm>
            <a:custGeom>
              <a:avLst/>
              <a:gdLst/>
              <a:ahLst/>
              <a:cxnLst/>
              <a:rect l="0" t="0" r="0" b="0"/>
              <a:pathLst>
                <a:path w="30533" h="210571">
                  <a:moveTo>
                    <a:pt x="21057" y="0"/>
                  </a:moveTo>
                  <a:lnTo>
                    <a:pt x="23923" y="8935"/>
                  </a:lnTo>
                  <a:lnTo>
                    <a:pt x="26065" y="18562"/>
                  </a:lnTo>
                  <a:lnTo>
                    <a:pt x="27668" y="29850"/>
                  </a:lnTo>
                  <a:lnTo>
                    <a:pt x="28849" y="42518"/>
                  </a:lnTo>
                  <a:lnTo>
                    <a:pt x="29698" y="55997"/>
                  </a:lnTo>
                  <a:lnTo>
                    <a:pt x="30290" y="69864"/>
                  </a:lnTo>
                  <a:lnTo>
                    <a:pt x="30532" y="83727"/>
                  </a:lnTo>
                  <a:lnTo>
                    <a:pt x="30168" y="97171"/>
                  </a:lnTo>
                  <a:lnTo>
                    <a:pt x="29108" y="110018"/>
                  </a:lnTo>
                  <a:lnTo>
                    <a:pt x="27413" y="122287"/>
                  </a:lnTo>
                  <a:lnTo>
                    <a:pt x="25205" y="134072"/>
                  </a:lnTo>
                  <a:lnTo>
                    <a:pt x="22608" y="145482"/>
                  </a:lnTo>
                  <a:lnTo>
                    <a:pt x="19689" y="156548"/>
                  </a:lnTo>
                  <a:lnTo>
                    <a:pt x="16064" y="168515"/>
                  </a:lnTo>
                  <a:lnTo>
                    <a:pt x="10298" y="18467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3116435" y="3011150"/>
            <a:ext cx="319259" cy="484312"/>
            <a:chOff x="3116435" y="3011150"/>
            <a:chExt cx="319259" cy="484312"/>
          </a:xfrm>
        </p:grpSpPr>
        <p:sp>
          <p:nvSpPr>
            <p:cNvPr id="128" name="Freeform 127"/>
            <p:cNvSpPr/>
            <p:nvPr/>
          </p:nvSpPr>
          <p:spPr>
            <a:xfrm>
              <a:off x="3116435" y="3011150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5" y="81177"/>
                  </a:lnTo>
                  <a:lnTo>
                    <a:pt x="177" y="97107"/>
                  </a:lnTo>
                  <a:lnTo>
                    <a:pt x="826" y="112482"/>
                  </a:lnTo>
                  <a:lnTo>
                    <a:pt x="2074" y="126935"/>
                  </a:lnTo>
                  <a:lnTo>
                    <a:pt x="3727" y="140773"/>
                  </a:lnTo>
                  <a:lnTo>
                    <a:pt x="5375" y="154751"/>
                  </a:lnTo>
                  <a:lnTo>
                    <a:pt x="6778" y="169309"/>
                  </a:lnTo>
                  <a:lnTo>
                    <a:pt x="7871" y="184548"/>
                  </a:lnTo>
                  <a:lnTo>
                    <a:pt x="8679" y="200397"/>
                  </a:lnTo>
                  <a:lnTo>
                    <a:pt x="9256" y="216729"/>
                  </a:lnTo>
                  <a:lnTo>
                    <a:pt x="9661" y="233257"/>
                  </a:lnTo>
                  <a:lnTo>
                    <a:pt x="9941" y="249573"/>
                  </a:lnTo>
                  <a:lnTo>
                    <a:pt x="10132" y="265468"/>
                  </a:lnTo>
                  <a:lnTo>
                    <a:pt x="10262" y="280919"/>
                  </a:lnTo>
                  <a:lnTo>
                    <a:pt x="10350" y="295988"/>
                  </a:lnTo>
                  <a:lnTo>
                    <a:pt x="10409" y="310742"/>
                  </a:lnTo>
                  <a:lnTo>
                    <a:pt x="10448" y="324850"/>
                  </a:lnTo>
                  <a:lnTo>
                    <a:pt x="10479" y="339056"/>
                  </a:lnTo>
                  <a:lnTo>
                    <a:pt x="10504" y="355731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193714" y="3063792"/>
              <a:ext cx="171453" cy="281102"/>
            </a:xfrm>
            <a:custGeom>
              <a:avLst/>
              <a:gdLst/>
              <a:ahLst/>
              <a:cxnLst/>
              <a:rect l="0" t="0" r="0" b="0"/>
              <a:pathLst>
                <a:path w="171453" h="281102">
                  <a:moveTo>
                    <a:pt x="70120" y="0"/>
                  </a:moveTo>
                  <a:lnTo>
                    <a:pt x="64253" y="8802"/>
                  </a:lnTo>
                  <a:lnTo>
                    <a:pt x="58688" y="17149"/>
                  </a:lnTo>
                  <a:lnTo>
                    <a:pt x="52893" y="25847"/>
                  </a:lnTo>
                  <a:lnTo>
                    <a:pt x="46986" y="34968"/>
                  </a:lnTo>
                  <a:lnTo>
                    <a:pt x="41304" y="44463"/>
                  </a:lnTo>
                  <a:lnTo>
                    <a:pt x="36029" y="54255"/>
                  </a:lnTo>
                  <a:lnTo>
                    <a:pt x="31179" y="64269"/>
                  </a:lnTo>
                  <a:lnTo>
                    <a:pt x="26692" y="74443"/>
                  </a:lnTo>
                  <a:lnTo>
                    <a:pt x="22491" y="84734"/>
                  </a:lnTo>
                  <a:lnTo>
                    <a:pt x="18500" y="95271"/>
                  </a:lnTo>
                  <a:lnTo>
                    <a:pt x="14659" y="106337"/>
                  </a:lnTo>
                  <a:lnTo>
                    <a:pt x="10928" y="118049"/>
                  </a:lnTo>
                  <a:lnTo>
                    <a:pt x="7439" y="130525"/>
                  </a:lnTo>
                  <a:lnTo>
                    <a:pt x="4475" y="143965"/>
                  </a:lnTo>
                  <a:lnTo>
                    <a:pt x="2154" y="158371"/>
                  </a:lnTo>
                  <a:lnTo>
                    <a:pt x="596" y="173283"/>
                  </a:lnTo>
                  <a:lnTo>
                    <a:pt x="0" y="187906"/>
                  </a:lnTo>
                  <a:lnTo>
                    <a:pt x="379" y="201811"/>
                  </a:lnTo>
                  <a:lnTo>
                    <a:pt x="1600" y="214926"/>
                  </a:lnTo>
                  <a:lnTo>
                    <a:pt x="3482" y="227347"/>
                  </a:lnTo>
                  <a:lnTo>
                    <a:pt x="5870" y="239211"/>
                  </a:lnTo>
                  <a:lnTo>
                    <a:pt x="9116" y="250332"/>
                  </a:lnTo>
                  <a:lnTo>
                    <a:pt x="14038" y="260210"/>
                  </a:lnTo>
                  <a:lnTo>
                    <a:pt x="20936" y="268660"/>
                  </a:lnTo>
                  <a:lnTo>
                    <a:pt x="29332" y="275317"/>
                  </a:lnTo>
                  <a:lnTo>
                    <a:pt x="38271" y="279509"/>
                  </a:lnTo>
                  <a:lnTo>
                    <a:pt x="47131" y="281101"/>
                  </a:lnTo>
                  <a:lnTo>
                    <a:pt x="55671" y="280408"/>
                  </a:lnTo>
                  <a:lnTo>
                    <a:pt x="63852" y="277898"/>
                  </a:lnTo>
                  <a:lnTo>
                    <a:pt x="71719" y="274027"/>
                  </a:lnTo>
                  <a:lnTo>
                    <a:pt x="79340" y="269008"/>
                  </a:lnTo>
                  <a:lnTo>
                    <a:pt x="86777" y="262825"/>
                  </a:lnTo>
                  <a:lnTo>
                    <a:pt x="94089" y="255564"/>
                  </a:lnTo>
                  <a:lnTo>
                    <a:pt x="101477" y="247572"/>
                  </a:lnTo>
                  <a:lnTo>
                    <a:pt x="109277" y="239363"/>
                  </a:lnTo>
                  <a:lnTo>
                    <a:pt x="117630" y="231244"/>
                  </a:lnTo>
                  <a:lnTo>
                    <a:pt x="126189" y="223165"/>
                  </a:lnTo>
                  <a:lnTo>
                    <a:pt x="134249" y="214827"/>
                  </a:lnTo>
                  <a:lnTo>
                    <a:pt x="141445" y="206069"/>
                  </a:lnTo>
                  <a:lnTo>
                    <a:pt x="147749" y="196881"/>
                  </a:lnTo>
                  <a:lnTo>
                    <a:pt x="153291" y="187327"/>
                  </a:lnTo>
                  <a:lnTo>
                    <a:pt x="158236" y="177483"/>
                  </a:lnTo>
                  <a:lnTo>
                    <a:pt x="162574" y="167262"/>
                  </a:lnTo>
                  <a:lnTo>
                    <a:pt x="166124" y="156414"/>
                  </a:lnTo>
                  <a:lnTo>
                    <a:pt x="168844" y="144862"/>
                  </a:lnTo>
                  <a:lnTo>
                    <a:pt x="170673" y="132833"/>
                  </a:lnTo>
                  <a:lnTo>
                    <a:pt x="171452" y="120759"/>
                  </a:lnTo>
                  <a:lnTo>
                    <a:pt x="171196" y="108896"/>
                  </a:lnTo>
                  <a:lnTo>
                    <a:pt x="170058" y="97321"/>
                  </a:lnTo>
                  <a:lnTo>
                    <a:pt x="168232" y="86016"/>
                  </a:lnTo>
                  <a:lnTo>
                    <a:pt x="165890" y="74929"/>
                  </a:lnTo>
                  <a:lnTo>
                    <a:pt x="163014" y="64010"/>
                  </a:lnTo>
                  <a:lnTo>
                    <a:pt x="159406" y="53212"/>
                  </a:lnTo>
                  <a:lnTo>
                    <a:pt x="155007" y="42512"/>
                  </a:lnTo>
                  <a:lnTo>
                    <a:pt x="149578" y="32376"/>
                  </a:lnTo>
                  <a:lnTo>
                    <a:pt x="142644" y="23708"/>
                  </a:lnTo>
                  <a:lnTo>
                    <a:pt x="134099" y="16887"/>
                  </a:lnTo>
                  <a:lnTo>
                    <a:pt x="124545" y="11987"/>
                  </a:lnTo>
                  <a:lnTo>
                    <a:pt x="114070" y="8664"/>
                  </a:lnTo>
                  <a:lnTo>
                    <a:pt x="100634" y="7748"/>
                  </a:lnTo>
                  <a:lnTo>
                    <a:pt x="8064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421761" y="3316476"/>
              <a:ext cx="13933" cy="178986"/>
            </a:xfrm>
            <a:custGeom>
              <a:avLst/>
              <a:gdLst/>
              <a:ahLst/>
              <a:cxnLst/>
              <a:rect l="0" t="0" r="0" b="0"/>
              <a:pathLst>
                <a:path w="13933" h="178986">
                  <a:moveTo>
                    <a:pt x="0" y="0"/>
                  </a:moveTo>
                  <a:lnTo>
                    <a:pt x="2934" y="8936"/>
                  </a:lnTo>
                  <a:lnTo>
                    <a:pt x="5716" y="18563"/>
                  </a:lnTo>
                  <a:lnTo>
                    <a:pt x="8607" y="29846"/>
                  </a:lnTo>
                  <a:lnTo>
                    <a:pt x="11302" y="42341"/>
                  </a:lnTo>
                  <a:lnTo>
                    <a:pt x="13170" y="55172"/>
                  </a:lnTo>
                  <a:lnTo>
                    <a:pt x="13932" y="67794"/>
                  </a:lnTo>
                  <a:lnTo>
                    <a:pt x="13792" y="80178"/>
                  </a:lnTo>
                  <a:lnTo>
                    <a:pt x="13238" y="92621"/>
                  </a:lnTo>
                  <a:lnTo>
                    <a:pt x="12603" y="105311"/>
                  </a:lnTo>
                  <a:lnTo>
                    <a:pt x="11844" y="118070"/>
                  </a:lnTo>
                  <a:lnTo>
                    <a:pt x="10441" y="131894"/>
                  </a:lnTo>
                  <a:lnTo>
                    <a:pt x="7161" y="15023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1733219" y="3874487"/>
            <a:ext cx="1052228" cy="494840"/>
            <a:chOff x="1733219" y="3874487"/>
            <a:chExt cx="1052228" cy="494840"/>
          </a:xfrm>
        </p:grpSpPr>
        <p:sp>
          <p:nvSpPr>
            <p:cNvPr id="132" name="Freeform 131"/>
            <p:cNvSpPr/>
            <p:nvPr/>
          </p:nvSpPr>
          <p:spPr>
            <a:xfrm>
              <a:off x="1733219" y="3952670"/>
              <a:ext cx="225082" cy="382767"/>
            </a:xfrm>
            <a:custGeom>
              <a:avLst/>
              <a:gdLst/>
              <a:ahLst/>
              <a:cxnLst/>
              <a:rect l="0" t="0" r="0" b="0"/>
              <a:pathLst>
                <a:path w="225082" h="382767">
                  <a:moveTo>
                    <a:pt x="77682" y="6045"/>
                  </a:moveTo>
                  <a:lnTo>
                    <a:pt x="74748" y="14913"/>
                  </a:lnTo>
                  <a:lnTo>
                    <a:pt x="71966" y="23900"/>
                  </a:lnTo>
                  <a:lnTo>
                    <a:pt x="69067" y="33891"/>
                  </a:lnTo>
                  <a:lnTo>
                    <a:pt x="66026" y="44699"/>
                  </a:lnTo>
                  <a:lnTo>
                    <a:pt x="62861" y="55862"/>
                  </a:lnTo>
                  <a:lnTo>
                    <a:pt x="59593" y="67067"/>
                  </a:lnTo>
                  <a:lnTo>
                    <a:pt x="56082" y="78179"/>
                  </a:lnTo>
                  <a:lnTo>
                    <a:pt x="52042" y="89163"/>
                  </a:lnTo>
                  <a:lnTo>
                    <a:pt x="47347" y="99998"/>
                  </a:lnTo>
                  <a:lnTo>
                    <a:pt x="41585" y="109537"/>
                  </a:lnTo>
                  <a:lnTo>
                    <a:pt x="34872" y="114647"/>
                  </a:lnTo>
                  <a:lnTo>
                    <a:pt x="29081" y="114053"/>
                  </a:lnTo>
                  <a:lnTo>
                    <a:pt x="25608" y="109792"/>
                  </a:lnTo>
                  <a:lnTo>
                    <a:pt x="24284" y="103164"/>
                  </a:lnTo>
                  <a:lnTo>
                    <a:pt x="24538" y="94669"/>
                  </a:lnTo>
                  <a:lnTo>
                    <a:pt x="25877" y="84664"/>
                  </a:lnTo>
                  <a:lnTo>
                    <a:pt x="28109" y="73491"/>
                  </a:lnTo>
                  <a:lnTo>
                    <a:pt x="31302" y="61450"/>
                  </a:lnTo>
                  <a:lnTo>
                    <a:pt x="35426" y="48802"/>
                  </a:lnTo>
                  <a:lnTo>
                    <a:pt x="40506" y="36221"/>
                  </a:lnTo>
                  <a:lnTo>
                    <a:pt x="46675" y="24765"/>
                  </a:lnTo>
                  <a:lnTo>
                    <a:pt x="53903" y="14930"/>
                  </a:lnTo>
                  <a:lnTo>
                    <a:pt x="62030" y="7176"/>
                  </a:lnTo>
                  <a:lnTo>
                    <a:pt x="70856" y="2166"/>
                  </a:lnTo>
                  <a:lnTo>
                    <a:pt x="80190" y="0"/>
                  </a:lnTo>
                  <a:lnTo>
                    <a:pt x="89558" y="799"/>
                  </a:lnTo>
                  <a:lnTo>
                    <a:pt x="98234" y="4967"/>
                  </a:lnTo>
                  <a:lnTo>
                    <a:pt x="105875" y="12398"/>
                  </a:lnTo>
                  <a:lnTo>
                    <a:pt x="112326" y="22587"/>
                  </a:lnTo>
                  <a:lnTo>
                    <a:pt x="117443" y="34921"/>
                  </a:lnTo>
                  <a:lnTo>
                    <a:pt x="121296" y="48832"/>
                  </a:lnTo>
                  <a:lnTo>
                    <a:pt x="124258" y="63540"/>
                  </a:lnTo>
                  <a:lnTo>
                    <a:pt x="126879" y="78091"/>
                  </a:lnTo>
                  <a:lnTo>
                    <a:pt x="129493" y="91981"/>
                  </a:lnTo>
                  <a:lnTo>
                    <a:pt x="131913" y="105100"/>
                  </a:lnTo>
                  <a:lnTo>
                    <a:pt x="133554" y="117532"/>
                  </a:lnTo>
                  <a:lnTo>
                    <a:pt x="134141" y="129431"/>
                  </a:lnTo>
                  <a:lnTo>
                    <a:pt x="133874" y="141426"/>
                  </a:lnTo>
                  <a:lnTo>
                    <a:pt x="133230" y="154552"/>
                  </a:lnTo>
                  <a:lnTo>
                    <a:pt x="132533" y="169273"/>
                  </a:lnTo>
                  <a:lnTo>
                    <a:pt x="131760" y="185062"/>
                  </a:lnTo>
                  <a:lnTo>
                    <a:pt x="130643" y="200739"/>
                  </a:lnTo>
                  <a:lnTo>
                    <a:pt x="129037" y="215622"/>
                  </a:lnTo>
                  <a:lnTo>
                    <a:pt x="126790" y="229867"/>
                  </a:lnTo>
                  <a:lnTo>
                    <a:pt x="123671" y="244178"/>
                  </a:lnTo>
                  <a:lnTo>
                    <a:pt x="119641" y="258984"/>
                  </a:lnTo>
                  <a:lnTo>
                    <a:pt x="114815" y="274234"/>
                  </a:lnTo>
                  <a:lnTo>
                    <a:pt x="109358" y="289563"/>
                  </a:lnTo>
                  <a:lnTo>
                    <a:pt x="103430" y="304727"/>
                  </a:lnTo>
                  <a:lnTo>
                    <a:pt x="97164" y="319319"/>
                  </a:lnTo>
                  <a:lnTo>
                    <a:pt x="90658" y="332732"/>
                  </a:lnTo>
                  <a:lnTo>
                    <a:pt x="83978" y="344742"/>
                  </a:lnTo>
                  <a:lnTo>
                    <a:pt x="76849" y="355296"/>
                  </a:lnTo>
                  <a:lnTo>
                    <a:pt x="68691" y="364328"/>
                  </a:lnTo>
                  <a:lnTo>
                    <a:pt x="59281" y="371948"/>
                  </a:lnTo>
                  <a:lnTo>
                    <a:pt x="49028" y="377915"/>
                  </a:lnTo>
                  <a:lnTo>
                    <a:pt x="38760" y="381576"/>
                  </a:lnTo>
                  <a:lnTo>
                    <a:pt x="28976" y="382766"/>
                  </a:lnTo>
                  <a:lnTo>
                    <a:pt x="20139" y="381278"/>
                  </a:lnTo>
                  <a:lnTo>
                    <a:pt x="12814" y="376632"/>
                  </a:lnTo>
                  <a:lnTo>
                    <a:pt x="7160" y="368881"/>
                  </a:lnTo>
                  <a:lnTo>
                    <a:pt x="3161" y="358814"/>
                  </a:lnTo>
                  <a:lnTo>
                    <a:pt x="829" y="347626"/>
                  </a:lnTo>
                  <a:lnTo>
                    <a:pt x="0" y="336115"/>
                  </a:lnTo>
                  <a:lnTo>
                    <a:pt x="558" y="324817"/>
                  </a:lnTo>
                  <a:lnTo>
                    <a:pt x="2519" y="314165"/>
                  </a:lnTo>
                  <a:lnTo>
                    <a:pt x="5760" y="304304"/>
                  </a:lnTo>
                  <a:lnTo>
                    <a:pt x="10053" y="295174"/>
                  </a:lnTo>
                  <a:lnTo>
                    <a:pt x="15150" y="286641"/>
                  </a:lnTo>
                  <a:lnTo>
                    <a:pt x="20841" y="278563"/>
                  </a:lnTo>
                  <a:lnTo>
                    <a:pt x="27119" y="270982"/>
                  </a:lnTo>
                  <a:lnTo>
                    <a:pt x="34165" y="264108"/>
                  </a:lnTo>
                  <a:lnTo>
                    <a:pt x="42016" y="258009"/>
                  </a:lnTo>
                  <a:lnTo>
                    <a:pt x="50577" y="252931"/>
                  </a:lnTo>
                  <a:lnTo>
                    <a:pt x="59702" y="249349"/>
                  </a:lnTo>
                  <a:lnTo>
                    <a:pt x="69249" y="247393"/>
                  </a:lnTo>
                  <a:lnTo>
                    <a:pt x="79101" y="247046"/>
                  </a:lnTo>
                  <a:lnTo>
                    <a:pt x="89167" y="248326"/>
                  </a:lnTo>
                  <a:lnTo>
                    <a:pt x="99382" y="251071"/>
                  </a:lnTo>
                  <a:lnTo>
                    <a:pt x="109699" y="254843"/>
                  </a:lnTo>
                  <a:lnTo>
                    <a:pt x="120085" y="259051"/>
                  </a:lnTo>
                  <a:lnTo>
                    <a:pt x="130518" y="263310"/>
                  </a:lnTo>
                  <a:lnTo>
                    <a:pt x="140982" y="267131"/>
                  </a:lnTo>
                  <a:lnTo>
                    <a:pt x="151468" y="269859"/>
                  </a:lnTo>
                  <a:lnTo>
                    <a:pt x="161963" y="271244"/>
                  </a:lnTo>
                  <a:lnTo>
                    <a:pt x="172394" y="271342"/>
                  </a:lnTo>
                  <a:lnTo>
                    <a:pt x="183857" y="270233"/>
                  </a:lnTo>
                  <a:lnTo>
                    <a:pt x="199594" y="266700"/>
                  </a:lnTo>
                  <a:lnTo>
                    <a:pt x="225081" y="2587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918689" y="3947334"/>
              <a:ext cx="173296" cy="354924"/>
            </a:xfrm>
            <a:custGeom>
              <a:avLst/>
              <a:gdLst/>
              <a:ahLst/>
              <a:cxnLst/>
              <a:rect l="0" t="0" r="0" b="0"/>
              <a:pathLst>
                <a:path w="173296" h="354924">
                  <a:moveTo>
                    <a:pt x="113311" y="21909"/>
                  </a:moveTo>
                  <a:lnTo>
                    <a:pt x="104576" y="27777"/>
                  </a:lnTo>
                  <a:lnTo>
                    <a:pt x="96870" y="33341"/>
                  </a:lnTo>
                  <a:lnTo>
                    <a:pt x="89468" y="39145"/>
                  </a:lnTo>
                  <a:lnTo>
                    <a:pt x="82206" y="45398"/>
                  </a:lnTo>
                  <a:lnTo>
                    <a:pt x="75028" y="52377"/>
                  </a:lnTo>
                  <a:lnTo>
                    <a:pt x="67907" y="60158"/>
                  </a:lnTo>
                  <a:lnTo>
                    <a:pt x="60989" y="68659"/>
                  </a:lnTo>
                  <a:lnTo>
                    <a:pt x="54571" y="77739"/>
                  </a:lnTo>
                  <a:lnTo>
                    <a:pt x="48773" y="87261"/>
                  </a:lnTo>
                  <a:lnTo>
                    <a:pt x="43559" y="97435"/>
                  </a:lnTo>
                  <a:lnTo>
                    <a:pt x="38822" y="108781"/>
                  </a:lnTo>
                  <a:lnTo>
                    <a:pt x="34445" y="121491"/>
                  </a:lnTo>
                  <a:lnTo>
                    <a:pt x="30165" y="135451"/>
                  </a:lnTo>
                  <a:lnTo>
                    <a:pt x="25598" y="150424"/>
                  </a:lnTo>
                  <a:lnTo>
                    <a:pt x="20566" y="166161"/>
                  </a:lnTo>
                  <a:lnTo>
                    <a:pt x="15388" y="182287"/>
                  </a:lnTo>
                  <a:lnTo>
                    <a:pt x="10752" y="198331"/>
                  </a:lnTo>
                  <a:lnTo>
                    <a:pt x="7008" y="214050"/>
                  </a:lnTo>
                  <a:lnTo>
                    <a:pt x="4174" y="229552"/>
                  </a:lnTo>
                  <a:lnTo>
                    <a:pt x="2115" y="245187"/>
                  </a:lnTo>
                  <a:lnTo>
                    <a:pt x="667" y="261145"/>
                  </a:lnTo>
                  <a:lnTo>
                    <a:pt x="0" y="277135"/>
                  </a:lnTo>
                  <a:lnTo>
                    <a:pt x="600" y="292499"/>
                  </a:lnTo>
                  <a:lnTo>
                    <a:pt x="2637" y="306899"/>
                  </a:lnTo>
                  <a:lnTo>
                    <a:pt x="6140" y="320010"/>
                  </a:lnTo>
                  <a:lnTo>
                    <a:pt x="11165" y="331364"/>
                  </a:lnTo>
                  <a:lnTo>
                    <a:pt x="17585" y="340873"/>
                  </a:lnTo>
                  <a:lnTo>
                    <a:pt x="25149" y="348274"/>
                  </a:lnTo>
                  <a:lnTo>
                    <a:pt x="33589" y="352980"/>
                  </a:lnTo>
                  <a:lnTo>
                    <a:pt x="42665" y="354923"/>
                  </a:lnTo>
                  <a:lnTo>
                    <a:pt x="52028" y="354468"/>
                  </a:lnTo>
                  <a:lnTo>
                    <a:pt x="61233" y="352121"/>
                  </a:lnTo>
                  <a:lnTo>
                    <a:pt x="70051" y="348358"/>
                  </a:lnTo>
                  <a:lnTo>
                    <a:pt x="78446" y="343412"/>
                  </a:lnTo>
                  <a:lnTo>
                    <a:pt x="86471" y="337278"/>
                  </a:lnTo>
                  <a:lnTo>
                    <a:pt x="94205" y="330041"/>
                  </a:lnTo>
                  <a:lnTo>
                    <a:pt x="101722" y="321725"/>
                  </a:lnTo>
                  <a:lnTo>
                    <a:pt x="109084" y="312233"/>
                  </a:lnTo>
                  <a:lnTo>
                    <a:pt x="116337" y="301622"/>
                  </a:lnTo>
                  <a:lnTo>
                    <a:pt x="123514" y="290071"/>
                  </a:lnTo>
                  <a:lnTo>
                    <a:pt x="130640" y="277793"/>
                  </a:lnTo>
                  <a:lnTo>
                    <a:pt x="137722" y="264974"/>
                  </a:lnTo>
                  <a:lnTo>
                    <a:pt x="144444" y="251605"/>
                  </a:lnTo>
                  <a:lnTo>
                    <a:pt x="150198" y="237491"/>
                  </a:lnTo>
                  <a:lnTo>
                    <a:pt x="154737" y="222597"/>
                  </a:lnTo>
                  <a:lnTo>
                    <a:pt x="158292" y="207341"/>
                  </a:lnTo>
                  <a:lnTo>
                    <a:pt x="161376" y="192479"/>
                  </a:lnTo>
                  <a:lnTo>
                    <a:pt x="164338" y="178405"/>
                  </a:lnTo>
                  <a:lnTo>
                    <a:pt x="167178" y="165006"/>
                  </a:lnTo>
                  <a:lnTo>
                    <a:pt x="169639" y="151860"/>
                  </a:lnTo>
                  <a:lnTo>
                    <a:pt x="171590" y="138687"/>
                  </a:lnTo>
                  <a:lnTo>
                    <a:pt x="172884" y="125533"/>
                  </a:lnTo>
                  <a:lnTo>
                    <a:pt x="173295" y="112687"/>
                  </a:lnTo>
                  <a:lnTo>
                    <a:pt x="172789" y="100300"/>
                  </a:lnTo>
                  <a:lnTo>
                    <a:pt x="171482" y="88370"/>
                  </a:lnTo>
                  <a:lnTo>
                    <a:pt x="169541" y="76825"/>
                  </a:lnTo>
                  <a:lnTo>
                    <a:pt x="167122" y="65583"/>
                  </a:lnTo>
                  <a:lnTo>
                    <a:pt x="164195" y="54729"/>
                  </a:lnTo>
                  <a:lnTo>
                    <a:pt x="160552" y="44506"/>
                  </a:lnTo>
                  <a:lnTo>
                    <a:pt x="156130" y="35001"/>
                  </a:lnTo>
                  <a:lnTo>
                    <a:pt x="150685" y="26314"/>
                  </a:lnTo>
                  <a:lnTo>
                    <a:pt x="143741" y="18623"/>
                  </a:lnTo>
                  <a:lnTo>
                    <a:pt x="135189" y="11942"/>
                  </a:lnTo>
                  <a:lnTo>
                    <a:pt x="125631" y="6467"/>
                  </a:lnTo>
                  <a:lnTo>
                    <a:pt x="115152" y="2238"/>
                  </a:lnTo>
                  <a:lnTo>
                    <a:pt x="101713" y="0"/>
                  </a:lnTo>
                  <a:lnTo>
                    <a:pt x="81725" y="8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126756" y="4253513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0"/>
                  </a:moveTo>
                  <a:lnTo>
                    <a:pt x="20990" y="11735"/>
                  </a:lnTo>
                  <a:lnTo>
                    <a:pt x="20350" y="22863"/>
                  </a:lnTo>
                  <a:lnTo>
                    <a:pt x="19053" y="34457"/>
                  </a:lnTo>
                  <a:lnTo>
                    <a:pt x="17194" y="46446"/>
                  </a:lnTo>
                  <a:lnTo>
                    <a:pt x="14877" y="58457"/>
                  </a:lnTo>
                  <a:lnTo>
                    <a:pt x="12215" y="70247"/>
                  </a:lnTo>
                  <a:lnTo>
                    <a:pt x="9453" y="81294"/>
                  </a:lnTo>
                  <a:lnTo>
                    <a:pt x="6695" y="91818"/>
                  </a:lnTo>
                  <a:lnTo>
                    <a:pt x="3701" y="10274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495253" y="3927129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31586" y="0"/>
                  </a:moveTo>
                  <a:lnTo>
                    <a:pt x="28719" y="8869"/>
                  </a:lnTo>
                  <a:lnTo>
                    <a:pt x="26577" y="17856"/>
                  </a:lnTo>
                  <a:lnTo>
                    <a:pt x="24970" y="27846"/>
                  </a:lnTo>
                  <a:lnTo>
                    <a:pt x="23616" y="38654"/>
                  </a:lnTo>
                  <a:lnTo>
                    <a:pt x="22120" y="49817"/>
                  </a:lnTo>
                  <a:lnTo>
                    <a:pt x="20273" y="61036"/>
                  </a:lnTo>
                  <a:lnTo>
                    <a:pt x="18206" y="72667"/>
                  </a:lnTo>
                  <a:lnTo>
                    <a:pt x="16274" y="85596"/>
                  </a:lnTo>
                  <a:lnTo>
                    <a:pt x="14678" y="100221"/>
                  </a:lnTo>
                  <a:lnTo>
                    <a:pt x="13454" y="116468"/>
                  </a:lnTo>
                  <a:lnTo>
                    <a:pt x="12558" y="134055"/>
                  </a:lnTo>
                  <a:lnTo>
                    <a:pt x="11916" y="152668"/>
                  </a:lnTo>
                  <a:lnTo>
                    <a:pt x="11298" y="172032"/>
                  </a:lnTo>
                  <a:lnTo>
                    <a:pt x="10344" y="191928"/>
                  </a:lnTo>
                  <a:lnTo>
                    <a:pt x="8886" y="212185"/>
                  </a:lnTo>
                  <a:lnTo>
                    <a:pt x="7092" y="232363"/>
                  </a:lnTo>
                  <a:lnTo>
                    <a:pt x="5348" y="251763"/>
                  </a:lnTo>
                  <a:lnTo>
                    <a:pt x="3881" y="270072"/>
                  </a:lnTo>
                  <a:lnTo>
                    <a:pt x="2745" y="287316"/>
                  </a:lnTo>
                  <a:lnTo>
                    <a:pt x="1908" y="303672"/>
                  </a:lnTo>
                  <a:lnTo>
                    <a:pt x="1311" y="319326"/>
                  </a:lnTo>
                  <a:lnTo>
                    <a:pt x="892" y="333857"/>
                  </a:lnTo>
                  <a:lnTo>
                    <a:pt x="558" y="347659"/>
                  </a:lnTo>
                  <a:lnTo>
                    <a:pt x="278" y="36194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320174" y="3874487"/>
              <a:ext cx="154024" cy="225264"/>
            </a:xfrm>
            <a:custGeom>
              <a:avLst/>
              <a:gdLst/>
              <a:ahLst/>
              <a:cxnLst/>
              <a:rect l="0" t="0" r="0" b="0"/>
              <a:pathLst>
                <a:path w="154024" h="225264">
                  <a:moveTo>
                    <a:pt x="154023" y="200041"/>
                  </a:moveTo>
                  <a:lnTo>
                    <a:pt x="145221" y="202975"/>
                  </a:lnTo>
                  <a:lnTo>
                    <a:pt x="136875" y="205758"/>
                  </a:lnTo>
                  <a:lnTo>
                    <a:pt x="128171" y="208652"/>
                  </a:lnTo>
                  <a:lnTo>
                    <a:pt x="118878" y="211520"/>
                  </a:lnTo>
                  <a:lnTo>
                    <a:pt x="108734" y="214037"/>
                  </a:lnTo>
                  <a:lnTo>
                    <a:pt x="97693" y="216052"/>
                  </a:lnTo>
                  <a:lnTo>
                    <a:pt x="86027" y="217737"/>
                  </a:lnTo>
                  <a:lnTo>
                    <a:pt x="74205" y="219480"/>
                  </a:lnTo>
                  <a:lnTo>
                    <a:pt x="62516" y="221497"/>
                  </a:lnTo>
                  <a:lnTo>
                    <a:pt x="51058" y="223513"/>
                  </a:lnTo>
                  <a:lnTo>
                    <a:pt x="39833" y="224881"/>
                  </a:lnTo>
                  <a:lnTo>
                    <a:pt x="28819" y="225263"/>
                  </a:lnTo>
                  <a:lnTo>
                    <a:pt x="18627" y="224009"/>
                  </a:lnTo>
                  <a:lnTo>
                    <a:pt x="10446" y="220041"/>
                  </a:lnTo>
                  <a:lnTo>
                    <a:pt x="4762" y="213036"/>
                  </a:lnTo>
                  <a:lnTo>
                    <a:pt x="1421" y="203617"/>
                  </a:lnTo>
                  <a:lnTo>
                    <a:pt x="0" y="192938"/>
                  </a:lnTo>
                  <a:lnTo>
                    <a:pt x="48" y="181800"/>
                  </a:lnTo>
                  <a:lnTo>
                    <a:pt x="1331" y="170600"/>
                  </a:lnTo>
                  <a:lnTo>
                    <a:pt x="3845" y="159489"/>
                  </a:lnTo>
                  <a:lnTo>
                    <a:pt x="7486" y="148501"/>
                  </a:lnTo>
                  <a:lnTo>
                    <a:pt x="11892" y="137463"/>
                  </a:lnTo>
                  <a:lnTo>
                    <a:pt x="16542" y="126045"/>
                  </a:lnTo>
                  <a:lnTo>
                    <a:pt x="21116" y="114100"/>
                  </a:lnTo>
                  <a:lnTo>
                    <a:pt x="25662" y="101802"/>
                  </a:lnTo>
                  <a:lnTo>
                    <a:pt x="30475" y="89546"/>
                  </a:lnTo>
                  <a:lnTo>
                    <a:pt x="35708" y="77561"/>
                  </a:lnTo>
                  <a:lnTo>
                    <a:pt x="41207" y="65903"/>
                  </a:lnTo>
                  <a:lnTo>
                    <a:pt x="46598" y="54542"/>
                  </a:lnTo>
                  <a:lnTo>
                    <a:pt x="51667" y="43432"/>
                  </a:lnTo>
                  <a:lnTo>
                    <a:pt x="56221" y="32969"/>
                  </a:lnTo>
                  <a:lnTo>
                    <a:pt x="60459" y="22961"/>
                  </a:lnTo>
                  <a:lnTo>
                    <a:pt x="64753" y="12529"/>
                  </a:lnTo>
                  <a:lnTo>
                    <a:pt x="6979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551490" y="3943746"/>
              <a:ext cx="233957" cy="360737"/>
            </a:xfrm>
            <a:custGeom>
              <a:avLst/>
              <a:gdLst/>
              <a:ahLst/>
              <a:cxnLst/>
              <a:rect l="0" t="0" r="0" b="0"/>
              <a:pathLst>
                <a:path w="233957" h="360737">
                  <a:moveTo>
                    <a:pt x="101691" y="14969"/>
                  </a:moveTo>
                  <a:lnTo>
                    <a:pt x="92957" y="23703"/>
                  </a:lnTo>
                  <a:lnTo>
                    <a:pt x="85250" y="31410"/>
                  </a:lnTo>
                  <a:lnTo>
                    <a:pt x="77848" y="38821"/>
                  </a:lnTo>
                  <a:lnTo>
                    <a:pt x="70587" y="46428"/>
                  </a:lnTo>
                  <a:lnTo>
                    <a:pt x="63408" y="54902"/>
                  </a:lnTo>
                  <a:lnTo>
                    <a:pt x="56287" y="64535"/>
                  </a:lnTo>
                  <a:lnTo>
                    <a:pt x="49370" y="75276"/>
                  </a:lnTo>
                  <a:lnTo>
                    <a:pt x="42951" y="86937"/>
                  </a:lnTo>
                  <a:lnTo>
                    <a:pt x="37154" y="99299"/>
                  </a:lnTo>
                  <a:lnTo>
                    <a:pt x="31939" y="112176"/>
                  </a:lnTo>
                  <a:lnTo>
                    <a:pt x="27202" y="125418"/>
                  </a:lnTo>
                  <a:lnTo>
                    <a:pt x="22830" y="138915"/>
                  </a:lnTo>
                  <a:lnTo>
                    <a:pt x="18723" y="152587"/>
                  </a:lnTo>
                  <a:lnTo>
                    <a:pt x="14804" y="166378"/>
                  </a:lnTo>
                  <a:lnTo>
                    <a:pt x="11021" y="180250"/>
                  </a:lnTo>
                  <a:lnTo>
                    <a:pt x="7496" y="194178"/>
                  </a:lnTo>
                  <a:lnTo>
                    <a:pt x="4508" y="208141"/>
                  </a:lnTo>
                  <a:lnTo>
                    <a:pt x="2171" y="222125"/>
                  </a:lnTo>
                  <a:lnTo>
                    <a:pt x="603" y="235957"/>
                  </a:lnTo>
                  <a:lnTo>
                    <a:pt x="0" y="249324"/>
                  </a:lnTo>
                  <a:lnTo>
                    <a:pt x="374" y="262094"/>
                  </a:lnTo>
                  <a:lnTo>
                    <a:pt x="1591" y="274297"/>
                  </a:lnTo>
                  <a:lnTo>
                    <a:pt x="3471" y="286032"/>
                  </a:lnTo>
                  <a:lnTo>
                    <a:pt x="5854" y="297405"/>
                  </a:lnTo>
                  <a:lnTo>
                    <a:pt x="8926" y="308348"/>
                  </a:lnTo>
                  <a:lnTo>
                    <a:pt x="13199" y="318631"/>
                  </a:lnTo>
                  <a:lnTo>
                    <a:pt x="18853" y="328176"/>
                  </a:lnTo>
                  <a:lnTo>
                    <a:pt x="25769" y="336892"/>
                  </a:lnTo>
                  <a:lnTo>
                    <a:pt x="33707" y="344601"/>
                  </a:lnTo>
                  <a:lnTo>
                    <a:pt x="42423" y="351290"/>
                  </a:lnTo>
                  <a:lnTo>
                    <a:pt x="51868" y="356612"/>
                  </a:lnTo>
                  <a:lnTo>
                    <a:pt x="62186" y="359833"/>
                  </a:lnTo>
                  <a:lnTo>
                    <a:pt x="73379" y="360736"/>
                  </a:lnTo>
                  <a:lnTo>
                    <a:pt x="85166" y="359564"/>
                  </a:lnTo>
                  <a:lnTo>
                    <a:pt x="97077" y="356725"/>
                  </a:lnTo>
                  <a:lnTo>
                    <a:pt x="108825" y="352629"/>
                  </a:lnTo>
                  <a:lnTo>
                    <a:pt x="120154" y="347458"/>
                  </a:lnTo>
                  <a:lnTo>
                    <a:pt x="130762" y="341173"/>
                  </a:lnTo>
                  <a:lnTo>
                    <a:pt x="140562" y="333839"/>
                  </a:lnTo>
                  <a:lnTo>
                    <a:pt x="149634" y="325628"/>
                  </a:lnTo>
                  <a:lnTo>
                    <a:pt x="158122" y="316739"/>
                  </a:lnTo>
                  <a:lnTo>
                    <a:pt x="166170" y="307350"/>
                  </a:lnTo>
                  <a:lnTo>
                    <a:pt x="173899" y="297604"/>
                  </a:lnTo>
                  <a:lnTo>
                    <a:pt x="181403" y="287610"/>
                  </a:lnTo>
                  <a:lnTo>
                    <a:pt x="188747" y="277438"/>
                  </a:lnTo>
                  <a:lnTo>
                    <a:pt x="195816" y="266980"/>
                  </a:lnTo>
                  <a:lnTo>
                    <a:pt x="202337" y="255967"/>
                  </a:lnTo>
                  <a:lnTo>
                    <a:pt x="208203" y="244300"/>
                  </a:lnTo>
                  <a:lnTo>
                    <a:pt x="213464" y="232192"/>
                  </a:lnTo>
                  <a:lnTo>
                    <a:pt x="218232" y="220064"/>
                  </a:lnTo>
                  <a:lnTo>
                    <a:pt x="222620" y="208161"/>
                  </a:lnTo>
                  <a:lnTo>
                    <a:pt x="226568" y="196390"/>
                  </a:lnTo>
                  <a:lnTo>
                    <a:pt x="229848" y="184419"/>
                  </a:lnTo>
                  <a:lnTo>
                    <a:pt x="232379" y="172069"/>
                  </a:lnTo>
                  <a:lnTo>
                    <a:pt x="233910" y="159317"/>
                  </a:lnTo>
                  <a:lnTo>
                    <a:pt x="233956" y="146217"/>
                  </a:lnTo>
                  <a:lnTo>
                    <a:pt x="232390" y="132844"/>
                  </a:lnTo>
                  <a:lnTo>
                    <a:pt x="229388" y="119269"/>
                  </a:lnTo>
                  <a:lnTo>
                    <a:pt x="225239" y="105550"/>
                  </a:lnTo>
                  <a:lnTo>
                    <a:pt x="220229" y="91739"/>
                  </a:lnTo>
                  <a:lnTo>
                    <a:pt x="214596" y="78193"/>
                  </a:lnTo>
                  <a:lnTo>
                    <a:pt x="208524" y="65551"/>
                  </a:lnTo>
                  <a:lnTo>
                    <a:pt x="202143" y="54086"/>
                  </a:lnTo>
                  <a:lnTo>
                    <a:pt x="195385" y="43744"/>
                  </a:lnTo>
                  <a:lnTo>
                    <a:pt x="188010" y="34329"/>
                  </a:lnTo>
                  <a:lnTo>
                    <a:pt x="179930" y="25633"/>
                  </a:lnTo>
                  <a:lnTo>
                    <a:pt x="171044" y="17790"/>
                  </a:lnTo>
                  <a:lnTo>
                    <a:pt x="161168" y="11267"/>
                  </a:lnTo>
                  <a:lnTo>
                    <a:pt x="150303" y="6214"/>
                  </a:lnTo>
                  <a:lnTo>
                    <a:pt x="138752" y="2650"/>
                  </a:lnTo>
                  <a:lnTo>
                    <a:pt x="127007" y="624"/>
                  </a:lnTo>
                  <a:lnTo>
                    <a:pt x="115378" y="0"/>
                  </a:lnTo>
                  <a:lnTo>
                    <a:pt x="104232" y="364"/>
                  </a:lnTo>
                  <a:lnTo>
                    <a:pt x="92883" y="1163"/>
                  </a:lnTo>
                  <a:lnTo>
                    <a:pt x="79220" y="2464"/>
                  </a:lnTo>
                  <a:lnTo>
                    <a:pt x="59577" y="4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1137077" y="1837420"/>
            <a:ext cx="1672789" cy="683478"/>
            <a:chOff x="1137077" y="1837420"/>
            <a:chExt cx="1672789" cy="683478"/>
          </a:xfrm>
        </p:grpSpPr>
        <p:sp>
          <p:nvSpPr>
            <p:cNvPr id="139" name="Freeform 138"/>
            <p:cNvSpPr/>
            <p:nvPr/>
          </p:nvSpPr>
          <p:spPr>
            <a:xfrm>
              <a:off x="1137077" y="1915130"/>
              <a:ext cx="392062" cy="571346"/>
            </a:xfrm>
            <a:custGeom>
              <a:avLst/>
              <a:gdLst/>
              <a:ahLst/>
              <a:cxnLst/>
              <a:rect l="0" t="0" r="0" b="0"/>
              <a:pathLst>
                <a:path w="392062" h="571346">
                  <a:moveTo>
                    <a:pt x="105285" y="116870"/>
                  </a:moveTo>
                  <a:lnTo>
                    <a:pt x="99485" y="125738"/>
                  </a:lnTo>
                  <a:lnTo>
                    <a:pt x="94561" y="134725"/>
                  </a:lnTo>
                  <a:lnTo>
                    <a:pt x="90058" y="144716"/>
                  </a:lnTo>
                  <a:lnTo>
                    <a:pt x="85837" y="155524"/>
                  </a:lnTo>
                  <a:lnTo>
                    <a:pt x="81823" y="166687"/>
                  </a:lnTo>
                  <a:lnTo>
                    <a:pt x="77962" y="177896"/>
                  </a:lnTo>
                  <a:lnTo>
                    <a:pt x="74210" y="189181"/>
                  </a:lnTo>
                  <a:lnTo>
                    <a:pt x="70534" y="200814"/>
                  </a:lnTo>
                  <a:lnTo>
                    <a:pt x="66912" y="212929"/>
                  </a:lnTo>
                  <a:lnTo>
                    <a:pt x="63326" y="225351"/>
                  </a:lnTo>
                  <a:lnTo>
                    <a:pt x="59766" y="237697"/>
                  </a:lnTo>
                  <a:lnTo>
                    <a:pt x="56226" y="249749"/>
                  </a:lnTo>
                  <a:lnTo>
                    <a:pt x="52867" y="261623"/>
                  </a:lnTo>
                  <a:lnTo>
                    <a:pt x="49990" y="273662"/>
                  </a:lnTo>
                  <a:lnTo>
                    <a:pt x="47723" y="286059"/>
                  </a:lnTo>
                  <a:lnTo>
                    <a:pt x="46033" y="298842"/>
                  </a:lnTo>
                  <a:lnTo>
                    <a:pt x="44815" y="311963"/>
                  </a:lnTo>
                  <a:lnTo>
                    <a:pt x="43963" y="325345"/>
                  </a:lnTo>
                  <a:lnTo>
                    <a:pt x="43543" y="338756"/>
                  </a:lnTo>
                  <a:lnTo>
                    <a:pt x="43785" y="351834"/>
                  </a:lnTo>
                  <a:lnTo>
                    <a:pt x="44761" y="364410"/>
                  </a:lnTo>
                  <a:lnTo>
                    <a:pt x="46400" y="376651"/>
                  </a:lnTo>
                  <a:lnTo>
                    <a:pt x="48571" y="388943"/>
                  </a:lnTo>
                  <a:lnTo>
                    <a:pt x="51147" y="401513"/>
                  </a:lnTo>
                  <a:lnTo>
                    <a:pt x="54181" y="414414"/>
                  </a:lnTo>
                  <a:lnTo>
                    <a:pt x="57896" y="427614"/>
                  </a:lnTo>
                  <a:lnTo>
                    <a:pt x="62358" y="441050"/>
                  </a:lnTo>
                  <a:lnTo>
                    <a:pt x="67490" y="454497"/>
                  </a:lnTo>
                  <a:lnTo>
                    <a:pt x="73159" y="467599"/>
                  </a:lnTo>
                  <a:lnTo>
                    <a:pt x="79233" y="480186"/>
                  </a:lnTo>
                  <a:lnTo>
                    <a:pt x="85599" y="492265"/>
                  </a:lnTo>
                  <a:lnTo>
                    <a:pt x="92172" y="503916"/>
                  </a:lnTo>
                  <a:lnTo>
                    <a:pt x="98893" y="515229"/>
                  </a:lnTo>
                  <a:lnTo>
                    <a:pt x="105880" y="525962"/>
                  </a:lnTo>
                  <a:lnTo>
                    <a:pt x="113409" y="535571"/>
                  </a:lnTo>
                  <a:lnTo>
                    <a:pt x="121589" y="543850"/>
                  </a:lnTo>
                  <a:lnTo>
                    <a:pt x="130371" y="550902"/>
                  </a:lnTo>
                  <a:lnTo>
                    <a:pt x="139646" y="556955"/>
                  </a:lnTo>
                  <a:lnTo>
                    <a:pt x="149293" y="562241"/>
                  </a:lnTo>
                  <a:lnTo>
                    <a:pt x="159212" y="566640"/>
                  </a:lnTo>
                  <a:lnTo>
                    <a:pt x="169323" y="569698"/>
                  </a:lnTo>
                  <a:lnTo>
                    <a:pt x="179568" y="571271"/>
                  </a:lnTo>
                  <a:lnTo>
                    <a:pt x="189904" y="571345"/>
                  </a:lnTo>
                  <a:lnTo>
                    <a:pt x="200304" y="569875"/>
                  </a:lnTo>
                  <a:lnTo>
                    <a:pt x="210746" y="566995"/>
                  </a:lnTo>
                  <a:lnTo>
                    <a:pt x="221216" y="562960"/>
                  </a:lnTo>
                  <a:lnTo>
                    <a:pt x="231705" y="558042"/>
                  </a:lnTo>
                  <a:lnTo>
                    <a:pt x="242208" y="552481"/>
                  </a:lnTo>
                  <a:lnTo>
                    <a:pt x="252719" y="546460"/>
                  </a:lnTo>
                  <a:lnTo>
                    <a:pt x="263236" y="540121"/>
                  </a:lnTo>
                  <a:lnTo>
                    <a:pt x="273752" y="533557"/>
                  </a:lnTo>
                  <a:lnTo>
                    <a:pt x="284103" y="526675"/>
                  </a:lnTo>
                  <a:lnTo>
                    <a:pt x="293979" y="519215"/>
                  </a:lnTo>
                  <a:lnTo>
                    <a:pt x="303252" y="511078"/>
                  </a:lnTo>
                  <a:lnTo>
                    <a:pt x="311954" y="502154"/>
                  </a:lnTo>
                  <a:lnTo>
                    <a:pt x="320185" y="492253"/>
                  </a:lnTo>
                  <a:lnTo>
                    <a:pt x="328057" y="481371"/>
                  </a:lnTo>
                  <a:lnTo>
                    <a:pt x="335666" y="469809"/>
                  </a:lnTo>
                  <a:lnTo>
                    <a:pt x="343090" y="458055"/>
                  </a:lnTo>
                  <a:lnTo>
                    <a:pt x="350380" y="446408"/>
                  </a:lnTo>
                  <a:lnTo>
                    <a:pt x="357412" y="434808"/>
                  </a:lnTo>
                  <a:lnTo>
                    <a:pt x="363908" y="422954"/>
                  </a:lnTo>
                  <a:lnTo>
                    <a:pt x="369758" y="410678"/>
                  </a:lnTo>
                  <a:lnTo>
                    <a:pt x="375008" y="397805"/>
                  </a:lnTo>
                  <a:lnTo>
                    <a:pt x="379768" y="384091"/>
                  </a:lnTo>
                  <a:lnTo>
                    <a:pt x="384147" y="369494"/>
                  </a:lnTo>
                  <a:lnTo>
                    <a:pt x="387919" y="354282"/>
                  </a:lnTo>
                  <a:lnTo>
                    <a:pt x="390548" y="338925"/>
                  </a:lnTo>
                  <a:lnTo>
                    <a:pt x="391839" y="323708"/>
                  </a:lnTo>
                  <a:lnTo>
                    <a:pt x="392061" y="308729"/>
                  </a:lnTo>
                  <a:lnTo>
                    <a:pt x="391755" y="293986"/>
                  </a:lnTo>
                  <a:lnTo>
                    <a:pt x="391292" y="279434"/>
                  </a:lnTo>
                  <a:lnTo>
                    <a:pt x="390849" y="264865"/>
                  </a:lnTo>
                  <a:lnTo>
                    <a:pt x="390485" y="249930"/>
                  </a:lnTo>
                  <a:lnTo>
                    <a:pt x="390203" y="234473"/>
                  </a:lnTo>
                  <a:lnTo>
                    <a:pt x="389829" y="218666"/>
                  </a:lnTo>
                  <a:lnTo>
                    <a:pt x="389038" y="202901"/>
                  </a:lnTo>
                  <a:lnTo>
                    <a:pt x="387686" y="187407"/>
                  </a:lnTo>
                  <a:lnTo>
                    <a:pt x="385792" y="172241"/>
                  </a:lnTo>
                  <a:lnTo>
                    <a:pt x="383449" y="157372"/>
                  </a:lnTo>
                  <a:lnTo>
                    <a:pt x="380757" y="142744"/>
                  </a:lnTo>
                  <a:lnTo>
                    <a:pt x="377645" y="128463"/>
                  </a:lnTo>
                  <a:lnTo>
                    <a:pt x="373878" y="114787"/>
                  </a:lnTo>
                  <a:lnTo>
                    <a:pt x="369385" y="101807"/>
                  </a:lnTo>
                  <a:lnTo>
                    <a:pt x="364403" y="89461"/>
                  </a:lnTo>
                  <a:lnTo>
                    <a:pt x="359367" y="77630"/>
                  </a:lnTo>
                  <a:lnTo>
                    <a:pt x="354527" y="66192"/>
                  </a:lnTo>
                  <a:lnTo>
                    <a:pt x="349633" y="55205"/>
                  </a:lnTo>
                  <a:lnTo>
                    <a:pt x="344056" y="44892"/>
                  </a:lnTo>
                  <a:lnTo>
                    <a:pt x="337482" y="35328"/>
                  </a:lnTo>
                  <a:lnTo>
                    <a:pt x="329760" y="26599"/>
                  </a:lnTo>
                  <a:lnTo>
                    <a:pt x="320740" y="18882"/>
                  </a:lnTo>
                  <a:lnTo>
                    <a:pt x="310477" y="12182"/>
                  </a:lnTo>
                  <a:lnTo>
                    <a:pt x="299008" y="6683"/>
                  </a:lnTo>
                  <a:lnTo>
                    <a:pt x="286260" y="2812"/>
                  </a:lnTo>
                  <a:lnTo>
                    <a:pt x="272325" y="654"/>
                  </a:lnTo>
                  <a:lnTo>
                    <a:pt x="257733" y="0"/>
                  </a:lnTo>
                  <a:lnTo>
                    <a:pt x="243325" y="541"/>
                  </a:lnTo>
                  <a:lnTo>
                    <a:pt x="229565" y="1980"/>
                  </a:lnTo>
                  <a:lnTo>
                    <a:pt x="216547" y="4232"/>
                  </a:lnTo>
                  <a:lnTo>
                    <a:pt x="204191" y="7413"/>
                  </a:lnTo>
                  <a:lnTo>
                    <a:pt x="192366" y="11513"/>
                  </a:lnTo>
                  <a:lnTo>
                    <a:pt x="181101" y="16400"/>
                  </a:lnTo>
                  <a:lnTo>
                    <a:pt x="170594" y="21906"/>
                  </a:lnTo>
                  <a:lnTo>
                    <a:pt x="160891" y="27869"/>
                  </a:lnTo>
                  <a:lnTo>
                    <a:pt x="151898" y="34161"/>
                  </a:lnTo>
                  <a:lnTo>
                    <a:pt x="143470" y="40685"/>
                  </a:lnTo>
                  <a:lnTo>
                    <a:pt x="135466" y="47377"/>
                  </a:lnTo>
                  <a:lnTo>
                    <a:pt x="127767" y="54515"/>
                  </a:lnTo>
                  <a:lnTo>
                    <a:pt x="120284" y="62678"/>
                  </a:lnTo>
                  <a:lnTo>
                    <a:pt x="112950" y="72096"/>
                  </a:lnTo>
                  <a:lnTo>
                    <a:pt x="105719" y="82525"/>
                  </a:lnTo>
                  <a:lnTo>
                    <a:pt x="98556" y="93443"/>
                  </a:lnTo>
                  <a:lnTo>
                    <a:pt x="91446" y="104490"/>
                  </a:lnTo>
                  <a:lnTo>
                    <a:pt x="84535" y="115500"/>
                  </a:lnTo>
                  <a:lnTo>
                    <a:pt x="78122" y="126418"/>
                  </a:lnTo>
                  <a:lnTo>
                    <a:pt x="72323" y="137249"/>
                  </a:lnTo>
                  <a:lnTo>
                    <a:pt x="66937" y="148336"/>
                  </a:lnTo>
                  <a:lnTo>
                    <a:pt x="61553" y="160311"/>
                  </a:lnTo>
                  <a:lnTo>
                    <a:pt x="55933" y="173441"/>
                  </a:lnTo>
                  <a:lnTo>
                    <a:pt x="50174" y="187346"/>
                  </a:lnTo>
                  <a:lnTo>
                    <a:pt x="44608" y="201220"/>
                  </a:lnTo>
                  <a:lnTo>
                    <a:pt x="39417" y="214591"/>
                  </a:lnTo>
                  <a:lnTo>
                    <a:pt x="34627" y="227500"/>
                  </a:lnTo>
                  <a:lnTo>
                    <a:pt x="30183" y="240308"/>
                  </a:lnTo>
                  <a:lnTo>
                    <a:pt x="26010" y="253256"/>
                  </a:lnTo>
                  <a:lnTo>
                    <a:pt x="22039" y="266426"/>
                  </a:lnTo>
                  <a:lnTo>
                    <a:pt x="18212" y="279815"/>
                  </a:lnTo>
                  <a:lnTo>
                    <a:pt x="14490" y="293366"/>
                  </a:lnTo>
                  <a:lnTo>
                    <a:pt x="10994" y="306431"/>
                  </a:lnTo>
                  <a:lnTo>
                    <a:pt x="7654" y="319066"/>
                  </a:lnTo>
                  <a:lnTo>
                    <a:pt x="4176" y="332380"/>
                  </a:lnTo>
                  <a:lnTo>
                    <a:pt x="0" y="348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488318" y="1953619"/>
              <a:ext cx="342475" cy="567279"/>
            </a:xfrm>
            <a:custGeom>
              <a:avLst/>
              <a:gdLst/>
              <a:ahLst/>
              <a:cxnLst/>
              <a:rect l="0" t="0" r="0" b="0"/>
              <a:pathLst>
                <a:path w="342475" h="567279">
                  <a:moveTo>
                    <a:pt x="48842" y="257365"/>
                  </a:moveTo>
                  <a:lnTo>
                    <a:pt x="40175" y="263299"/>
                  </a:lnTo>
                  <a:lnTo>
                    <a:pt x="33108" y="269504"/>
                  </a:lnTo>
                  <a:lnTo>
                    <a:pt x="27003" y="276600"/>
                  </a:lnTo>
                  <a:lnTo>
                    <a:pt x="21602" y="284540"/>
                  </a:lnTo>
                  <a:lnTo>
                    <a:pt x="16740" y="293187"/>
                  </a:lnTo>
                  <a:lnTo>
                    <a:pt x="12285" y="302390"/>
                  </a:lnTo>
                  <a:lnTo>
                    <a:pt x="8291" y="312336"/>
                  </a:lnTo>
                  <a:lnTo>
                    <a:pt x="4980" y="323522"/>
                  </a:lnTo>
                  <a:lnTo>
                    <a:pt x="2422" y="336112"/>
                  </a:lnTo>
                  <a:lnTo>
                    <a:pt x="704" y="349651"/>
                  </a:lnTo>
                  <a:lnTo>
                    <a:pt x="0" y="363277"/>
                  </a:lnTo>
                  <a:lnTo>
                    <a:pt x="311" y="376482"/>
                  </a:lnTo>
                  <a:lnTo>
                    <a:pt x="1655" y="389279"/>
                  </a:lnTo>
                  <a:lnTo>
                    <a:pt x="4153" y="402011"/>
                  </a:lnTo>
                  <a:lnTo>
                    <a:pt x="7754" y="414905"/>
                  </a:lnTo>
                  <a:lnTo>
                    <a:pt x="12120" y="427869"/>
                  </a:lnTo>
                  <a:lnTo>
                    <a:pt x="16735" y="440586"/>
                  </a:lnTo>
                  <a:lnTo>
                    <a:pt x="21284" y="452888"/>
                  </a:lnTo>
                  <a:lnTo>
                    <a:pt x="25810" y="464761"/>
                  </a:lnTo>
                  <a:lnTo>
                    <a:pt x="30609" y="476267"/>
                  </a:lnTo>
                  <a:lnTo>
                    <a:pt x="35847" y="487483"/>
                  </a:lnTo>
                  <a:lnTo>
                    <a:pt x="41857" y="498321"/>
                  </a:lnTo>
                  <a:lnTo>
                    <a:pt x="49189" y="508532"/>
                  </a:lnTo>
                  <a:lnTo>
                    <a:pt x="58010" y="518033"/>
                  </a:lnTo>
                  <a:lnTo>
                    <a:pt x="67850" y="526889"/>
                  </a:lnTo>
                  <a:lnTo>
                    <a:pt x="77833" y="535224"/>
                  </a:lnTo>
                  <a:lnTo>
                    <a:pt x="87441" y="543156"/>
                  </a:lnTo>
                  <a:lnTo>
                    <a:pt x="96838" y="550467"/>
                  </a:lnTo>
                  <a:lnTo>
                    <a:pt x="106666" y="556626"/>
                  </a:lnTo>
                  <a:lnTo>
                    <a:pt x="117278" y="561430"/>
                  </a:lnTo>
                  <a:lnTo>
                    <a:pt x="128711" y="564826"/>
                  </a:lnTo>
                  <a:lnTo>
                    <a:pt x="140851" y="566738"/>
                  </a:lnTo>
                  <a:lnTo>
                    <a:pt x="153535" y="567278"/>
                  </a:lnTo>
                  <a:lnTo>
                    <a:pt x="166290" y="566522"/>
                  </a:lnTo>
                  <a:lnTo>
                    <a:pt x="178387" y="564428"/>
                  </a:lnTo>
                  <a:lnTo>
                    <a:pt x="189484" y="561101"/>
                  </a:lnTo>
                  <a:lnTo>
                    <a:pt x="199747" y="556921"/>
                  </a:lnTo>
                  <a:lnTo>
                    <a:pt x="209639" y="552431"/>
                  </a:lnTo>
                  <a:lnTo>
                    <a:pt x="219479" y="547962"/>
                  </a:lnTo>
                  <a:lnTo>
                    <a:pt x="229243" y="543318"/>
                  </a:lnTo>
                  <a:lnTo>
                    <a:pt x="238659" y="537909"/>
                  </a:lnTo>
                  <a:lnTo>
                    <a:pt x="247587" y="531452"/>
                  </a:lnTo>
                  <a:lnTo>
                    <a:pt x="255871" y="523979"/>
                  </a:lnTo>
                  <a:lnTo>
                    <a:pt x="263283" y="515658"/>
                  </a:lnTo>
                  <a:lnTo>
                    <a:pt x="269787" y="506686"/>
                  </a:lnTo>
                  <a:lnTo>
                    <a:pt x="275664" y="497238"/>
                  </a:lnTo>
                  <a:lnTo>
                    <a:pt x="281384" y="487450"/>
                  </a:lnTo>
                  <a:lnTo>
                    <a:pt x="287234" y="477426"/>
                  </a:lnTo>
                  <a:lnTo>
                    <a:pt x="293149" y="467239"/>
                  </a:lnTo>
                  <a:lnTo>
                    <a:pt x="298820" y="456940"/>
                  </a:lnTo>
                  <a:lnTo>
                    <a:pt x="304081" y="446566"/>
                  </a:lnTo>
                  <a:lnTo>
                    <a:pt x="308919" y="436141"/>
                  </a:lnTo>
                  <a:lnTo>
                    <a:pt x="313394" y="425681"/>
                  </a:lnTo>
                  <a:lnTo>
                    <a:pt x="317583" y="415195"/>
                  </a:lnTo>
                  <a:lnTo>
                    <a:pt x="321396" y="404525"/>
                  </a:lnTo>
                  <a:lnTo>
                    <a:pt x="324584" y="393368"/>
                  </a:lnTo>
                  <a:lnTo>
                    <a:pt x="327068" y="381600"/>
                  </a:lnTo>
                  <a:lnTo>
                    <a:pt x="329076" y="369256"/>
                  </a:lnTo>
                  <a:lnTo>
                    <a:pt x="331039" y="356437"/>
                  </a:lnTo>
                  <a:lnTo>
                    <a:pt x="333209" y="343256"/>
                  </a:lnTo>
                  <a:lnTo>
                    <a:pt x="335499" y="329812"/>
                  </a:lnTo>
                  <a:lnTo>
                    <a:pt x="337583" y="316181"/>
                  </a:lnTo>
                  <a:lnTo>
                    <a:pt x="339282" y="302420"/>
                  </a:lnTo>
                  <a:lnTo>
                    <a:pt x="340575" y="288569"/>
                  </a:lnTo>
                  <a:lnTo>
                    <a:pt x="341517" y="274657"/>
                  </a:lnTo>
                  <a:lnTo>
                    <a:pt x="342181" y="260703"/>
                  </a:lnTo>
                  <a:lnTo>
                    <a:pt x="342474" y="246722"/>
                  </a:lnTo>
                  <a:lnTo>
                    <a:pt x="342146" y="232722"/>
                  </a:lnTo>
                  <a:lnTo>
                    <a:pt x="341111" y="218714"/>
                  </a:lnTo>
                  <a:lnTo>
                    <a:pt x="339433" y="204866"/>
                  </a:lnTo>
                  <a:lnTo>
                    <a:pt x="337236" y="191488"/>
                  </a:lnTo>
                  <a:lnTo>
                    <a:pt x="334647" y="178710"/>
                  </a:lnTo>
                  <a:lnTo>
                    <a:pt x="331774" y="166503"/>
                  </a:lnTo>
                  <a:lnTo>
                    <a:pt x="328700" y="154765"/>
                  </a:lnTo>
                  <a:lnTo>
                    <a:pt x="325486" y="143381"/>
                  </a:lnTo>
                  <a:lnTo>
                    <a:pt x="322176" y="132089"/>
                  </a:lnTo>
                  <a:lnTo>
                    <a:pt x="318801" y="120509"/>
                  </a:lnTo>
                  <a:lnTo>
                    <a:pt x="315377" y="108461"/>
                  </a:lnTo>
                  <a:lnTo>
                    <a:pt x="311755" y="96267"/>
                  </a:lnTo>
                  <a:lnTo>
                    <a:pt x="307638" y="84614"/>
                  </a:lnTo>
                  <a:lnTo>
                    <a:pt x="302893" y="73852"/>
                  </a:lnTo>
                  <a:lnTo>
                    <a:pt x="297230" y="63999"/>
                  </a:lnTo>
                  <a:lnTo>
                    <a:pt x="290140" y="54922"/>
                  </a:lnTo>
                  <a:lnTo>
                    <a:pt x="281476" y="46446"/>
                  </a:lnTo>
                  <a:lnTo>
                    <a:pt x="271403" y="38414"/>
                  </a:lnTo>
                  <a:lnTo>
                    <a:pt x="260199" y="30699"/>
                  </a:lnTo>
                  <a:lnTo>
                    <a:pt x="248146" y="23215"/>
                  </a:lnTo>
                  <a:lnTo>
                    <a:pt x="235478" y="16221"/>
                  </a:lnTo>
                  <a:lnTo>
                    <a:pt x="222377" y="10282"/>
                  </a:lnTo>
                  <a:lnTo>
                    <a:pt x="208974" y="5628"/>
                  </a:lnTo>
                  <a:lnTo>
                    <a:pt x="195366" y="2336"/>
                  </a:lnTo>
                  <a:lnTo>
                    <a:pt x="181617" y="493"/>
                  </a:lnTo>
                  <a:lnTo>
                    <a:pt x="167778" y="0"/>
                  </a:lnTo>
                  <a:lnTo>
                    <a:pt x="154042" y="787"/>
                  </a:lnTo>
                  <a:lnTo>
                    <a:pt x="140740" y="2902"/>
                  </a:lnTo>
                  <a:lnTo>
                    <a:pt x="128022" y="6252"/>
                  </a:lnTo>
                  <a:lnTo>
                    <a:pt x="116195" y="10788"/>
                  </a:lnTo>
                  <a:lnTo>
                    <a:pt x="105776" y="16580"/>
                  </a:lnTo>
                  <a:lnTo>
                    <a:pt x="96913" y="23556"/>
                  </a:lnTo>
                  <a:lnTo>
                    <a:pt x="89283" y="31680"/>
                  </a:lnTo>
                  <a:lnTo>
                    <a:pt x="82302" y="41036"/>
                  </a:lnTo>
                  <a:lnTo>
                    <a:pt x="75562" y="51558"/>
                  </a:lnTo>
                  <a:lnTo>
                    <a:pt x="68862" y="63216"/>
                  </a:lnTo>
                  <a:lnTo>
                    <a:pt x="62123" y="76098"/>
                  </a:lnTo>
                  <a:lnTo>
                    <a:pt x="55328" y="90140"/>
                  </a:lnTo>
                  <a:lnTo>
                    <a:pt x="48645" y="105315"/>
                  </a:lnTo>
                  <a:lnTo>
                    <a:pt x="42391" y="121711"/>
                  </a:lnTo>
                  <a:lnTo>
                    <a:pt x="36712" y="139257"/>
                  </a:lnTo>
                  <a:lnTo>
                    <a:pt x="31748" y="157598"/>
                  </a:lnTo>
                  <a:lnTo>
                    <a:pt x="27713" y="176209"/>
                  </a:lnTo>
                  <a:lnTo>
                    <a:pt x="24625" y="194754"/>
                  </a:lnTo>
                  <a:lnTo>
                    <a:pt x="22194" y="212782"/>
                  </a:lnTo>
                  <a:lnTo>
                    <a:pt x="19940" y="229661"/>
                  </a:lnTo>
                  <a:lnTo>
                    <a:pt x="17570" y="245164"/>
                  </a:lnTo>
                  <a:lnTo>
                    <a:pt x="15146" y="259557"/>
                  </a:lnTo>
                  <a:lnTo>
                    <a:pt x="12971" y="273386"/>
                  </a:lnTo>
                  <a:lnTo>
                    <a:pt x="11211" y="287011"/>
                  </a:lnTo>
                  <a:lnTo>
                    <a:pt x="9874" y="300010"/>
                  </a:lnTo>
                  <a:lnTo>
                    <a:pt x="8757" y="312534"/>
                  </a:lnTo>
                  <a:lnTo>
                    <a:pt x="7765" y="325693"/>
                  </a:lnTo>
                  <a:lnTo>
                    <a:pt x="6728" y="341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926715" y="1930744"/>
              <a:ext cx="440470" cy="577262"/>
            </a:xfrm>
            <a:custGeom>
              <a:avLst/>
              <a:gdLst/>
              <a:ahLst/>
              <a:cxnLst/>
              <a:rect l="0" t="0" r="0" b="0"/>
              <a:pathLst>
                <a:path w="440470" h="577262">
                  <a:moveTo>
                    <a:pt x="94756" y="153898"/>
                  </a:moveTo>
                  <a:lnTo>
                    <a:pt x="88889" y="159833"/>
                  </a:lnTo>
                  <a:lnTo>
                    <a:pt x="83324" y="166037"/>
                  </a:lnTo>
                  <a:lnTo>
                    <a:pt x="77529" y="173137"/>
                  </a:lnTo>
                  <a:lnTo>
                    <a:pt x="71622" y="181251"/>
                  </a:lnTo>
                  <a:lnTo>
                    <a:pt x="65940" y="190545"/>
                  </a:lnTo>
                  <a:lnTo>
                    <a:pt x="60665" y="200993"/>
                  </a:lnTo>
                  <a:lnTo>
                    <a:pt x="55815" y="212418"/>
                  </a:lnTo>
                  <a:lnTo>
                    <a:pt x="51329" y="224605"/>
                  </a:lnTo>
                  <a:lnTo>
                    <a:pt x="47127" y="237349"/>
                  </a:lnTo>
                  <a:lnTo>
                    <a:pt x="43136" y="250328"/>
                  </a:lnTo>
                  <a:lnTo>
                    <a:pt x="39295" y="263114"/>
                  </a:lnTo>
                  <a:lnTo>
                    <a:pt x="35560" y="275494"/>
                  </a:lnTo>
                  <a:lnTo>
                    <a:pt x="31898" y="287603"/>
                  </a:lnTo>
                  <a:lnTo>
                    <a:pt x="28285" y="299807"/>
                  </a:lnTo>
                  <a:lnTo>
                    <a:pt x="24711" y="312318"/>
                  </a:lnTo>
                  <a:lnTo>
                    <a:pt x="21328" y="325180"/>
                  </a:lnTo>
                  <a:lnTo>
                    <a:pt x="18436" y="338354"/>
                  </a:lnTo>
                  <a:lnTo>
                    <a:pt x="16163" y="351776"/>
                  </a:lnTo>
                  <a:lnTo>
                    <a:pt x="14638" y="365385"/>
                  </a:lnTo>
                  <a:lnTo>
                    <a:pt x="14064" y="379126"/>
                  </a:lnTo>
                  <a:lnTo>
                    <a:pt x="14457" y="392958"/>
                  </a:lnTo>
                  <a:lnTo>
                    <a:pt x="15688" y="406686"/>
                  </a:lnTo>
                  <a:lnTo>
                    <a:pt x="17576" y="419983"/>
                  </a:lnTo>
                  <a:lnTo>
                    <a:pt x="19960" y="432705"/>
                  </a:lnTo>
                  <a:lnTo>
                    <a:pt x="22863" y="444876"/>
                  </a:lnTo>
                  <a:lnTo>
                    <a:pt x="26490" y="456589"/>
                  </a:lnTo>
                  <a:lnTo>
                    <a:pt x="30893" y="467953"/>
                  </a:lnTo>
                  <a:lnTo>
                    <a:pt x="35984" y="479060"/>
                  </a:lnTo>
                  <a:lnTo>
                    <a:pt x="41627" y="489985"/>
                  </a:lnTo>
                  <a:lnTo>
                    <a:pt x="47687" y="500779"/>
                  </a:lnTo>
                  <a:lnTo>
                    <a:pt x="54214" y="511317"/>
                  </a:lnTo>
                  <a:lnTo>
                    <a:pt x="61427" y="521320"/>
                  </a:lnTo>
                  <a:lnTo>
                    <a:pt x="69391" y="530673"/>
                  </a:lnTo>
                  <a:lnTo>
                    <a:pt x="78027" y="539259"/>
                  </a:lnTo>
                  <a:lnTo>
                    <a:pt x="87203" y="546880"/>
                  </a:lnTo>
                  <a:lnTo>
                    <a:pt x="96789" y="553524"/>
                  </a:lnTo>
                  <a:lnTo>
                    <a:pt x="106836" y="559325"/>
                  </a:lnTo>
                  <a:lnTo>
                    <a:pt x="117566" y="564463"/>
                  </a:lnTo>
                  <a:lnTo>
                    <a:pt x="129044" y="569100"/>
                  </a:lnTo>
                  <a:lnTo>
                    <a:pt x="141192" y="573046"/>
                  </a:lnTo>
                  <a:lnTo>
                    <a:pt x="153879" y="575793"/>
                  </a:lnTo>
                  <a:lnTo>
                    <a:pt x="166967" y="577158"/>
                  </a:lnTo>
                  <a:lnTo>
                    <a:pt x="180179" y="577261"/>
                  </a:lnTo>
                  <a:lnTo>
                    <a:pt x="193122" y="576341"/>
                  </a:lnTo>
                  <a:lnTo>
                    <a:pt x="205608" y="574649"/>
                  </a:lnTo>
                  <a:lnTo>
                    <a:pt x="217788" y="572396"/>
                  </a:lnTo>
                  <a:lnTo>
                    <a:pt x="230040" y="569746"/>
                  </a:lnTo>
                  <a:lnTo>
                    <a:pt x="242578" y="566815"/>
                  </a:lnTo>
                  <a:lnTo>
                    <a:pt x="255289" y="563527"/>
                  </a:lnTo>
                  <a:lnTo>
                    <a:pt x="267829" y="559635"/>
                  </a:lnTo>
                  <a:lnTo>
                    <a:pt x="280008" y="555051"/>
                  </a:lnTo>
                  <a:lnTo>
                    <a:pt x="291797" y="549835"/>
                  </a:lnTo>
                  <a:lnTo>
                    <a:pt x="303246" y="544109"/>
                  </a:lnTo>
                  <a:lnTo>
                    <a:pt x="314424" y="537988"/>
                  </a:lnTo>
                  <a:lnTo>
                    <a:pt x="325236" y="531251"/>
                  </a:lnTo>
                  <a:lnTo>
                    <a:pt x="335430" y="523364"/>
                  </a:lnTo>
                  <a:lnTo>
                    <a:pt x="344919" y="514134"/>
                  </a:lnTo>
                  <a:lnTo>
                    <a:pt x="353767" y="503834"/>
                  </a:lnTo>
                  <a:lnTo>
                    <a:pt x="362097" y="493003"/>
                  </a:lnTo>
                  <a:lnTo>
                    <a:pt x="370031" y="482014"/>
                  </a:lnTo>
                  <a:lnTo>
                    <a:pt x="377512" y="471043"/>
                  </a:lnTo>
                  <a:lnTo>
                    <a:pt x="384317" y="460152"/>
                  </a:lnTo>
                  <a:lnTo>
                    <a:pt x="390383" y="449348"/>
                  </a:lnTo>
                  <a:lnTo>
                    <a:pt x="395949" y="438618"/>
                  </a:lnTo>
                  <a:lnTo>
                    <a:pt x="401454" y="427948"/>
                  </a:lnTo>
                  <a:lnTo>
                    <a:pt x="407156" y="417316"/>
                  </a:lnTo>
                  <a:lnTo>
                    <a:pt x="412970" y="406546"/>
                  </a:lnTo>
                  <a:lnTo>
                    <a:pt x="418573" y="395323"/>
                  </a:lnTo>
                  <a:lnTo>
                    <a:pt x="423783" y="383510"/>
                  </a:lnTo>
                  <a:lnTo>
                    <a:pt x="428417" y="371135"/>
                  </a:lnTo>
                  <a:lnTo>
                    <a:pt x="432223" y="358296"/>
                  </a:lnTo>
                  <a:lnTo>
                    <a:pt x="435150" y="345097"/>
                  </a:lnTo>
                  <a:lnTo>
                    <a:pt x="437301" y="331471"/>
                  </a:lnTo>
                  <a:lnTo>
                    <a:pt x="438835" y="317185"/>
                  </a:lnTo>
                  <a:lnTo>
                    <a:pt x="439902" y="302167"/>
                  </a:lnTo>
                  <a:lnTo>
                    <a:pt x="440469" y="286488"/>
                  </a:lnTo>
                  <a:lnTo>
                    <a:pt x="440326" y="270278"/>
                  </a:lnTo>
                  <a:lnTo>
                    <a:pt x="439420" y="253671"/>
                  </a:lnTo>
                  <a:lnTo>
                    <a:pt x="437998" y="236944"/>
                  </a:lnTo>
                  <a:lnTo>
                    <a:pt x="436506" y="220487"/>
                  </a:lnTo>
                  <a:lnTo>
                    <a:pt x="435203" y="204498"/>
                  </a:lnTo>
                  <a:lnTo>
                    <a:pt x="434007" y="189151"/>
                  </a:lnTo>
                  <a:lnTo>
                    <a:pt x="432598" y="174686"/>
                  </a:lnTo>
                  <a:lnTo>
                    <a:pt x="430798" y="161139"/>
                  </a:lnTo>
                  <a:lnTo>
                    <a:pt x="428588" y="148397"/>
                  </a:lnTo>
                  <a:lnTo>
                    <a:pt x="426026" y="136292"/>
                  </a:lnTo>
                  <a:lnTo>
                    <a:pt x="423184" y="124662"/>
                  </a:lnTo>
                  <a:lnTo>
                    <a:pt x="419969" y="113374"/>
                  </a:lnTo>
                  <a:lnTo>
                    <a:pt x="416133" y="102328"/>
                  </a:lnTo>
                  <a:lnTo>
                    <a:pt x="411589" y="91448"/>
                  </a:lnTo>
                  <a:lnTo>
                    <a:pt x="406403" y="80682"/>
                  </a:lnTo>
                  <a:lnTo>
                    <a:pt x="400697" y="69994"/>
                  </a:lnTo>
                  <a:lnTo>
                    <a:pt x="394594" y="59367"/>
                  </a:lnTo>
                  <a:lnTo>
                    <a:pt x="388039" y="49113"/>
                  </a:lnTo>
                  <a:lnTo>
                    <a:pt x="380807" y="39833"/>
                  </a:lnTo>
                  <a:lnTo>
                    <a:pt x="372830" y="31779"/>
                  </a:lnTo>
                  <a:lnTo>
                    <a:pt x="364185" y="24880"/>
                  </a:lnTo>
                  <a:lnTo>
                    <a:pt x="355004" y="18930"/>
                  </a:lnTo>
                  <a:lnTo>
                    <a:pt x="345410" y="13708"/>
                  </a:lnTo>
                  <a:lnTo>
                    <a:pt x="335188" y="9183"/>
                  </a:lnTo>
                  <a:lnTo>
                    <a:pt x="323808" y="5507"/>
                  </a:lnTo>
                  <a:lnTo>
                    <a:pt x="311080" y="2702"/>
                  </a:lnTo>
                  <a:lnTo>
                    <a:pt x="297278" y="816"/>
                  </a:lnTo>
                  <a:lnTo>
                    <a:pt x="282942" y="0"/>
                  </a:lnTo>
                  <a:lnTo>
                    <a:pt x="268452" y="230"/>
                  </a:lnTo>
                  <a:lnTo>
                    <a:pt x="254147" y="1351"/>
                  </a:lnTo>
                  <a:lnTo>
                    <a:pt x="240396" y="3166"/>
                  </a:lnTo>
                  <a:lnTo>
                    <a:pt x="227341" y="5500"/>
                  </a:lnTo>
                  <a:lnTo>
                    <a:pt x="215101" y="8372"/>
                  </a:lnTo>
                  <a:lnTo>
                    <a:pt x="203866" y="11976"/>
                  </a:lnTo>
                  <a:lnTo>
                    <a:pt x="193634" y="16369"/>
                  </a:lnTo>
                  <a:lnTo>
                    <a:pt x="184099" y="21624"/>
                  </a:lnTo>
                  <a:lnTo>
                    <a:pt x="174768" y="27908"/>
                  </a:lnTo>
                  <a:lnTo>
                    <a:pt x="165340" y="35208"/>
                  </a:lnTo>
                  <a:lnTo>
                    <a:pt x="155870" y="43212"/>
                  </a:lnTo>
                  <a:lnTo>
                    <a:pt x="146658" y="51423"/>
                  </a:lnTo>
                  <a:lnTo>
                    <a:pt x="137862" y="59549"/>
                  </a:lnTo>
                  <a:lnTo>
                    <a:pt x="129329" y="67970"/>
                  </a:lnTo>
                  <a:lnTo>
                    <a:pt x="120686" y="77602"/>
                  </a:lnTo>
                  <a:lnTo>
                    <a:pt x="111728" y="88864"/>
                  </a:lnTo>
                  <a:lnTo>
                    <a:pt x="102576" y="101701"/>
                  </a:lnTo>
                  <a:lnTo>
                    <a:pt x="93579" y="115847"/>
                  </a:lnTo>
                  <a:lnTo>
                    <a:pt x="84932" y="130997"/>
                  </a:lnTo>
                  <a:lnTo>
                    <a:pt x="76668" y="146882"/>
                  </a:lnTo>
                  <a:lnTo>
                    <a:pt x="68738" y="163289"/>
                  </a:lnTo>
                  <a:lnTo>
                    <a:pt x="61077" y="180052"/>
                  </a:lnTo>
                  <a:lnTo>
                    <a:pt x="53780" y="196729"/>
                  </a:lnTo>
                  <a:lnTo>
                    <a:pt x="47098" y="212626"/>
                  </a:lnTo>
                  <a:lnTo>
                    <a:pt x="41121" y="227434"/>
                  </a:lnTo>
                  <a:lnTo>
                    <a:pt x="35783" y="241344"/>
                  </a:lnTo>
                  <a:lnTo>
                    <a:pt x="30964" y="254840"/>
                  </a:lnTo>
                  <a:lnTo>
                    <a:pt x="26536" y="268258"/>
                  </a:lnTo>
                  <a:lnTo>
                    <a:pt x="22392" y="281746"/>
                  </a:lnTo>
                  <a:lnTo>
                    <a:pt x="18448" y="295350"/>
                  </a:lnTo>
                  <a:lnTo>
                    <a:pt x="14648" y="309045"/>
                  </a:lnTo>
                  <a:lnTo>
                    <a:pt x="11100" y="322208"/>
                  </a:lnTo>
                  <a:lnTo>
                    <a:pt x="7718" y="334918"/>
                  </a:lnTo>
                  <a:lnTo>
                    <a:pt x="4207" y="348293"/>
                  </a:lnTo>
                  <a:lnTo>
                    <a:pt x="0" y="364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414615" y="1837420"/>
              <a:ext cx="395251" cy="638107"/>
            </a:xfrm>
            <a:custGeom>
              <a:avLst/>
              <a:gdLst/>
              <a:ahLst/>
              <a:cxnLst/>
              <a:rect l="0" t="0" r="0" b="0"/>
              <a:pathLst>
                <a:path w="395251" h="638107">
                  <a:moveTo>
                    <a:pt x="91167" y="141937"/>
                  </a:moveTo>
                  <a:lnTo>
                    <a:pt x="85300" y="150806"/>
                  </a:lnTo>
                  <a:lnTo>
                    <a:pt x="79735" y="159792"/>
                  </a:lnTo>
                  <a:lnTo>
                    <a:pt x="73936" y="169788"/>
                  </a:lnTo>
                  <a:lnTo>
                    <a:pt x="67855" y="180768"/>
                  </a:lnTo>
                  <a:lnTo>
                    <a:pt x="61525" y="192580"/>
                  </a:lnTo>
                  <a:lnTo>
                    <a:pt x="55002" y="205038"/>
                  </a:lnTo>
                  <a:lnTo>
                    <a:pt x="48499" y="217976"/>
                  </a:lnTo>
                  <a:lnTo>
                    <a:pt x="42365" y="231257"/>
                  </a:lnTo>
                  <a:lnTo>
                    <a:pt x="36760" y="244784"/>
                  </a:lnTo>
                  <a:lnTo>
                    <a:pt x="31676" y="258644"/>
                  </a:lnTo>
                  <a:lnTo>
                    <a:pt x="27028" y="273094"/>
                  </a:lnTo>
                  <a:lnTo>
                    <a:pt x="22714" y="288222"/>
                  </a:lnTo>
                  <a:lnTo>
                    <a:pt x="18647" y="303806"/>
                  </a:lnTo>
                  <a:lnTo>
                    <a:pt x="14755" y="319421"/>
                  </a:lnTo>
                  <a:lnTo>
                    <a:pt x="10989" y="334814"/>
                  </a:lnTo>
                  <a:lnTo>
                    <a:pt x="7477" y="349913"/>
                  </a:lnTo>
                  <a:lnTo>
                    <a:pt x="4497" y="364738"/>
                  </a:lnTo>
                  <a:lnTo>
                    <a:pt x="2165" y="379345"/>
                  </a:lnTo>
                  <a:lnTo>
                    <a:pt x="600" y="393951"/>
                  </a:lnTo>
                  <a:lnTo>
                    <a:pt x="0" y="408910"/>
                  </a:lnTo>
                  <a:lnTo>
                    <a:pt x="376" y="424379"/>
                  </a:lnTo>
                  <a:lnTo>
                    <a:pt x="1594" y="440024"/>
                  </a:lnTo>
                  <a:lnTo>
                    <a:pt x="3475" y="455148"/>
                  </a:lnTo>
                  <a:lnTo>
                    <a:pt x="5853" y="469397"/>
                  </a:lnTo>
                  <a:lnTo>
                    <a:pt x="8753" y="482914"/>
                  </a:lnTo>
                  <a:lnTo>
                    <a:pt x="12377" y="496138"/>
                  </a:lnTo>
                  <a:lnTo>
                    <a:pt x="16778" y="509364"/>
                  </a:lnTo>
                  <a:lnTo>
                    <a:pt x="21869" y="522553"/>
                  </a:lnTo>
                  <a:lnTo>
                    <a:pt x="27511" y="535422"/>
                  </a:lnTo>
                  <a:lnTo>
                    <a:pt x="33571" y="547821"/>
                  </a:lnTo>
                  <a:lnTo>
                    <a:pt x="40097" y="559589"/>
                  </a:lnTo>
                  <a:lnTo>
                    <a:pt x="47310" y="570492"/>
                  </a:lnTo>
                  <a:lnTo>
                    <a:pt x="55274" y="580490"/>
                  </a:lnTo>
                  <a:lnTo>
                    <a:pt x="63911" y="589695"/>
                  </a:lnTo>
                  <a:lnTo>
                    <a:pt x="73086" y="598272"/>
                  </a:lnTo>
                  <a:lnTo>
                    <a:pt x="82667" y="606374"/>
                  </a:lnTo>
                  <a:lnTo>
                    <a:pt x="92541" y="613971"/>
                  </a:lnTo>
                  <a:lnTo>
                    <a:pt x="102622" y="620853"/>
                  </a:lnTo>
                  <a:lnTo>
                    <a:pt x="112856" y="626957"/>
                  </a:lnTo>
                  <a:lnTo>
                    <a:pt x="123525" y="632040"/>
                  </a:lnTo>
                  <a:lnTo>
                    <a:pt x="135212" y="635623"/>
                  </a:lnTo>
                  <a:lnTo>
                    <a:pt x="148146" y="637586"/>
                  </a:lnTo>
                  <a:lnTo>
                    <a:pt x="161917" y="638106"/>
                  </a:lnTo>
                  <a:lnTo>
                    <a:pt x="175700" y="637475"/>
                  </a:lnTo>
                  <a:lnTo>
                    <a:pt x="189007" y="635980"/>
                  </a:lnTo>
                  <a:lnTo>
                    <a:pt x="201702" y="633860"/>
                  </a:lnTo>
                  <a:lnTo>
                    <a:pt x="213834" y="631301"/>
                  </a:lnTo>
                  <a:lnTo>
                    <a:pt x="225506" y="628426"/>
                  </a:lnTo>
                  <a:lnTo>
                    <a:pt x="236666" y="625006"/>
                  </a:lnTo>
                  <a:lnTo>
                    <a:pt x="247102" y="620493"/>
                  </a:lnTo>
                  <a:lnTo>
                    <a:pt x="256757" y="614678"/>
                  </a:lnTo>
                  <a:lnTo>
                    <a:pt x="265718" y="607822"/>
                  </a:lnTo>
                  <a:lnTo>
                    <a:pt x="274124" y="600456"/>
                  </a:lnTo>
                  <a:lnTo>
                    <a:pt x="282118" y="592938"/>
                  </a:lnTo>
                  <a:lnTo>
                    <a:pt x="289980" y="585111"/>
                  </a:lnTo>
                  <a:lnTo>
                    <a:pt x="298105" y="576419"/>
                  </a:lnTo>
                  <a:lnTo>
                    <a:pt x="306679" y="566613"/>
                  </a:lnTo>
                  <a:lnTo>
                    <a:pt x="315388" y="555908"/>
                  </a:lnTo>
                  <a:lnTo>
                    <a:pt x="323548" y="544798"/>
                  </a:lnTo>
                  <a:lnTo>
                    <a:pt x="330811" y="533619"/>
                  </a:lnTo>
                  <a:lnTo>
                    <a:pt x="337161" y="522519"/>
                  </a:lnTo>
                  <a:lnTo>
                    <a:pt x="342734" y="511540"/>
                  </a:lnTo>
                  <a:lnTo>
                    <a:pt x="347708" y="500672"/>
                  </a:lnTo>
                  <a:lnTo>
                    <a:pt x="352405" y="489730"/>
                  </a:lnTo>
                  <a:lnTo>
                    <a:pt x="357260" y="478385"/>
                  </a:lnTo>
                  <a:lnTo>
                    <a:pt x="362489" y="466482"/>
                  </a:lnTo>
                  <a:lnTo>
                    <a:pt x="367800" y="453876"/>
                  </a:lnTo>
                  <a:lnTo>
                    <a:pt x="372526" y="440348"/>
                  </a:lnTo>
                  <a:lnTo>
                    <a:pt x="376335" y="425878"/>
                  </a:lnTo>
                  <a:lnTo>
                    <a:pt x="379383" y="410754"/>
                  </a:lnTo>
                  <a:lnTo>
                    <a:pt x="382117" y="395456"/>
                  </a:lnTo>
                  <a:lnTo>
                    <a:pt x="384842" y="380275"/>
                  </a:lnTo>
                  <a:lnTo>
                    <a:pt x="387519" y="365150"/>
                  </a:lnTo>
                  <a:lnTo>
                    <a:pt x="389872" y="349777"/>
                  </a:lnTo>
                  <a:lnTo>
                    <a:pt x="391754" y="333988"/>
                  </a:lnTo>
                  <a:lnTo>
                    <a:pt x="393172" y="317774"/>
                  </a:lnTo>
                  <a:lnTo>
                    <a:pt x="394199" y="301197"/>
                  </a:lnTo>
                  <a:lnTo>
                    <a:pt x="394919" y="284340"/>
                  </a:lnTo>
                  <a:lnTo>
                    <a:pt x="395250" y="267443"/>
                  </a:lnTo>
                  <a:lnTo>
                    <a:pt x="394948" y="250872"/>
                  </a:lnTo>
                  <a:lnTo>
                    <a:pt x="393930" y="234802"/>
                  </a:lnTo>
                  <a:lnTo>
                    <a:pt x="392264" y="219231"/>
                  </a:lnTo>
                  <a:lnTo>
                    <a:pt x="390074" y="204082"/>
                  </a:lnTo>
                  <a:lnTo>
                    <a:pt x="387491" y="189259"/>
                  </a:lnTo>
                  <a:lnTo>
                    <a:pt x="384621" y="174677"/>
                  </a:lnTo>
                  <a:lnTo>
                    <a:pt x="381549" y="160264"/>
                  </a:lnTo>
                  <a:lnTo>
                    <a:pt x="378331" y="145976"/>
                  </a:lnTo>
                  <a:lnTo>
                    <a:pt x="374850" y="131939"/>
                  </a:lnTo>
                  <a:lnTo>
                    <a:pt x="370827" y="118432"/>
                  </a:lnTo>
                  <a:lnTo>
                    <a:pt x="366160" y="105570"/>
                  </a:lnTo>
                  <a:lnTo>
                    <a:pt x="361058" y="93305"/>
                  </a:lnTo>
                  <a:lnTo>
                    <a:pt x="355942" y="81528"/>
                  </a:lnTo>
                  <a:lnTo>
                    <a:pt x="351052" y="70127"/>
                  </a:lnTo>
                  <a:lnTo>
                    <a:pt x="346295" y="59165"/>
                  </a:lnTo>
                  <a:lnTo>
                    <a:pt x="341341" y="48869"/>
                  </a:lnTo>
                  <a:lnTo>
                    <a:pt x="336004" y="39316"/>
                  </a:lnTo>
                  <a:lnTo>
                    <a:pt x="330096" y="30595"/>
                  </a:lnTo>
                  <a:lnTo>
                    <a:pt x="323366" y="22883"/>
                  </a:lnTo>
                  <a:lnTo>
                    <a:pt x="315754" y="16182"/>
                  </a:lnTo>
                  <a:lnTo>
                    <a:pt x="307200" y="10512"/>
                  </a:lnTo>
                  <a:lnTo>
                    <a:pt x="297554" y="5994"/>
                  </a:lnTo>
                  <a:lnTo>
                    <a:pt x="286843" y="2592"/>
                  </a:lnTo>
                  <a:lnTo>
                    <a:pt x="275227" y="459"/>
                  </a:lnTo>
                  <a:lnTo>
                    <a:pt x="262907" y="0"/>
                  </a:lnTo>
                  <a:lnTo>
                    <a:pt x="250064" y="1286"/>
                  </a:lnTo>
                  <a:lnTo>
                    <a:pt x="236848" y="4098"/>
                  </a:lnTo>
                  <a:lnTo>
                    <a:pt x="223371" y="8120"/>
                  </a:lnTo>
                  <a:lnTo>
                    <a:pt x="209717" y="13054"/>
                  </a:lnTo>
                  <a:lnTo>
                    <a:pt x="196108" y="18975"/>
                  </a:lnTo>
                  <a:lnTo>
                    <a:pt x="182891" y="26305"/>
                  </a:lnTo>
                  <a:lnTo>
                    <a:pt x="170226" y="35161"/>
                  </a:lnTo>
                  <a:lnTo>
                    <a:pt x="158264" y="45380"/>
                  </a:lnTo>
                  <a:lnTo>
                    <a:pt x="147223" y="56688"/>
                  </a:lnTo>
                  <a:lnTo>
                    <a:pt x="137128" y="68816"/>
                  </a:lnTo>
                  <a:lnTo>
                    <a:pt x="127857" y="81535"/>
                  </a:lnTo>
                  <a:lnTo>
                    <a:pt x="119236" y="94671"/>
                  </a:lnTo>
                  <a:lnTo>
                    <a:pt x="111098" y="108102"/>
                  </a:lnTo>
                  <a:lnTo>
                    <a:pt x="103309" y="121899"/>
                  </a:lnTo>
                  <a:lnTo>
                    <a:pt x="95764" y="136308"/>
                  </a:lnTo>
                  <a:lnTo>
                    <a:pt x="88388" y="151408"/>
                  </a:lnTo>
                  <a:lnTo>
                    <a:pt x="81128" y="166973"/>
                  </a:lnTo>
                  <a:lnTo>
                    <a:pt x="73947" y="182576"/>
                  </a:lnTo>
                  <a:lnTo>
                    <a:pt x="66829" y="197942"/>
                  </a:lnTo>
                  <a:lnTo>
                    <a:pt x="60058" y="212395"/>
                  </a:lnTo>
                  <a:lnTo>
                    <a:pt x="53552" y="226194"/>
                  </a:lnTo>
                  <a:lnTo>
                    <a:pt x="46737" y="240546"/>
                  </a:lnTo>
                  <a:lnTo>
                    <a:pt x="38524" y="257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1158134" y="2842694"/>
            <a:ext cx="1819624" cy="662898"/>
            <a:chOff x="1158134" y="2842694"/>
            <a:chExt cx="1819624" cy="662898"/>
          </a:xfrm>
        </p:grpSpPr>
        <p:sp>
          <p:nvSpPr>
            <p:cNvPr id="144" name="Freeform 143"/>
            <p:cNvSpPr/>
            <p:nvPr/>
          </p:nvSpPr>
          <p:spPr>
            <a:xfrm>
              <a:off x="1158134" y="2978657"/>
              <a:ext cx="343668" cy="526935"/>
            </a:xfrm>
            <a:custGeom>
              <a:avLst/>
              <a:gdLst/>
              <a:ahLst/>
              <a:cxnLst/>
              <a:rect l="0" t="0" r="0" b="0"/>
              <a:pathLst>
                <a:path w="343668" h="526935">
                  <a:moveTo>
                    <a:pt x="105285" y="53550"/>
                  </a:moveTo>
                  <a:lnTo>
                    <a:pt x="99485" y="59484"/>
                  </a:lnTo>
                  <a:lnTo>
                    <a:pt x="94560" y="65689"/>
                  </a:lnTo>
                  <a:lnTo>
                    <a:pt x="90058" y="72785"/>
                  </a:lnTo>
                  <a:lnTo>
                    <a:pt x="85837" y="80725"/>
                  </a:lnTo>
                  <a:lnTo>
                    <a:pt x="81823" y="89372"/>
                  </a:lnTo>
                  <a:lnTo>
                    <a:pt x="77962" y="98571"/>
                  </a:lnTo>
                  <a:lnTo>
                    <a:pt x="74210" y="108343"/>
                  </a:lnTo>
                  <a:lnTo>
                    <a:pt x="70534" y="118881"/>
                  </a:lnTo>
                  <a:lnTo>
                    <a:pt x="66912" y="130232"/>
                  </a:lnTo>
                  <a:lnTo>
                    <a:pt x="63326" y="142464"/>
                  </a:lnTo>
                  <a:lnTo>
                    <a:pt x="59766" y="155738"/>
                  </a:lnTo>
                  <a:lnTo>
                    <a:pt x="56226" y="170037"/>
                  </a:lnTo>
                  <a:lnTo>
                    <a:pt x="52867" y="185047"/>
                  </a:lnTo>
                  <a:lnTo>
                    <a:pt x="49990" y="200268"/>
                  </a:lnTo>
                  <a:lnTo>
                    <a:pt x="47723" y="215398"/>
                  </a:lnTo>
                  <a:lnTo>
                    <a:pt x="46033" y="230488"/>
                  </a:lnTo>
                  <a:lnTo>
                    <a:pt x="44815" y="245839"/>
                  </a:lnTo>
                  <a:lnTo>
                    <a:pt x="43963" y="261608"/>
                  </a:lnTo>
                  <a:lnTo>
                    <a:pt x="43543" y="277639"/>
                  </a:lnTo>
                  <a:lnTo>
                    <a:pt x="43785" y="293561"/>
                  </a:lnTo>
                  <a:lnTo>
                    <a:pt x="44761" y="309164"/>
                  </a:lnTo>
                  <a:lnTo>
                    <a:pt x="46400" y="324406"/>
                  </a:lnTo>
                  <a:lnTo>
                    <a:pt x="48571" y="339326"/>
                  </a:lnTo>
                  <a:lnTo>
                    <a:pt x="51142" y="353993"/>
                  </a:lnTo>
                  <a:lnTo>
                    <a:pt x="54004" y="368470"/>
                  </a:lnTo>
                  <a:lnTo>
                    <a:pt x="57070" y="382810"/>
                  </a:lnTo>
                  <a:lnTo>
                    <a:pt x="60284" y="397050"/>
                  </a:lnTo>
                  <a:lnTo>
                    <a:pt x="63763" y="411055"/>
                  </a:lnTo>
                  <a:lnTo>
                    <a:pt x="67784" y="424539"/>
                  </a:lnTo>
                  <a:lnTo>
                    <a:pt x="72455" y="437387"/>
                  </a:lnTo>
                  <a:lnTo>
                    <a:pt x="77728" y="449642"/>
                  </a:lnTo>
                  <a:lnTo>
                    <a:pt x="83493" y="461412"/>
                  </a:lnTo>
                  <a:lnTo>
                    <a:pt x="89636" y="472804"/>
                  </a:lnTo>
                  <a:lnTo>
                    <a:pt x="96218" y="483591"/>
                  </a:lnTo>
                  <a:lnTo>
                    <a:pt x="103468" y="493236"/>
                  </a:lnTo>
                  <a:lnTo>
                    <a:pt x="111457" y="501539"/>
                  </a:lnTo>
                  <a:lnTo>
                    <a:pt x="120109" y="508607"/>
                  </a:lnTo>
                  <a:lnTo>
                    <a:pt x="129296" y="514670"/>
                  </a:lnTo>
                  <a:lnTo>
                    <a:pt x="138884" y="519959"/>
                  </a:lnTo>
                  <a:lnTo>
                    <a:pt x="148763" y="524190"/>
                  </a:lnTo>
                  <a:lnTo>
                    <a:pt x="158848" y="526603"/>
                  </a:lnTo>
                  <a:lnTo>
                    <a:pt x="169075" y="526934"/>
                  </a:lnTo>
                  <a:lnTo>
                    <a:pt x="179400" y="525530"/>
                  </a:lnTo>
                  <a:lnTo>
                    <a:pt x="189791" y="523061"/>
                  </a:lnTo>
                  <a:lnTo>
                    <a:pt x="200223" y="520022"/>
                  </a:lnTo>
                  <a:lnTo>
                    <a:pt x="210517" y="516375"/>
                  </a:lnTo>
                  <a:lnTo>
                    <a:pt x="220356" y="511650"/>
                  </a:lnTo>
                  <a:lnTo>
                    <a:pt x="229604" y="505659"/>
                  </a:lnTo>
                  <a:lnTo>
                    <a:pt x="238288" y="498502"/>
                  </a:lnTo>
                  <a:lnTo>
                    <a:pt x="246508" y="490394"/>
                  </a:lnTo>
                  <a:lnTo>
                    <a:pt x="254372" y="481561"/>
                  </a:lnTo>
                  <a:lnTo>
                    <a:pt x="261977" y="472036"/>
                  </a:lnTo>
                  <a:lnTo>
                    <a:pt x="269397" y="461664"/>
                  </a:lnTo>
                  <a:lnTo>
                    <a:pt x="276689" y="450430"/>
                  </a:lnTo>
                  <a:lnTo>
                    <a:pt x="283893" y="438446"/>
                  </a:lnTo>
                  <a:lnTo>
                    <a:pt x="291036" y="425870"/>
                  </a:lnTo>
                  <a:lnTo>
                    <a:pt x="298134" y="412852"/>
                  </a:lnTo>
                  <a:lnTo>
                    <a:pt x="305036" y="399517"/>
                  </a:lnTo>
                  <a:lnTo>
                    <a:pt x="311445" y="385959"/>
                  </a:lnTo>
                  <a:lnTo>
                    <a:pt x="317236" y="372247"/>
                  </a:lnTo>
                  <a:lnTo>
                    <a:pt x="322446" y="358429"/>
                  </a:lnTo>
                  <a:lnTo>
                    <a:pt x="327179" y="344539"/>
                  </a:lnTo>
                  <a:lnTo>
                    <a:pt x="331545" y="330600"/>
                  </a:lnTo>
                  <a:lnTo>
                    <a:pt x="335478" y="316628"/>
                  </a:lnTo>
                  <a:lnTo>
                    <a:pt x="338747" y="302635"/>
                  </a:lnTo>
                  <a:lnTo>
                    <a:pt x="341277" y="288627"/>
                  </a:lnTo>
                  <a:lnTo>
                    <a:pt x="342976" y="274609"/>
                  </a:lnTo>
                  <a:lnTo>
                    <a:pt x="343667" y="260584"/>
                  </a:lnTo>
                  <a:lnTo>
                    <a:pt x="343352" y="246559"/>
                  </a:lnTo>
                  <a:lnTo>
                    <a:pt x="342174" y="232700"/>
                  </a:lnTo>
                  <a:lnTo>
                    <a:pt x="340321" y="219314"/>
                  </a:lnTo>
                  <a:lnTo>
                    <a:pt x="337966" y="206527"/>
                  </a:lnTo>
                  <a:lnTo>
                    <a:pt x="335251" y="194144"/>
                  </a:lnTo>
                  <a:lnTo>
                    <a:pt x="332283" y="181755"/>
                  </a:lnTo>
                  <a:lnTo>
                    <a:pt x="329137" y="169125"/>
                  </a:lnTo>
                  <a:lnTo>
                    <a:pt x="325702" y="156353"/>
                  </a:lnTo>
                  <a:lnTo>
                    <a:pt x="321711" y="143772"/>
                  </a:lnTo>
                  <a:lnTo>
                    <a:pt x="317065" y="131566"/>
                  </a:lnTo>
                  <a:lnTo>
                    <a:pt x="311977" y="119758"/>
                  </a:lnTo>
                  <a:lnTo>
                    <a:pt x="306870" y="108297"/>
                  </a:lnTo>
                  <a:lnTo>
                    <a:pt x="301986" y="97106"/>
                  </a:lnTo>
                  <a:lnTo>
                    <a:pt x="297234" y="86116"/>
                  </a:lnTo>
                  <a:lnTo>
                    <a:pt x="292283" y="75270"/>
                  </a:lnTo>
                  <a:lnTo>
                    <a:pt x="286947" y="64530"/>
                  </a:lnTo>
                  <a:lnTo>
                    <a:pt x="281041" y="54027"/>
                  </a:lnTo>
                  <a:lnTo>
                    <a:pt x="274312" y="44048"/>
                  </a:lnTo>
                  <a:lnTo>
                    <a:pt x="266700" y="34711"/>
                  </a:lnTo>
                  <a:lnTo>
                    <a:pt x="258146" y="26136"/>
                  </a:lnTo>
                  <a:lnTo>
                    <a:pt x="248501" y="18523"/>
                  </a:lnTo>
                  <a:lnTo>
                    <a:pt x="237786" y="11893"/>
                  </a:lnTo>
                  <a:lnTo>
                    <a:pt x="225997" y="6440"/>
                  </a:lnTo>
                  <a:lnTo>
                    <a:pt x="213028" y="2600"/>
                  </a:lnTo>
                  <a:lnTo>
                    <a:pt x="198942" y="467"/>
                  </a:lnTo>
                  <a:lnTo>
                    <a:pt x="184246" y="0"/>
                  </a:lnTo>
                  <a:lnTo>
                    <a:pt x="169769" y="1199"/>
                  </a:lnTo>
                  <a:lnTo>
                    <a:pt x="155961" y="3898"/>
                  </a:lnTo>
                  <a:lnTo>
                    <a:pt x="142912" y="7979"/>
                  </a:lnTo>
                  <a:lnTo>
                    <a:pt x="130535" y="13459"/>
                  </a:lnTo>
                  <a:lnTo>
                    <a:pt x="118690" y="20222"/>
                  </a:lnTo>
                  <a:lnTo>
                    <a:pt x="107243" y="28202"/>
                  </a:lnTo>
                  <a:lnTo>
                    <a:pt x="96082" y="37460"/>
                  </a:lnTo>
                  <a:lnTo>
                    <a:pt x="85126" y="47916"/>
                  </a:lnTo>
                  <a:lnTo>
                    <a:pt x="74477" y="59531"/>
                  </a:lnTo>
                  <a:lnTo>
                    <a:pt x="64399" y="72383"/>
                  </a:lnTo>
                  <a:lnTo>
                    <a:pt x="54996" y="86406"/>
                  </a:lnTo>
                  <a:lnTo>
                    <a:pt x="46376" y="101568"/>
                  </a:lnTo>
                  <a:lnTo>
                    <a:pt x="38733" y="117955"/>
                  </a:lnTo>
                  <a:lnTo>
                    <a:pt x="32074" y="135490"/>
                  </a:lnTo>
                  <a:lnTo>
                    <a:pt x="26262" y="153655"/>
                  </a:lnTo>
                  <a:lnTo>
                    <a:pt x="21117" y="171615"/>
                  </a:lnTo>
                  <a:lnTo>
                    <a:pt x="16471" y="188896"/>
                  </a:lnTo>
                  <a:lnTo>
                    <a:pt x="12336" y="204805"/>
                  </a:lnTo>
                  <a:lnTo>
                    <a:pt x="8488" y="219821"/>
                  </a:lnTo>
                  <a:lnTo>
                    <a:pt x="4588" y="235256"/>
                  </a:lnTo>
                  <a:lnTo>
                    <a:pt x="0" y="2535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452932" y="2953791"/>
              <a:ext cx="417423" cy="521914"/>
            </a:xfrm>
            <a:custGeom>
              <a:avLst/>
              <a:gdLst/>
              <a:ahLst/>
              <a:cxnLst/>
              <a:rect l="0" t="0" r="0" b="0"/>
              <a:pathLst>
                <a:path w="417423" h="521914">
                  <a:moveTo>
                    <a:pt x="115814" y="88944"/>
                  </a:moveTo>
                  <a:lnTo>
                    <a:pt x="109946" y="94879"/>
                  </a:lnTo>
                  <a:lnTo>
                    <a:pt x="104382" y="101083"/>
                  </a:lnTo>
                  <a:lnTo>
                    <a:pt x="98582" y="108184"/>
                  </a:lnTo>
                  <a:lnTo>
                    <a:pt x="92502" y="116297"/>
                  </a:lnTo>
                  <a:lnTo>
                    <a:pt x="86172" y="125592"/>
                  </a:lnTo>
                  <a:lnTo>
                    <a:pt x="79644" y="136039"/>
                  </a:lnTo>
                  <a:lnTo>
                    <a:pt x="72968" y="147465"/>
                  </a:lnTo>
                  <a:lnTo>
                    <a:pt x="66185" y="159651"/>
                  </a:lnTo>
                  <a:lnTo>
                    <a:pt x="59332" y="172400"/>
                  </a:lnTo>
                  <a:lnTo>
                    <a:pt x="52596" y="185552"/>
                  </a:lnTo>
                  <a:lnTo>
                    <a:pt x="46299" y="198986"/>
                  </a:lnTo>
                  <a:lnTo>
                    <a:pt x="40587" y="212614"/>
                  </a:lnTo>
                  <a:lnTo>
                    <a:pt x="35600" y="226376"/>
                  </a:lnTo>
                  <a:lnTo>
                    <a:pt x="31548" y="240229"/>
                  </a:lnTo>
                  <a:lnTo>
                    <a:pt x="28449" y="254142"/>
                  </a:lnTo>
                  <a:lnTo>
                    <a:pt x="26011" y="268097"/>
                  </a:lnTo>
                  <a:lnTo>
                    <a:pt x="23751" y="282079"/>
                  </a:lnTo>
                  <a:lnTo>
                    <a:pt x="21383" y="296080"/>
                  </a:lnTo>
                  <a:lnTo>
                    <a:pt x="19128" y="310093"/>
                  </a:lnTo>
                  <a:lnTo>
                    <a:pt x="17600" y="324114"/>
                  </a:lnTo>
                  <a:lnTo>
                    <a:pt x="17088" y="338146"/>
                  </a:lnTo>
                  <a:lnTo>
                    <a:pt x="17406" y="352349"/>
                  </a:lnTo>
                  <a:lnTo>
                    <a:pt x="18083" y="367031"/>
                  </a:lnTo>
                  <a:lnTo>
                    <a:pt x="18803" y="382309"/>
                  </a:lnTo>
                  <a:lnTo>
                    <a:pt x="19591" y="397825"/>
                  </a:lnTo>
                  <a:lnTo>
                    <a:pt x="20719" y="412862"/>
                  </a:lnTo>
                  <a:lnTo>
                    <a:pt x="22335" y="427043"/>
                  </a:lnTo>
                  <a:lnTo>
                    <a:pt x="24760" y="440175"/>
                  </a:lnTo>
                  <a:lnTo>
                    <a:pt x="28530" y="452075"/>
                  </a:lnTo>
                  <a:lnTo>
                    <a:pt x="33815" y="462782"/>
                  </a:lnTo>
                  <a:lnTo>
                    <a:pt x="40468" y="472481"/>
                  </a:lnTo>
                  <a:lnTo>
                    <a:pt x="48222" y="481397"/>
                  </a:lnTo>
                  <a:lnTo>
                    <a:pt x="56807" y="489732"/>
                  </a:lnTo>
                  <a:lnTo>
                    <a:pt x="65993" y="497485"/>
                  </a:lnTo>
                  <a:lnTo>
                    <a:pt x="75603" y="504473"/>
                  </a:lnTo>
                  <a:lnTo>
                    <a:pt x="85513" y="510649"/>
                  </a:lnTo>
                  <a:lnTo>
                    <a:pt x="95793" y="515779"/>
                  </a:lnTo>
                  <a:lnTo>
                    <a:pt x="106686" y="519395"/>
                  </a:lnTo>
                  <a:lnTo>
                    <a:pt x="118273" y="521379"/>
                  </a:lnTo>
                  <a:lnTo>
                    <a:pt x="130326" y="521913"/>
                  </a:lnTo>
                  <a:lnTo>
                    <a:pt x="142418" y="521292"/>
                  </a:lnTo>
                  <a:lnTo>
                    <a:pt x="154292" y="519798"/>
                  </a:lnTo>
                  <a:lnTo>
                    <a:pt x="165875" y="517511"/>
                  </a:lnTo>
                  <a:lnTo>
                    <a:pt x="177186" y="514305"/>
                  </a:lnTo>
                  <a:lnTo>
                    <a:pt x="188275" y="510194"/>
                  </a:lnTo>
                  <a:lnTo>
                    <a:pt x="199198" y="505468"/>
                  </a:lnTo>
                  <a:lnTo>
                    <a:pt x="209998" y="500604"/>
                  </a:lnTo>
                  <a:lnTo>
                    <a:pt x="220708" y="495885"/>
                  </a:lnTo>
                  <a:lnTo>
                    <a:pt x="231190" y="491242"/>
                  </a:lnTo>
                  <a:lnTo>
                    <a:pt x="241156" y="486364"/>
                  </a:lnTo>
                  <a:lnTo>
                    <a:pt x="250489" y="481082"/>
                  </a:lnTo>
                  <a:lnTo>
                    <a:pt x="259230" y="475381"/>
                  </a:lnTo>
                  <a:lnTo>
                    <a:pt x="267488" y="469322"/>
                  </a:lnTo>
                  <a:lnTo>
                    <a:pt x="275378" y="462979"/>
                  </a:lnTo>
                  <a:lnTo>
                    <a:pt x="283000" y="456260"/>
                  </a:lnTo>
                  <a:lnTo>
                    <a:pt x="290431" y="448918"/>
                  </a:lnTo>
                  <a:lnTo>
                    <a:pt x="297731" y="440872"/>
                  </a:lnTo>
                  <a:lnTo>
                    <a:pt x="304940" y="432351"/>
                  </a:lnTo>
                  <a:lnTo>
                    <a:pt x="312086" y="423785"/>
                  </a:lnTo>
                  <a:lnTo>
                    <a:pt x="319191" y="415426"/>
                  </a:lnTo>
                  <a:lnTo>
                    <a:pt x="326267" y="407187"/>
                  </a:lnTo>
                  <a:lnTo>
                    <a:pt x="333325" y="398743"/>
                  </a:lnTo>
                  <a:lnTo>
                    <a:pt x="340365" y="389913"/>
                  </a:lnTo>
                  <a:lnTo>
                    <a:pt x="347229" y="380677"/>
                  </a:lnTo>
                  <a:lnTo>
                    <a:pt x="353611" y="371091"/>
                  </a:lnTo>
                  <a:lnTo>
                    <a:pt x="359389" y="361226"/>
                  </a:lnTo>
                  <a:lnTo>
                    <a:pt x="364760" y="350991"/>
                  </a:lnTo>
                  <a:lnTo>
                    <a:pt x="370135" y="340134"/>
                  </a:lnTo>
                  <a:lnTo>
                    <a:pt x="375749" y="328571"/>
                  </a:lnTo>
                  <a:lnTo>
                    <a:pt x="381503" y="316364"/>
                  </a:lnTo>
                  <a:lnTo>
                    <a:pt x="387067" y="303639"/>
                  </a:lnTo>
                  <a:lnTo>
                    <a:pt x="392255" y="290526"/>
                  </a:lnTo>
                  <a:lnTo>
                    <a:pt x="397045" y="277297"/>
                  </a:lnTo>
                  <a:lnTo>
                    <a:pt x="401488" y="264343"/>
                  </a:lnTo>
                  <a:lnTo>
                    <a:pt x="405655" y="251844"/>
                  </a:lnTo>
                  <a:lnTo>
                    <a:pt x="409453" y="239486"/>
                  </a:lnTo>
                  <a:lnTo>
                    <a:pt x="412632" y="226582"/>
                  </a:lnTo>
                  <a:lnTo>
                    <a:pt x="415100" y="212793"/>
                  </a:lnTo>
                  <a:lnTo>
                    <a:pt x="416758" y="198429"/>
                  </a:lnTo>
                  <a:lnTo>
                    <a:pt x="417422" y="184239"/>
                  </a:lnTo>
                  <a:lnTo>
                    <a:pt x="417084" y="170657"/>
                  </a:lnTo>
                  <a:lnTo>
                    <a:pt x="415721" y="157775"/>
                  </a:lnTo>
                  <a:lnTo>
                    <a:pt x="413212" y="145517"/>
                  </a:lnTo>
                  <a:lnTo>
                    <a:pt x="409598" y="133756"/>
                  </a:lnTo>
                  <a:lnTo>
                    <a:pt x="405053" y="122366"/>
                  </a:lnTo>
                  <a:lnTo>
                    <a:pt x="399787" y="111244"/>
                  </a:lnTo>
                  <a:lnTo>
                    <a:pt x="393987" y="100316"/>
                  </a:lnTo>
                  <a:lnTo>
                    <a:pt x="387806" y="89685"/>
                  </a:lnTo>
                  <a:lnTo>
                    <a:pt x="381358" y="79619"/>
                  </a:lnTo>
                  <a:lnTo>
                    <a:pt x="374721" y="70219"/>
                  </a:lnTo>
                  <a:lnTo>
                    <a:pt x="367790" y="61432"/>
                  </a:lnTo>
                  <a:lnTo>
                    <a:pt x="360298" y="53144"/>
                  </a:lnTo>
                  <a:lnTo>
                    <a:pt x="352139" y="45234"/>
                  </a:lnTo>
                  <a:lnTo>
                    <a:pt x="343200" y="37599"/>
                  </a:lnTo>
                  <a:lnTo>
                    <a:pt x="333289" y="30158"/>
                  </a:lnTo>
                  <a:lnTo>
                    <a:pt x="322391" y="22862"/>
                  </a:lnTo>
                  <a:lnTo>
                    <a:pt x="310479" y="15995"/>
                  </a:lnTo>
                  <a:lnTo>
                    <a:pt x="297427" y="10142"/>
                  </a:lnTo>
                  <a:lnTo>
                    <a:pt x="283284" y="5546"/>
                  </a:lnTo>
                  <a:lnTo>
                    <a:pt x="268550" y="2292"/>
                  </a:lnTo>
                  <a:lnTo>
                    <a:pt x="254048" y="476"/>
                  </a:lnTo>
                  <a:lnTo>
                    <a:pt x="240223" y="0"/>
                  </a:lnTo>
                  <a:lnTo>
                    <a:pt x="227162" y="799"/>
                  </a:lnTo>
                  <a:lnTo>
                    <a:pt x="214778" y="2922"/>
                  </a:lnTo>
                  <a:lnTo>
                    <a:pt x="202924" y="6272"/>
                  </a:lnTo>
                  <a:lnTo>
                    <a:pt x="191300" y="10639"/>
                  </a:lnTo>
                  <a:lnTo>
                    <a:pt x="179488" y="15785"/>
                  </a:lnTo>
                  <a:lnTo>
                    <a:pt x="167278" y="21514"/>
                  </a:lnTo>
                  <a:lnTo>
                    <a:pt x="154803" y="27986"/>
                  </a:lnTo>
                  <a:lnTo>
                    <a:pt x="142428" y="35695"/>
                  </a:lnTo>
                  <a:lnTo>
                    <a:pt x="130363" y="44809"/>
                  </a:lnTo>
                  <a:lnTo>
                    <a:pt x="118652" y="55202"/>
                  </a:lnTo>
                  <a:lnTo>
                    <a:pt x="107256" y="66628"/>
                  </a:lnTo>
                  <a:lnTo>
                    <a:pt x="96118" y="78830"/>
                  </a:lnTo>
                  <a:lnTo>
                    <a:pt x="85503" y="91429"/>
                  </a:lnTo>
                  <a:lnTo>
                    <a:pt x="75974" y="103953"/>
                  </a:lnTo>
                  <a:lnTo>
                    <a:pt x="67749" y="116149"/>
                  </a:lnTo>
                  <a:lnTo>
                    <a:pt x="60734" y="127964"/>
                  </a:lnTo>
                  <a:lnTo>
                    <a:pt x="54706" y="139438"/>
                  </a:lnTo>
                  <a:lnTo>
                    <a:pt x="49426" y="150640"/>
                  </a:lnTo>
                  <a:lnTo>
                    <a:pt x="44693" y="161639"/>
                  </a:lnTo>
                  <a:lnTo>
                    <a:pt x="40345" y="172492"/>
                  </a:lnTo>
                  <a:lnTo>
                    <a:pt x="36266" y="183243"/>
                  </a:lnTo>
                  <a:lnTo>
                    <a:pt x="32371" y="193922"/>
                  </a:lnTo>
                  <a:lnTo>
                    <a:pt x="28602" y="204551"/>
                  </a:lnTo>
                  <a:lnTo>
                    <a:pt x="24919" y="215152"/>
                  </a:lnTo>
                  <a:lnTo>
                    <a:pt x="21292" y="225900"/>
                  </a:lnTo>
                  <a:lnTo>
                    <a:pt x="17705" y="237107"/>
                  </a:lnTo>
                  <a:lnTo>
                    <a:pt x="14148" y="248891"/>
                  </a:lnTo>
                  <a:lnTo>
                    <a:pt x="10764" y="260612"/>
                  </a:lnTo>
                  <a:lnTo>
                    <a:pt x="7512" y="272125"/>
                  </a:lnTo>
                  <a:lnTo>
                    <a:pt x="4106" y="284440"/>
                  </a:lnTo>
                  <a:lnTo>
                    <a:pt x="0" y="29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800373" y="2929869"/>
              <a:ext cx="440382" cy="571622"/>
            </a:xfrm>
            <a:custGeom>
              <a:avLst/>
              <a:gdLst/>
              <a:ahLst/>
              <a:cxnLst/>
              <a:rect l="0" t="0" r="0" b="0"/>
              <a:pathLst>
                <a:path w="440382" h="571622">
                  <a:moveTo>
                    <a:pt x="157927" y="60224"/>
                  </a:moveTo>
                  <a:lnTo>
                    <a:pt x="149193" y="66226"/>
                  </a:lnTo>
                  <a:lnTo>
                    <a:pt x="141486" y="73070"/>
                  </a:lnTo>
                  <a:lnTo>
                    <a:pt x="134080" y="81463"/>
                  </a:lnTo>
                  <a:lnTo>
                    <a:pt x="126646" y="91263"/>
                  </a:lnTo>
                  <a:lnTo>
                    <a:pt x="118818" y="102225"/>
                  </a:lnTo>
                  <a:lnTo>
                    <a:pt x="110444" y="114087"/>
                  </a:lnTo>
                  <a:lnTo>
                    <a:pt x="101701" y="126610"/>
                  </a:lnTo>
                  <a:lnTo>
                    <a:pt x="92986" y="139607"/>
                  </a:lnTo>
                  <a:lnTo>
                    <a:pt x="84537" y="152931"/>
                  </a:lnTo>
                  <a:lnTo>
                    <a:pt x="76577" y="166315"/>
                  </a:lnTo>
                  <a:lnTo>
                    <a:pt x="69384" y="179381"/>
                  </a:lnTo>
                  <a:lnTo>
                    <a:pt x="63026" y="191956"/>
                  </a:lnTo>
                  <a:lnTo>
                    <a:pt x="57249" y="204368"/>
                  </a:lnTo>
                  <a:lnTo>
                    <a:pt x="51594" y="217309"/>
                  </a:lnTo>
                  <a:lnTo>
                    <a:pt x="45789" y="231127"/>
                  </a:lnTo>
                  <a:lnTo>
                    <a:pt x="39903" y="245681"/>
                  </a:lnTo>
                  <a:lnTo>
                    <a:pt x="34252" y="260530"/>
                  </a:lnTo>
                  <a:lnTo>
                    <a:pt x="29009" y="275378"/>
                  </a:lnTo>
                  <a:lnTo>
                    <a:pt x="24353" y="290263"/>
                  </a:lnTo>
                  <a:lnTo>
                    <a:pt x="20531" y="305469"/>
                  </a:lnTo>
                  <a:lnTo>
                    <a:pt x="17595" y="321142"/>
                  </a:lnTo>
                  <a:lnTo>
                    <a:pt x="15437" y="337277"/>
                  </a:lnTo>
                  <a:lnTo>
                    <a:pt x="13899" y="353800"/>
                  </a:lnTo>
                  <a:lnTo>
                    <a:pt x="12828" y="370620"/>
                  </a:lnTo>
                  <a:lnTo>
                    <a:pt x="12260" y="387492"/>
                  </a:lnTo>
                  <a:lnTo>
                    <a:pt x="12402" y="404047"/>
                  </a:lnTo>
                  <a:lnTo>
                    <a:pt x="13311" y="420102"/>
                  </a:lnTo>
                  <a:lnTo>
                    <a:pt x="14905" y="435493"/>
                  </a:lnTo>
                  <a:lnTo>
                    <a:pt x="17045" y="449988"/>
                  </a:lnTo>
                  <a:lnTo>
                    <a:pt x="19601" y="463554"/>
                  </a:lnTo>
                  <a:lnTo>
                    <a:pt x="22622" y="476309"/>
                  </a:lnTo>
                  <a:lnTo>
                    <a:pt x="26328" y="488424"/>
                  </a:lnTo>
                  <a:lnTo>
                    <a:pt x="30789" y="500051"/>
                  </a:lnTo>
                  <a:lnTo>
                    <a:pt x="36089" y="510996"/>
                  </a:lnTo>
                  <a:lnTo>
                    <a:pt x="42404" y="520750"/>
                  </a:lnTo>
                  <a:lnTo>
                    <a:pt x="49729" y="529125"/>
                  </a:lnTo>
                  <a:lnTo>
                    <a:pt x="57920" y="536240"/>
                  </a:lnTo>
                  <a:lnTo>
                    <a:pt x="66788" y="542336"/>
                  </a:lnTo>
                  <a:lnTo>
                    <a:pt x="76160" y="547660"/>
                  </a:lnTo>
                  <a:lnTo>
                    <a:pt x="85892" y="552425"/>
                  </a:lnTo>
                  <a:lnTo>
                    <a:pt x="95878" y="556792"/>
                  </a:lnTo>
                  <a:lnTo>
                    <a:pt x="106043" y="560880"/>
                  </a:lnTo>
                  <a:lnTo>
                    <a:pt x="116496" y="564611"/>
                  </a:lnTo>
                  <a:lnTo>
                    <a:pt x="127506" y="567738"/>
                  </a:lnTo>
                  <a:lnTo>
                    <a:pt x="139175" y="570163"/>
                  </a:lnTo>
                  <a:lnTo>
                    <a:pt x="151454" y="571621"/>
                  </a:lnTo>
                  <a:lnTo>
                    <a:pt x="164229" y="571617"/>
                  </a:lnTo>
                  <a:lnTo>
                    <a:pt x="177375" y="570022"/>
                  </a:lnTo>
                  <a:lnTo>
                    <a:pt x="190627" y="567170"/>
                  </a:lnTo>
                  <a:lnTo>
                    <a:pt x="203597" y="563654"/>
                  </a:lnTo>
                  <a:lnTo>
                    <a:pt x="216101" y="559878"/>
                  </a:lnTo>
                  <a:lnTo>
                    <a:pt x="228293" y="555718"/>
                  </a:lnTo>
                  <a:lnTo>
                    <a:pt x="240553" y="550642"/>
                  </a:lnTo>
                  <a:lnTo>
                    <a:pt x="253096" y="544412"/>
                  </a:lnTo>
                  <a:lnTo>
                    <a:pt x="265810" y="537093"/>
                  </a:lnTo>
                  <a:lnTo>
                    <a:pt x="278353" y="528875"/>
                  </a:lnTo>
                  <a:lnTo>
                    <a:pt x="290533" y="519974"/>
                  </a:lnTo>
                  <a:lnTo>
                    <a:pt x="302323" y="510572"/>
                  </a:lnTo>
                  <a:lnTo>
                    <a:pt x="313774" y="500816"/>
                  </a:lnTo>
                  <a:lnTo>
                    <a:pt x="324952" y="490808"/>
                  </a:lnTo>
                  <a:lnTo>
                    <a:pt x="335764" y="480461"/>
                  </a:lnTo>
                  <a:lnTo>
                    <a:pt x="345958" y="469524"/>
                  </a:lnTo>
                  <a:lnTo>
                    <a:pt x="355448" y="457903"/>
                  </a:lnTo>
                  <a:lnTo>
                    <a:pt x="364296" y="445656"/>
                  </a:lnTo>
                  <a:lnTo>
                    <a:pt x="372625" y="432904"/>
                  </a:lnTo>
                  <a:lnTo>
                    <a:pt x="380564" y="419768"/>
                  </a:lnTo>
                  <a:lnTo>
                    <a:pt x="388218" y="406353"/>
                  </a:lnTo>
                  <a:lnTo>
                    <a:pt x="395672" y="392741"/>
                  </a:lnTo>
                  <a:lnTo>
                    <a:pt x="402981" y="378998"/>
                  </a:lnTo>
                  <a:lnTo>
                    <a:pt x="410027" y="365329"/>
                  </a:lnTo>
                  <a:lnTo>
                    <a:pt x="416532" y="352070"/>
                  </a:lnTo>
                  <a:lnTo>
                    <a:pt x="422383" y="339370"/>
                  </a:lnTo>
                  <a:lnTo>
                    <a:pt x="427464" y="327044"/>
                  </a:lnTo>
                  <a:lnTo>
                    <a:pt x="431579" y="314694"/>
                  </a:lnTo>
                  <a:lnTo>
                    <a:pt x="434716" y="302085"/>
                  </a:lnTo>
                  <a:lnTo>
                    <a:pt x="437009" y="289158"/>
                  </a:lnTo>
                  <a:lnTo>
                    <a:pt x="438639" y="275939"/>
                  </a:lnTo>
                  <a:lnTo>
                    <a:pt x="439771" y="262488"/>
                  </a:lnTo>
                  <a:lnTo>
                    <a:pt x="440381" y="248860"/>
                  </a:lnTo>
                  <a:lnTo>
                    <a:pt x="440267" y="235105"/>
                  </a:lnTo>
                  <a:lnTo>
                    <a:pt x="439376" y="221265"/>
                  </a:lnTo>
                  <a:lnTo>
                    <a:pt x="437795" y="207531"/>
                  </a:lnTo>
                  <a:lnTo>
                    <a:pt x="435663" y="194230"/>
                  </a:lnTo>
                  <a:lnTo>
                    <a:pt x="433117" y="181500"/>
                  </a:lnTo>
                  <a:lnTo>
                    <a:pt x="430272" y="169155"/>
                  </a:lnTo>
                  <a:lnTo>
                    <a:pt x="427217" y="156792"/>
                  </a:lnTo>
                  <a:lnTo>
                    <a:pt x="424007" y="144184"/>
                  </a:lnTo>
                  <a:lnTo>
                    <a:pt x="420361" y="131596"/>
                  </a:lnTo>
                  <a:lnTo>
                    <a:pt x="415695" y="119671"/>
                  </a:lnTo>
                  <a:lnTo>
                    <a:pt x="409777" y="108719"/>
                  </a:lnTo>
                  <a:lnTo>
                    <a:pt x="402853" y="98567"/>
                  </a:lnTo>
                  <a:lnTo>
                    <a:pt x="395440" y="88756"/>
                  </a:lnTo>
                  <a:lnTo>
                    <a:pt x="387896" y="78974"/>
                  </a:lnTo>
                  <a:lnTo>
                    <a:pt x="380221" y="69251"/>
                  </a:lnTo>
                  <a:lnTo>
                    <a:pt x="372164" y="59862"/>
                  </a:lnTo>
                  <a:lnTo>
                    <a:pt x="363597" y="50949"/>
                  </a:lnTo>
                  <a:lnTo>
                    <a:pt x="354540" y="42504"/>
                  </a:lnTo>
                  <a:lnTo>
                    <a:pt x="345074" y="34453"/>
                  </a:lnTo>
                  <a:lnTo>
                    <a:pt x="335290" y="26714"/>
                  </a:lnTo>
                  <a:lnTo>
                    <a:pt x="325108" y="19535"/>
                  </a:lnTo>
                  <a:lnTo>
                    <a:pt x="314287" y="13465"/>
                  </a:lnTo>
                  <a:lnTo>
                    <a:pt x="302748" y="8716"/>
                  </a:lnTo>
                  <a:lnTo>
                    <a:pt x="290558" y="5189"/>
                  </a:lnTo>
                  <a:lnTo>
                    <a:pt x="277844" y="2655"/>
                  </a:lnTo>
                  <a:lnTo>
                    <a:pt x="264733" y="885"/>
                  </a:lnTo>
                  <a:lnTo>
                    <a:pt x="251337" y="0"/>
                  </a:lnTo>
                  <a:lnTo>
                    <a:pt x="237737" y="454"/>
                  </a:lnTo>
                  <a:lnTo>
                    <a:pt x="224005" y="2387"/>
                  </a:lnTo>
                  <a:lnTo>
                    <a:pt x="210514" y="5651"/>
                  </a:lnTo>
                  <a:lnTo>
                    <a:pt x="197908" y="9984"/>
                  </a:lnTo>
                  <a:lnTo>
                    <a:pt x="186468" y="15121"/>
                  </a:lnTo>
                  <a:lnTo>
                    <a:pt x="176142" y="20840"/>
                  </a:lnTo>
                  <a:lnTo>
                    <a:pt x="166738" y="26970"/>
                  </a:lnTo>
                  <a:lnTo>
                    <a:pt x="158039" y="33386"/>
                  </a:lnTo>
                  <a:lnTo>
                    <a:pt x="149856" y="39997"/>
                  </a:lnTo>
                  <a:lnTo>
                    <a:pt x="142039" y="46742"/>
                  </a:lnTo>
                  <a:lnTo>
                    <a:pt x="134477" y="53577"/>
                  </a:lnTo>
                  <a:lnTo>
                    <a:pt x="127091" y="60473"/>
                  </a:lnTo>
                  <a:lnTo>
                    <a:pt x="119825" y="67409"/>
                  </a:lnTo>
                  <a:lnTo>
                    <a:pt x="112635" y="74386"/>
                  </a:lnTo>
                  <a:lnTo>
                    <a:pt x="105332" y="81887"/>
                  </a:lnTo>
                  <a:lnTo>
                    <a:pt x="97590" y="90826"/>
                  </a:lnTo>
                  <a:lnTo>
                    <a:pt x="89272" y="101580"/>
                  </a:lnTo>
                  <a:lnTo>
                    <a:pt x="80568" y="113718"/>
                  </a:lnTo>
                  <a:lnTo>
                    <a:pt x="71878" y="126323"/>
                  </a:lnTo>
                  <a:lnTo>
                    <a:pt x="63446" y="138799"/>
                  </a:lnTo>
                  <a:lnTo>
                    <a:pt x="55497" y="150918"/>
                  </a:lnTo>
                  <a:lnTo>
                    <a:pt x="48312" y="162656"/>
                  </a:lnTo>
                  <a:lnTo>
                    <a:pt x="41959" y="174077"/>
                  </a:lnTo>
                  <a:lnTo>
                    <a:pt x="36185" y="185747"/>
                  </a:lnTo>
                  <a:lnTo>
                    <a:pt x="30532" y="198653"/>
                  </a:lnTo>
                  <a:lnTo>
                    <a:pt x="24733" y="213212"/>
                  </a:lnTo>
                  <a:lnTo>
                    <a:pt x="19000" y="228445"/>
                  </a:lnTo>
                  <a:lnTo>
                    <a:pt x="13375" y="243760"/>
                  </a:lnTo>
                  <a:lnTo>
                    <a:pt x="7361" y="260506"/>
                  </a:lnTo>
                  <a:lnTo>
                    <a:pt x="0" y="281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581022" y="2842694"/>
              <a:ext cx="396736" cy="573203"/>
            </a:xfrm>
            <a:custGeom>
              <a:avLst/>
              <a:gdLst/>
              <a:ahLst/>
              <a:cxnLst/>
              <a:rect l="0" t="0" r="0" b="0"/>
              <a:pathLst>
                <a:path w="396736" h="573203">
                  <a:moveTo>
                    <a:pt x="209029" y="0"/>
                  </a:moveTo>
                  <a:lnTo>
                    <a:pt x="197160" y="134"/>
                  </a:lnTo>
                  <a:lnTo>
                    <a:pt x="184751" y="1414"/>
                  </a:lnTo>
                  <a:lnTo>
                    <a:pt x="170578" y="4012"/>
                  </a:lnTo>
                  <a:lnTo>
                    <a:pt x="155388" y="7904"/>
                  </a:lnTo>
                  <a:lnTo>
                    <a:pt x="140689" y="13185"/>
                  </a:lnTo>
                  <a:lnTo>
                    <a:pt x="127313" y="19767"/>
                  </a:lnTo>
                  <a:lnTo>
                    <a:pt x="115416" y="27267"/>
                  </a:lnTo>
                  <a:lnTo>
                    <a:pt x="104822" y="35129"/>
                  </a:lnTo>
                  <a:lnTo>
                    <a:pt x="95260" y="43012"/>
                  </a:lnTo>
                  <a:lnTo>
                    <a:pt x="86467" y="51099"/>
                  </a:lnTo>
                  <a:lnTo>
                    <a:pt x="78226" y="59972"/>
                  </a:lnTo>
                  <a:lnTo>
                    <a:pt x="70373" y="69912"/>
                  </a:lnTo>
                  <a:lnTo>
                    <a:pt x="62789" y="81047"/>
                  </a:lnTo>
                  <a:lnTo>
                    <a:pt x="55388" y="93511"/>
                  </a:lnTo>
                  <a:lnTo>
                    <a:pt x="48117" y="107236"/>
                  </a:lnTo>
                  <a:lnTo>
                    <a:pt x="41099" y="122013"/>
                  </a:lnTo>
                  <a:lnTo>
                    <a:pt x="34612" y="137602"/>
                  </a:lnTo>
                  <a:lnTo>
                    <a:pt x="28770" y="153790"/>
                  </a:lnTo>
                  <a:lnTo>
                    <a:pt x="23525" y="170403"/>
                  </a:lnTo>
                  <a:lnTo>
                    <a:pt x="18768" y="187315"/>
                  </a:lnTo>
                  <a:lnTo>
                    <a:pt x="14386" y="204432"/>
                  </a:lnTo>
                  <a:lnTo>
                    <a:pt x="10443" y="221689"/>
                  </a:lnTo>
                  <a:lnTo>
                    <a:pt x="7167" y="239041"/>
                  </a:lnTo>
                  <a:lnTo>
                    <a:pt x="4628" y="256458"/>
                  </a:lnTo>
                  <a:lnTo>
                    <a:pt x="2753" y="273917"/>
                  </a:lnTo>
                  <a:lnTo>
                    <a:pt x="1412" y="291406"/>
                  </a:lnTo>
                  <a:lnTo>
                    <a:pt x="476" y="308914"/>
                  </a:lnTo>
                  <a:lnTo>
                    <a:pt x="0" y="326436"/>
                  </a:lnTo>
                  <a:lnTo>
                    <a:pt x="205" y="343966"/>
                  </a:lnTo>
                  <a:lnTo>
                    <a:pt x="1157" y="361497"/>
                  </a:lnTo>
                  <a:lnTo>
                    <a:pt x="2779" y="378864"/>
                  </a:lnTo>
                  <a:lnTo>
                    <a:pt x="4938" y="395758"/>
                  </a:lnTo>
                  <a:lnTo>
                    <a:pt x="7507" y="412049"/>
                  </a:lnTo>
                  <a:lnTo>
                    <a:pt x="10537" y="427769"/>
                  </a:lnTo>
                  <a:lnTo>
                    <a:pt x="14248" y="443018"/>
                  </a:lnTo>
                  <a:lnTo>
                    <a:pt x="18708" y="457899"/>
                  </a:lnTo>
                  <a:lnTo>
                    <a:pt x="23838" y="472182"/>
                  </a:lnTo>
                  <a:lnTo>
                    <a:pt x="29506" y="485328"/>
                  </a:lnTo>
                  <a:lnTo>
                    <a:pt x="35579" y="497135"/>
                  </a:lnTo>
                  <a:lnTo>
                    <a:pt x="41945" y="507708"/>
                  </a:lnTo>
                  <a:lnTo>
                    <a:pt x="48518" y="517278"/>
                  </a:lnTo>
                  <a:lnTo>
                    <a:pt x="55238" y="526088"/>
                  </a:lnTo>
                  <a:lnTo>
                    <a:pt x="62225" y="534346"/>
                  </a:lnTo>
                  <a:lnTo>
                    <a:pt x="69755" y="542213"/>
                  </a:lnTo>
                  <a:lnTo>
                    <a:pt x="77939" y="549799"/>
                  </a:lnTo>
                  <a:lnTo>
                    <a:pt x="86894" y="556861"/>
                  </a:lnTo>
                  <a:lnTo>
                    <a:pt x="96817" y="562846"/>
                  </a:lnTo>
                  <a:lnTo>
                    <a:pt x="107712" y="567530"/>
                  </a:lnTo>
                  <a:lnTo>
                    <a:pt x="119284" y="570843"/>
                  </a:lnTo>
                  <a:lnTo>
                    <a:pt x="131043" y="572700"/>
                  </a:lnTo>
                  <a:lnTo>
                    <a:pt x="142686" y="573202"/>
                  </a:lnTo>
                  <a:lnTo>
                    <a:pt x="153943" y="572421"/>
                  </a:lnTo>
                  <a:lnTo>
                    <a:pt x="164502" y="570310"/>
                  </a:lnTo>
                  <a:lnTo>
                    <a:pt x="174273" y="566967"/>
                  </a:lnTo>
                  <a:lnTo>
                    <a:pt x="183496" y="562606"/>
                  </a:lnTo>
                  <a:lnTo>
                    <a:pt x="192617" y="557463"/>
                  </a:lnTo>
                  <a:lnTo>
                    <a:pt x="201908" y="551742"/>
                  </a:lnTo>
                  <a:lnTo>
                    <a:pt x="211456" y="545443"/>
                  </a:lnTo>
                  <a:lnTo>
                    <a:pt x="221252" y="538384"/>
                  </a:lnTo>
                  <a:lnTo>
                    <a:pt x="231254" y="530524"/>
                  </a:lnTo>
                  <a:lnTo>
                    <a:pt x="241412" y="521957"/>
                  </a:lnTo>
                  <a:lnTo>
                    <a:pt x="251684" y="512827"/>
                  </a:lnTo>
                  <a:lnTo>
                    <a:pt x="262032" y="503277"/>
                  </a:lnTo>
                  <a:lnTo>
                    <a:pt x="272269" y="493424"/>
                  </a:lnTo>
                  <a:lnTo>
                    <a:pt x="282068" y="483357"/>
                  </a:lnTo>
                  <a:lnTo>
                    <a:pt x="291289" y="473145"/>
                  </a:lnTo>
                  <a:lnTo>
                    <a:pt x="299956" y="463001"/>
                  </a:lnTo>
                  <a:lnTo>
                    <a:pt x="308163" y="453263"/>
                  </a:lnTo>
                  <a:lnTo>
                    <a:pt x="316019" y="444074"/>
                  </a:lnTo>
                  <a:lnTo>
                    <a:pt x="323618" y="435089"/>
                  </a:lnTo>
                  <a:lnTo>
                    <a:pt x="331035" y="425603"/>
                  </a:lnTo>
                  <a:lnTo>
                    <a:pt x="338325" y="415253"/>
                  </a:lnTo>
                  <a:lnTo>
                    <a:pt x="345526" y="404011"/>
                  </a:lnTo>
                  <a:lnTo>
                    <a:pt x="352669" y="392007"/>
                  </a:lnTo>
                  <a:lnTo>
                    <a:pt x="359766" y="379404"/>
                  </a:lnTo>
                  <a:lnTo>
                    <a:pt x="366668" y="366195"/>
                  </a:lnTo>
                  <a:lnTo>
                    <a:pt x="373075" y="352197"/>
                  </a:lnTo>
                  <a:lnTo>
                    <a:pt x="378862" y="337380"/>
                  </a:lnTo>
                  <a:lnTo>
                    <a:pt x="383899" y="322007"/>
                  </a:lnTo>
                  <a:lnTo>
                    <a:pt x="387984" y="306535"/>
                  </a:lnTo>
                  <a:lnTo>
                    <a:pt x="391101" y="291233"/>
                  </a:lnTo>
                  <a:lnTo>
                    <a:pt x="393381" y="276026"/>
                  </a:lnTo>
                  <a:lnTo>
                    <a:pt x="395002" y="260597"/>
                  </a:lnTo>
                  <a:lnTo>
                    <a:pt x="396129" y="244775"/>
                  </a:lnTo>
                  <a:lnTo>
                    <a:pt x="396735" y="228709"/>
                  </a:lnTo>
                  <a:lnTo>
                    <a:pt x="396618" y="212762"/>
                  </a:lnTo>
                  <a:lnTo>
                    <a:pt x="395721" y="197147"/>
                  </a:lnTo>
                  <a:lnTo>
                    <a:pt x="393966" y="182069"/>
                  </a:lnTo>
                  <a:lnTo>
                    <a:pt x="391184" y="167789"/>
                  </a:lnTo>
                  <a:lnTo>
                    <a:pt x="387385" y="154375"/>
                  </a:lnTo>
                  <a:lnTo>
                    <a:pt x="382714" y="141894"/>
                  </a:lnTo>
                  <a:lnTo>
                    <a:pt x="377363" y="130496"/>
                  </a:lnTo>
                  <a:lnTo>
                    <a:pt x="371501" y="120155"/>
                  </a:lnTo>
                  <a:lnTo>
                    <a:pt x="365108" y="110547"/>
                  </a:lnTo>
                  <a:lnTo>
                    <a:pt x="357986" y="101167"/>
                  </a:lnTo>
                  <a:lnTo>
                    <a:pt x="350083" y="91711"/>
                  </a:lnTo>
                  <a:lnTo>
                    <a:pt x="341488" y="82392"/>
                  </a:lnTo>
                  <a:lnTo>
                    <a:pt x="332340" y="73814"/>
                  </a:lnTo>
                  <a:lnTo>
                    <a:pt x="322778" y="66262"/>
                  </a:lnTo>
                  <a:lnTo>
                    <a:pt x="312916" y="59547"/>
                  </a:lnTo>
                  <a:lnTo>
                    <a:pt x="302843" y="53196"/>
                  </a:lnTo>
                  <a:lnTo>
                    <a:pt x="292610" y="46900"/>
                  </a:lnTo>
                  <a:lnTo>
                    <a:pt x="281771" y="41011"/>
                  </a:lnTo>
                  <a:lnTo>
                    <a:pt x="269438" y="36413"/>
                  </a:lnTo>
                  <a:lnTo>
                    <a:pt x="255254" y="33511"/>
                  </a:lnTo>
                  <a:lnTo>
                    <a:pt x="239657" y="32393"/>
                  </a:lnTo>
                  <a:lnTo>
                    <a:pt x="223578" y="33089"/>
                  </a:lnTo>
                  <a:lnTo>
                    <a:pt x="207626" y="35413"/>
                  </a:lnTo>
                  <a:lnTo>
                    <a:pt x="192357" y="39058"/>
                  </a:lnTo>
                  <a:lnTo>
                    <a:pt x="178418" y="43705"/>
                  </a:lnTo>
                  <a:lnTo>
                    <a:pt x="166000" y="49092"/>
                  </a:lnTo>
                  <a:lnTo>
                    <a:pt x="154477" y="55333"/>
                  </a:lnTo>
                  <a:lnTo>
                    <a:pt x="142657" y="62884"/>
                  </a:lnTo>
                  <a:lnTo>
                    <a:pt x="129890" y="71888"/>
                  </a:lnTo>
                  <a:lnTo>
                    <a:pt x="116529" y="82037"/>
                  </a:lnTo>
                  <a:lnTo>
                    <a:pt x="103619" y="92768"/>
                  </a:lnTo>
                  <a:lnTo>
                    <a:pt x="91758" y="103675"/>
                  </a:lnTo>
                  <a:lnTo>
                    <a:pt x="81339" y="114120"/>
                  </a:lnTo>
                  <a:lnTo>
                    <a:pt x="71765" y="124170"/>
                  </a:lnTo>
                  <a:lnTo>
                    <a:pt x="62204" y="134704"/>
                  </a:lnTo>
                  <a:lnTo>
                    <a:pt x="5110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63941" y="4926137"/>
            <a:ext cx="1193606" cy="522155"/>
            <a:chOff x="1063941" y="4926137"/>
            <a:chExt cx="1193606" cy="522155"/>
          </a:xfrm>
        </p:grpSpPr>
        <p:sp>
          <p:nvSpPr>
            <p:cNvPr id="149" name="Freeform 148"/>
            <p:cNvSpPr/>
            <p:nvPr/>
          </p:nvSpPr>
          <p:spPr>
            <a:xfrm>
              <a:off x="1063941" y="4939924"/>
              <a:ext cx="283707" cy="508368"/>
            </a:xfrm>
            <a:custGeom>
              <a:avLst/>
              <a:gdLst/>
              <a:ahLst/>
              <a:cxnLst/>
              <a:rect l="0" t="0" r="0" b="0"/>
              <a:pathLst>
                <a:path w="283707" h="508368">
                  <a:moveTo>
                    <a:pt x="188950" y="145340"/>
                  </a:moveTo>
                  <a:lnTo>
                    <a:pt x="186016" y="136471"/>
                  </a:lnTo>
                  <a:lnTo>
                    <a:pt x="183234" y="127485"/>
                  </a:lnTo>
                  <a:lnTo>
                    <a:pt x="180330" y="117489"/>
                  </a:lnTo>
                  <a:lnTo>
                    <a:pt x="177116" y="106509"/>
                  </a:lnTo>
                  <a:lnTo>
                    <a:pt x="173303" y="94697"/>
                  </a:lnTo>
                  <a:lnTo>
                    <a:pt x="168786" y="82248"/>
                  </a:lnTo>
                  <a:lnTo>
                    <a:pt x="163622" y="69656"/>
                  </a:lnTo>
                  <a:lnTo>
                    <a:pt x="157935" y="57672"/>
                  </a:lnTo>
                  <a:lnTo>
                    <a:pt x="151850" y="46656"/>
                  </a:lnTo>
                  <a:lnTo>
                    <a:pt x="145477" y="36619"/>
                  </a:lnTo>
                  <a:lnTo>
                    <a:pt x="138900" y="27411"/>
                  </a:lnTo>
                  <a:lnTo>
                    <a:pt x="132176" y="18857"/>
                  </a:lnTo>
                  <a:lnTo>
                    <a:pt x="125187" y="11281"/>
                  </a:lnTo>
                  <a:lnTo>
                    <a:pt x="117657" y="5468"/>
                  </a:lnTo>
                  <a:lnTo>
                    <a:pt x="109476" y="1710"/>
                  </a:lnTo>
                  <a:lnTo>
                    <a:pt x="100693" y="0"/>
                  </a:lnTo>
                  <a:lnTo>
                    <a:pt x="91419" y="289"/>
                  </a:lnTo>
                  <a:lnTo>
                    <a:pt x="81781" y="2342"/>
                  </a:lnTo>
                  <a:lnTo>
                    <a:pt x="72207" y="5972"/>
                  </a:lnTo>
                  <a:lnTo>
                    <a:pt x="63393" y="11142"/>
                  </a:lnTo>
                  <a:lnTo>
                    <a:pt x="55654" y="17693"/>
                  </a:lnTo>
                  <a:lnTo>
                    <a:pt x="48969" y="25529"/>
                  </a:lnTo>
                  <a:lnTo>
                    <a:pt x="43162" y="34691"/>
                  </a:lnTo>
                  <a:lnTo>
                    <a:pt x="38032" y="45077"/>
                  </a:lnTo>
                  <a:lnTo>
                    <a:pt x="33399" y="56475"/>
                  </a:lnTo>
                  <a:lnTo>
                    <a:pt x="29118" y="68650"/>
                  </a:lnTo>
                  <a:lnTo>
                    <a:pt x="25084" y="81390"/>
                  </a:lnTo>
                  <a:lnTo>
                    <a:pt x="21219" y="94368"/>
                  </a:lnTo>
                  <a:lnTo>
                    <a:pt x="17470" y="107154"/>
                  </a:lnTo>
                  <a:lnTo>
                    <a:pt x="13805" y="119535"/>
                  </a:lnTo>
                  <a:lnTo>
                    <a:pt x="10360" y="131644"/>
                  </a:lnTo>
                  <a:lnTo>
                    <a:pt x="7427" y="143849"/>
                  </a:lnTo>
                  <a:lnTo>
                    <a:pt x="5122" y="156364"/>
                  </a:lnTo>
                  <a:lnTo>
                    <a:pt x="3406" y="169399"/>
                  </a:lnTo>
                  <a:lnTo>
                    <a:pt x="2171" y="183222"/>
                  </a:lnTo>
                  <a:lnTo>
                    <a:pt x="1304" y="197903"/>
                  </a:lnTo>
                  <a:lnTo>
                    <a:pt x="703" y="213509"/>
                  </a:lnTo>
                  <a:lnTo>
                    <a:pt x="292" y="230196"/>
                  </a:lnTo>
                  <a:lnTo>
                    <a:pt x="16" y="247936"/>
                  </a:lnTo>
                  <a:lnTo>
                    <a:pt x="0" y="266408"/>
                  </a:lnTo>
                  <a:lnTo>
                    <a:pt x="521" y="285107"/>
                  </a:lnTo>
                  <a:lnTo>
                    <a:pt x="1689" y="303714"/>
                  </a:lnTo>
                  <a:lnTo>
                    <a:pt x="3457" y="321954"/>
                  </a:lnTo>
                  <a:lnTo>
                    <a:pt x="5715" y="339508"/>
                  </a:lnTo>
                  <a:lnTo>
                    <a:pt x="8345" y="356272"/>
                  </a:lnTo>
                  <a:lnTo>
                    <a:pt x="11247" y="372157"/>
                  </a:lnTo>
                  <a:lnTo>
                    <a:pt x="14340" y="386994"/>
                  </a:lnTo>
                  <a:lnTo>
                    <a:pt x="17571" y="400792"/>
                  </a:lnTo>
                  <a:lnTo>
                    <a:pt x="21062" y="413705"/>
                  </a:lnTo>
                  <a:lnTo>
                    <a:pt x="25091" y="425925"/>
                  </a:lnTo>
                  <a:lnTo>
                    <a:pt x="29767" y="437628"/>
                  </a:lnTo>
                  <a:lnTo>
                    <a:pt x="35044" y="448795"/>
                  </a:lnTo>
                  <a:lnTo>
                    <a:pt x="40811" y="459228"/>
                  </a:lnTo>
                  <a:lnTo>
                    <a:pt x="46955" y="468873"/>
                  </a:lnTo>
                  <a:lnTo>
                    <a:pt x="53538" y="477655"/>
                  </a:lnTo>
                  <a:lnTo>
                    <a:pt x="60789" y="485409"/>
                  </a:lnTo>
                  <a:lnTo>
                    <a:pt x="68783" y="492138"/>
                  </a:lnTo>
                  <a:lnTo>
                    <a:pt x="77609" y="497826"/>
                  </a:lnTo>
                  <a:lnTo>
                    <a:pt x="87444" y="502356"/>
                  </a:lnTo>
                  <a:lnTo>
                    <a:pt x="98276" y="505767"/>
                  </a:lnTo>
                  <a:lnTo>
                    <a:pt x="109635" y="507905"/>
                  </a:lnTo>
                  <a:lnTo>
                    <a:pt x="120720" y="508367"/>
                  </a:lnTo>
                  <a:lnTo>
                    <a:pt x="131096" y="507084"/>
                  </a:lnTo>
                  <a:lnTo>
                    <a:pt x="140689" y="504274"/>
                  </a:lnTo>
                  <a:lnTo>
                    <a:pt x="149592" y="500254"/>
                  </a:lnTo>
                  <a:lnTo>
                    <a:pt x="157945" y="495320"/>
                  </a:lnTo>
                  <a:lnTo>
                    <a:pt x="165726" y="489400"/>
                  </a:lnTo>
                  <a:lnTo>
                    <a:pt x="172740" y="482071"/>
                  </a:lnTo>
                  <a:lnTo>
                    <a:pt x="178940" y="473214"/>
                  </a:lnTo>
                  <a:lnTo>
                    <a:pt x="184258" y="462995"/>
                  </a:lnTo>
                  <a:lnTo>
                    <a:pt x="188533" y="451687"/>
                  </a:lnTo>
                  <a:lnTo>
                    <a:pt x="191774" y="439565"/>
                  </a:lnTo>
                  <a:lnTo>
                    <a:pt x="193967" y="427018"/>
                  </a:lnTo>
                  <a:lnTo>
                    <a:pt x="194997" y="414530"/>
                  </a:lnTo>
                  <a:lnTo>
                    <a:pt x="194909" y="402361"/>
                  </a:lnTo>
                  <a:lnTo>
                    <a:pt x="193715" y="390735"/>
                  </a:lnTo>
                  <a:lnTo>
                    <a:pt x="191319" y="379920"/>
                  </a:lnTo>
                  <a:lnTo>
                    <a:pt x="187777" y="369978"/>
                  </a:lnTo>
                  <a:lnTo>
                    <a:pt x="183111" y="360809"/>
                  </a:lnTo>
                  <a:lnTo>
                    <a:pt x="177230" y="352256"/>
                  </a:lnTo>
                  <a:lnTo>
                    <a:pt x="170200" y="344169"/>
                  </a:lnTo>
                  <a:lnTo>
                    <a:pt x="162209" y="336583"/>
                  </a:lnTo>
                  <a:lnTo>
                    <a:pt x="153474" y="329707"/>
                  </a:lnTo>
                  <a:lnTo>
                    <a:pt x="144273" y="323642"/>
                  </a:lnTo>
                  <a:lnTo>
                    <a:pt x="137564" y="319829"/>
                  </a:lnTo>
                  <a:lnTo>
                    <a:pt x="136886" y="319261"/>
                  </a:lnTo>
                  <a:lnTo>
                    <a:pt x="141158" y="320016"/>
                  </a:lnTo>
                  <a:lnTo>
                    <a:pt x="148778" y="321019"/>
                  </a:lnTo>
                  <a:lnTo>
                    <a:pt x="158595" y="321914"/>
                  </a:lnTo>
                  <a:lnTo>
                    <a:pt x="169846" y="322612"/>
                  </a:lnTo>
                  <a:lnTo>
                    <a:pt x="181873" y="322959"/>
                  </a:lnTo>
                  <a:lnTo>
                    <a:pt x="194045" y="322683"/>
                  </a:lnTo>
                  <a:lnTo>
                    <a:pt x="206017" y="321685"/>
                  </a:lnTo>
                  <a:lnTo>
                    <a:pt x="217521" y="319866"/>
                  </a:lnTo>
                  <a:lnTo>
                    <a:pt x="228257" y="317044"/>
                  </a:lnTo>
                  <a:lnTo>
                    <a:pt x="238144" y="313227"/>
                  </a:lnTo>
                  <a:lnTo>
                    <a:pt x="247165" y="308866"/>
                  </a:lnTo>
                  <a:lnTo>
                    <a:pt x="256262" y="304327"/>
                  </a:lnTo>
                  <a:lnTo>
                    <a:pt x="267352" y="299217"/>
                  </a:lnTo>
                  <a:lnTo>
                    <a:pt x="283706" y="292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330611" y="5041009"/>
              <a:ext cx="259193" cy="382047"/>
            </a:xfrm>
            <a:custGeom>
              <a:avLst/>
              <a:gdLst/>
              <a:ahLst/>
              <a:cxnLst/>
              <a:rect l="0" t="0" r="0" b="0"/>
              <a:pathLst>
                <a:path w="259193" h="382047">
                  <a:moveTo>
                    <a:pt x="132850" y="65312"/>
                  </a:moveTo>
                  <a:lnTo>
                    <a:pt x="138516" y="59377"/>
                  </a:lnTo>
                  <a:lnTo>
                    <a:pt x="142160" y="53173"/>
                  </a:lnTo>
                  <a:lnTo>
                    <a:pt x="144060" y="46086"/>
                  </a:lnTo>
                  <a:lnTo>
                    <a:pt x="144216" y="38492"/>
                  </a:lnTo>
                  <a:lnTo>
                    <a:pt x="142300" y="31141"/>
                  </a:lnTo>
                  <a:lnTo>
                    <a:pt x="138322" y="24453"/>
                  </a:lnTo>
                  <a:lnTo>
                    <a:pt x="132576" y="18505"/>
                  </a:lnTo>
                  <a:lnTo>
                    <a:pt x="125444" y="13208"/>
                  </a:lnTo>
                  <a:lnTo>
                    <a:pt x="117284" y="8437"/>
                  </a:lnTo>
                  <a:lnTo>
                    <a:pt x="108385" y="4385"/>
                  </a:lnTo>
                  <a:lnTo>
                    <a:pt x="98968" y="1561"/>
                  </a:lnTo>
                  <a:lnTo>
                    <a:pt x="89193" y="141"/>
                  </a:lnTo>
                  <a:lnTo>
                    <a:pt x="79173" y="0"/>
                  </a:lnTo>
                  <a:lnTo>
                    <a:pt x="68986" y="893"/>
                  </a:lnTo>
                  <a:lnTo>
                    <a:pt x="58696" y="2577"/>
                  </a:lnTo>
                  <a:lnTo>
                    <a:pt x="48667" y="5163"/>
                  </a:lnTo>
                  <a:lnTo>
                    <a:pt x="39538" y="9102"/>
                  </a:lnTo>
                  <a:lnTo>
                    <a:pt x="31585" y="14528"/>
                  </a:lnTo>
                  <a:lnTo>
                    <a:pt x="24753" y="21290"/>
                  </a:lnTo>
                  <a:lnTo>
                    <a:pt x="18848" y="29125"/>
                  </a:lnTo>
                  <a:lnTo>
                    <a:pt x="13657" y="37771"/>
                  </a:lnTo>
                  <a:lnTo>
                    <a:pt x="9151" y="47169"/>
                  </a:lnTo>
                  <a:lnTo>
                    <a:pt x="5489" y="57456"/>
                  </a:lnTo>
                  <a:lnTo>
                    <a:pt x="2693" y="68632"/>
                  </a:lnTo>
                  <a:lnTo>
                    <a:pt x="813" y="80577"/>
                  </a:lnTo>
                  <a:lnTo>
                    <a:pt x="0" y="93128"/>
                  </a:lnTo>
                  <a:lnTo>
                    <a:pt x="229" y="106132"/>
                  </a:lnTo>
                  <a:lnTo>
                    <a:pt x="1179" y="119628"/>
                  </a:lnTo>
                  <a:lnTo>
                    <a:pt x="2347" y="133827"/>
                  </a:lnTo>
                  <a:lnTo>
                    <a:pt x="3433" y="148783"/>
                  </a:lnTo>
                  <a:lnTo>
                    <a:pt x="4652" y="164250"/>
                  </a:lnTo>
                  <a:lnTo>
                    <a:pt x="6609" y="179786"/>
                  </a:lnTo>
                  <a:lnTo>
                    <a:pt x="9594" y="195126"/>
                  </a:lnTo>
                  <a:lnTo>
                    <a:pt x="13584" y="210189"/>
                  </a:lnTo>
                  <a:lnTo>
                    <a:pt x="18412" y="224990"/>
                  </a:lnTo>
                  <a:lnTo>
                    <a:pt x="23881" y="239572"/>
                  </a:lnTo>
                  <a:lnTo>
                    <a:pt x="29655" y="253821"/>
                  </a:lnTo>
                  <a:lnTo>
                    <a:pt x="35290" y="267477"/>
                  </a:lnTo>
                  <a:lnTo>
                    <a:pt x="40564" y="280444"/>
                  </a:lnTo>
                  <a:lnTo>
                    <a:pt x="45764" y="292780"/>
                  </a:lnTo>
                  <a:lnTo>
                    <a:pt x="51555" y="304605"/>
                  </a:lnTo>
                  <a:lnTo>
                    <a:pt x="58271" y="316039"/>
                  </a:lnTo>
                  <a:lnTo>
                    <a:pt x="65920" y="327023"/>
                  </a:lnTo>
                  <a:lnTo>
                    <a:pt x="74359" y="337334"/>
                  </a:lnTo>
                  <a:lnTo>
                    <a:pt x="83409" y="346897"/>
                  </a:lnTo>
                  <a:lnTo>
                    <a:pt x="92911" y="355625"/>
                  </a:lnTo>
                  <a:lnTo>
                    <a:pt x="102734" y="363342"/>
                  </a:lnTo>
                  <a:lnTo>
                    <a:pt x="112787" y="370041"/>
                  </a:lnTo>
                  <a:lnTo>
                    <a:pt x="123163" y="375540"/>
                  </a:lnTo>
                  <a:lnTo>
                    <a:pt x="134121" y="379411"/>
                  </a:lnTo>
                  <a:lnTo>
                    <a:pt x="145751" y="381565"/>
                  </a:lnTo>
                  <a:lnTo>
                    <a:pt x="157833" y="382046"/>
                  </a:lnTo>
                  <a:lnTo>
                    <a:pt x="169944" y="380857"/>
                  </a:lnTo>
                  <a:lnTo>
                    <a:pt x="181826" y="378160"/>
                  </a:lnTo>
                  <a:lnTo>
                    <a:pt x="193245" y="373910"/>
                  </a:lnTo>
                  <a:lnTo>
                    <a:pt x="203913" y="367783"/>
                  </a:lnTo>
                  <a:lnTo>
                    <a:pt x="213749" y="359783"/>
                  </a:lnTo>
                  <a:lnTo>
                    <a:pt x="222733" y="350400"/>
                  </a:lnTo>
                  <a:lnTo>
                    <a:pt x="231800" y="339314"/>
                  </a:lnTo>
                  <a:lnTo>
                    <a:pt x="242863" y="323317"/>
                  </a:lnTo>
                  <a:lnTo>
                    <a:pt x="259192" y="296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600876" y="4990507"/>
              <a:ext cx="167912" cy="418354"/>
            </a:xfrm>
            <a:custGeom>
              <a:avLst/>
              <a:gdLst/>
              <a:ahLst/>
              <a:cxnLst/>
              <a:rect l="0" t="0" r="0" b="0"/>
              <a:pathLst>
                <a:path w="167912" h="418354">
                  <a:moveTo>
                    <a:pt x="9984" y="263213"/>
                  </a:moveTo>
                  <a:lnTo>
                    <a:pt x="7184" y="274880"/>
                  </a:lnTo>
                  <a:lnTo>
                    <a:pt x="5682" y="285369"/>
                  </a:lnTo>
                  <a:lnTo>
                    <a:pt x="5371" y="295676"/>
                  </a:lnTo>
                  <a:lnTo>
                    <a:pt x="5877" y="306150"/>
                  </a:lnTo>
                  <a:lnTo>
                    <a:pt x="6697" y="317142"/>
                  </a:lnTo>
                  <a:lnTo>
                    <a:pt x="7517" y="328784"/>
                  </a:lnTo>
                  <a:lnTo>
                    <a:pt x="8374" y="341038"/>
                  </a:lnTo>
                  <a:lnTo>
                    <a:pt x="9549" y="353793"/>
                  </a:lnTo>
                  <a:lnTo>
                    <a:pt x="11188" y="366924"/>
                  </a:lnTo>
                  <a:lnTo>
                    <a:pt x="13288" y="380165"/>
                  </a:lnTo>
                  <a:lnTo>
                    <a:pt x="15776" y="393127"/>
                  </a:lnTo>
                  <a:lnTo>
                    <a:pt x="18569" y="405553"/>
                  </a:lnTo>
                  <a:lnTo>
                    <a:pt x="21737" y="415039"/>
                  </a:lnTo>
                  <a:lnTo>
                    <a:pt x="24713" y="418353"/>
                  </a:lnTo>
                  <a:lnTo>
                    <a:pt x="26353" y="416053"/>
                  </a:lnTo>
                  <a:lnTo>
                    <a:pt x="26558" y="409747"/>
                  </a:lnTo>
                  <a:lnTo>
                    <a:pt x="25630" y="400608"/>
                  </a:lnTo>
                  <a:lnTo>
                    <a:pt x="23886" y="389252"/>
                  </a:lnTo>
                  <a:lnTo>
                    <a:pt x="21573" y="376163"/>
                  </a:lnTo>
                  <a:lnTo>
                    <a:pt x="18871" y="362093"/>
                  </a:lnTo>
                  <a:lnTo>
                    <a:pt x="15904" y="348013"/>
                  </a:lnTo>
                  <a:lnTo>
                    <a:pt x="12763" y="334452"/>
                  </a:lnTo>
                  <a:lnTo>
                    <a:pt x="9670" y="321223"/>
                  </a:lnTo>
                  <a:lnTo>
                    <a:pt x="6972" y="307658"/>
                  </a:lnTo>
                  <a:lnTo>
                    <a:pt x="4825" y="293378"/>
                  </a:lnTo>
                  <a:lnTo>
                    <a:pt x="3214" y="278326"/>
                  </a:lnTo>
                  <a:lnTo>
                    <a:pt x="2049" y="262603"/>
                  </a:lnTo>
                  <a:lnTo>
                    <a:pt x="1228" y="246356"/>
                  </a:lnTo>
                  <a:lnTo>
                    <a:pt x="659" y="229884"/>
                  </a:lnTo>
                  <a:lnTo>
                    <a:pt x="268" y="213607"/>
                  </a:lnTo>
                  <a:lnTo>
                    <a:pt x="7" y="197741"/>
                  </a:lnTo>
                  <a:lnTo>
                    <a:pt x="0" y="182479"/>
                  </a:lnTo>
                  <a:lnTo>
                    <a:pt x="527" y="168070"/>
                  </a:lnTo>
                  <a:lnTo>
                    <a:pt x="1703" y="154562"/>
                  </a:lnTo>
                  <a:lnTo>
                    <a:pt x="3647" y="141846"/>
                  </a:lnTo>
                  <a:lnTo>
                    <a:pt x="6556" y="129758"/>
                  </a:lnTo>
                  <a:lnTo>
                    <a:pt x="10445" y="118144"/>
                  </a:lnTo>
                  <a:lnTo>
                    <a:pt x="15345" y="107037"/>
                  </a:lnTo>
                  <a:lnTo>
                    <a:pt x="21384" y="96644"/>
                  </a:lnTo>
                  <a:lnTo>
                    <a:pt x="28520" y="87021"/>
                  </a:lnTo>
                  <a:lnTo>
                    <a:pt x="36582" y="78083"/>
                  </a:lnTo>
                  <a:lnTo>
                    <a:pt x="45364" y="69693"/>
                  </a:lnTo>
                  <a:lnTo>
                    <a:pt x="54677" y="61714"/>
                  </a:lnTo>
                  <a:lnTo>
                    <a:pt x="64370" y="54033"/>
                  </a:lnTo>
                  <a:lnTo>
                    <a:pt x="74329" y="46561"/>
                  </a:lnTo>
                  <a:lnTo>
                    <a:pt x="84472" y="39240"/>
                  </a:lnTo>
                  <a:lnTo>
                    <a:pt x="94741" y="32186"/>
                  </a:lnTo>
                  <a:lnTo>
                    <a:pt x="105094" y="25676"/>
                  </a:lnTo>
                  <a:lnTo>
                    <a:pt x="115496" y="19821"/>
                  </a:lnTo>
                  <a:lnTo>
                    <a:pt x="125666" y="14721"/>
                  </a:lnTo>
                  <a:lnTo>
                    <a:pt x="136181" y="10049"/>
                  </a:lnTo>
                  <a:lnTo>
                    <a:pt x="149083" y="5396"/>
                  </a:lnTo>
                  <a:lnTo>
                    <a:pt x="1679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589803" y="5190549"/>
              <a:ext cx="147400" cy="73700"/>
            </a:xfrm>
            <a:custGeom>
              <a:avLst/>
              <a:gdLst/>
              <a:ahLst/>
              <a:cxnLst/>
              <a:rect l="0" t="0" r="0" b="0"/>
              <a:pathLst>
                <a:path w="147400" h="73700">
                  <a:moveTo>
                    <a:pt x="147399" y="0"/>
                  </a:moveTo>
                  <a:lnTo>
                    <a:pt x="141464" y="5867"/>
                  </a:lnTo>
                  <a:lnTo>
                    <a:pt x="135259" y="11432"/>
                  </a:lnTo>
                  <a:lnTo>
                    <a:pt x="128159" y="17231"/>
                  </a:lnTo>
                  <a:lnTo>
                    <a:pt x="120046" y="23311"/>
                  </a:lnTo>
                  <a:lnTo>
                    <a:pt x="110751" y="29642"/>
                  </a:lnTo>
                  <a:lnTo>
                    <a:pt x="100308" y="36165"/>
                  </a:lnTo>
                  <a:lnTo>
                    <a:pt x="89056" y="42668"/>
                  </a:lnTo>
                  <a:lnTo>
                    <a:pt x="77518" y="48802"/>
                  </a:lnTo>
                  <a:lnTo>
                    <a:pt x="66026" y="54402"/>
                  </a:lnTo>
                  <a:lnTo>
                    <a:pt x="54777" y="59329"/>
                  </a:lnTo>
                  <a:lnTo>
                    <a:pt x="42602" y="63866"/>
                  </a:lnTo>
                  <a:lnTo>
                    <a:pt x="26204" y="6841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831958" y="5127378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4078" y="2867"/>
                  </a:lnTo>
                  <a:lnTo>
                    <a:pt x="92950" y="5009"/>
                  </a:lnTo>
                  <a:lnTo>
                    <a:pt x="81356" y="6612"/>
                  </a:lnTo>
                  <a:lnTo>
                    <a:pt x="69236" y="7795"/>
                  </a:lnTo>
                  <a:lnTo>
                    <a:pt x="55216" y="8773"/>
                  </a:lnTo>
                  <a:lnTo>
                    <a:pt x="34706" y="96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831958" y="520107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617" y="67"/>
                  </a:lnTo>
                  <a:lnTo>
                    <a:pt x="83128" y="708"/>
                  </a:lnTo>
                  <a:lnTo>
                    <a:pt x="72827" y="1999"/>
                  </a:lnTo>
                  <a:lnTo>
                    <a:pt x="62402" y="3695"/>
                  </a:lnTo>
                  <a:lnTo>
                    <a:pt x="50233" y="5545"/>
                  </a:lnTo>
                  <a:lnTo>
                    <a:pt x="31890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049637" y="4926137"/>
              <a:ext cx="207910" cy="522147"/>
            </a:xfrm>
            <a:custGeom>
              <a:avLst/>
              <a:gdLst/>
              <a:ahLst/>
              <a:cxnLst/>
              <a:rect l="0" t="0" r="0" b="0"/>
              <a:pathLst>
                <a:path w="207910" h="522147">
                  <a:moveTo>
                    <a:pt x="171876" y="169655"/>
                  </a:moveTo>
                  <a:lnTo>
                    <a:pt x="166008" y="178524"/>
                  </a:lnTo>
                  <a:lnTo>
                    <a:pt x="160443" y="187511"/>
                  </a:lnTo>
                  <a:lnTo>
                    <a:pt x="154644" y="197506"/>
                  </a:lnTo>
                  <a:lnTo>
                    <a:pt x="148564" y="208487"/>
                  </a:lnTo>
                  <a:lnTo>
                    <a:pt x="142234" y="220298"/>
                  </a:lnTo>
                  <a:lnTo>
                    <a:pt x="135710" y="232752"/>
                  </a:lnTo>
                  <a:lnTo>
                    <a:pt x="129207" y="245517"/>
                  </a:lnTo>
                  <a:lnTo>
                    <a:pt x="123073" y="258149"/>
                  </a:lnTo>
                  <a:lnTo>
                    <a:pt x="117464" y="270428"/>
                  </a:lnTo>
                  <a:lnTo>
                    <a:pt x="112207" y="282636"/>
                  </a:lnTo>
                  <a:lnTo>
                    <a:pt x="106910" y="295438"/>
                  </a:lnTo>
                  <a:lnTo>
                    <a:pt x="101348" y="309167"/>
                  </a:lnTo>
                  <a:lnTo>
                    <a:pt x="95628" y="323832"/>
                  </a:lnTo>
                  <a:lnTo>
                    <a:pt x="90088" y="339287"/>
                  </a:lnTo>
                  <a:lnTo>
                    <a:pt x="84920" y="355351"/>
                  </a:lnTo>
                  <a:lnTo>
                    <a:pt x="80314" y="371697"/>
                  </a:lnTo>
                  <a:lnTo>
                    <a:pt x="76526" y="387891"/>
                  </a:lnTo>
                  <a:lnTo>
                    <a:pt x="73617" y="403704"/>
                  </a:lnTo>
                  <a:lnTo>
                    <a:pt x="71647" y="419100"/>
                  </a:lnTo>
                  <a:lnTo>
                    <a:pt x="70767" y="434132"/>
                  </a:lnTo>
                  <a:lnTo>
                    <a:pt x="70956" y="448871"/>
                  </a:lnTo>
                  <a:lnTo>
                    <a:pt x="72218" y="463229"/>
                  </a:lnTo>
                  <a:lnTo>
                    <a:pt x="74659" y="476958"/>
                  </a:lnTo>
                  <a:lnTo>
                    <a:pt x="78236" y="489955"/>
                  </a:lnTo>
                  <a:lnTo>
                    <a:pt x="83095" y="501633"/>
                  </a:lnTo>
                  <a:lnTo>
                    <a:pt x="89637" y="510887"/>
                  </a:lnTo>
                  <a:lnTo>
                    <a:pt x="97921" y="517322"/>
                  </a:lnTo>
                  <a:lnTo>
                    <a:pt x="107398" y="521014"/>
                  </a:lnTo>
                  <a:lnTo>
                    <a:pt x="117136" y="522146"/>
                  </a:lnTo>
                  <a:lnTo>
                    <a:pt x="126570" y="521094"/>
                  </a:lnTo>
                  <a:lnTo>
                    <a:pt x="135511" y="518324"/>
                  </a:lnTo>
                  <a:lnTo>
                    <a:pt x="143969" y="514273"/>
                  </a:lnTo>
                  <a:lnTo>
                    <a:pt x="152021" y="509295"/>
                  </a:lnTo>
                  <a:lnTo>
                    <a:pt x="159597" y="503500"/>
                  </a:lnTo>
                  <a:lnTo>
                    <a:pt x="166473" y="496780"/>
                  </a:lnTo>
                  <a:lnTo>
                    <a:pt x="172586" y="489148"/>
                  </a:lnTo>
                  <a:lnTo>
                    <a:pt x="178015" y="480733"/>
                  </a:lnTo>
                  <a:lnTo>
                    <a:pt x="182897" y="471707"/>
                  </a:lnTo>
                  <a:lnTo>
                    <a:pt x="187362" y="462216"/>
                  </a:lnTo>
                  <a:lnTo>
                    <a:pt x="191363" y="452063"/>
                  </a:lnTo>
                  <a:lnTo>
                    <a:pt x="194677" y="440729"/>
                  </a:lnTo>
                  <a:lnTo>
                    <a:pt x="197237" y="428037"/>
                  </a:lnTo>
                  <a:lnTo>
                    <a:pt x="198955" y="414428"/>
                  </a:lnTo>
                  <a:lnTo>
                    <a:pt x="199660" y="400754"/>
                  </a:lnTo>
                  <a:lnTo>
                    <a:pt x="199350" y="387522"/>
                  </a:lnTo>
                  <a:lnTo>
                    <a:pt x="198006" y="374876"/>
                  </a:lnTo>
                  <a:lnTo>
                    <a:pt x="195508" y="362776"/>
                  </a:lnTo>
                  <a:lnTo>
                    <a:pt x="191902" y="351122"/>
                  </a:lnTo>
                  <a:lnTo>
                    <a:pt x="187363" y="339804"/>
                  </a:lnTo>
                  <a:lnTo>
                    <a:pt x="182100" y="328730"/>
                  </a:lnTo>
                  <a:lnTo>
                    <a:pt x="176298" y="317833"/>
                  </a:lnTo>
                  <a:lnTo>
                    <a:pt x="169946" y="307224"/>
                  </a:lnTo>
                  <a:lnTo>
                    <a:pt x="162851" y="297172"/>
                  </a:lnTo>
                  <a:lnTo>
                    <a:pt x="154966" y="287781"/>
                  </a:lnTo>
                  <a:lnTo>
                    <a:pt x="146383" y="279002"/>
                  </a:lnTo>
                  <a:lnTo>
                    <a:pt x="137243" y="270718"/>
                  </a:lnTo>
                  <a:lnTo>
                    <a:pt x="127686" y="262811"/>
                  </a:lnTo>
                  <a:lnTo>
                    <a:pt x="117827" y="255177"/>
                  </a:lnTo>
                  <a:lnTo>
                    <a:pt x="107757" y="247737"/>
                  </a:lnTo>
                  <a:lnTo>
                    <a:pt x="97543" y="240433"/>
                  </a:lnTo>
                  <a:lnTo>
                    <a:pt x="87398" y="233220"/>
                  </a:lnTo>
                  <a:lnTo>
                    <a:pt x="77659" y="226071"/>
                  </a:lnTo>
                  <a:lnTo>
                    <a:pt x="68478" y="218965"/>
                  </a:lnTo>
                  <a:lnTo>
                    <a:pt x="59838" y="211887"/>
                  </a:lnTo>
                  <a:lnTo>
                    <a:pt x="51649" y="204829"/>
                  </a:lnTo>
                  <a:lnTo>
                    <a:pt x="43805" y="197779"/>
                  </a:lnTo>
                  <a:lnTo>
                    <a:pt x="36214" y="190570"/>
                  </a:lnTo>
                  <a:lnTo>
                    <a:pt x="28803" y="182891"/>
                  </a:lnTo>
                  <a:lnTo>
                    <a:pt x="21526" y="174607"/>
                  </a:lnTo>
                  <a:lnTo>
                    <a:pt x="14672" y="165584"/>
                  </a:lnTo>
                  <a:lnTo>
                    <a:pt x="8828" y="155617"/>
                  </a:lnTo>
                  <a:lnTo>
                    <a:pt x="4243" y="144695"/>
                  </a:lnTo>
                  <a:lnTo>
                    <a:pt x="1165" y="133276"/>
                  </a:lnTo>
                  <a:lnTo>
                    <a:pt x="0" y="122152"/>
                  </a:lnTo>
                  <a:lnTo>
                    <a:pt x="774" y="111745"/>
                  </a:lnTo>
                  <a:lnTo>
                    <a:pt x="3227" y="101962"/>
                  </a:lnTo>
                  <a:lnTo>
                    <a:pt x="6999" y="92398"/>
                  </a:lnTo>
                  <a:lnTo>
                    <a:pt x="11753" y="82783"/>
                  </a:lnTo>
                  <a:lnTo>
                    <a:pt x="17212" y="73172"/>
                  </a:lnTo>
                  <a:lnTo>
                    <a:pt x="23166" y="63858"/>
                  </a:lnTo>
                  <a:lnTo>
                    <a:pt x="29468" y="54995"/>
                  </a:lnTo>
                  <a:lnTo>
                    <a:pt x="36173" y="46584"/>
                  </a:lnTo>
                  <a:lnTo>
                    <a:pt x="43513" y="38555"/>
                  </a:lnTo>
                  <a:lnTo>
                    <a:pt x="51570" y="30826"/>
                  </a:lnTo>
                  <a:lnTo>
                    <a:pt x="60440" y="23484"/>
                  </a:lnTo>
                  <a:lnTo>
                    <a:pt x="70306" y="16773"/>
                  </a:lnTo>
                  <a:lnTo>
                    <a:pt x="81168" y="10785"/>
                  </a:lnTo>
                  <a:lnTo>
                    <a:pt x="92887" y="5779"/>
                  </a:lnTo>
                  <a:lnTo>
                    <a:pt x="105278" y="2247"/>
                  </a:lnTo>
                  <a:lnTo>
                    <a:pt x="118158" y="324"/>
                  </a:lnTo>
                  <a:lnTo>
                    <a:pt x="131060" y="0"/>
                  </a:lnTo>
                  <a:lnTo>
                    <a:pt x="143262" y="1295"/>
                  </a:lnTo>
                  <a:lnTo>
                    <a:pt x="154428" y="4058"/>
                  </a:lnTo>
                  <a:lnTo>
                    <a:pt x="164569" y="8183"/>
                  </a:lnTo>
                  <a:lnTo>
                    <a:pt x="173848" y="13693"/>
                  </a:lnTo>
                  <a:lnTo>
                    <a:pt x="182453" y="20475"/>
                  </a:lnTo>
                  <a:lnTo>
                    <a:pt x="190234" y="28468"/>
                  </a:lnTo>
                  <a:lnTo>
                    <a:pt x="196717" y="37735"/>
                  </a:lnTo>
                  <a:lnTo>
                    <a:pt x="201742" y="48187"/>
                  </a:lnTo>
                  <a:lnTo>
                    <a:pt x="205287" y="59460"/>
                  </a:lnTo>
                  <a:lnTo>
                    <a:pt x="207301" y="71019"/>
                  </a:lnTo>
                  <a:lnTo>
                    <a:pt x="207909" y="82532"/>
                  </a:lnTo>
                  <a:lnTo>
                    <a:pt x="207199" y="93871"/>
                  </a:lnTo>
                  <a:lnTo>
                    <a:pt x="205136" y="105018"/>
                  </a:lnTo>
                  <a:lnTo>
                    <a:pt x="201820" y="115998"/>
                  </a:lnTo>
                  <a:lnTo>
                    <a:pt x="197308" y="126846"/>
                  </a:lnTo>
                  <a:lnTo>
                    <a:pt x="191531" y="137597"/>
                  </a:lnTo>
                  <a:lnTo>
                    <a:pt x="184584" y="148265"/>
                  </a:lnTo>
                  <a:lnTo>
                    <a:pt x="177127" y="158416"/>
                  </a:lnTo>
                  <a:lnTo>
                    <a:pt x="169562" y="168173"/>
                  </a:lnTo>
                  <a:lnTo>
                    <a:pt x="161227" y="178394"/>
                  </a:lnTo>
                  <a:lnTo>
                    <a:pt x="150818" y="1907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4678195" y="2506111"/>
            <a:ext cx="1251456" cy="1175392"/>
            <a:chOff x="4678195" y="2506111"/>
            <a:chExt cx="1251456" cy="1175392"/>
          </a:xfrm>
        </p:grpSpPr>
        <p:sp>
          <p:nvSpPr>
            <p:cNvPr id="157" name="Freeform 156"/>
            <p:cNvSpPr/>
            <p:nvPr/>
          </p:nvSpPr>
          <p:spPr>
            <a:xfrm>
              <a:off x="5276882" y="2600867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10529" y="8679"/>
                  </a:lnTo>
                  <a:lnTo>
                    <a:pt x="10529" y="21199"/>
                  </a:lnTo>
                  <a:lnTo>
                    <a:pt x="10529" y="36025"/>
                  </a:lnTo>
                  <a:lnTo>
                    <a:pt x="10529" y="52538"/>
                  </a:lnTo>
                  <a:lnTo>
                    <a:pt x="10529" y="70175"/>
                  </a:lnTo>
                  <a:lnTo>
                    <a:pt x="10529" y="88305"/>
                  </a:lnTo>
                  <a:lnTo>
                    <a:pt x="10525" y="106532"/>
                  </a:lnTo>
                  <a:lnTo>
                    <a:pt x="10352" y="124683"/>
                  </a:lnTo>
                  <a:lnTo>
                    <a:pt x="9703" y="142709"/>
                  </a:lnTo>
                  <a:lnTo>
                    <a:pt x="8455" y="160608"/>
                  </a:lnTo>
                  <a:lnTo>
                    <a:pt x="6802" y="178240"/>
                  </a:lnTo>
                  <a:lnTo>
                    <a:pt x="5153" y="195319"/>
                  </a:lnTo>
                  <a:lnTo>
                    <a:pt x="3751" y="211720"/>
                  </a:lnTo>
                  <a:lnTo>
                    <a:pt x="2655" y="226888"/>
                  </a:lnTo>
                  <a:lnTo>
                    <a:pt x="1727" y="241253"/>
                  </a:lnTo>
                  <a:lnTo>
                    <a:pt x="889" y="25607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113591" y="2590339"/>
              <a:ext cx="163292" cy="196998"/>
            </a:xfrm>
            <a:custGeom>
              <a:avLst/>
              <a:gdLst/>
              <a:ahLst/>
              <a:cxnLst/>
              <a:rect l="0" t="0" r="0" b="0"/>
              <a:pathLst>
                <a:path w="163292" h="196998">
                  <a:moveTo>
                    <a:pt x="163291" y="147399"/>
                  </a:moveTo>
                  <a:lnTo>
                    <a:pt x="151624" y="147466"/>
                  </a:lnTo>
                  <a:lnTo>
                    <a:pt x="141135" y="148106"/>
                  </a:lnTo>
                  <a:lnTo>
                    <a:pt x="130833" y="149407"/>
                  </a:lnTo>
                  <a:lnTo>
                    <a:pt x="120532" y="151440"/>
                  </a:lnTo>
                  <a:lnTo>
                    <a:pt x="110188" y="154405"/>
                  </a:lnTo>
                  <a:lnTo>
                    <a:pt x="99794" y="158324"/>
                  </a:lnTo>
                  <a:lnTo>
                    <a:pt x="89192" y="163073"/>
                  </a:lnTo>
                  <a:lnTo>
                    <a:pt x="78086" y="168477"/>
                  </a:lnTo>
                  <a:lnTo>
                    <a:pt x="66358" y="174364"/>
                  </a:lnTo>
                  <a:lnTo>
                    <a:pt x="54211" y="180433"/>
                  </a:lnTo>
                  <a:lnTo>
                    <a:pt x="42056" y="186274"/>
                  </a:lnTo>
                  <a:lnTo>
                    <a:pt x="30158" y="191662"/>
                  </a:lnTo>
                  <a:lnTo>
                    <a:pt x="19236" y="195897"/>
                  </a:lnTo>
                  <a:lnTo>
                    <a:pt x="10383" y="196997"/>
                  </a:lnTo>
                  <a:lnTo>
                    <a:pt x="4235" y="194131"/>
                  </a:lnTo>
                  <a:lnTo>
                    <a:pt x="986" y="188756"/>
                  </a:lnTo>
                  <a:lnTo>
                    <a:pt x="0" y="181786"/>
                  </a:lnTo>
                  <a:lnTo>
                    <a:pt x="726" y="173552"/>
                  </a:lnTo>
                  <a:lnTo>
                    <a:pt x="2943" y="164072"/>
                  </a:lnTo>
                  <a:lnTo>
                    <a:pt x="6426" y="153449"/>
                  </a:lnTo>
                  <a:lnTo>
                    <a:pt x="10746" y="141881"/>
                  </a:lnTo>
                  <a:lnTo>
                    <a:pt x="15348" y="129587"/>
                  </a:lnTo>
                  <a:lnTo>
                    <a:pt x="19892" y="116760"/>
                  </a:lnTo>
                  <a:lnTo>
                    <a:pt x="24249" y="103553"/>
                  </a:lnTo>
                  <a:lnTo>
                    <a:pt x="28404" y="90081"/>
                  </a:lnTo>
                  <a:lnTo>
                    <a:pt x="32384" y="76435"/>
                  </a:lnTo>
                  <a:lnTo>
                    <a:pt x="36268" y="62895"/>
                  </a:lnTo>
                  <a:lnTo>
                    <a:pt x="40663" y="48394"/>
                  </a:lnTo>
                  <a:lnTo>
                    <a:pt x="47073" y="29425"/>
                  </a:lnTo>
                  <a:lnTo>
                    <a:pt x="580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908592" y="2516639"/>
              <a:ext cx="21059" cy="315856"/>
            </a:xfrm>
            <a:custGeom>
              <a:avLst/>
              <a:gdLst/>
              <a:ahLst/>
              <a:cxnLst/>
              <a:rect l="0" t="0" r="0" b="0"/>
              <a:pathLst>
                <a:path w="21059" h="315856">
                  <a:moveTo>
                    <a:pt x="21058" y="0"/>
                  </a:moveTo>
                  <a:lnTo>
                    <a:pt x="20991" y="11735"/>
                  </a:lnTo>
                  <a:lnTo>
                    <a:pt x="20350" y="22864"/>
                  </a:lnTo>
                  <a:lnTo>
                    <a:pt x="19058" y="34467"/>
                  </a:lnTo>
                  <a:lnTo>
                    <a:pt x="17371" y="46801"/>
                  </a:lnTo>
                  <a:lnTo>
                    <a:pt x="15703" y="60110"/>
                  </a:lnTo>
                  <a:lnTo>
                    <a:pt x="14290" y="74415"/>
                  </a:lnTo>
                  <a:lnTo>
                    <a:pt x="13191" y="89419"/>
                  </a:lnTo>
                  <a:lnTo>
                    <a:pt x="12381" y="104633"/>
                  </a:lnTo>
                  <a:lnTo>
                    <a:pt x="11797" y="119750"/>
                  </a:lnTo>
                  <a:lnTo>
                    <a:pt x="11218" y="134662"/>
                  </a:lnTo>
                  <a:lnTo>
                    <a:pt x="10290" y="149360"/>
                  </a:lnTo>
                  <a:lnTo>
                    <a:pt x="8851" y="163877"/>
                  </a:lnTo>
                  <a:lnTo>
                    <a:pt x="7068" y="178253"/>
                  </a:lnTo>
                  <a:lnTo>
                    <a:pt x="5332" y="192526"/>
                  </a:lnTo>
                  <a:lnTo>
                    <a:pt x="3871" y="206725"/>
                  </a:lnTo>
                  <a:lnTo>
                    <a:pt x="2739" y="220873"/>
                  </a:lnTo>
                  <a:lnTo>
                    <a:pt x="1904" y="234985"/>
                  </a:lnTo>
                  <a:lnTo>
                    <a:pt x="1308" y="249059"/>
                  </a:lnTo>
                  <a:lnTo>
                    <a:pt x="890" y="262690"/>
                  </a:lnTo>
                  <a:lnTo>
                    <a:pt x="557" y="276518"/>
                  </a:lnTo>
                  <a:lnTo>
                    <a:pt x="277" y="29287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777223" y="2506111"/>
              <a:ext cx="141899" cy="195541"/>
            </a:xfrm>
            <a:custGeom>
              <a:avLst/>
              <a:gdLst/>
              <a:ahLst/>
              <a:cxnLst/>
              <a:rect l="0" t="0" r="0" b="0"/>
              <a:pathLst>
                <a:path w="141899" h="195541">
                  <a:moveTo>
                    <a:pt x="141898" y="168456"/>
                  </a:moveTo>
                  <a:lnTo>
                    <a:pt x="130230" y="171389"/>
                  </a:lnTo>
                  <a:lnTo>
                    <a:pt x="119741" y="174172"/>
                  </a:lnTo>
                  <a:lnTo>
                    <a:pt x="109435" y="177071"/>
                  </a:lnTo>
                  <a:lnTo>
                    <a:pt x="98960" y="180112"/>
                  </a:lnTo>
                  <a:lnTo>
                    <a:pt x="87969" y="183276"/>
                  </a:lnTo>
                  <a:lnTo>
                    <a:pt x="76326" y="186536"/>
                  </a:lnTo>
                  <a:lnTo>
                    <a:pt x="64072" y="189701"/>
                  </a:lnTo>
                  <a:lnTo>
                    <a:pt x="51317" y="192444"/>
                  </a:lnTo>
                  <a:lnTo>
                    <a:pt x="38205" y="194602"/>
                  </a:lnTo>
                  <a:lnTo>
                    <a:pt x="25656" y="195540"/>
                  </a:lnTo>
                  <a:lnTo>
                    <a:pt x="15286" y="194122"/>
                  </a:lnTo>
                  <a:lnTo>
                    <a:pt x="7806" y="189938"/>
                  </a:lnTo>
                  <a:lnTo>
                    <a:pt x="3092" y="183210"/>
                  </a:lnTo>
                  <a:lnTo>
                    <a:pt x="669" y="174418"/>
                  </a:lnTo>
                  <a:lnTo>
                    <a:pt x="0" y="164066"/>
                  </a:lnTo>
                  <a:lnTo>
                    <a:pt x="613" y="152747"/>
                  </a:lnTo>
                  <a:lnTo>
                    <a:pt x="2137" y="141100"/>
                  </a:lnTo>
                  <a:lnTo>
                    <a:pt x="4296" y="129494"/>
                  </a:lnTo>
                  <a:lnTo>
                    <a:pt x="6893" y="117909"/>
                  </a:lnTo>
                  <a:lnTo>
                    <a:pt x="9786" y="106058"/>
                  </a:lnTo>
                  <a:lnTo>
                    <a:pt x="12879" y="93784"/>
                  </a:lnTo>
                  <a:lnTo>
                    <a:pt x="15938" y="81082"/>
                  </a:lnTo>
                  <a:lnTo>
                    <a:pt x="18613" y="68014"/>
                  </a:lnTo>
                  <a:lnTo>
                    <a:pt x="20745" y="54681"/>
                  </a:lnTo>
                  <a:lnTo>
                    <a:pt x="22350" y="41763"/>
                  </a:lnTo>
                  <a:lnTo>
                    <a:pt x="23683" y="29244"/>
                  </a:lnTo>
                  <a:lnTo>
                    <a:pt x="24861" y="16025"/>
                  </a:lnTo>
                  <a:lnTo>
                    <a:pt x="260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950499" y="3032536"/>
              <a:ext cx="231628" cy="242156"/>
            </a:xfrm>
            <a:custGeom>
              <a:avLst/>
              <a:gdLst/>
              <a:ahLst/>
              <a:cxnLst/>
              <a:rect l="0" t="0" r="0" b="0"/>
              <a:pathLst>
                <a:path w="231628" h="242156">
                  <a:moveTo>
                    <a:pt x="231627" y="0"/>
                  </a:moveTo>
                  <a:lnTo>
                    <a:pt x="225759" y="5867"/>
                  </a:lnTo>
                  <a:lnTo>
                    <a:pt x="220195" y="11432"/>
                  </a:lnTo>
                  <a:lnTo>
                    <a:pt x="214395" y="17235"/>
                  </a:lnTo>
                  <a:lnTo>
                    <a:pt x="208315" y="23489"/>
                  </a:lnTo>
                  <a:lnTo>
                    <a:pt x="201985" y="30467"/>
                  </a:lnTo>
                  <a:lnTo>
                    <a:pt x="195452" y="38249"/>
                  </a:lnTo>
                  <a:lnTo>
                    <a:pt x="188604" y="46750"/>
                  </a:lnTo>
                  <a:lnTo>
                    <a:pt x="181173" y="55829"/>
                  </a:lnTo>
                  <a:lnTo>
                    <a:pt x="173062" y="65343"/>
                  </a:lnTo>
                  <a:lnTo>
                    <a:pt x="164327" y="75171"/>
                  </a:lnTo>
                  <a:lnTo>
                    <a:pt x="155086" y="85220"/>
                  </a:lnTo>
                  <a:lnTo>
                    <a:pt x="145465" y="95419"/>
                  </a:lnTo>
                  <a:lnTo>
                    <a:pt x="135733" y="105555"/>
                  </a:lnTo>
                  <a:lnTo>
                    <a:pt x="126281" y="115287"/>
                  </a:lnTo>
                  <a:lnTo>
                    <a:pt x="117292" y="124463"/>
                  </a:lnTo>
                  <a:lnTo>
                    <a:pt x="108613" y="133100"/>
                  </a:lnTo>
                  <a:lnTo>
                    <a:pt x="99864" y="141287"/>
                  </a:lnTo>
                  <a:lnTo>
                    <a:pt x="90831" y="149134"/>
                  </a:lnTo>
                  <a:lnTo>
                    <a:pt x="81628" y="156897"/>
                  </a:lnTo>
                  <a:lnTo>
                    <a:pt x="72595" y="164956"/>
                  </a:lnTo>
                  <a:lnTo>
                    <a:pt x="63925" y="173491"/>
                  </a:lnTo>
                  <a:lnTo>
                    <a:pt x="55645" y="182343"/>
                  </a:lnTo>
                  <a:lnTo>
                    <a:pt x="47704" y="191131"/>
                  </a:lnTo>
                  <a:lnTo>
                    <a:pt x="40035" y="199630"/>
                  </a:lnTo>
                  <a:lnTo>
                    <a:pt x="32679" y="207680"/>
                  </a:lnTo>
                  <a:lnTo>
                    <a:pt x="24963" y="216002"/>
                  </a:lnTo>
                  <a:lnTo>
                    <a:pt x="15092" y="226442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171598" y="3022007"/>
              <a:ext cx="157928" cy="231628"/>
            </a:xfrm>
            <a:custGeom>
              <a:avLst/>
              <a:gdLst/>
              <a:ahLst/>
              <a:cxnLst/>
              <a:rect l="0" t="0" r="0" b="0"/>
              <a:pathLst>
                <a:path w="157928" h="231628">
                  <a:moveTo>
                    <a:pt x="0" y="0"/>
                  </a:moveTo>
                  <a:lnTo>
                    <a:pt x="3000" y="11602"/>
                  </a:lnTo>
                  <a:lnTo>
                    <a:pt x="6423" y="21450"/>
                  </a:lnTo>
                  <a:lnTo>
                    <a:pt x="10619" y="30460"/>
                  </a:lnTo>
                  <a:lnTo>
                    <a:pt x="15519" y="39074"/>
                  </a:lnTo>
                  <a:lnTo>
                    <a:pt x="21000" y="47750"/>
                  </a:lnTo>
                  <a:lnTo>
                    <a:pt x="26931" y="56726"/>
                  </a:lnTo>
                  <a:lnTo>
                    <a:pt x="33192" y="66056"/>
                  </a:lnTo>
                  <a:lnTo>
                    <a:pt x="39691" y="75703"/>
                  </a:lnTo>
                  <a:lnTo>
                    <a:pt x="46360" y="85608"/>
                  </a:lnTo>
                  <a:lnTo>
                    <a:pt x="53311" y="95871"/>
                  </a:lnTo>
                  <a:lnTo>
                    <a:pt x="60817" y="106745"/>
                  </a:lnTo>
                  <a:lnTo>
                    <a:pt x="68975" y="118315"/>
                  </a:lnTo>
                  <a:lnTo>
                    <a:pt x="77574" y="130357"/>
                  </a:lnTo>
                  <a:lnTo>
                    <a:pt x="86192" y="142438"/>
                  </a:lnTo>
                  <a:lnTo>
                    <a:pt x="94581" y="154301"/>
                  </a:lnTo>
                  <a:lnTo>
                    <a:pt x="102671" y="165707"/>
                  </a:lnTo>
                  <a:lnTo>
                    <a:pt x="110483" y="176367"/>
                  </a:lnTo>
                  <a:lnTo>
                    <a:pt x="118066" y="186196"/>
                  </a:lnTo>
                  <a:lnTo>
                    <a:pt x="125365" y="195177"/>
                  </a:lnTo>
                  <a:lnTo>
                    <a:pt x="133035" y="204240"/>
                  </a:lnTo>
                  <a:lnTo>
                    <a:pt x="142870" y="215301"/>
                  </a:lnTo>
                  <a:lnTo>
                    <a:pt x="15792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747428" y="3437253"/>
              <a:ext cx="171487" cy="237972"/>
            </a:xfrm>
            <a:custGeom>
              <a:avLst/>
              <a:gdLst/>
              <a:ahLst/>
              <a:cxnLst/>
              <a:rect l="0" t="0" r="0" b="0"/>
              <a:pathLst>
                <a:path w="171487" h="237972">
                  <a:moveTo>
                    <a:pt x="45144" y="26951"/>
                  </a:moveTo>
                  <a:lnTo>
                    <a:pt x="48211" y="15551"/>
                  </a:lnTo>
                  <a:lnTo>
                    <a:pt x="52274" y="7623"/>
                  </a:lnTo>
                  <a:lnTo>
                    <a:pt x="57762" y="2517"/>
                  </a:lnTo>
                  <a:lnTo>
                    <a:pt x="64349" y="0"/>
                  </a:lnTo>
                  <a:lnTo>
                    <a:pt x="71499" y="219"/>
                  </a:lnTo>
                  <a:lnTo>
                    <a:pt x="78838" y="3001"/>
                  </a:lnTo>
                  <a:lnTo>
                    <a:pt x="86025" y="7919"/>
                  </a:lnTo>
                  <a:lnTo>
                    <a:pt x="92685" y="14482"/>
                  </a:lnTo>
                  <a:lnTo>
                    <a:pt x="98671" y="22261"/>
                  </a:lnTo>
                  <a:lnTo>
                    <a:pt x="103857" y="31071"/>
                  </a:lnTo>
                  <a:lnTo>
                    <a:pt x="108049" y="40960"/>
                  </a:lnTo>
                  <a:lnTo>
                    <a:pt x="111237" y="51870"/>
                  </a:lnTo>
                  <a:lnTo>
                    <a:pt x="113395" y="63636"/>
                  </a:lnTo>
                  <a:lnTo>
                    <a:pt x="114404" y="76066"/>
                  </a:lnTo>
                  <a:lnTo>
                    <a:pt x="114306" y="88985"/>
                  </a:lnTo>
                  <a:lnTo>
                    <a:pt x="113275" y="102255"/>
                  </a:lnTo>
                  <a:lnTo>
                    <a:pt x="111521" y="115769"/>
                  </a:lnTo>
                  <a:lnTo>
                    <a:pt x="109233" y="129448"/>
                  </a:lnTo>
                  <a:lnTo>
                    <a:pt x="106563" y="143074"/>
                  </a:lnTo>
                  <a:lnTo>
                    <a:pt x="103625" y="156303"/>
                  </a:lnTo>
                  <a:lnTo>
                    <a:pt x="100494" y="168975"/>
                  </a:lnTo>
                  <a:lnTo>
                    <a:pt x="96901" y="180942"/>
                  </a:lnTo>
                  <a:lnTo>
                    <a:pt x="92270" y="191987"/>
                  </a:lnTo>
                  <a:lnTo>
                    <a:pt x="86371" y="202079"/>
                  </a:lnTo>
                  <a:lnTo>
                    <a:pt x="79290" y="211178"/>
                  </a:lnTo>
                  <a:lnTo>
                    <a:pt x="71240" y="219153"/>
                  </a:lnTo>
                  <a:lnTo>
                    <a:pt x="62454" y="226029"/>
                  </a:lnTo>
                  <a:lnTo>
                    <a:pt x="53131" y="231647"/>
                  </a:lnTo>
                  <a:lnTo>
                    <a:pt x="43429" y="235600"/>
                  </a:lnTo>
                  <a:lnTo>
                    <a:pt x="33475" y="237799"/>
                  </a:lnTo>
                  <a:lnTo>
                    <a:pt x="23845" y="237971"/>
                  </a:lnTo>
                  <a:lnTo>
                    <a:pt x="15516" y="235510"/>
                  </a:lnTo>
                  <a:lnTo>
                    <a:pt x="8924" y="230336"/>
                  </a:lnTo>
                  <a:lnTo>
                    <a:pt x="4160" y="222964"/>
                  </a:lnTo>
                  <a:lnTo>
                    <a:pt x="1247" y="214198"/>
                  </a:lnTo>
                  <a:lnTo>
                    <a:pt x="0" y="204651"/>
                  </a:lnTo>
                  <a:lnTo>
                    <a:pt x="432" y="195008"/>
                  </a:lnTo>
                  <a:lnTo>
                    <a:pt x="2833" y="186082"/>
                  </a:lnTo>
                  <a:lnTo>
                    <a:pt x="7189" y="178241"/>
                  </a:lnTo>
                  <a:lnTo>
                    <a:pt x="13382" y="171640"/>
                  </a:lnTo>
                  <a:lnTo>
                    <a:pt x="21359" y="166415"/>
                  </a:lnTo>
                  <a:lnTo>
                    <a:pt x="30905" y="162495"/>
                  </a:lnTo>
                  <a:lnTo>
                    <a:pt x="41552" y="159825"/>
                  </a:lnTo>
                  <a:lnTo>
                    <a:pt x="52682" y="158466"/>
                  </a:lnTo>
                  <a:lnTo>
                    <a:pt x="63908" y="158320"/>
                  </a:lnTo>
                  <a:lnTo>
                    <a:pt x="75223" y="159016"/>
                  </a:lnTo>
                  <a:lnTo>
                    <a:pt x="86886" y="160012"/>
                  </a:lnTo>
                  <a:lnTo>
                    <a:pt x="99021" y="160969"/>
                  </a:lnTo>
                  <a:lnTo>
                    <a:pt x="111392" y="161564"/>
                  </a:lnTo>
                  <a:lnTo>
                    <a:pt x="124908" y="161358"/>
                  </a:lnTo>
                  <a:lnTo>
                    <a:pt x="142994" y="159209"/>
                  </a:lnTo>
                  <a:lnTo>
                    <a:pt x="171486" y="153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237799" y="3360603"/>
              <a:ext cx="154898" cy="227283"/>
            </a:xfrm>
            <a:custGeom>
              <a:avLst/>
              <a:gdLst/>
              <a:ahLst/>
              <a:cxnLst/>
              <a:rect l="0" t="0" r="0" b="0"/>
              <a:pathLst>
                <a:path w="154898" h="227283">
                  <a:moveTo>
                    <a:pt x="28555" y="40430"/>
                  </a:moveTo>
                  <a:lnTo>
                    <a:pt x="31556" y="31696"/>
                  </a:lnTo>
                  <a:lnTo>
                    <a:pt x="34978" y="23990"/>
                  </a:lnTo>
                  <a:lnTo>
                    <a:pt x="39179" y="16601"/>
                  </a:lnTo>
                  <a:lnTo>
                    <a:pt x="44252" y="9859"/>
                  </a:lnTo>
                  <a:lnTo>
                    <a:pt x="50382" y="4625"/>
                  </a:lnTo>
                  <a:lnTo>
                    <a:pt x="57561" y="1268"/>
                  </a:lnTo>
                  <a:lnTo>
                    <a:pt x="65475" y="0"/>
                  </a:lnTo>
                  <a:lnTo>
                    <a:pt x="73622" y="1120"/>
                  </a:lnTo>
                  <a:lnTo>
                    <a:pt x="81679" y="4547"/>
                  </a:lnTo>
                  <a:lnTo>
                    <a:pt x="89206" y="10086"/>
                  </a:lnTo>
                  <a:lnTo>
                    <a:pt x="95574" y="17607"/>
                  </a:lnTo>
                  <a:lnTo>
                    <a:pt x="100556" y="26851"/>
                  </a:lnTo>
                  <a:lnTo>
                    <a:pt x="104255" y="37631"/>
                  </a:lnTo>
                  <a:lnTo>
                    <a:pt x="106911" y="49913"/>
                  </a:lnTo>
                  <a:lnTo>
                    <a:pt x="108773" y="63535"/>
                  </a:lnTo>
                  <a:lnTo>
                    <a:pt x="109890" y="77918"/>
                  </a:lnTo>
                  <a:lnTo>
                    <a:pt x="110124" y="92185"/>
                  </a:lnTo>
                  <a:lnTo>
                    <a:pt x="109472" y="105852"/>
                  </a:lnTo>
                  <a:lnTo>
                    <a:pt x="108052" y="118807"/>
                  </a:lnTo>
                  <a:lnTo>
                    <a:pt x="106028" y="131121"/>
                  </a:lnTo>
                  <a:lnTo>
                    <a:pt x="103551" y="142923"/>
                  </a:lnTo>
                  <a:lnTo>
                    <a:pt x="100582" y="154342"/>
                  </a:lnTo>
                  <a:lnTo>
                    <a:pt x="96912" y="165485"/>
                  </a:lnTo>
                  <a:lnTo>
                    <a:pt x="92479" y="176428"/>
                  </a:lnTo>
                  <a:lnTo>
                    <a:pt x="87368" y="187068"/>
                  </a:lnTo>
                  <a:lnTo>
                    <a:pt x="81712" y="197141"/>
                  </a:lnTo>
                  <a:lnTo>
                    <a:pt x="75638" y="206531"/>
                  </a:lnTo>
                  <a:lnTo>
                    <a:pt x="68932" y="214803"/>
                  </a:lnTo>
                  <a:lnTo>
                    <a:pt x="61066" y="221148"/>
                  </a:lnTo>
                  <a:lnTo>
                    <a:pt x="51856" y="225295"/>
                  </a:lnTo>
                  <a:lnTo>
                    <a:pt x="41737" y="227282"/>
                  </a:lnTo>
                  <a:lnTo>
                    <a:pt x="31561" y="227185"/>
                  </a:lnTo>
                  <a:lnTo>
                    <a:pt x="21843" y="225265"/>
                  </a:lnTo>
                  <a:lnTo>
                    <a:pt x="13220" y="221725"/>
                  </a:lnTo>
                  <a:lnTo>
                    <a:pt x="6571" y="216617"/>
                  </a:lnTo>
                  <a:lnTo>
                    <a:pt x="2188" y="210116"/>
                  </a:lnTo>
                  <a:lnTo>
                    <a:pt x="28" y="202653"/>
                  </a:lnTo>
                  <a:lnTo>
                    <a:pt x="0" y="194807"/>
                  </a:lnTo>
                  <a:lnTo>
                    <a:pt x="1833" y="186940"/>
                  </a:lnTo>
                  <a:lnTo>
                    <a:pt x="5313" y="179201"/>
                  </a:lnTo>
                  <a:lnTo>
                    <a:pt x="10381" y="171625"/>
                  </a:lnTo>
                  <a:lnTo>
                    <a:pt x="16862" y="164205"/>
                  </a:lnTo>
                  <a:lnTo>
                    <a:pt x="24652" y="157239"/>
                  </a:lnTo>
                  <a:lnTo>
                    <a:pt x="33783" y="151312"/>
                  </a:lnTo>
                  <a:lnTo>
                    <a:pt x="44144" y="146664"/>
                  </a:lnTo>
                  <a:lnTo>
                    <a:pt x="55355" y="143373"/>
                  </a:lnTo>
                  <a:lnTo>
                    <a:pt x="66872" y="141529"/>
                  </a:lnTo>
                  <a:lnTo>
                    <a:pt x="78357" y="141027"/>
                  </a:lnTo>
                  <a:lnTo>
                    <a:pt x="89804" y="141474"/>
                  </a:lnTo>
                  <a:lnTo>
                    <a:pt x="102876" y="142337"/>
                  </a:lnTo>
                  <a:lnTo>
                    <a:pt x="122071" y="143690"/>
                  </a:lnTo>
                  <a:lnTo>
                    <a:pt x="154897" y="145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137325" y="3247155"/>
              <a:ext cx="379731" cy="400200"/>
            </a:xfrm>
            <a:custGeom>
              <a:avLst/>
              <a:gdLst/>
              <a:ahLst/>
              <a:cxnLst/>
              <a:rect l="0" t="0" r="0" b="0"/>
              <a:pathLst>
                <a:path w="379731" h="400200">
                  <a:moveTo>
                    <a:pt x="150086" y="27536"/>
                  </a:moveTo>
                  <a:lnTo>
                    <a:pt x="141285" y="30537"/>
                  </a:lnTo>
                  <a:lnTo>
                    <a:pt x="132938" y="33960"/>
                  </a:lnTo>
                  <a:lnTo>
                    <a:pt x="124243" y="38156"/>
                  </a:lnTo>
                  <a:lnTo>
                    <a:pt x="115295" y="43056"/>
                  </a:lnTo>
                  <a:lnTo>
                    <a:pt x="106449" y="48537"/>
                  </a:lnTo>
                  <a:lnTo>
                    <a:pt x="97910" y="54468"/>
                  </a:lnTo>
                  <a:lnTo>
                    <a:pt x="89722" y="60729"/>
                  </a:lnTo>
                  <a:lnTo>
                    <a:pt x="81845" y="67228"/>
                  </a:lnTo>
                  <a:lnTo>
                    <a:pt x="74214" y="73896"/>
                  </a:lnTo>
                  <a:lnTo>
                    <a:pt x="66768" y="80848"/>
                  </a:lnTo>
                  <a:lnTo>
                    <a:pt x="59455" y="88353"/>
                  </a:lnTo>
                  <a:lnTo>
                    <a:pt x="52240" y="96516"/>
                  </a:lnTo>
                  <a:lnTo>
                    <a:pt x="45257" y="105288"/>
                  </a:lnTo>
                  <a:lnTo>
                    <a:pt x="38795" y="114554"/>
                  </a:lnTo>
                  <a:lnTo>
                    <a:pt x="32967" y="124196"/>
                  </a:lnTo>
                  <a:lnTo>
                    <a:pt x="27732" y="134112"/>
                  </a:lnTo>
                  <a:lnTo>
                    <a:pt x="22982" y="144221"/>
                  </a:lnTo>
                  <a:lnTo>
                    <a:pt x="18600" y="154473"/>
                  </a:lnTo>
                  <a:lnTo>
                    <a:pt x="14487" y="165155"/>
                  </a:lnTo>
                  <a:lnTo>
                    <a:pt x="10565" y="176850"/>
                  </a:lnTo>
                  <a:lnTo>
                    <a:pt x="6783" y="189789"/>
                  </a:lnTo>
                  <a:lnTo>
                    <a:pt x="3429" y="203564"/>
                  </a:lnTo>
                  <a:lnTo>
                    <a:pt x="1088" y="217350"/>
                  </a:lnTo>
                  <a:lnTo>
                    <a:pt x="0" y="230662"/>
                  </a:lnTo>
                  <a:lnTo>
                    <a:pt x="84" y="243532"/>
                  </a:lnTo>
                  <a:lnTo>
                    <a:pt x="1129" y="256313"/>
                  </a:lnTo>
                  <a:lnTo>
                    <a:pt x="2906" y="269238"/>
                  </a:lnTo>
                  <a:lnTo>
                    <a:pt x="5216" y="282224"/>
                  </a:lnTo>
                  <a:lnTo>
                    <a:pt x="7903" y="294957"/>
                  </a:lnTo>
                  <a:lnTo>
                    <a:pt x="10859" y="307268"/>
                  </a:lnTo>
                  <a:lnTo>
                    <a:pt x="14164" y="319148"/>
                  </a:lnTo>
                  <a:lnTo>
                    <a:pt x="18067" y="330658"/>
                  </a:lnTo>
                  <a:lnTo>
                    <a:pt x="22663" y="341877"/>
                  </a:lnTo>
                  <a:lnTo>
                    <a:pt x="28057" y="352717"/>
                  </a:lnTo>
                  <a:lnTo>
                    <a:pt x="34434" y="362929"/>
                  </a:lnTo>
                  <a:lnTo>
                    <a:pt x="41806" y="372422"/>
                  </a:lnTo>
                  <a:lnTo>
                    <a:pt x="50198" y="380932"/>
                  </a:lnTo>
                  <a:lnTo>
                    <a:pt x="59734" y="387971"/>
                  </a:lnTo>
                  <a:lnTo>
                    <a:pt x="70372" y="393402"/>
                  </a:lnTo>
                  <a:lnTo>
                    <a:pt x="81938" y="397235"/>
                  </a:lnTo>
                  <a:lnTo>
                    <a:pt x="94226" y="399449"/>
                  </a:lnTo>
                  <a:lnTo>
                    <a:pt x="107042" y="400199"/>
                  </a:lnTo>
                  <a:lnTo>
                    <a:pt x="120070" y="399756"/>
                  </a:lnTo>
                  <a:lnTo>
                    <a:pt x="132889" y="398405"/>
                  </a:lnTo>
                  <a:lnTo>
                    <a:pt x="145292" y="396385"/>
                  </a:lnTo>
                  <a:lnTo>
                    <a:pt x="157417" y="393727"/>
                  </a:lnTo>
                  <a:lnTo>
                    <a:pt x="169632" y="390266"/>
                  </a:lnTo>
                  <a:lnTo>
                    <a:pt x="182145" y="385974"/>
                  </a:lnTo>
                  <a:lnTo>
                    <a:pt x="194839" y="380956"/>
                  </a:lnTo>
                  <a:lnTo>
                    <a:pt x="207368" y="375364"/>
                  </a:lnTo>
                  <a:lnTo>
                    <a:pt x="219535" y="369341"/>
                  </a:lnTo>
                  <a:lnTo>
                    <a:pt x="231146" y="363009"/>
                  </a:lnTo>
                  <a:lnTo>
                    <a:pt x="241944" y="356459"/>
                  </a:lnTo>
                  <a:lnTo>
                    <a:pt x="251872" y="349758"/>
                  </a:lnTo>
                  <a:lnTo>
                    <a:pt x="261028" y="342954"/>
                  </a:lnTo>
                  <a:lnTo>
                    <a:pt x="269573" y="336079"/>
                  </a:lnTo>
                  <a:lnTo>
                    <a:pt x="277659" y="329153"/>
                  </a:lnTo>
                  <a:lnTo>
                    <a:pt x="285414" y="322026"/>
                  </a:lnTo>
                  <a:lnTo>
                    <a:pt x="292936" y="314402"/>
                  </a:lnTo>
                  <a:lnTo>
                    <a:pt x="300295" y="306159"/>
                  </a:lnTo>
                  <a:lnTo>
                    <a:pt x="307544" y="297334"/>
                  </a:lnTo>
                  <a:lnTo>
                    <a:pt x="314718" y="288031"/>
                  </a:lnTo>
                  <a:lnTo>
                    <a:pt x="321841" y="278365"/>
                  </a:lnTo>
                  <a:lnTo>
                    <a:pt x="328930" y="268433"/>
                  </a:lnTo>
                  <a:lnTo>
                    <a:pt x="335995" y="258313"/>
                  </a:lnTo>
                  <a:lnTo>
                    <a:pt x="343042" y="248059"/>
                  </a:lnTo>
                  <a:lnTo>
                    <a:pt x="349908" y="237545"/>
                  </a:lnTo>
                  <a:lnTo>
                    <a:pt x="356293" y="226495"/>
                  </a:lnTo>
                  <a:lnTo>
                    <a:pt x="362063" y="214798"/>
                  </a:lnTo>
                  <a:lnTo>
                    <a:pt x="367090" y="202501"/>
                  </a:lnTo>
                  <a:lnTo>
                    <a:pt x="371169" y="189714"/>
                  </a:lnTo>
                  <a:lnTo>
                    <a:pt x="374281" y="176555"/>
                  </a:lnTo>
                  <a:lnTo>
                    <a:pt x="376558" y="163125"/>
                  </a:lnTo>
                  <a:lnTo>
                    <a:pt x="378178" y="149504"/>
                  </a:lnTo>
                  <a:lnTo>
                    <a:pt x="379298" y="135754"/>
                  </a:lnTo>
                  <a:lnTo>
                    <a:pt x="379730" y="122080"/>
                  </a:lnTo>
                  <a:lnTo>
                    <a:pt x="378965" y="108820"/>
                  </a:lnTo>
                  <a:lnTo>
                    <a:pt x="376823" y="96121"/>
                  </a:lnTo>
                  <a:lnTo>
                    <a:pt x="373587" y="83966"/>
                  </a:lnTo>
                  <a:lnTo>
                    <a:pt x="369806" y="72264"/>
                  </a:lnTo>
                  <a:lnTo>
                    <a:pt x="365848" y="60917"/>
                  </a:lnTo>
                  <a:lnTo>
                    <a:pt x="361564" y="50160"/>
                  </a:lnTo>
                  <a:lnTo>
                    <a:pt x="356405" y="40535"/>
                  </a:lnTo>
                  <a:lnTo>
                    <a:pt x="350119" y="32245"/>
                  </a:lnTo>
                  <a:lnTo>
                    <a:pt x="342761" y="25187"/>
                  </a:lnTo>
                  <a:lnTo>
                    <a:pt x="334519" y="19129"/>
                  </a:lnTo>
                  <a:lnTo>
                    <a:pt x="325592" y="13835"/>
                  </a:lnTo>
                  <a:lnTo>
                    <a:pt x="315833" y="9261"/>
                  </a:lnTo>
                  <a:lnTo>
                    <a:pt x="304773" y="5553"/>
                  </a:lnTo>
                  <a:lnTo>
                    <a:pt x="292262" y="2726"/>
                  </a:lnTo>
                  <a:lnTo>
                    <a:pt x="278607" y="826"/>
                  </a:lnTo>
                  <a:lnTo>
                    <a:pt x="264371" y="0"/>
                  </a:lnTo>
                  <a:lnTo>
                    <a:pt x="249948" y="223"/>
                  </a:lnTo>
                  <a:lnTo>
                    <a:pt x="235687" y="1340"/>
                  </a:lnTo>
                  <a:lnTo>
                    <a:pt x="221966" y="3153"/>
                  </a:lnTo>
                  <a:lnTo>
                    <a:pt x="208926" y="5485"/>
                  </a:lnTo>
                  <a:lnTo>
                    <a:pt x="196527" y="8354"/>
                  </a:lnTo>
                  <a:lnTo>
                    <a:pt x="184652" y="11958"/>
                  </a:lnTo>
                  <a:lnTo>
                    <a:pt x="173178" y="16346"/>
                  </a:lnTo>
                  <a:lnTo>
                    <a:pt x="161995" y="21427"/>
                  </a:lnTo>
                  <a:lnTo>
                    <a:pt x="151017" y="27063"/>
                  </a:lnTo>
                  <a:lnTo>
                    <a:pt x="140189" y="33110"/>
                  </a:lnTo>
                  <a:lnTo>
                    <a:pt x="129533" y="39340"/>
                  </a:lnTo>
                  <a:lnTo>
                    <a:pt x="117893" y="46162"/>
                  </a:lnTo>
                  <a:lnTo>
                    <a:pt x="102012" y="55289"/>
                  </a:lnTo>
                  <a:lnTo>
                    <a:pt x="76386" y="69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678195" y="3246957"/>
              <a:ext cx="373871" cy="434546"/>
            </a:xfrm>
            <a:custGeom>
              <a:avLst/>
              <a:gdLst/>
              <a:ahLst/>
              <a:cxnLst/>
              <a:rect l="0" t="0" r="0" b="0"/>
              <a:pathLst>
                <a:path w="373871" h="434546">
                  <a:moveTo>
                    <a:pt x="219662" y="38263"/>
                  </a:moveTo>
                  <a:lnTo>
                    <a:pt x="207994" y="38330"/>
                  </a:lnTo>
                  <a:lnTo>
                    <a:pt x="197505" y="38970"/>
                  </a:lnTo>
                  <a:lnTo>
                    <a:pt x="187203" y="40267"/>
                  </a:lnTo>
                  <a:lnTo>
                    <a:pt x="176902" y="42126"/>
                  </a:lnTo>
                  <a:lnTo>
                    <a:pt x="166558" y="44443"/>
                  </a:lnTo>
                  <a:lnTo>
                    <a:pt x="156173" y="47114"/>
                  </a:lnTo>
                  <a:lnTo>
                    <a:pt x="145918" y="50210"/>
                  </a:lnTo>
                  <a:lnTo>
                    <a:pt x="136108" y="53966"/>
                  </a:lnTo>
                  <a:lnTo>
                    <a:pt x="126877" y="58455"/>
                  </a:lnTo>
                  <a:lnTo>
                    <a:pt x="118035" y="63604"/>
                  </a:lnTo>
                  <a:lnTo>
                    <a:pt x="109177" y="69285"/>
                  </a:lnTo>
                  <a:lnTo>
                    <a:pt x="100071" y="75366"/>
                  </a:lnTo>
                  <a:lnTo>
                    <a:pt x="90818" y="81737"/>
                  </a:lnTo>
                  <a:lnTo>
                    <a:pt x="81753" y="88313"/>
                  </a:lnTo>
                  <a:lnTo>
                    <a:pt x="73065" y="95036"/>
                  </a:lnTo>
                  <a:lnTo>
                    <a:pt x="64943" y="102025"/>
                  </a:lnTo>
                  <a:lnTo>
                    <a:pt x="57641" y="109556"/>
                  </a:lnTo>
                  <a:lnTo>
                    <a:pt x="51214" y="117736"/>
                  </a:lnTo>
                  <a:lnTo>
                    <a:pt x="45561" y="126519"/>
                  </a:lnTo>
                  <a:lnTo>
                    <a:pt x="40521" y="135794"/>
                  </a:lnTo>
                  <a:lnTo>
                    <a:pt x="35942" y="145446"/>
                  </a:lnTo>
                  <a:lnTo>
                    <a:pt x="31695" y="155538"/>
                  </a:lnTo>
                  <a:lnTo>
                    <a:pt x="27682" y="166297"/>
                  </a:lnTo>
                  <a:lnTo>
                    <a:pt x="23831" y="177791"/>
                  </a:lnTo>
                  <a:lnTo>
                    <a:pt x="20090" y="189780"/>
                  </a:lnTo>
                  <a:lnTo>
                    <a:pt x="16425" y="201828"/>
                  </a:lnTo>
                  <a:lnTo>
                    <a:pt x="12816" y="213677"/>
                  </a:lnTo>
                  <a:lnTo>
                    <a:pt x="9409" y="225412"/>
                  </a:lnTo>
                  <a:lnTo>
                    <a:pt x="6502" y="237359"/>
                  </a:lnTo>
                  <a:lnTo>
                    <a:pt x="4214" y="249692"/>
                  </a:lnTo>
                  <a:lnTo>
                    <a:pt x="2509" y="262434"/>
                  </a:lnTo>
                  <a:lnTo>
                    <a:pt x="1282" y="275527"/>
                  </a:lnTo>
                  <a:lnTo>
                    <a:pt x="424" y="288890"/>
                  </a:lnTo>
                  <a:lnTo>
                    <a:pt x="0" y="302289"/>
                  </a:lnTo>
                  <a:lnTo>
                    <a:pt x="239" y="315357"/>
                  </a:lnTo>
                  <a:lnTo>
                    <a:pt x="1218" y="327919"/>
                  </a:lnTo>
                  <a:lnTo>
                    <a:pt x="3029" y="339811"/>
                  </a:lnTo>
                  <a:lnTo>
                    <a:pt x="5846" y="350804"/>
                  </a:lnTo>
                  <a:lnTo>
                    <a:pt x="9671" y="360865"/>
                  </a:lnTo>
                  <a:lnTo>
                    <a:pt x="14358" y="370114"/>
                  </a:lnTo>
                  <a:lnTo>
                    <a:pt x="19721" y="378721"/>
                  </a:lnTo>
                  <a:lnTo>
                    <a:pt x="25590" y="386844"/>
                  </a:lnTo>
                  <a:lnTo>
                    <a:pt x="31987" y="394454"/>
                  </a:lnTo>
                  <a:lnTo>
                    <a:pt x="39113" y="401347"/>
                  </a:lnTo>
                  <a:lnTo>
                    <a:pt x="47018" y="407466"/>
                  </a:lnTo>
                  <a:lnTo>
                    <a:pt x="55614" y="412898"/>
                  </a:lnTo>
                  <a:lnTo>
                    <a:pt x="64763" y="417782"/>
                  </a:lnTo>
                  <a:lnTo>
                    <a:pt x="74331" y="422248"/>
                  </a:lnTo>
                  <a:lnTo>
                    <a:pt x="84367" y="426248"/>
                  </a:lnTo>
                  <a:lnTo>
                    <a:pt x="95088" y="429562"/>
                  </a:lnTo>
                  <a:lnTo>
                    <a:pt x="106561" y="432121"/>
                  </a:lnTo>
                  <a:lnTo>
                    <a:pt x="118707" y="433840"/>
                  </a:lnTo>
                  <a:lnTo>
                    <a:pt x="131391" y="434545"/>
                  </a:lnTo>
                  <a:lnTo>
                    <a:pt x="144477" y="434234"/>
                  </a:lnTo>
                  <a:lnTo>
                    <a:pt x="157688" y="432890"/>
                  </a:lnTo>
                  <a:lnTo>
                    <a:pt x="170629" y="430393"/>
                  </a:lnTo>
                  <a:lnTo>
                    <a:pt x="183111" y="426792"/>
                  </a:lnTo>
                  <a:lnTo>
                    <a:pt x="195118" y="422426"/>
                  </a:lnTo>
                  <a:lnTo>
                    <a:pt x="206722" y="417811"/>
                  </a:lnTo>
                  <a:lnTo>
                    <a:pt x="218006" y="413262"/>
                  </a:lnTo>
                  <a:lnTo>
                    <a:pt x="228891" y="408736"/>
                  </a:lnTo>
                  <a:lnTo>
                    <a:pt x="239135" y="403937"/>
                  </a:lnTo>
                  <a:lnTo>
                    <a:pt x="248658" y="398708"/>
                  </a:lnTo>
                  <a:lnTo>
                    <a:pt x="257528" y="393043"/>
                  </a:lnTo>
                  <a:lnTo>
                    <a:pt x="265874" y="387008"/>
                  </a:lnTo>
                  <a:lnTo>
                    <a:pt x="273822" y="380685"/>
                  </a:lnTo>
                  <a:lnTo>
                    <a:pt x="281483" y="374149"/>
                  </a:lnTo>
                  <a:lnTo>
                    <a:pt x="288941" y="367462"/>
                  </a:lnTo>
                  <a:lnTo>
                    <a:pt x="296254" y="360665"/>
                  </a:lnTo>
                  <a:lnTo>
                    <a:pt x="303301" y="353627"/>
                  </a:lnTo>
                  <a:lnTo>
                    <a:pt x="309808" y="346063"/>
                  </a:lnTo>
                  <a:lnTo>
                    <a:pt x="315669" y="337860"/>
                  </a:lnTo>
                  <a:lnTo>
                    <a:pt x="321097" y="329062"/>
                  </a:lnTo>
                  <a:lnTo>
                    <a:pt x="326508" y="319778"/>
                  </a:lnTo>
                  <a:lnTo>
                    <a:pt x="332148" y="310119"/>
                  </a:lnTo>
                  <a:lnTo>
                    <a:pt x="337919" y="300023"/>
                  </a:lnTo>
                  <a:lnTo>
                    <a:pt x="343494" y="289261"/>
                  </a:lnTo>
                  <a:lnTo>
                    <a:pt x="348690" y="277760"/>
                  </a:lnTo>
                  <a:lnTo>
                    <a:pt x="353483" y="265597"/>
                  </a:lnTo>
                  <a:lnTo>
                    <a:pt x="357930" y="252900"/>
                  </a:lnTo>
                  <a:lnTo>
                    <a:pt x="362100" y="239797"/>
                  </a:lnTo>
                  <a:lnTo>
                    <a:pt x="365899" y="226235"/>
                  </a:lnTo>
                  <a:lnTo>
                    <a:pt x="369079" y="211992"/>
                  </a:lnTo>
                  <a:lnTo>
                    <a:pt x="371548" y="197011"/>
                  </a:lnTo>
                  <a:lnTo>
                    <a:pt x="373206" y="181697"/>
                  </a:lnTo>
                  <a:lnTo>
                    <a:pt x="373870" y="166796"/>
                  </a:lnTo>
                  <a:lnTo>
                    <a:pt x="373537" y="152700"/>
                  </a:lnTo>
                  <a:lnTo>
                    <a:pt x="372348" y="139457"/>
                  </a:lnTo>
                  <a:lnTo>
                    <a:pt x="370486" y="126949"/>
                  </a:lnTo>
                  <a:lnTo>
                    <a:pt x="368116" y="115016"/>
                  </a:lnTo>
                  <a:lnTo>
                    <a:pt x="365052" y="103510"/>
                  </a:lnTo>
                  <a:lnTo>
                    <a:pt x="360785" y="92309"/>
                  </a:lnTo>
                  <a:lnTo>
                    <a:pt x="355140" y="81327"/>
                  </a:lnTo>
                  <a:lnTo>
                    <a:pt x="348398" y="70661"/>
                  </a:lnTo>
                  <a:lnTo>
                    <a:pt x="341110" y="60572"/>
                  </a:lnTo>
                  <a:lnTo>
                    <a:pt x="333644" y="51160"/>
                  </a:lnTo>
                  <a:lnTo>
                    <a:pt x="325852" y="42536"/>
                  </a:lnTo>
                  <a:lnTo>
                    <a:pt x="317184" y="34888"/>
                  </a:lnTo>
                  <a:lnTo>
                    <a:pt x="307394" y="28226"/>
                  </a:lnTo>
                  <a:lnTo>
                    <a:pt x="296700" y="22414"/>
                  </a:lnTo>
                  <a:lnTo>
                    <a:pt x="285597" y="17268"/>
                  </a:lnTo>
                  <a:lnTo>
                    <a:pt x="274418" y="12621"/>
                  </a:lnTo>
                  <a:lnTo>
                    <a:pt x="263148" y="8498"/>
                  </a:lnTo>
                  <a:lnTo>
                    <a:pt x="251523" y="5101"/>
                  </a:lnTo>
                  <a:lnTo>
                    <a:pt x="239408" y="2486"/>
                  </a:lnTo>
                  <a:lnTo>
                    <a:pt x="226815" y="730"/>
                  </a:lnTo>
                  <a:lnTo>
                    <a:pt x="213821" y="0"/>
                  </a:lnTo>
                  <a:lnTo>
                    <a:pt x="200525" y="294"/>
                  </a:lnTo>
                  <a:lnTo>
                    <a:pt x="187172" y="1627"/>
                  </a:lnTo>
                  <a:lnTo>
                    <a:pt x="174134" y="4117"/>
                  </a:lnTo>
                  <a:lnTo>
                    <a:pt x="161597" y="7709"/>
                  </a:lnTo>
                  <a:lnTo>
                    <a:pt x="149823" y="11918"/>
                  </a:lnTo>
                  <a:lnTo>
                    <a:pt x="137975" y="16336"/>
                  </a:lnTo>
                  <a:lnTo>
                    <a:pt x="123897" y="21350"/>
                  </a:lnTo>
                  <a:lnTo>
                    <a:pt x="103848" y="27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5534812" y="2927251"/>
            <a:ext cx="683876" cy="669363"/>
            <a:chOff x="5534812" y="2927251"/>
            <a:chExt cx="683876" cy="669363"/>
          </a:xfrm>
        </p:grpSpPr>
        <p:sp>
          <p:nvSpPr>
            <p:cNvPr id="168" name="Freeform 167"/>
            <p:cNvSpPr/>
            <p:nvPr/>
          </p:nvSpPr>
          <p:spPr>
            <a:xfrm>
              <a:off x="5719079" y="2937779"/>
              <a:ext cx="147401" cy="284271"/>
            </a:xfrm>
            <a:custGeom>
              <a:avLst/>
              <a:gdLst/>
              <a:ahLst/>
              <a:cxnLst/>
              <a:rect l="0" t="0" r="0" b="0"/>
              <a:pathLst>
                <a:path w="147401" h="284271">
                  <a:moveTo>
                    <a:pt x="147400" y="0"/>
                  </a:moveTo>
                  <a:lnTo>
                    <a:pt x="141599" y="5935"/>
                  </a:lnTo>
                  <a:lnTo>
                    <a:pt x="136675" y="12139"/>
                  </a:lnTo>
                  <a:lnTo>
                    <a:pt x="132168" y="19240"/>
                  </a:lnTo>
                  <a:lnTo>
                    <a:pt x="127774" y="27353"/>
                  </a:lnTo>
                  <a:lnTo>
                    <a:pt x="123112" y="36648"/>
                  </a:lnTo>
                  <a:lnTo>
                    <a:pt x="118002" y="47095"/>
                  </a:lnTo>
                  <a:lnTo>
                    <a:pt x="112597" y="58521"/>
                  </a:lnTo>
                  <a:lnTo>
                    <a:pt x="107273" y="70707"/>
                  </a:lnTo>
                  <a:lnTo>
                    <a:pt x="102243" y="83451"/>
                  </a:lnTo>
                  <a:lnTo>
                    <a:pt x="97392" y="96430"/>
                  </a:lnTo>
                  <a:lnTo>
                    <a:pt x="92375" y="109216"/>
                  </a:lnTo>
                  <a:lnTo>
                    <a:pt x="87000" y="121596"/>
                  </a:lnTo>
                  <a:lnTo>
                    <a:pt x="81237" y="133705"/>
                  </a:lnTo>
                  <a:lnTo>
                    <a:pt x="75136" y="145909"/>
                  </a:lnTo>
                  <a:lnTo>
                    <a:pt x="68769" y="158415"/>
                  </a:lnTo>
                  <a:lnTo>
                    <a:pt x="62205" y="171105"/>
                  </a:lnTo>
                  <a:lnTo>
                    <a:pt x="55499" y="183630"/>
                  </a:lnTo>
                  <a:lnTo>
                    <a:pt x="48697" y="195800"/>
                  </a:lnTo>
                  <a:lnTo>
                    <a:pt x="41996" y="207582"/>
                  </a:lnTo>
                  <a:lnTo>
                    <a:pt x="35723" y="219027"/>
                  </a:lnTo>
                  <a:lnTo>
                    <a:pt x="30022" y="230198"/>
                  </a:lnTo>
                  <a:lnTo>
                    <a:pt x="24828" y="240901"/>
                  </a:lnTo>
                  <a:lnTo>
                    <a:pt x="19338" y="251840"/>
                  </a:lnTo>
                  <a:lnTo>
                    <a:pt x="11953" y="265095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866479" y="2927251"/>
              <a:ext cx="115814" cy="221099"/>
            </a:xfrm>
            <a:custGeom>
              <a:avLst/>
              <a:gdLst/>
              <a:ahLst/>
              <a:cxnLst/>
              <a:rect l="0" t="0" r="0" b="0"/>
              <a:pathLst>
                <a:path w="115814" h="221099">
                  <a:moveTo>
                    <a:pt x="0" y="0"/>
                  </a:moveTo>
                  <a:lnTo>
                    <a:pt x="3001" y="8801"/>
                  </a:lnTo>
                  <a:lnTo>
                    <a:pt x="6423" y="17147"/>
                  </a:lnTo>
                  <a:lnTo>
                    <a:pt x="10615" y="25846"/>
                  </a:lnTo>
                  <a:lnTo>
                    <a:pt x="15342" y="34967"/>
                  </a:lnTo>
                  <a:lnTo>
                    <a:pt x="20175" y="44462"/>
                  </a:lnTo>
                  <a:lnTo>
                    <a:pt x="24857" y="54259"/>
                  </a:lnTo>
                  <a:lnTo>
                    <a:pt x="29466" y="64446"/>
                  </a:lnTo>
                  <a:lnTo>
                    <a:pt x="34316" y="75268"/>
                  </a:lnTo>
                  <a:lnTo>
                    <a:pt x="39577" y="86803"/>
                  </a:lnTo>
                  <a:lnTo>
                    <a:pt x="45263" y="98820"/>
                  </a:lnTo>
                  <a:lnTo>
                    <a:pt x="51312" y="110886"/>
                  </a:lnTo>
                  <a:lnTo>
                    <a:pt x="57639" y="122742"/>
                  </a:lnTo>
                  <a:lnTo>
                    <a:pt x="64007" y="134314"/>
                  </a:lnTo>
                  <a:lnTo>
                    <a:pt x="70050" y="145616"/>
                  </a:lnTo>
                  <a:lnTo>
                    <a:pt x="75596" y="156696"/>
                  </a:lnTo>
                  <a:lnTo>
                    <a:pt x="80811" y="167442"/>
                  </a:lnTo>
                  <a:lnTo>
                    <a:pt x="86079" y="177591"/>
                  </a:lnTo>
                  <a:lnTo>
                    <a:pt x="91618" y="187042"/>
                  </a:lnTo>
                  <a:lnTo>
                    <a:pt x="97174" y="195553"/>
                  </a:lnTo>
                  <a:lnTo>
                    <a:pt x="102660" y="203499"/>
                  </a:lnTo>
                  <a:lnTo>
                    <a:pt x="108560" y="211579"/>
                  </a:lnTo>
                  <a:lnTo>
                    <a:pt x="115813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612578" y="3297467"/>
              <a:ext cx="201259" cy="280904"/>
            </a:xfrm>
            <a:custGeom>
              <a:avLst/>
              <a:gdLst/>
              <a:ahLst/>
              <a:cxnLst/>
              <a:rect l="0" t="0" r="0" b="0"/>
              <a:pathLst>
                <a:path w="201259" h="280904">
                  <a:moveTo>
                    <a:pt x="64387" y="19338"/>
                  </a:moveTo>
                  <a:lnTo>
                    <a:pt x="61730" y="27040"/>
                  </a:lnTo>
                  <a:lnTo>
                    <a:pt x="61400" y="26789"/>
                  </a:lnTo>
                  <a:lnTo>
                    <a:pt x="63075" y="22104"/>
                  </a:lnTo>
                  <a:lnTo>
                    <a:pt x="66225" y="15870"/>
                  </a:lnTo>
                  <a:lnTo>
                    <a:pt x="70656" y="9590"/>
                  </a:lnTo>
                  <a:lnTo>
                    <a:pt x="76388" y="4539"/>
                  </a:lnTo>
                  <a:lnTo>
                    <a:pt x="83318" y="1249"/>
                  </a:lnTo>
                  <a:lnTo>
                    <a:pt x="91073" y="0"/>
                  </a:lnTo>
                  <a:lnTo>
                    <a:pt x="99118" y="1120"/>
                  </a:lnTo>
                  <a:lnTo>
                    <a:pt x="107115" y="4542"/>
                  </a:lnTo>
                  <a:lnTo>
                    <a:pt x="114770" y="10074"/>
                  </a:lnTo>
                  <a:lnTo>
                    <a:pt x="121758" y="17589"/>
                  </a:lnTo>
                  <a:lnTo>
                    <a:pt x="127970" y="26823"/>
                  </a:lnTo>
                  <a:lnTo>
                    <a:pt x="133310" y="37426"/>
                  </a:lnTo>
                  <a:lnTo>
                    <a:pt x="137607" y="49058"/>
                  </a:lnTo>
                  <a:lnTo>
                    <a:pt x="140870" y="61439"/>
                  </a:lnTo>
                  <a:lnTo>
                    <a:pt x="143249" y="74513"/>
                  </a:lnTo>
                  <a:lnTo>
                    <a:pt x="144938" y="88428"/>
                  </a:lnTo>
                  <a:lnTo>
                    <a:pt x="146110" y="103189"/>
                  </a:lnTo>
                  <a:lnTo>
                    <a:pt x="146746" y="118356"/>
                  </a:lnTo>
                  <a:lnTo>
                    <a:pt x="146650" y="133158"/>
                  </a:lnTo>
                  <a:lnTo>
                    <a:pt x="145766" y="147188"/>
                  </a:lnTo>
                  <a:lnTo>
                    <a:pt x="144020" y="160387"/>
                  </a:lnTo>
                  <a:lnTo>
                    <a:pt x="141245" y="172866"/>
                  </a:lnTo>
                  <a:lnTo>
                    <a:pt x="137450" y="184779"/>
                  </a:lnTo>
                  <a:lnTo>
                    <a:pt x="132782" y="196272"/>
                  </a:lnTo>
                  <a:lnTo>
                    <a:pt x="127432" y="207465"/>
                  </a:lnTo>
                  <a:lnTo>
                    <a:pt x="121576" y="218441"/>
                  </a:lnTo>
                  <a:lnTo>
                    <a:pt x="115358" y="229103"/>
                  </a:lnTo>
                  <a:lnTo>
                    <a:pt x="108884" y="239191"/>
                  </a:lnTo>
                  <a:lnTo>
                    <a:pt x="102230" y="248600"/>
                  </a:lnTo>
                  <a:lnTo>
                    <a:pt x="95287" y="257224"/>
                  </a:lnTo>
                  <a:lnTo>
                    <a:pt x="87788" y="264870"/>
                  </a:lnTo>
                  <a:lnTo>
                    <a:pt x="79633" y="271517"/>
                  </a:lnTo>
                  <a:lnTo>
                    <a:pt x="71037" y="276811"/>
                  </a:lnTo>
                  <a:lnTo>
                    <a:pt x="62420" y="280012"/>
                  </a:lnTo>
                  <a:lnTo>
                    <a:pt x="54033" y="280903"/>
                  </a:lnTo>
                  <a:lnTo>
                    <a:pt x="45943" y="279722"/>
                  </a:lnTo>
                  <a:lnTo>
                    <a:pt x="38131" y="276878"/>
                  </a:lnTo>
                  <a:lnTo>
                    <a:pt x="30548" y="272779"/>
                  </a:lnTo>
                  <a:lnTo>
                    <a:pt x="23304" y="267606"/>
                  </a:lnTo>
                  <a:lnTo>
                    <a:pt x="16659" y="261318"/>
                  </a:lnTo>
                  <a:lnTo>
                    <a:pt x="10714" y="253982"/>
                  </a:lnTo>
                  <a:lnTo>
                    <a:pt x="5738" y="245770"/>
                  </a:lnTo>
                  <a:lnTo>
                    <a:pt x="2226" y="236881"/>
                  </a:lnTo>
                  <a:lnTo>
                    <a:pt x="316" y="227497"/>
                  </a:lnTo>
                  <a:lnTo>
                    <a:pt x="0" y="217924"/>
                  </a:lnTo>
                  <a:lnTo>
                    <a:pt x="1301" y="208577"/>
                  </a:lnTo>
                  <a:lnTo>
                    <a:pt x="4073" y="199673"/>
                  </a:lnTo>
                  <a:lnTo>
                    <a:pt x="8373" y="191558"/>
                  </a:lnTo>
                  <a:lnTo>
                    <a:pt x="14533" y="184787"/>
                  </a:lnTo>
                  <a:lnTo>
                    <a:pt x="22560" y="179535"/>
                  </a:lnTo>
                  <a:lnTo>
                    <a:pt x="32034" y="175822"/>
                  </a:lnTo>
                  <a:lnTo>
                    <a:pt x="42301" y="173688"/>
                  </a:lnTo>
                  <a:lnTo>
                    <a:pt x="52903" y="172997"/>
                  </a:lnTo>
                  <a:lnTo>
                    <a:pt x="63443" y="173649"/>
                  </a:lnTo>
                  <a:lnTo>
                    <a:pt x="73514" y="175673"/>
                  </a:lnTo>
                  <a:lnTo>
                    <a:pt x="82948" y="178957"/>
                  </a:lnTo>
                  <a:lnTo>
                    <a:pt x="91774" y="183278"/>
                  </a:lnTo>
                  <a:lnTo>
                    <a:pt x="100096" y="188395"/>
                  </a:lnTo>
                  <a:lnTo>
                    <a:pt x="108037" y="194089"/>
                  </a:lnTo>
                  <a:lnTo>
                    <a:pt x="115866" y="200030"/>
                  </a:lnTo>
                  <a:lnTo>
                    <a:pt x="123969" y="205785"/>
                  </a:lnTo>
                  <a:lnTo>
                    <a:pt x="132537" y="211125"/>
                  </a:lnTo>
                  <a:lnTo>
                    <a:pt x="141582" y="215692"/>
                  </a:lnTo>
                  <a:lnTo>
                    <a:pt x="151033" y="218928"/>
                  </a:lnTo>
                  <a:lnTo>
                    <a:pt x="160785" y="220663"/>
                  </a:lnTo>
                  <a:lnTo>
                    <a:pt x="170301" y="221196"/>
                  </a:lnTo>
                  <a:lnTo>
                    <a:pt x="179552" y="221172"/>
                  </a:lnTo>
                  <a:lnTo>
                    <a:pt x="189352" y="220586"/>
                  </a:lnTo>
                  <a:lnTo>
                    <a:pt x="201258" y="2193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954253" y="3318666"/>
              <a:ext cx="185967" cy="213718"/>
            </a:xfrm>
            <a:custGeom>
              <a:avLst/>
              <a:gdLst/>
              <a:ahLst/>
              <a:cxnLst/>
              <a:rect l="0" t="0" r="0" b="0"/>
              <a:pathLst>
                <a:path w="185967" h="213718">
                  <a:moveTo>
                    <a:pt x="28039" y="40253"/>
                  </a:moveTo>
                  <a:lnTo>
                    <a:pt x="31040" y="31519"/>
                  </a:lnTo>
                  <a:lnTo>
                    <a:pt x="34462" y="23812"/>
                  </a:lnTo>
                  <a:lnTo>
                    <a:pt x="38663" y="16424"/>
                  </a:lnTo>
                  <a:lnTo>
                    <a:pt x="43736" y="9681"/>
                  </a:lnTo>
                  <a:lnTo>
                    <a:pt x="49866" y="4448"/>
                  </a:lnTo>
                  <a:lnTo>
                    <a:pt x="57040" y="1096"/>
                  </a:lnTo>
                  <a:lnTo>
                    <a:pt x="64782" y="0"/>
                  </a:lnTo>
                  <a:lnTo>
                    <a:pt x="72280" y="1768"/>
                  </a:lnTo>
                  <a:lnTo>
                    <a:pt x="79089" y="6445"/>
                  </a:lnTo>
                  <a:lnTo>
                    <a:pt x="84962" y="13636"/>
                  </a:lnTo>
                  <a:lnTo>
                    <a:pt x="89682" y="22806"/>
                  </a:lnTo>
                  <a:lnTo>
                    <a:pt x="93256" y="33453"/>
                  </a:lnTo>
                  <a:lnTo>
                    <a:pt x="95691" y="45324"/>
                  </a:lnTo>
                  <a:lnTo>
                    <a:pt x="96891" y="58415"/>
                  </a:lnTo>
                  <a:lnTo>
                    <a:pt x="96925" y="72615"/>
                  </a:lnTo>
                  <a:lnTo>
                    <a:pt x="95985" y="87403"/>
                  </a:lnTo>
                  <a:lnTo>
                    <a:pt x="94291" y="101950"/>
                  </a:lnTo>
                  <a:lnTo>
                    <a:pt x="92039" y="115808"/>
                  </a:lnTo>
                  <a:lnTo>
                    <a:pt x="89224" y="128892"/>
                  </a:lnTo>
                  <a:lnTo>
                    <a:pt x="85657" y="141294"/>
                  </a:lnTo>
                  <a:lnTo>
                    <a:pt x="81294" y="153156"/>
                  </a:lnTo>
                  <a:lnTo>
                    <a:pt x="76229" y="164614"/>
                  </a:lnTo>
                  <a:lnTo>
                    <a:pt x="70605" y="175783"/>
                  </a:lnTo>
                  <a:lnTo>
                    <a:pt x="64552" y="186730"/>
                  </a:lnTo>
                  <a:lnTo>
                    <a:pt x="57859" y="196864"/>
                  </a:lnTo>
                  <a:lnTo>
                    <a:pt x="50003" y="204999"/>
                  </a:lnTo>
                  <a:lnTo>
                    <a:pt x="40803" y="210640"/>
                  </a:lnTo>
                  <a:lnTo>
                    <a:pt x="30862" y="213611"/>
                  </a:lnTo>
                  <a:lnTo>
                    <a:pt x="21336" y="213717"/>
                  </a:lnTo>
                  <a:lnTo>
                    <a:pt x="12874" y="211156"/>
                  </a:lnTo>
                  <a:lnTo>
                    <a:pt x="6077" y="206387"/>
                  </a:lnTo>
                  <a:lnTo>
                    <a:pt x="1726" y="199923"/>
                  </a:lnTo>
                  <a:lnTo>
                    <a:pt x="0" y="192224"/>
                  </a:lnTo>
                  <a:lnTo>
                    <a:pt x="758" y="183977"/>
                  </a:lnTo>
                  <a:lnTo>
                    <a:pt x="3835" y="176062"/>
                  </a:lnTo>
                  <a:lnTo>
                    <a:pt x="8902" y="168936"/>
                  </a:lnTo>
                  <a:lnTo>
                    <a:pt x="15706" y="162832"/>
                  </a:lnTo>
                  <a:lnTo>
                    <a:pt x="24158" y="157948"/>
                  </a:lnTo>
                  <a:lnTo>
                    <a:pt x="34056" y="154265"/>
                  </a:lnTo>
                  <a:lnTo>
                    <a:pt x="44952" y="151926"/>
                  </a:lnTo>
                  <a:lnTo>
                    <a:pt x="56258" y="151321"/>
                  </a:lnTo>
                  <a:lnTo>
                    <a:pt x="67601" y="152500"/>
                  </a:lnTo>
                  <a:lnTo>
                    <a:pt x="78826" y="155068"/>
                  </a:lnTo>
                  <a:lnTo>
                    <a:pt x="89897" y="158394"/>
                  </a:lnTo>
                  <a:lnTo>
                    <a:pt x="100825" y="162033"/>
                  </a:lnTo>
                  <a:lnTo>
                    <a:pt x="111640" y="165760"/>
                  </a:lnTo>
                  <a:lnTo>
                    <a:pt x="122369" y="169483"/>
                  </a:lnTo>
                  <a:lnTo>
                    <a:pt x="133026" y="173163"/>
                  </a:lnTo>
                  <a:lnTo>
                    <a:pt x="143369" y="176645"/>
                  </a:lnTo>
                  <a:lnTo>
                    <a:pt x="154019" y="179981"/>
                  </a:lnTo>
                  <a:lnTo>
                    <a:pt x="167031" y="183464"/>
                  </a:lnTo>
                  <a:lnTo>
                    <a:pt x="185966" y="187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900082" y="3232577"/>
              <a:ext cx="318606" cy="321966"/>
            </a:xfrm>
            <a:custGeom>
              <a:avLst/>
              <a:gdLst/>
              <a:ahLst/>
              <a:cxnLst/>
              <a:rect l="0" t="0" r="0" b="0"/>
              <a:pathLst>
                <a:path w="318606" h="321966">
                  <a:moveTo>
                    <a:pt x="198024" y="10529"/>
                  </a:moveTo>
                  <a:lnTo>
                    <a:pt x="186289" y="10596"/>
                  </a:lnTo>
                  <a:lnTo>
                    <a:pt x="175159" y="11236"/>
                  </a:lnTo>
                  <a:lnTo>
                    <a:pt x="163566" y="12537"/>
                  </a:lnTo>
                  <a:lnTo>
                    <a:pt x="151577" y="14570"/>
                  </a:lnTo>
                  <a:lnTo>
                    <a:pt x="139566" y="17534"/>
                  </a:lnTo>
                  <a:lnTo>
                    <a:pt x="127763" y="21454"/>
                  </a:lnTo>
                  <a:lnTo>
                    <a:pt x="116236" y="26203"/>
                  </a:lnTo>
                  <a:lnTo>
                    <a:pt x="104968" y="31607"/>
                  </a:lnTo>
                  <a:lnTo>
                    <a:pt x="93913" y="37503"/>
                  </a:lnTo>
                  <a:lnTo>
                    <a:pt x="83185" y="43918"/>
                  </a:lnTo>
                  <a:lnTo>
                    <a:pt x="73048" y="51055"/>
                  </a:lnTo>
                  <a:lnTo>
                    <a:pt x="63597" y="58968"/>
                  </a:lnTo>
                  <a:lnTo>
                    <a:pt x="54774" y="67570"/>
                  </a:lnTo>
                  <a:lnTo>
                    <a:pt x="46461" y="76722"/>
                  </a:lnTo>
                  <a:lnTo>
                    <a:pt x="38539" y="86287"/>
                  </a:lnTo>
                  <a:lnTo>
                    <a:pt x="31066" y="96152"/>
                  </a:lnTo>
                  <a:lnTo>
                    <a:pt x="24265" y="106226"/>
                  </a:lnTo>
                  <a:lnTo>
                    <a:pt x="18212" y="116451"/>
                  </a:lnTo>
                  <a:lnTo>
                    <a:pt x="12995" y="126944"/>
                  </a:lnTo>
                  <a:lnTo>
                    <a:pt x="8787" y="137980"/>
                  </a:lnTo>
                  <a:lnTo>
                    <a:pt x="5589" y="149673"/>
                  </a:lnTo>
                  <a:lnTo>
                    <a:pt x="3254" y="162136"/>
                  </a:lnTo>
                  <a:lnTo>
                    <a:pt x="1596" y="175568"/>
                  </a:lnTo>
                  <a:lnTo>
                    <a:pt x="449" y="189963"/>
                  </a:lnTo>
                  <a:lnTo>
                    <a:pt x="0" y="204699"/>
                  </a:lnTo>
                  <a:lnTo>
                    <a:pt x="753" y="218671"/>
                  </a:lnTo>
                  <a:lnTo>
                    <a:pt x="2892" y="231321"/>
                  </a:lnTo>
                  <a:lnTo>
                    <a:pt x="6295" y="242610"/>
                  </a:lnTo>
                  <a:lnTo>
                    <a:pt x="10721" y="252733"/>
                  </a:lnTo>
                  <a:lnTo>
                    <a:pt x="15926" y="261950"/>
                  </a:lnTo>
                  <a:lnTo>
                    <a:pt x="21861" y="270498"/>
                  </a:lnTo>
                  <a:lnTo>
                    <a:pt x="28668" y="278568"/>
                  </a:lnTo>
                  <a:lnTo>
                    <a:pt x="36356" y="286298"/>
                  </a:lnTo>
                  <a:lnTo>
                    <a:pt x="44806" y="293629"/>
                  </a:lnTo>
                  <a:lnTo>
                    <a:pt x="53855" y="300326"/>
                  </a:lnTo>
                  <a:lnTo>
                    <a:pt x="63356" y="306308"/>
                  </a:lnTo>
                  <a:lnTo>
                    <a:pt x="73347" y="311475"/>
                  </a:lnTo>
                  <a:lnTo>
                    <a:pt x="84039" y="315648"/>
                  </a:lnTo>
                  <a:lnTo>
                    <a:pt x="95491" y="318820"/>
                  </a:lnTo>
                  <a:lnTo>
                    <a:pt x="107624" y="320966"/>
                  </a:lnTo>
                  <a:lnTo>
                    <a:pt x="120299" y="321965"/>
                  </a:lnTo>
                  <a:lnTo>
                    <a:pt x="133378" y="321861"/>
                  </a:lnTo>
                  <a:lnTo>
                    <a:pt x="146585" y="320826"/>
                  </a:lnTo>
                  <a:lnTo>
                    <a:pt x="159525" y="319069"/>
                  </a:lnTo>
                  <a:lnTo>
                    <a:pt x="172000" y="316773"/>
                  </a:lnTo>
                  <a:lnTo>
                    <a:pt x="183834" y="313929"/>
                  </a:lnTo>
                  <a:lnTo>
                    <a:pt x="194788" y="310341"/>
                  </a:lnTo>
                  <a:lnTo>
                    <a:pt x="204823" y="305965"/>
                  </a:lnTo>
                  <a:lnTo>
                    <a:pt x="214055" y="300891"/>
                  </a:lnTo>
                  <a:lnTo>
                    <a:pt x="222650" y="295261"/>
                  </a:lnTo>
                  <a:lnTo>
                    <a:pt x="230770" y="289213"/>
                  </a:lnTo>
                  <a:lnTo>
                    <a:pt x="238548" y="282864"/>
                  </a:lnTo>
                  <a:lnTo>
                    <a:pt x="246085" y="276303"/>
                  </a:lnTo>
                  <a:lnTo>
                    <a:pt x="253455" y="269589"/>
                  </a:lnTo>
                  <a:lnTo>
                    <a:pt x="260711" y="262608"/>
                  </a:lnTo>
                  <a:lnTo>
                    <a:pt x="267890" y="255082"/>
                  </a:lnTo>
                  <a:lnTo>
                    <a:pt x="275016" y="246900"/>
                  </a:lnTo>
                  <a:lnTo>
                    <a:pt x="282107" y="237946"/>
                  </a:lnTo>
                  <a:lnTo>
                    <a:pt x="289174" y="228024"/>
                  </a:lnTo>
                  <a:lnTo>
                    <a:pt x="296216" y="217125"/>
                  </a:lnTo>
                  <a:lnTo>
                    <a:pt x="302911" y="205381"/>
                  </a:lnTo>
                  <a:lnTo>
                    <a:pt x="308647" y="192974"/>
                  </a:lnTo>
                  <a:lnTo>
                    <a:pt x="313165" y="180078"/>
                  </a:lnTo>
                  <a:lnTo>
                    <a:pt x="316367" y="166996"/>
                  </a:lnTo>
                  <a:lnTo>
                    <a:pt x="318148" y="154140"/>
                  </a:lnTo>
                  <a:lnTo>
                    <a:pt x="318605" y="141717"/>
                  </a:lnTo>
                  <a:lnTo>
                    <a:pt x="317964" y="129750"/>
                  </a:lnTo>
                  <a:lnTo>
                    <a:pt x="316478" y="118172"/>
                  </a:lnTo>
                  <a:lnTo>
                    <a:pt x="314369" y="106905"/>
                  </a:lnTo>
                  <a:lnTo>
                    <a:pt x="311652" y="96033"/>
                  </a:lnTo>
                  <a:lnTo>
                    <a:pt x="308149" y="85796"/>
                  </a:lnTo>
                  <a:lnTo>
                    <a:pt x="303831" y="76279"/>
                  </a:lnTo>
                  <a:lnTo>
                    <a:pt x="298795" y="67412"/>
                  </a:lnTo>
                  <a:lnTo>
                    <a:pt x="293190" y="59069"/>
                  </a:lnTo>
                  <a:lnTo>
                    <a:pt x="287151" y="51122"/>
                  </a:lnTo>
                  <a:lnTo>
                    <a:pt x="280468" y="43462"/>
                  </a:lnTo>
                  <a:lnTo>
                    <a:pt x="272618" y="36004"/>
                  </a:lnTo>
                  <a:lnTo>
                    <a:pt x="263408" y="28697"/>
                  </a:lnTo>
                  <a:lnTo>
                    <a:pt x="252951" y="21822"/>
                  </a:lnTo>
                  <a:lnTo>
                    <a:pt x="241483" y="15965"/>
                  </a:lnTo>
                  <a:lnTo>
                    <a:pt x="229257" y="11361"/>
                  </a:lnTo>
                  <a:lnTo>
                    <a:pt x="216707" y="7925"/>
                  </a:lnTo>
                  <a:lnTo>
                    <a:pt x="202995" y="5081"/>
                  </a:lnTo>
                  <a:lnTo>
                    <a:pt x="184685" y="2582"/>
                  </a:lnTo>
                  <a:lnTo>
                    <a:pt x="1559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534812" y="3211520"/>
              <a:ext cx="345877" cy="385094"/>
            </a:xfrm>
            <a:custGeom>
              <a:avLst/>
              <a:gdLst/>
              <a:ahLst/>
              <a:cxnLst/>
              <a:rect l="0" t="0" r="0" b="0"/>
              <a:pathLst>
                <a:path w="345877" h="385094">
                  <a:moveTo>
                    <a:pt x="173739" y="10529"/>
                  </a:moveTo>
                  <a:lnTo>
                    <a:pt x="162071" y="13462"/>
                  </a:lnTo>
                  <a:lnTo>
                    <a:pt x="151583" y="16244"/>
                  </a:lnTo>
                  <a:lnTo>
                    <a:pt x="141286" y="19149"/>
                  </a:lnTo>
                  <a:lnTo>
                    <a:pt x="131156" y="22362"/>
                  </a:lnTo>
                  <a:lnTo>
                    <a:pt x="121461" y="26175"/>
                  </a:lnTo>
                  <a:lnTo>
                    <a:pt x="112325" y="30693"/>
                  </a:lnTo>
                  <a:lnTo>
                    <a:pt x="103722" y="35856"/>
                  </a:lnTo>
                  <a:lnTo>
                    <a:pt x="95560" y="41544"/>
                  </a:lnTo>
                  <a:lnTo>
                    <a:pt x="87737" y="47633"/>
                  </a:lnTo>
                  <a:lnTo>
                    <a:pt x="80160" y="54179"/>
                  </a:lnTo>
                  <a:lnTo>
                    <a:pt x="72759" y="61405"/>
                  </a:lnTo>
                  <a:lnTo>
                    <a:pt x="65484" y="69377"/>
                  </a:lnTo>
                  <a:lnTo>
                    <a:pt x="58462" y="78018"/>
                  </a:lnTo>
                  <a:lnTo>
                    <a:pt x="51973" y="87197"/>
                  </a:lnTo>
                  <a:lnTo>
                    <a:pt x="46127" y="96780"/>
                  </a:lnTo>
                  <a:lnTo>
                    <a:pt x="40880" y="106656"/>
                  </a:lnTo>
                  <a:lnTo>
                    <a:pt x="36122" y="116738"/>
                  </a:lnTo>
                  <a:lnTo>
                    <a:pt x="31731" y="126968"/>
                  </a:lnTo>
                  <a:lnTo>
                    <a:pt x="27441" y="137465"/>
                  </a:lnTo>
                  <a:lnTo>
                    <a:pt x="22868" y="148504"/>
                  </a:lnTo>
                  <a:lnTo>
                    <a:pt x="17832" y="160198"/>
                  </a:lnTo>
                  <a:lnTo>
                    <a:pt x="12652" y="172662"/>
                  </a:lnTo>
                  <a:lnTo>
                    <a:pt x="8014" y="186095"/>
                  </a:lnTo>
                  <a:lnTo>
                    <a:pt x="4273" y="200500"/>
                  </a:lnTo>
                  <a:lnTo>
                    <a:pt x="1611" y="215581"/>
                  </a:lnTo>
                  <a:lnTo>
                    <a:pt x="200" y="230850"/>
                  </a:lnTo>
                  <a:lnTo>
                    <a:pt x="0" y="246003"/>
                  </a:lnTo>
                  <a:lnTo>
                    <a:pt x="985" y="260768"/>
                  </a:lnTo>
                  <a:lnTo>
                    <a:pt x="3234" y="274837"/>
                  </a:lnTo>
                  <a:lnTo>
                    <a:pt x="6669" y="288109"/>
                  </a:lnTo>
                  <a:lnTo>
                    <a:pt x="11091" y="300495"/>
                  </a:lnTo>
                  <a:lnTo>
                    <a:pt x="16275" y="311829"/>
                  </a:lnTo>
                  <a:lnTo>
                    <a:pt x="22029" y="322123"/>
                  </a:lnTo>
                  <a:lnTo>
                    <a:pt x="28519" y="331529"/>
                  </a:lnTo>
                  <a:lnTo>
                    <a:pt x="36239" y="340243"/>
                  </a:lnTo>
                  <a:lnTo>
                    <a:pt x="45357" y="348437"/>
                  </a:lnTo>
                  <a:lnTo>
                    <a:pt x="55582" y="356095"/>
                  </a:lnTo>
                  <a:lnTo>
                    <a:pt x="66362" y="363019"/>
                  </a:lnTo>
                  <a:lnTo>
                    <a:pt x="77322" y="369156"/>
                  </a:lnTo>
                  <a:lnTo>
                    <a:pt x="88442" y="374429"/>
                  </a:lnTo>
                  <a:lnTo>
                    <a:pt x="99968" y="378674"/>
                  </a:lnTo>
                  <a:lnTo>
                    <a:pt x="112011" y="381893"/>
                  </a:lnTo>
                  <a:lnTo>
                    <a:pt x="124387" y="384072"/>
                  </a:lnTo>
                  <a:lnTo>
                    <a:pt x="136701" y="385093"/>
                  </a:lnTo>
                  <a:lnTo>
                    <a:pt x="148733" y="385003"/>
                  </a:lnTo>
                  <a:lnTo>
                    <a:pt x="160593" y="383977"/>
                  </a:lnTo>
                  <a:lnTo>
                    <a:pt x="172622" y="382226"/>
                  </a:lnTo>
                  <a:lnTo>
                    <a:pt x="185008" y="379941"/>
                  </a:lnTo>
                  <a:lnTo>
                    <a:pt x="197615" y="377272"/>
                  </a:lnTo>
                  <a:lnTo>
                    <a:pt x="210085" y="374335"/>
                  </a:lnTo>
                  <a:lnTo>
                    <a:pt x="222211" y="371204"/>
                  </a:lnTo>
                  <a:lnTo>
                    <a:pt x="233796" y="367611"/>
                  </a:lnTo>
                  <a:lnTo>
                    <a:pt x="244576" y="362980"/>
                  </a:lnTo>
                  <a:lnTo>
                    <a:pt x="254491" y="357083"/>
                  </a:lnTo>
                  <a:lnTo>
                    <a:pt x="263641" y="350001"/>
                  </a:lnTo>
                  <a:lnTo>
                    <a:pt x="272180" y="341951"/>
                  </a:lnTo>
                  <a:lnTo>
                    <a:pt x="280258" y="333165"/>
                  </a:lnTo>
                  <a:lnTo>
                    <a:pt x="287837" y="323843"/>
                  </a:lnTo>
                  <a:lnTo>
                    <a:pt x="294709" y="314140"/>
                  </a:lnTo>
                  <a:lnTo>
                    <a:pt x="300819" y="304173"/>
                  </a:lnTo>
                  <a:lnTo>
                    <a:pt x="306415" y="294024"/>
                  </a:lnTo>
                  <a:lnTo>
                    <a:pt x="311940" y="283751"/>
                  </a:lnTo>
                  <a:lnTo>
                    <a:pt x="317651" y="273389"/>
                  </a:lnTo>
                  <a:lnTo>
                    <a:pt x="323301" y="262803"/>
                  </a:lnTo>
                  <a:lnTo>
                    <a:pt x="328261" y="251704"/>
                  </a:lnTo>
                  <a:lnTo>
                    <a:pt x="332232" y="239973"/>
                  </a:lnTo>
                  <a:lnTo>
                    <a:pt x="335388" y="227653"/>
                  </a:lnTo>
                  <a:lnTo>
                    <a:pt x="338197" y="214851"/>
                  </a:lnTo>
                  <a:lnTo>
                    <a:pt x="340966" y="201682"/>
                  </a:lnTo>
                  <a:lnTo>
                    <a:pt x="343505" y="188246"/>
                  </a:lnTo>
                  <a:lnTo>
                    <a:pt x="345232" y="174619"/>
                  </a:lnTo>
                  <a:lnTo>
                    <a:pt x="345876" y="160866"/>
                  </a:lnTo>
                  <a:lnTo>
                    <a:pt x="345477" y="147191"/>
                  </a:lnTo>
                  <a:lnTo>
                    <a:pt x="344215" y="133928"/>
                  </a:lnTo>
                  <a:lnTo>
                    <a:pt x="342284" y="121233"/>
                  </a:lnTo>
                  <a:lnTo>
                    <a:pt x="339699" y="109251"/>
                  </a:lnTo>
                  <a:lnTo>
                    <a:pt x="336294" y="98196"/>
                  </a:lnTo>
                  <a:lnTo>
                    <a:pt x="332043" y="88094"/>
                  </a:lnTo>
                  <a:lnTo>
                    <a:pt x="327055" y="78817"/>
                  </a:lnTo>
                  <a:lnTo>
                    <a:pt x="321483" y="70191"/>
                  </a:lnTo>
                  <a:lnTo>
                    <a:pt x="315473" y="62051"/>
                  </a:lnTo>
                  <a:lnTo>
                    <a:pt x="309151" y="54259"/>
                  </a:lnTo>
                  <a:lnTo>
                    <a:pt x="302607" y="46713"/>
                  </a:lnTo>
                  <a:lnTo>
                    <a:pt x="295906" y="39342"/>
                  </a:lnTo>
                  <a:lnTo>
                    <a:pt x="288932" y="32254"/>
                  </a:lnTo>
                  <a:lnTo>
                    <a:pt x="281411" y="25721"/>
                  </a:lnTo>
                  <a:lnTo>
                    <a:pt x="273228" y="19851"/>
                  </a:lnTo>
                  <a:lnTo>
                    <a:pt x="264104" y="14758"/>
                  </a:lnTo>
                  <a:lnTo>
                    <a:pt x="253536" y="10635"/>
                  </a:lnTo>
                  <a:lnTo>
                    <a:pt x="241392" y="7492"/>
                  </a:lnTo>
                  <a:lnTo>
                    <a:pt x="228030" y="5190"/>
                  </a:lnTo>
                  <a:lnTo>
                    <a:pt x="212482" y="3305"/>
                  </a:lnTo>
                  <a:lnTo>
                    <a:pt x="190030" y="1670"/>
                  </a:lnTo>
                  <a:lnTo>
                    <a:pt x="1526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4676673" y="4206166"/>
            <a:ext cx="1779402" cy="495473"/>
            <a:chOff x="4676673" y="4206166"/>
            <a:chExt cx="1779402" cy="495473"/>
          </a:xfrm>
        </p:grpSpPr>
        <p:sp>
          <p:nvSpPr>
            <p:cNvPr id="175" name="Freeform 174"/>
            <p:cNvSpPr/>
            <p:nvPr/>
          </p:nvSpPr>
          <p:spPr>
            <a:xfrm>
              <a:off x="4676673" y="4206166"/>
              <a:ext cx="252770" cy="490637"/>
            </a:xfrm>
            <a:custGeom>
              <a:avLst/>
              <a:gdLst/>
              <a:ahLst/>
              <a:cxnLst/>
              <a:rect l="0" t="0" r="0" b="0"/>
              <a:pathLst>
                <a:path w="252770" h="490637">
                  <a:moveTo>
                    <a:pt x="105370" y="16090"/>
                  </a:moveTo>
                  <a:lnTo>
                    <a:pt x="99570" y="24959"/>
                  </a:lnTo>
                  <a:lnTo>
                    <a:pt x="94646" y="33945"/>
                  </a:lnTo>
                  <a:lnTo>
                    <a:pt x="90136" y="43869"/>
                  </a:lnTo>
                  <a:lnTo>
                    <a:pt x="85690" y="52214"/>
                  </a:lnTo>
                  <a:lnTo>
                    <a:pt x="81904" y="55371"/>
                  </a:lnTo>
                  <a:lnTo>
                    <a:pt x="80270" y="53682"/>
                  </a:lnTo>
                  <a:lnTo>
                    <a:pt x="80931" y="48673"/>
                  </a:lnTo>
                  <a:lnTo>
                    <a:pt x="83456" y="41586"/>
                  </a:lnTo>
                  <a:lnTo>
                    <a:pt x="87360" y="33221"/>
                  </a:lnTo>
                  <a:lnTo>
                    <a:pt x="92252" y="24086"/>
                  </a:lnTo>
                  <a:lnTo>
                    <a:pt x="97995" y="15132"/>
                  </a:lnTo>
                  <a:lnTo>
                    <a:pt x="104683" y="7769"/>
                  </a:lnTo>
                  <a:lnTo>
                    <a:pt x="112287" y="2636"/>
                  </a:lnTo>
                  <a:lnTo>
                    <a:pt x="120343" y="0"/>
                  </a:lnTo>
                  <a:lnTo>
                    <a:pt x="128065" y="116"/>
                  </a:lnTo>
                  <a:lnTo>
                    <a:pt x="135035" y="2823"/>
                  </a:lnTo>
                  <a:lnTo>
                    <a:pt x="141189" y="7690"/>
                  </a:lnTo>
                  <a:lnTo>
                    <a:pt x="146631" y="14219"/>
                  </a:lnTo>
                  <a:lnTo>
                    <a:pt x="151512" y="21975"/>
                  </a:lnTo>
                  <a:lnTo>
                    <a:pt x="155978" y="30770"/>
                  </a:lnTo>
                  <a:lnTo>
                    <a:pt x="160146" y="40648"/>
                  </a:lnTo>
                  <a:lnTo>
                    <a:pt x="164100" y="51556"/>
                  </a:lnTo>
                  <a:lnTo>
                    <a:pt x="167741" y="63490"/>
                  </a:lnTo>
                  <a:lnTo>
                    <a:pt x="170807" y="76565"/>
                  </a:lnTo>
                  <a:lnTo>
                    <a:pt x="173202" y="90741"/>
                  </a:lnTo>
                  <a:lnTo>
                    <a:pt x="174978" y="106007"/>
                  </a:lnTo>
                  <a:lnTo>
                    <a:pt x="176253" y="122465"/>
                  </a:lnTo>
                  <a:lnTo>
                    <a:pt x="177144" y="140057"/>
                  </a:lnTo>
                  <a:lnTo>
                    <a:pt x="177590" y="158599"/>
                  </a:lnTo>
                  <a:lnTo>
                    <a:pt x="177365" y="177877"/>
                  </a:lnTo>
                  <a:lnTo>
                    <a:pt x="176399" y="197693"/>
                  </a:lnTo>
                  <a:lnTo>
                    <a:pt x="174768" y="217727"/>
                  </a:lnTo>
                  <a:lnTo>
                    <a:pt x="172603" y="237556"/>
                  </a:lnTo>
                  <a:lnTo>
                    <a:pt x="170035" y="256959"/>
                  </a:lnTo>
                  <a:lnTo>
                    <a:pt x="167175" y="275580"/>
                  </a:lnTo>
                  <a:lnTo>
                    <a:pt x="164110" y="292867"/>
                  </a:lnTo>
                  <a:lnTo>
                    <a:pt x="160903" y="308651"/>
                  </a:lnTo>
                  <a:lnTo>
                    <a:pt x="157597" y="323405"/>
                  </a:lnTo>
                  <a:lnTo>
                    <a:pt x="154225" y="338008"/>
                  </a:lnTo>
                  <a:lnTo>
                    <a:pt x="150803" y="352975"/>
                  </a:lnTo>
                  <a:lnTo>
                    <a:pt x="147182" y="367981"/>
                  </a:lnTo>
                  <a:lnTo>
                    <a:pt x="143066" y="382077"/>
                  </a:lnTo>
                  <a:lnTo>
                    <a:pt x="138331" y="394787"/>
                  </a:lnTo>
                  <a:lnTo>
                    <a:pt x="133014" y="406271"/>
                  </a:lnTo>
                  <a:lnTo>
                    <a:pt x="127220" y="417051"/>
                  </a:lnTo>
                  <a:lnTo>
                    <a:pt x="121059" y="427519"/>
                  </a:lnTo>
                  <a:lnTo>
                    <a:pt x="114464" y="437720"/>
                  </a:lnTo>
                  <a:lnTo>
                    <a:pt x="107205" y="447437"/>
                  </a:lnTo>
                  <a:lnTo>
                    <a:pt x="99211" y="456569"/>
                  </a:lnTo>
                  <a:lnTo>
                    <a:pt x="90554" y="464991"/>
                  </a:lnTo>
                  <a:lnTo>
                    <a:pt x="81365" y="472496"/>
                  </a:lnTo>
                  <a:lnTo>
                    <a:pt x="71775" y="479049"/>
                  </a:lnTo>
                  <a:lnTo>
                    <a:pt x="61895" y="484450"/>
                  </a:lnTo>
                  <a:lnTo>
                    <a:pt x="51809" y="488254"/>
                  </a:lnTo>
                  <a:lnTo>
                    <a:pt x="41591" y="490358"/>
                  </a:lnTo>
                  <a:lnTo>
                    <a:pt x="31611" y="490636"/>
                  </a:lnTo>
                  <a:lnTo>
                    <a:pt x="22516" y="488777"/>
                  </a:lnTo>
                  <a:lnTo>
                    <a:pt x="14595" y="484818"/>
                  </a:lnTo>
                  <a:lnTo>
                    <a:pt x="8125" y="478906"/>
                  </a:lnTo>
                  <a:lnTo>
                    <a:pt x="3528" y="471126"/>
                  </a:lnTo>
                  <a:lnTo>
                    <a:pt x="850" y="461719"/>
                  </a:lnTo>
                  <a:lnTo>
                    <a:pt x="0" y="451338"/>
                  </a:lnTo>
                  <a:lnTo>
                    <a:pt x="934" y="440919"/>
                  </a:lnTo>
                  <a:lnTo>
                    <a:pt x="3447" y="430988"/>
                  </a:lnTo>
                  <a:lnTo>
                    <a:pt x="7233" y="421527"/>
                  </a:lnTo>
                  <a:lnTo>
                    <a:pt x="11981" y="412179"/>
                  </a:lnTo>
                  <a:lnTo>
                    <a:pt x="17438" y="402718"/>
                  </a:lnTo>
                  <a:lnTo>
                    <a:pt x="23728" y="393549"/>
                  </a:lnTo>
                  <a:lnTo>
                    <a:pt x="31314" y="385596"/>
                  </a:lnTo>
                  <a:lnTo>
                    <a:pt x="40345" y="379287"/>
                  </a:lnTo>
                  <a:lnTo>
                    <a:pt x="50683" y="374729"/>
                  </a:lnTo>
                  <a:lnTo>
                    <a:pt x="62071" y="371961"/>
                  </a:lnTo>
                  <a:lnTo>
                    <a:pt x="74248" y="370806"/>
                  </a:lnTo>
                  <a:lnTo>
                    <a:pt x="86831" y="370962"/>
                  </a:lnTo>
                  <a:lnTo>
                    <a:pt x="99344" y="372114"/>
                  </a:lnTo>
                  <a:lnTo>
                    <a:pt x="111533" y="373995"/>
                  </a:lnTo>
                  <a:lnTo>
                    <a:pt x="123343" y="376560"/>
                  </a:lnTo>
                  <a:lnTo>
                    <a:pt x="134813" y="379957"/>
                  </a:lnTo>
                  <a:lnTo>
                    <a:pt x="146014" y="384201"/>
                  </a:lnTo>
                  <a:lnTo>
                    <a:pt x="157011" y="389017"/>
                  </a:lnTo>
                  <a:lnTo>
                    <a:pt x="167864" y="393942"/>
                  </a:lnTo>
                  <a:lnTo>
                    <a:pt x="178613" y="398689"/>
                  </a:lnTo>
                  <a:lnTo>
                    <a:pt x="189291" y="402842"/>
                  </a:lnTo>
                  <a:lnTo>
                    <a:pt x="199921" y="405793"/>
                  </a:lnTo>
                  <a:lnTo>
                    <a:pt x="210504" y="407327"/>
                  </a:lnTo>
                  <a:lnTo>
                    <a:pt x="220596" y="407526"/>
                  </a:lnTo>
                  <a:lnTo>
                    <a:pt x="230306" y="406496"/>
                  </a:lnTo>
                  <a:lnTo>
                    <a:pt x="240488" y="403027"/>
                  </a:lnTo>
                  <a:lnTo>
                    <a:pt x="252769" y="395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003142" y="4401240"/>
              <a:ext cx="105285" cy="126343"/>
            </a:xfrm>
            <a:custGeom>
              <a:avLst/>
              <a:gdLst/>
              <a:ahLst/>
              <a:cxnLst/>
              <a:rect l="0" t="0" r="0" b="0"/>
              <a:pathLst>
                <a:path w="105285" h="126343">
                  <a:moveTo>
                    <a:pt x="105284" y="0"/>
                  </a:moveTo>
                  <a:lnTo>
                    <a:pt x="99417" y="5935"/>
                  </a:lnTo>
                  <a:lnTo>
                    <a:pt x="93853" y="12139"/>
                  </a:lnTo>
                  <a:lnTo>
                    <a:pt x="88054" y="19235"/>
                  </a:lnTo>
                  <a:lnTo>
                    <a:pt x="81973" y="27175"/>
                  </a:lnTo>
                  <a:lnTo>
                    <a:pt x="75643" y="35822"/>
                  </a:lnTo>
                  <a:lnTo>
                    <a:pt x="69115" y="45012"/>
                  </a:lnTo>
                  <a:lnTo>
                    <a:pt x="62439" y="54439"/>
                  </a:lnTo>
                  <a:lnTo>
                    <a:pt x="55656" y="63680"/>
                  </a:lnTo>
                  <a:lnTo>
                    <a:pt x="48799" y="72519"/>
                  </a:lnTo>
                  <a:lnTo>
                    <a:pt x="41889" y="80927"/>
                  </a:lnTo>
                  <a:lnTo>
                    <a:pt x="34944" y="88960"/>
                  </a:lnTo>
                  <a:lnTo>
                    <a:pt x="27983" y="96690"/>
                  </a:lnTo>
                  <a:lnTo>
                    <a:pt x="21319" y="103890"/>
                  </a:lnTo>
                  <a:lnTo>
                    <a:pt x="14896" y="110740"/>
                  </a:lnTo>
                  <a:lnTo>
                    <a:pt x="8149" y="11784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003142" y="4432826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31" y="17236"/>
                  </a:lnTo>
                  <a:lnTo>
                    <a:pt x="23311" y="23489"/>
                  </a:lnTo>
                  <a:lnTo>
                    <a:pt x="29641" y="30467"/>
                  </a:lnTo>
                  <a:lnTo>
                    <a:pt x="36170" y="38244"/>
                  </a:lnTo>
                  <a:lnTo>
                    <a:pt x="42846" y="46573"/>
                  </a:lnTo>
                  <a:lnTo>
                    <a:pt x="49628" y="55003"/>
                  </a:lnTo>
                  <a:lnTo>
                    <a:pt x="56486" y="63263"/>
                  </a:lnTo>
                  <a:lnTo>
                    <a:pt x="63395" y="71266"/>
                  </a:lnTo>
                  <a:lnTo>
                    <a:pt x="70340" y="79019"/>
                  </a:lnTo>
                  <a:lnTo>
                    <a:pt x="77305" y="86562"/>
                  </a:lnTo>
                  <a:lnTo>
                    <a:pt x="84171" y="93834"/>
                  </a:lnTo>
                  <a:lnTo>
                    <a:pt x="91496" y="101483"/>
                  </a:lnTo>
                  <a:lnTo>
                    <a:pt x="101042" y="111301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182309" y="4276303"/>
              <a:ext cx="252502" cy="423833"/>
            </a:xfrm>
            <a:custGeom>
              <a:avLst/>
              <a:gdLst/>
              <a:ahLst/>
              <a:cxnLst/>
              <a:rect l="0" t="0" r="0" b="0"/>
              <a:pathLst>
                <a:path w="252502" h="423833">
                  <a:moveTo>
                    <a:pt x="62988" y="61766"/>
                  </a:moveTo>
                  <a:lnTo>
                    <a:pt x="65989" y="53031"/>
                  </a:lnTo>
                  <a:lnTo>
                    <a:pt x="69411" y="45325"/>
                  </a:lnTo>
                  <a:lnTo>
                    <a:pt x="73608" y="37923"/>
                  </a:lnTo>
                  <a:lnTo>
                    <a:pt x="78507" y="30662"/>
                  </a:lnTo>
                  <a:lnTo>
                    <a:pt x="83989" y="23484"/>
                  </a:lnTo>
                  <a:lnTo>
                    <a:pt x="89924" y="16372"/>
                  </a:lnTo>
                  <a:lnTo>
                    <a:pt x="96359" y="9800"/>
                  </a:lnTo>
                  <a:lnTo>
                    <a:pt x="103505" y="4678"/>
                  </a:lnTo>
                  <a:lnTo>
                    <a:pt x="111418" y="1391"/>
                  </a:lnTo>
                  <a:lnTo>
                    <a:pt x="119849" y="0"/>
                  </a:lnTo>
                  <a:lnTo>
                    <a:pt x="128354" y="505"/>
                  </a:lnTo>
                  <a:lnTo>
                    <a:pt x="136663" y="2702"/>
                  </a:lnTo>
                  <a:lnTo>
                    <a:pt x="144529" y="6430"/>
                  </a:lnTo>
                  <a:lnTo>
                    <a:pt x="151658" y="11666"/>
                  </a:lnTo>
                  <a:lnTo>
                    <a:pt x="157965" y="18260"/>
                  </a:lnTo>
                  <a:lnTo>
                    <a:pt x="163368" y="26125"/>
                  </a:lnTo>
                  <a:lnTo>
                    <a:pt x="167708" y="35306"/>
                  </a:lnTo>
                  <a:lnTo>
                    <a:pt x="171003" y="45706"/>
                  </a:lnTo>
                  <a:lnTo>
                    <a:pt x="173574" y="57112"/>
                  </a:lnTo>
                  <a:lnTo>
                    <a:pt x="175924" y="69292"/>
                  </a:lnTo>
                  <a:lnTo>
                    <a:pt x="178358" y="82046"/>
                  </a:lnTo>
                  <a:lnTo>
                    <a:pt x="180826" y="95372"/>
                  </a:lnTo>
                  <a:lnTo>
                    <a:pt x="183029" y="109456"/>
                  </a:lnTo>
                  <a:lnTo>
                    <a:pt x="184804" y="124340"/>
                  </a:lnTo>
                  <a:lnTo>
                    <a:pt x="185978" y="139928"/>
                  </a:lnTo>
                  <a:lnTo>
                    <a:pt x="186309" y="156078"/>
                  </a:lnTo>
                  <a:lnTo>
                    <a:pt x="185748" y="172648"/>
                  </a:lnTo>
                  <a:lnTo>
                    <a:pt x="184405" y="189522"/>
                  </a:lnTo>
                  <a:lnTo>
                    <a:pt x="182439" y="206609"/>
                  </a:lnTo>
                  <a:lnTo>
                    <a:pt x="180004" y="223844"/>
                  </a:lnTo>
                  <a:lnTo>
                    <a:pt x="177065" y="241180"/>
                  </a:lnTo>
                  <a:lnTo>
                    <a:pt x="173415" y="258586"/>
                  </a:lnTo>
                  <a:lnTo>
                    <a:pt x="168997" y="276029"/>
                  </a:lnTo>
                  <a:lnTo>
                    <a:pt x="163895" y="293167"/>
                  </a:lnTo>
                  <a:lnTo>
                    <a:pt x="158245" y="309375"/>
                  </a:lnTo>
                  <a:lnTo>
                    <a:pt x="152185" y="324387"/>
                  </a:lnTo>
                  <a:lnTo>
                    <a:pt x="145827" y="338265"/>
                  </a:lnTo>
                  <a:lnTo>
                    <a:pt x="139260" y="351207"/>
                  </a:lnTo>
                  <a:lnTo>
                    <a:pt x="132544" y="363429"/>
                  </a:lnTo>
                  <a:lnTo>
                    <a:pt x="125559" y="374961"/>
                  </a:lnTo>
                  <a:lnTo>
                    <a:pt x="118031" y="385648"/>
                  </a:lnTo>
                  <a:lnTo>
                    <a:pt x="109848" y="395463"/>
                  </a:lnTo>
                  <a:lnTo>
                    <a:pt x="100894" y="404190"/>
                  </a:lnTo>
                  <a:lnTo>
                    <a:pt x="90972" y="411375"/>
                  </a:lnTo>
                  <a:lnTo>
                    <a:pt x="80076" y="416905"/>
                  </a:lnTo>
                  <a:lnTo>
                    <a:pt x="68505" y="420804"/>
                  </a:lnTo>
                  <a:lnTo>
                    <a:pt x="56746" y="423062"/>
                  </a:lnTo>
                  <a:lnTo>
                    <a:pt x="45107" y="423832"/>
                  </a:lnTo>
                  <a:lnTo>
                    <a:pt x="34024" y="423063"/>
                  </a:lnTo>
                  <a:lnTo>
                    <a:pt x="24113" y="420428"/>
                  </a:lnTo>
                  <a:lnTo>
                    <a:pt x="15609" y="415906"/>
                  </a:lnTo>
                  <a:lnTo>
                    <a:pt x="8731" y="409431"/>
                  </a:lnTo>
                  <a:lnTo>
                    <a:pt x="3851" y="400732"/>
                  </a:lnTo>
                  <a:lnTo>
                    <a:pt x="980" y="389891"/>
                  </a:lnTo>
                  <a:lnTo>
                    <a:pt x="0" y="377732"/>
                  </a:lnTo>
                  <a:lnTo>
                    <a:pt x="846" y="365579"/>
                  </a:lnTo>
                  <a:lnTo>
                    <a:pt x="3304" y="354198"/>
                  </a:lnTo>
                  <a:lnTo>
                    <a:pt x="7223" y="343950"/>
                  </a:lnTo>
                  <a:lnTo>
                    <a:pt x="12593" y="335066"/>
                  </a:lnTo>
                  <a:lnTo>
                    <a:pt x="19277" y="327502"/>
                  </a:lnTo>
                  <a:lnTo>
                    <a:pt x="27035" y="321049"/>
                  </a:lnTo>
                  <a:lnTo>
                    <a:pt x="35611" y="315458"/>
                  </a:lnTo>
                  <a:lnTo>
                    <a:pt x="44792" y="310510"/>
                  </a:lnTo>
                  <a:lnTo>
                    <a:pt x="54566" y="306351"/>
                  </a:lnTo>
                  <a:lnTo>
                    <a:pt x="65112" y="303461"/>
                  </a:lnTo>
                  <a:lnTo>
                    <a:pt x="76463" y="302003"/>
                  </a:lnTo>
                  <a:lnTo>
                    <a:pt x="88356" y="302008"/>
                  </a:lnTo>
                  <a:lnTo>
                    <a:pt x="100340" y="303532"/>
                  </a:lnTo>
                  <a:lnTo>
                    <a:pt x="112141" y="306448"/>
                  </a:lnTo>
                  <a:lnTo>
                    <a:pt x="123676" y="310508"/>
                  </a:lnTo>
                  <a:lnTo>
                    <a:pt x="134954" y="315441"/>
                  </a:lnTo>
                  <a:lnTo>
                    <a:pt x="146022" y="321014"/>
                  </a:lnTo>
                  <a:lnTo>
                    <a:pt x="156930" y="327042"/>
                  </a:lnTo>
                  <a:lnTo>
                    <a:pt x="167721" y="333386"/>
                  </a:lnTo>
                  <a:lnTo>
                    <a:pt x="178429" y="339934"/>
                  </a:lnTo>
                  <a:lnTo>
                    <a:pt x="189079" y="346128"/>
                  </a:lnTo>
                  <a:lnTo>
                    <a:pt x="199690" y="350995"/>
                  </a:lnTo>
                  <a:lnTo>
                    <a:pt x="210260" y="354121"/>
                  </a:lnTo>
                  <a:lnTo>
                    <a:pt x="220344" y="355742"/>
                  </a:lnTo>
                  <a:lnTo>
                    <a:pt x="230049" y="356639"/>
                  </a:lnTo>
                  <a:lnTo>
                    <a:pt x="240225" y="356887"/>
                  </a:lnTo>
                  <a:lnTo>
                    <a:pt x="252501" y="3565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519038" y="4411769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84228" y="0"/>
                  </a:moveTo>
                  <a:lnTo>
                    <a:pt x="78361" y="8868"/>
                  </a:lnTo>
                  <a:lnTo>
                    <a:pt x="72796" y="17855"/>
                  </a:lnTo>
                  <a:lnTo>
                    <a:pt x="66997" y="27842"/>
                  </a:lnTo>
                  <a:lnTo>
                    <a:pt x="60916" y="38477"/>
                  </a:lnTo>
                  <a:lnTo>
                    <a:pt x="54586" y="48991"/>
                  </a:lnTo>
                  <a:lnTo>
                    <a:pt x="48059" y="58943"/>
                  </a:lnTo>
                  <a:lnTo>
                    <a:pt x="41383" y="68230"/>
                  </a:lnTo>
                  <a:lnTo>
                    <a:pt x="34600" y="76918"/>
                  </a:lnTo>
                  <a:lnTo>
                    <a:pt x="27751" y="85119"/>
                  </a:lnTo>
                  <a:lnTo>
                    <a:pt x="21164" y="92651"/>
                  </a:lnTo>
                  <a:lnTo>
                    <a:pt x="14799" y="99766"/>
                  </a:lnTo>
                  <a:lnTo>
                    <a:pt x="8102" y="10709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508509" y="4390712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32" y="19235"/>
                  </a:lnTo>
                  <a:lnTo>
                    <a:pt x="23313" y="27176"/>
                  </a:lnTo>
                  <a:lnTo>
                    <a:pt x="29642" y="35822"/>
                  </a:lnTo>
                  <a:lnTo>
                    <a:pt x="36171" y="45016"/>
                  </a:lnTo>
                  <a:lnTo>
                    <a:pt x="42847" y="54616"/>
                  </a:lnTo>
                  <a:lnTo>
                    <a:pt x="49629" y="64506"/>
                  </a:lnTo>
                  <a:lnTo>
                    <a:pt x="56486" y="74594"/>
                  </a:lnTo>
                  <a:lnTo>
                    <a:pt x="63396" y="84655"/>
                  </a:lnTo>
                  <a:lnTo>
                    <a:pt x="70341" y="94336"/>
                  </a:lnTo>
                  <a:lnTo>
                    <a:pt x="77306" y="103472"/>
                  </a:lnTo>
                  <a:lnTo>
                    <a:pt x="84172" y="111969"/>
                  </a:lnTo>
                  <a:lnTo>
                    <a:pt x="91497" y="120649"/>
                  </a:lnTo>
                  <a:lnTo>
                    <a:pt x="101043" y="131389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697936" y="4326703"/>
              <a:ext cx="221186" cy="367932"/>
            </a:xfrm>
            <a:custGeom>
              <a:avLst/>
              <a:gdLst/>
              <a:ahLst/>
              <a:cxnLst/>
              <a:rect l="0" t="0" r="0" b="0"/>
              <a:pathLst>
                <a:path w="221186" h="367932">
                  <a:moveTo>
                    <a:pt x="21143" y="11366"/>
                  </a:moveTo>
                  <a:lnTo>
                    <a:pt x="27145" y="5700"/>
                  </a:lnTo>
                  <a:lnTo>
                    <a:pt x="33990" y="2056"/>
                  </a:lnTo>
                  <a:lnTo>
                    <a:pt x="42373" y="156"/>
                  </a:lnTo>
                  <a:lnTo>
                    <a:pt x="51827" y="0"/>
                  </a:lnTo>
                  <a:lnTo>
                    <a:pt x="61494" y="1916"/>
                  </a:lnTo>
                  <a:lnTo>
                    <a:pt x="70844" y="5898"/>
                  </a:lnTo>
                  <a:lnTo>
                    <a:pt x="79543" y="11817"/>
                  </a:lnTo>
                  <a:lnTo>
                    <a:pt x="87298" y="19597"/>
                  </a:lnTo>
                  <a:lnTo>
                    <a:pt x="94066" y="29011"/>
                  </a:lnTo>
                  <a:lnTo>
                    <a:pt x="100134" y="39735"/>
                  </a:lnTo>
                  <a:lnTo>
                    <a:pt x="105991" y="51449"/>
                  </a:lnTo>
                  <a:lnTo>
                    <a:pt x="111935" y="63885"/>
                  </a:lnTo>
                  <a:lnTo>
                    <a:pt x="117915" y="76996"/>
                  </a:lnTo>
                  <a:lnTo>
                    <a:pt x="123631" y="90935"/>
                  </a:lnTo>
                  <a:lnTo>
                    <a:pt x="128917" y="105717"/>
                  </a:lnTo>
                  <a:lnTo>
                    <a:pt x="133601" y="121068"/>
                  </a:lnTo>
                  <a:lnTo>
                    <a:pt x="137442" y="136526"/>
                  </a:lnTo>
                  <a:lnTo>
                    <a:pt x="140392" y="151818"/>
                  </a:lnTo>
                  <a:lnTo>
                    <a:pt x="142559" y="167020"/>
                  </a:lnTo>
                  <a:lnTo>
                    <a:pt x="144103" y="182445"/>
                  </a:lnTo>
                  <a:lnTo>
                    <a:pt x="145178" y="198264"/>
                  </a:lnTo>
                  <a:lnTo>
                    <a:pt x="145749" y="214329"/>
                  </a:lnTo>
                  <a:lnTo>
                    <a:pt x="145608" y="230275"/>
                  </a:lnTo>
                  <a:lnTo>
                    <a:pt x="144695" y="245889"/>
                  </a:lnTo>
                  <a:lnTo>
                    <a:pt x="142929" y="260967"/>
                  </a:lnTo>
                  <a:lnTo>
                    <a:pt x="140141" y="275246"/>
                  </a:lnTo>
                  <a:lnTo>
                    <a:pt x="136337" y="288660"/>
                  </a:lnTo>
                  <a:lnTo>
                    <a:pt x="131664" y="301141"/>
                  </a:lnTo>
                  <a:lnTo>
                    <a:pt x="126310" y="312538"/>
                  </a:lnTo>
                  <a:lnTo>
                    <a:pt x="120446" y="322875"/>
                  </a:lnTo>
                  <a:lnTo>
                    <a:pt x="114053" y="332310"/>
                  </a:lnTo>
                  <a:lnTo>
                    <a:pt x="106930" y="341041"/>
                  </a:lnTo>
                  <a:lnTo>
                    <a:pt x="99027" y="349240"/>
                  </a:lnTo>
                  <a:lnTo>
                    <a:pt x="90432" y="356561"/>
                  </a:lnTo>
                  <a:lnTo>
                    <a:pt x="81284" y="362194"/>
                  </a:lnTo>
                  <a:lnTo>
                    <a:pt x="71721" y="365832"/>
                  </a:lnTo>
                  <a:lnTo>
                    <a:pt x="61859" y="367630"/>
                  </a:lnTo>
                  <a:lnTo>
                    <a:pt x="51786" y="367931"/>
                  </a:lnTo>
                  <a:lnTo>
                    <a:pt x="41576" y="367089"/>
                  </a:lnTo>
                  <a:lnTo>
                    <a:pt x="31602" y="365085"/>
                  </a:lnTo>
                  <a:lnTo>
                    <a:pt x="22510" y="361545"/>
                  </a:lnTo>
                  <a:lnTo>
                    <a:pt x="14592" y="356389"/>
                  </a:lnTo>
                  <a:lnTo>
                    <a:pt x="8123" y="349811"/>
                  </a:lnTo>
                  <a:lnTo>
                    <a:pt x="3526" y="342100"/>
                  </a:lnTo>
                  <a:lnTo>
                    <a:pt x="849" y="333546"/>
                  </a:lnTo>
                  <a:lnTo>
                    <a:pt x="0" y="324549"/>
                  </a:lnTo>
                  <a:lnTo>
                    <a:pt x="935" y="315597"/>
                  </a:lnTo>
                  <a:lnTo>
                    <a:pt x="3448" y="306952"/>
                  </a:lnTo>
                  <a:lnTo>
                    <a:pt x="7235" y="298674"/>
                  </a:lnTo>
                  <a:lnTo>
                    <a:pt x="11983" y="290728"/>
                  </a:lnTo>
                  <a:lnTo>
                    <a:pt x="17431" y="283047"/>
                  </a:lnTo>
                  <a:lnTo>
                    <a:pt x="23375" y="275566"/>
                  </a:lnTo>
                  <a:lnTo>
                    <a:pt x="29664" y="268228"/>
                  </a:lnTo>
                  <a:lnTo>
                    <a:pt x="36193" y="260996"/>
                  </a:lnTo>
                  <a:lnTo>
                    <a:pt x="43053" y="254003"/>
                  </a:lnTo>
                  <a:lnTo>
                    <a:pt x="50497" y="247532"/>
                  </a:lnTo>
                  <a:lnTo>
                    <a:pt x="58619" y="241699"/>
                  </a:lnTo>
                  <a:lnTo>
                    <a:pt x="67363" y="236460"/>
                  </a:lnTo>
                  <a:lnTo>
                    <a:pt x="76612" y="231708"/>
                  </a:lnTo>
                  <a:lnTo>
                    <a:pt x="86246" y="227334"/>
                  </a:lnTo>
                  <a:lnTo>
                    <a:pt x="96327" y="223565"/>
                  </a:lnTo>
                  <a:lnTo>
                    <a:pt x="107079" y="220938"/>
                  </a:lnTo>
                  <a:lnTo>
                    <a:pt x="118572" y="219649"/>
                  </a:lnTo>
                  <a:lnTo>
                    <a:pt x="130731" y="219428"/>
                  </a:lnTo>
                  <a:lnTo>
                    <a:pt x="143424" y="219735"/>
                  </a:lnTo>
                  <a:lnTo>
                    <a:pt x="156507" y="220198"/>
                  </a:lnTo>
                  <a:lnTo>
                    <a:pt x="169453" y="220643"/>
                  </a:lnTo>
                  <a:lnTo>
                    <a:pt x="182738" y="221056"/>
                  </a:lnTo>
                  <a:lnTo>
                    <a:pt x="198644" y="221467"/>
                  </a:lnTo>
                  <a:lnTo>
                    <a:pt x="221185" y="221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992821" y="4464411"/>
              <a:ext cx="94757" cy="73701"/>
            </a:xfrm>
            <a:custGeom>
              <a:avLst/>
              <a:gdLst/>
              <a:ahLst/>
              <a:cxnLst/>
              <a:rect l="0" t="0" r="0" b="0"/>
              <a:pathLst>
                <a:path w="94757" h="73701">
                  <a:moveTo>
                    <a:pt x="94756" y="0"/>
                  </a:moveTo>
                  <a:lnTo>
                    <a:pt x="86021" y="3068"/>
                  </a:lnTo>
                  <a:lnTo>
                    <a:pt x="78315" y="7131"/>
                  </a:lnTo>
                  <a:lnTo>
                    <a:pt x="70908" y="12618"/>
                  </a:lnTo>
                  <a:lnTo>
                    <a:pt x="63475" y="19206"/>
                  </a:lnTo>
                  <a:lnTo>
                    <a:pt x="55648" y="26355"/>
                  </a:lnTo>
                  <a:lnTo>
                    <a:pt x="47278" y="33695"/>
                  </a:lnTo>
                  <a:lnTo>
                    <a:pt x="38646" y="40936"/>
                  </a:lnTo>
                  <a:lnTo>
                    <a:pt x="29412" y="48615"/>
                  </a:lnTo>
                  <a:lnTo>
                    <a:pt x="17646" y="5851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971763" y="4453883"/>
              <a:ext cx="126344" cy="105286"/>
            </a:xfrm>
            <a:custGeom>
              <a:avLst/>
              <a:gdLst/>
              <a:ahLst/>
              <a:cxnLst/>
              <a:rect l="0" t="0" r="0" b="0"/>
              <a:pathLst>
                <a:path w="126344" h="105286">
                  <a:moveTo>
                    <a:pt x="0" y="0"/>
                  </a:moveTo>
                  <a:lnTo>
                    <a:pt x="8735" y="3000"/>
                  </a:lnTo>
                  <a:lnTo>
                    <a:pt x="16441" y="6423"/>
                  </a:lnTo>
                  <a:lnTo>
                    <a:pt x="23843" y="10619"/>
                  </a:lnTo>
                  <a:lnTo>
                    <a:pt x="31104" y="15519"/>
                  </a:lnTo>
                  <a:lnTo>
                    <a:pt x="38283" y="21001"/>
                  </a:lnTo>
                  <a:lnTo>
                    <a:pt x="45409" y="26936"/>
                  </a:lnTo>
                  <a:lnTo>
                    <a:pt x="52499" y="33370"/>
                  </a:lnTo>
                  <a:lnTo>
                    <a:pt x="59566" y="40517"/>
                  </a:lnTo>
                  <a:lnTo>
                    <a:pt x="66616" y="48430"/>
                  </a:lnTo>
                  <a:lnTo>
                    <a:pt x="73657" y="56861"/>
                  </a:lnTo>
                  <a:lnTo>
                    <a:pt x="80691" y="65366"/>
                  </a:lnTo>
                  <a:lnTo>
                    <a:pt x="87715" y="73670"/>
                  </a:lnTo>
                  <a:lnTo>
                    <a:pt x="94620" y="81390"/>
                  </a:lnTo>
                  <a:lnTo>
                    <a:pt x="101977" y="88711"/>
                  </a:lnTo>
                  <a:lnTo>
                    <a:pt x="111547" y="96271"/>
                  </a:lnTo>
                  <a:lnTo>
                    <a:pt x="12634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138113" y="4357027"/>
              <a:ext cx="317962" cy="344612"/>
            </a:xfrm>
            <a:custGeom>
              <a:avLst/>
              <a:gdLst/>
              <a:ahLst/>
              <a:cxnLst/>
              <a:rect l="0" t="0" r="0" b="0"/>
              <a:pathLst>
                <a:path w="317962" h="344612">
                  <a:moveTo>
                    <a:pt x="44220" y="23157"/>
                  </a:moveTo>
                  <a:lnTo>
                    <a:pt x="50155" y="17356"/>
                  </a:lnTo>
                  <a:lnTo>
                    <a:pt x="56359" y="12432"/>
                  </a:lnTo>
                  <a:lnTo>
                    <a:pt x="63455" y="7938"/>
                  </a:lnTo>
                  <a:lnTo>
                    <a:pt x="71396" y="4063"/>
                  </a:lnTo>
                  <a:lnTo>
                    <a:pt x="80043" y="1346"/>
                  </a:lnTo>
                  <a:lnTo>
                    <a:pt x="89232" y="0"/>
                  </a:lnTo>
                  <a:lnTo>
                    <a:pt x="98659" y="245"/>
                  </a:lnTo>
                  <a:lnTo>
                    <a:pt x="107901" y="2459"/>
                  </a:lnTo>
                  <a:lnTo>
                    <a:pt x="116735" y="6664"/>
                  </a:lnTo>
                  <a:lnTo>
                    <a:pt x="124970" y="12912"/>
                  </a:lnTo>
                  <a:lnTo>
                    <a:pt x="132355" y="21450"/>
                  </a:lnTo>
                  <a:lnTo>
                    <a:pt x="138836" y="32188"/>
                  </a:lnTo>
                  <a:lnTo>
                    <a:pt x="144358" y="44617"/>
                  </a:lnTo>
                  <a:lnTo>
                    <a:pt x="148777" y="58013"/>
                  </a:lnTo>
                  <a:lnTo>
                    <a:pt x="152122" y="71871"/>
                  </a:lnTo>
                  <a:lnTo>
                    <a:pt x="154557" y="85919"/>
                  </a:lnTo>
                  <a:lnTo>
                    <a:pt x="156282" y="100029"/>
                  </a:lnTo>
                  <a:lnTo>
                    <a:pt x="157483" y="114147"/>
                  </a:lnTo>
                  <a:lnTo>
                    <a:pt x="158308" y="128255"/>
                  </a:lnTo>
                  <a:lnTo>
                    <a:pt x="158872" y="142347"/>
                  </a:lnTo>
                  <a:lnTo>
                    <a:pt x="159249" y="156426"/>
                  </a:lnTo>
                  <a:lnTo>
                    <a:pt x="159333" y="170493"/>
                  </a:lnTo>
                  <a:lnTo>
                    <a:pt x="158858" y="184551"/>
                  </a:lnTo>
                  <a:lnTo>
                    <a:pt x="157716" y="198603"/>
                  </a:lnTo>
                  <a:lnTo>
                    <a:pt x="155795" y="212650"/>
                  </a:lnTo>
                  <a:lnTo>
                    <a:pt x="152903" y="226694"/>
                  </a:lnTo>
                  <a:lnTo>
                    <a:pt x="149033" y="240732"/>
                  </a:lnTo>
                  <a:lnTo>
                    <a:pt x="144485" y="254600"/>
                  </a:lnTo>
                  <a:lnTo>
                    <a:pt x="139748" y="267992"/>
                  </a:lnTo>
                  <a:lnTo>
                    <a:pt x="135112" y="280768"/>
                  </a:lnTo>
                  <a:lnTo>
                    <a:pt x="130357" y="292636"/>
                  </a:lnTo>
                  <a:lnTo>
                    <a:pt x="124873" y="303082"/>
                  </a:lnTo>
                  <a:lnTo>
                    <a:pt x="118366" y="311957"/>
                  </a:lnTo>
                  <a:lnTo>
                    <a:pt x="110860" y="319426"/>
                  </a:lnTo>
                  <a:lnTo>
                    <a:pt x="102517" y="325767"/>
                  </a:lnTo>
                  <a:lnTo>
                    <a:pt x="93526" y="331255"/>
                  </a:lnTo>
                  <a:lnTo>
                    <a:pt x="83895" y="335960"/>
                  </a:lnTo>
                  <a:lnTo>
                    <a:pt x="73452" y="339757"/>
                  </a:lnTo>
                  <a:lnTo>
                    <a:pt x="62179" y="342639"/>
                  </a:lnTo>
                  <a:lnTo>
                    <a:pt x="50508" y="344406"/>
                  </a:lnTo>
                  <a:lnTo>
                    <a:pt x="39208" y="344611"/>
                  </a:lnTo>
                  <a:lnTo>
                    <a:pt x="28692" y="343143"/>
                  </a:lnTo>
                  <a:lnTo>
                    <a:pt x="19344" y="339867"/>
                  </a:lnTo>
                  <a:lnTo>
                    <a:pt x="11670" y="334470"/>
                  </a:lnTo>
                  <a:lnTo>
                    <a:pt x="5781" y="326989"/>
                  </a:lnTo>
                  <a:lnTo>
                    <a:pt x="1794" y="317900"/>
                  </a:lnTo>
                  <a:lnTo>
                    <a:pt x="0" y="307897"/>
                  </a:lnTo>
                  <a:lnTo>
                    <a:pt x="346" y="297476"/>
                  </a:lnTo>
                  <a:lnTo>
                    <a:pt x="2509" y="287060"/>
                  </a:lnTo>
                  <a:lnTo>
                    <a:pt x="6085" y="277073"/>
                  </a:lnTo>
                  <a:lnTo>
                    <a:pt x="10707" y="267694"/>
                  </a:lnTo>
                  <a:lnTo>
                    <a:pt x="16078" y="258906"/>
                  </a:lnTo>
                  <a:lnTo>
                    <a:pt x="21973" y="250609"/>
                  </a:lnTo>
                  <a:lnTo>
                    <a:pt x="28240" y="242699"/>
                  </a:lnTo>
                  <a:lnTo>
                    <a:pt x="35091" y="235401"/>
                  </a:lnTo>
                  <a:lnTo>
                    <a:pt x="43061" y="229250"/>
                  </a:lnTo>
                  <a:lnTo>
                    <a:pt x="52351" y="224451"/>
                  </a:lnTo>
                  <a:lnTo>
                    <a:pt x="62693" y="221058"/>
                  </a:lnTo>
                  <a:lnTo>
                    <a:pt x="73553" y="219148"/>
                  </a:lnTo>
                  <a:lnTo>
                    <a:pt x="84562" y="218605"/>
                  </a:lnTo>
                  <a:lnTo>
                    <a:pt x="95545" y="219189"/>
                  </a:lnTo>
                  <a:lnTo>
                    <a:pt x="106446" y="220635"/>
                  </a:lnTo>
                  <a:lnTo>
                    <a:pt x="117260" y="222718"/>
                  </a:lnTo>
                  <a:lnTo>
                    <a:pt x="128167" y="225419"/>
                  </a:lnTo>
                  <a:lnTo>
                    <a:pt x="139489" y="228908"/>
                  </a:lnTo>
                  <a:lnTo>
                    <a:pt x="151366" y="233219"/>
                  </a:lnTo>
                  <a:lnTo>
                    <a:pt x="163617" y="238250"/>
                  </a:lnTo>
                  <a:lnTo>
                    <a:pt x="175841" y="243851"/>
                  </a:lnTo>
                  <a:lnTo>
                    <a:pt x="187809" y="249879"/>
                  </a:lnTo>
                  <a:lnTo>
                    <a:pt x="199624" y="256215"/>
                  </a:lnTo>
                  <a:lnTo>
                    <a:pt x="211623" y="262767"/>
                  </a:lnTo>
                  <a:lnTo>
                    <a:pt x="223988" y="269470"/>
                  </a:lnTo>
                  <a:lnTo>
                    <a:pt x="236581" y="276275"/>
                  </a:lnTo>
                  <a:lnTo>
                    <a:pt x="249042" y="283151"/>
                  </a:lnTo>
                  <a:lnTo>
                    <a:pt x="261158" y="290069"/>
                  </a:lnTo>
                  <a:lnTo>
                    <a:pt x="272633" y="296904"/>
                  </a:lnTo>
                  <a:lnTo>
                    <a:pt x="284241" y="304205"/>
                  </a:lnTo>
                  <a:lnTo>
                    <a:pt x="298115" y="313731"/>
                  </a:lnTo>
                  <a:lnTo>
                    <a:pt x="317961" y="328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7394918" y="2495582"/>
            <a:ext cx="1658095" cy="995509"/>
            <a:chOff x="7394918" y="2495582"/>
            <a:chExt cx="1658095" cy="995509"/>
          </a:xfrm>
        </p:grpSpPr>
        <p:sp>
          <p:nvSpPr>
            <p:cNvPr id="186" name="Freeform 185"/>
            <p:cNvSpPr/>
            <p:nvPr/>
          </p:nvSpPr>
          <p:spPr>
            <a:xfrm>
              <a:off x="7951121" y="2495582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42114" y="0"/>
                  </a:moveTo>
                  <a:lnTo>
                    <a:pt x="36380" y="6002"/>
                  </a:lnTo>
                  <a:lnTo>
                    <a:pt x="32097" y="12847"/>
                  </a:lnTo>
                  <a:lnTo>
                    <a:pt x="28891" y="21244"/>
                  </a:lnTo>
                  <a:lnTo>
                    <a:pt x="26529" y="31217"/>
                  </a:lnTo>
                  <a:lnTo>
                    <a:pt x="24832" y="42828"/>
                  </a:lnTo>
                  <a:lnTo>
                    <a:pt x="23633" y="55937"/>
                  </a:lnTo>
                  <a:lnTo>
                    <a:pt x="22631" y="70113"/>
                  </a:lnTo>
                  <a:lnTo>
                    <a:pt x="21414" y="84758"/>
                  </a:lnTo>
                  <a:lnTo>
                    <a:pt x="19779" y="99494"/>
                  </a:lnTo>
                  <a:lnTo>
                    <a:pt x="17864" y="114317"/>
                  </a:lnTo>
                  <a:lnTo>
                    <a:pt x="16039" y="129487"/>
                  </a:lnTo>
                  <a:lnTo>
                    <a:pt x="14518" y="145134"/>
                  </a:lnTo>
                  <a:lnTo>
                    <a:pt x="13345" y="161083"/>
                  </a:lnTo>
                  <a:lnTo>
                    <a:pt x="12485" y="176951"/>
                  </a:lnTo>
                  <a:lnTo>
                    <a:pt x="11866" y="192508"/>
                  </a:lnTo>
                  <a:lnTo>
                    <a:pt x="11235" y="207489"/>
                  </a:lnTo>
                  <a:lnTo>
                    <a:pt x="9991" y="223187"/>
                  </a:lnTo>
                  <a:lnTo>
                    <a:pt x="6906" y="24321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788638" y="2506111"/>
              <a:ext cx="162484" cy="146400"/>
            </a:xfrm>
            <a:custGeom>
              <a:avLst/>
              <a:gdLst/>
              <a:ahLst/>
              <a:cxnLst/>
              <a:rect l="0" t="0" r="0" b="0"/>
              <a:pathLst>
                <a:path w="162484" h="146400">
                  <a:moveTo>
                    <a:pt x="162483" y="73699"/>
                  </a:moveTo>
                  <a:lnTo>
                    <a:pt x="153681" y="76700"/>
                  </a:lnTo>
                  <a:lnTo>
                    <a:pt x="145335" y="80123"/>
                  </a:lnTo>
                  <a:lnTo>
                    <a:pt x="136636" y="84319"/>
                  </a:lnTo>
                  <a:lnTo>
                    <a:pt x="127516" y="89219"/>
                  </a:lnTo>
                  <a:lnTo>
                    <a:pt x="118021" y="94700"/>
                  </a:lnTo>
                  <a:lnTo>
                    <a:pt x="108229" y="100631"/>
                  </a:lnTo>
                  <a:lnTo>
                    <a:pt x="98214" y="106893"/>
                  </a:lnTo>
                  <a:lnTo>
                    <a:pt x="88040" y="113391"/>
                  </a:lnTo>
                  <a:lnTo>
                    <a:pt x="77753" y="120050"/>
                  </a:lnTo>
                  <a:lnTo>
                    <a:pt x="67391" y="126656"/>
                  </a:lnTo>
                  <a:lnTo>
                    <a:pt x="56973" y="132865"/>
                  </a:lnTo>
                  <a:lnTo>
                    <a:pt x="46524" y="138508"/>
                  </a:lnTo>
                  <a:lnTo>
                    <a:pt x="36217" y="143110"/>
                  </a:lnTo>
                  <a:lnTo>
                    <a:pt x="26371" y="145838"/>
                  </a:lnTo>
                  <a:lnTo>
                    <a:pt x="17136" y="146399"/>
                  </a:lnTo>
                  <a:lnTo>
                    <a:pt x="9140" y="144656"/>
                  </a:lnTo>
                  <a:lnTo>
                    <a:pt x="3511" y="140370"/>
                  </a:lnTo>
                  <a:lnTo>
                    <a:pt x="650" y="133671"/>
                  </a:lnTo>
                  <a:lnTo>
                    <a:pt x="0" y="124954"/>
                  </a:lnTo>
                  <a:lnTo>
                    <a:pt x="468" y="114678"/>
                  </a:lnTo>
                  <a:lnTo>
                    <a:pt x="1298" y="103259"/>
                  </a:lnTo>
                  <a:lnTo>
                    <a:pt x="2289" y="91189"/>
                  </a:lnTo>
                  <a:lnTo>
                    <a:pt x="3618" y="79023"/>
                  </a:lnTo>
                  <a:lnTo>
                    <a:pt x="5389" y="67070"/>
                  </a:lnTo>
                  <a:lnTo>
                    <a:pt x="7432" y="55492"/>
                  </a:lnTo>
                  <a:lnTo>
                    <a:pt x="9572" y="43053"/>
                  </a:lnTo>
                  <a:lnTo>
                    <a:pt x="11996" y="26429"/>
                  </a:lnTo>
                  <a:lnTo>
                    <a:pt x="150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488074" y="2516639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7663" y="8935"/>
                  </a:lnTo>
                  <a:lnTo>
                    <a:pt x="5520" y="18563"/>
                  </a:lnTo>
                  <a:lnTo>
                    <a:pt x="3917" y="29854"/>
                  </a:lnTo>
                  <a:lnTo>
                    <a:pt x="2737" y="42695"/>
                  </a:lnTo>
                  <a:lnTo>
                    <a:pt x="1888" y="56823"/>
                  </a:lnTo>
                  <a:lnTo>
                    <a:pt x="1291" y="71943"/>
                  </a:lnTo>
                  <a:lnTo>
                    <a:pt x="877" y="87632"/>
                  </a:lnTo>
                  <a:lnTo>
                    <a:pt x="592" y="103372"/>
                  </a:lnTo>
                  <a:lnTo>
                    <a:pt x="398" y="118871"/>
                  </a:lnTo>
                  <a:lnTo>
                    <a:pt x="268" y="134023"/>
                  </a:lnTo>
                  <a:lnTo>
                    <a:pt x="165" y="150605"/>
                  </a:lnTo>
                  <a:lnTo>
                    <a:pt x="82" y="17342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566230" y="2516639"/>
              <a:ext cx="186997" cy="222195"/>
            </a:xfrm>
            <a:custGeom>
              <a:avLst/>
              <a:gdLst/>
              <a:ahLst/>
              <a:cxnLst/>
              <a:rect l="0" t="0" r="0" b="0"/>
              <a:pathLst>
                <a:path w="186997" h="222195">
                  <a:moveTo>
                    <a:pt x="90300" y="0"/>
                  </a:moveTo>
                  <a:lnTo>
                    <a:pt x="81499" y="3001"/>
                  </a:lnTo>
                  <a:lnTo>
                    <a:pt x="73152" y="6423"/>
                  </a:lnTo>
                  <a:lnTo>
                    <a:pt x="64463" y="10624"/>
                  </a:lnTo>
                  <a:lnTo>
                    <a:pt x="55687" y="15697"/>
                  </a:lnTo>
                  <a:lnTo>
                    <a:pt x="47489" y="21827"/>
                  </a:lnTo>
                  <a:lnTo>
                    <a:pt x="40204" y="29015"/>
                  </a:lnTo>
                  <a:lnTo>
                    <a:pt x="33841" y="37275"/>
                  </a:lnTo>
                  <a:lnTo>
                    <a:pt x="28260" y="46719"/>
                  </a:lnTo>
                  <a:lnTo>
                    <a:pt x="23285" y="57287"/>
                  </a:lnTo>
                  <a:lnTo>
                    <a:pt x="18757" y="68637"/>
                  </a:lnTo>
                  <a:lnTo>
                    <a:pt x="14549" y="80247"/>
                  </a:lnTo>
                  <a:lnTo>
                    <a:pt x="10568" y="91798"/>
                  </a:lnTo>
                  <a:lnTo>
                    <a:pt x="6908" y="103333"/>
                  </a:lnTo>
                  <a:lnTo>
                    <a:pt x="3830" y="115143"/>
                  </a:lnTo>
                  <a:lnTo>
                    <a:pt x="1436" y="127377"/>
                  </a:lnTo>
                  <a:lnTo>
                    <a:pt x="0" y="139712"/>
                  </a:lnTo>
                  <a:lnTo>
                    <a:pt x="19" y="151467"/>
                  </a:lnTo>
                  <a:lnTo>
                    <a:pt x="1628" y="162301"/>
                  </a:lnTo>
                  <a:lnTo>
                    <a:pt x="4659" y="172204"/>
                  </a:lnTo>
                  <a:lnTo>
                    <a:pt x="8827" y="181315"/>
                  </a:lnTo>
                  <a:lnTo>
                    <a:pt x="13855" y="189810"/>
                  </a:lnTo>
                  <a:lnTo>
                    <a:pt x="19669" y="197685"/>
                  </a:lnTo>
                  <a:lnTo>
                    <a:pt x="26395" y="204762"/>
                  </a:lnTo>
                  <a:lnTo>
                    <a:pt x="34034" y="211000"/>
                  </a:lnTo>
                  <a:lnTo>
                    <a:pt x="42619" y="216174"/>
                  </a:lnTo>
                  <a:lnTo>
                    <a:pt x="52292" y="219819"/>
                  </a:lnTo>
                  <a:lnTo>
                    <a:pt x="63021" y="221819"/>
                  </a:lnTo>
                  <a:lnTo>
                    <a:pt x="74481" y="222194"/>
                  </a:lnTo>
                  <a:lnTo>
                    <a:pt x="86165" y="220934"/>
                  </a:lnTo>
                  <a:lnTo>
                    <a:pt x="97762" y="218198"/>
                  </a:lnTo>
                  <a:lnTo>
                    <a:pt x="109158" y="214261"/>
                  </a:lnTo>
                  <a:lnTo>
                    <a:pt x="120343" y="209410"/>
                  </a:lnTo>
                  <a:lnTo>
                    <a:pt x="131338" y="203888"/>
                  </a:lnTo>
                  <a:lnTo>
                    <a:pt x="141858" y="197725"/>
                  </a:lnTo>
                  <a:lnTo>
                    <a:pt x="151323" y="190758"/>
                  </a:lnTo>
                  <a:lnTo>
                    <a:pt x="159507" y="182959"/>
                  </a:lnTo>
                  <a:lnTo>
                    <a:pt x="166493" y="174433"/>
                  </a:lnTo>
                  <a:lnTo>
                    <a:pt x="172504" y="165332"/>
                  </a:lnTo>
                  <a:lnTo>
                    <a:pt x="177761" y="155796"/>
                  </a:lnTo>
                  <a:lnTo>
                    <a:pt x="182141" y="145782"/>
                  </a:lnTo>
                  <a:lnTo>
                    <a:pt x="185186" y="135074"/>
                  </a:lnTo>
                  <a:lnTo>
                    <a:pt x="186754" y="123611"/>
                  </a:lnTo>
                  <a:lnTo>
                    <a:pt x="186996" y="111472"/>
                  </a:lnTo>
                  <a:lnTo>
                    <a:pt x="186170" y="98791"/>
                  </a:lnTo>
                  <a:lnTo>
                    <a:pt x="184531" y="85713"/>
                  </a:lnTo>
                  <a:lnTo>
                    <a:pt x="181974" y="72677"/>
                  </a:lnTo>
                  <a:lnTo>
                    <a:pt x="178056" y="60384"/>
                  </a:lnTo>
                  <a:lnTo>
                    <a:pt x="172642" y="49162"/>
                  </a:lnTo>
                  <a:lnTo>
                    <a:pt x="165889" y="39153"/>
                  </a:lnTo>
                  <a:lnTo>
                    <a:pt x="158060" y="30495"/>
                  </a:lnTo>
                  <a:lnTo>
                    <a:pt x="149424" y="23119"/>
                  </a:lnTo>
                  <a:lnTo>
                    <a:pt x="140079" y="16961"/>
                  </a:lnTo>
                  <a:lnTo>
                    <a:pt x="128736" y="11446"/>
                  </a:lnTo>
                  <a:lnTo>
                    <a:pt x="111049" y="6088"/>
                  </a:lnTo>
                  <a:lnTo>
                    <a:pt x="797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698437" y="2895665"/>
              <a:ext cx="157929" cy="231628"/>
            </a:xfrm>
            <a:custGeom>
              <a:avLst/>
              <a:gdLst/>
              <a:ahLst/>
              <a:cxnLst/>
              <a:rect l="0" t="0" r="0" b="0"/>
              <a:pathLst>
                <a:path w="157929" h="231628">
                  <a:moveTo>
                    <a:pt x="157928" y="0"/>
                  </a:moveTo>
                  <a:lnTo>
                    <a:pt x="154927" y="11668"/>
                  </a:lnTo>
                  <a:lnTo>
                    <a:pt x="151504" y="22157"/>
                  </a:lnTo>
                  <a:lnTo>
                    <a:pt x="147308" y="32459"/>
                  </a:lnTo>
                  <a:lnTo>
                    <a:pt x="142408" y="42760"/>
                  </a:lnTo>
                  <a:lnTo>
                    <a:pt x="136928" y="53104"/>
                  </a:lnTo>
                  <a:lnTo>
                    <a:pt x="130997" y="63493"/>
                  </a:lnTo>
                  <a:lnTo>
                    <a:pt x="124735" y="73922"/>
                  </a:lnTo>
                  <a:lnTo>
                    <a:pt x="118237" y="84380"/>
                  </a:lnTo>
                  <a:lnTo>
                    <a:pt x="111571" y="94860"/>
                  </a:lnTo>
                  <a:lnTo>
                    <a:pt x="104792" y="105354"/>
                  </a:lnTo>
                  <a:lnTo>
                    <a:pt x="97935" y="115861"/>
                  </a:lnTo>
                  <a:lnTo>
                    <a:pt x="91026" y="126369"/>
                  </a:lnTo>
                  <a:lnTo>
                    <a:pt x="84080" y="136715"/>
                  </a:lnTo>
                  <a:lnTo>
                    <a:pt x="77110" y="146588"/>
                  </a:lnTo>
                  <a:lnTo>
                    <a:pt x="70124" y="155858"/>
                  </a:lnTo>
                  <a:lnTo>
                    <a:pt x="63127" y="164558"/>
                  </a:lnTo>
                  <a:lnTo>
                    <a:pt x="56122" y="172788"/>
                  </a:lnTo>
                  <a:lnTo>
                    <a:pt x="49113" y="180659"/>
                  </a:lnTo>
                  <a:lnTo>
                    <a:pt x="42101" y="188268"/>
                  </a:lnTo>
                  <a:lnTo>
                    <a:pt x="35086" y="195692"/>
                  </a:lnTo>
                  <a:lnTo>
                    <a:pt x="28079" y="202976"/>
                  </a:lnTo>
                  <a:lnTo>
                    <a:pt x="21384" y="209860"/>
                  </a:lnTo>
                  <a:lnTo>
                    <a:pt x="14935" y="216456"/>
                  </a:lnTo>
                  <a:lnTo>
                    <a:pt x="8168" y="22334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866893" y="2874608"/>
              <a:ext cx="126343" cy="221100"/>
            </a:xfrm>
            <a:custGeom>
              <a:avLst/>
              <a:gdLst/>
              <a:ahLst/>
              <a:cxnLst/>
              <a:rect l="0" t="0" r="0" b="0"/>
              <a:pathLst>
                <a:path w="126343" h="221100">
                  <a:moveTo>
                    <a:pt x="0" y="0"/>
                  </a:moveTo>
                  <a:lnTo>
                    <a:pt x="201" y="11534"/>
                  </a:lnTo>
                  <a:lnTo>
                    <a:pt x="2122" y="20743"/>
                  </a:lnTo>
                  <a:lnTo>
                    <a:pt x="6002" y="28460"/>
                  </a:lnTo>
                  <a:lnTo>
                    <a:pt x="11236" y="35388"/>
                  </a:lnTo>
                  <a:lnTo>
                    <a:pt x="16888" y="42395"/>
                  </a:lnTo>
                  <a:lnTo>
                    <a:pt x="22386" y="49958"/>
                  </a:lnTo>
                  <a:lnTo>
                    <a:pt x="27679" y="58190"/>
                  </a:lnTo>
                  <a:lnTo>
                    <a:pt x="33056" y="67027"/>
                  </a:lnTo>
                  <a:lnTo>
                    <a:pt x="38703" y="76348"/>
                  </a:lnTo>
                  <a:lnTo>
                    <a:pt x="44664" y="86032"/>
                  </a:lnTo>
                  <a:lnTo>
                    <a:pt x="50905" y="95978"/>
                  </a:lnTo>
                  <a:lnTo>
                    <a:pt x="57369" y="106109"/>
                  </a:lnTo>
                  <a:lnTo>
                    <a:pt x="64000" y="116367"/>
                  </a:lnTo>
                  <a:lnTo>
                    <a:pt x="70751" y="126713"/>
                  </a:lnTo>
                  <a:lnTo>
                    <a:pt x="77584" y="137119"/>
                  </a:lnTo>
                  <a:lnTo>
                    <a:pt x="84305" y="147565"/>
                  </a:lnTo>
                  <a:lnTo>
                    <a:pt x="90591" y="158039"/>
                  </a:lnTo>
                  <a:lnTo>
                    <a:pt x="96301" y="168521"/>
                  </a:lnTo>
                  <a:lnTo>
                    <a:pt x="101502" y="178745"/>
                  </a:lnTo>
                  <a:lnTo>
                    <a:pt x="106997" y="189302"/>
                  </a:lnTo>
                  <a:lnTo>
                    <a:pt x="114386" y="202238"/>
                  </a:lnTo>
                  <a:lnTo>
                    <a:pt x="126342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489301" y="3223732"/>
              <a:ext cx="188080" cy="228273"/>
            </a:xfrm>
            <a:custGeom>
              <a:avLst/>
              <a:gdLst/>
              <a:ahLst/>
              <a:cxnLst/>
              <a:rect l="0" t="0" r="0" b="0"/>
              <a:pathLst>
                <a:path w="188080" h="228273">
                  <a:moveTo>
                    <a:pt x="30152" y="40431"/>
                  </a:moveTo>
                  <a:lnTo>
                    <a:pt x="33153" y="31696"/>
                  </a:lnTo>
                  <a:lnTo>
                    <a:pt x="36574" y="23990"/>
                  </a:lnTo>
                  <a:lnTo>
                    <a:pt x="40775" y="16601"/>
                  </a:lnTo>
                  <a:lnTo>
                    <a:pt x="45848" y="9859"/>
                  </a:lnTo>
                  <a:lnTo>
                    <a:pt x="51978" y="4625"/>
                  </a:lnTo>
                  <a:lnTo>
                    <a:pt x="59152" y="1269"/>
                  </a:lnTo>
                  <a:lnTo>
                    <a:pt x="66895" y="0"/>
                  </a:lnTo>
                  <a:lnTo>
                    <a:pt x="74393" y="1120"/>
                  </a:lnTo>
                  <a:lnTo>
                    <a:pt x="81206" y="4543"/>
                  </a:lnTo>
                  <a:lnTo>
                    <a:pt x="87252" y="9909"/>
                  </a:lnTo>
                  <a:lnTo>
                    <a:pt x="92620" y="16782"/>
                  </a:lnTo>
                  <a:lnTo>
                    <a:pt x="97448" y="24773"/>
                  </a:lnTo>
                  <a:lnTo>
                    <a:pt x="101707" y="33727"/>
                  </a:lnTo>
                  <a:lnTo>
                    <a:pt x="105205" y="43713"/>
                  </a:lnTo>
                  <a:lnTo>
                    <a:pt x="107890" y="54688"/>
                  </a:lnTo>
                  <a:lnTo>
                    <a:pt x="109695" y="66498"/>
                  </a:lnTo>
                  <a:lnTo>
                    <a:pt x="110459" y="78957"/>
                  </a:lnTo>
                  <a:lnTo>
                    <a:pt x="110192" y="91892"/>
                  </a:lnTo>
                  <a:lnTo>
                    <a:pt x="109047" y="105002"/>
                  </a:lnTo>
                  <a:lnTo>
                    <a:pt x="107216" y="117877"/>
                  </a:lnTo>
                  <a:lnTo>
                    <a:pt x="104871" y="130312"/>
                  </a:lnTo>
                  <a:lnTo>
                    <a:pt x="101993" y="142290"/>
                  </a:lnTo>
                  <a:lnTo>
                    <a:pt x="98383" y="153873"/>
                  </a:lnTo>
                  <a:lnTo>
                    <a:pt x="93992" y="165144"/>
                  </a:lnTo>
                  <a:lnTo>
                    <a:pt x="88908" y="176020"/>
                  </a:lnTo>
                  <a:lnTo>
                    <a:pt x="83270" y="186258"/>
                  </a:lnTo>
                  <a:lnTo>
                    <a:pt x="77213" y="195772"/>
                  </a:lnTo>
                  <a:lnTo>
                    <a:pt x="70689" y="204467"/>
                  </a:lnTo>
                  <a:lnTo>
                    <a:pt x="63478" y="212162"/>
                  </a:lnTo>
                  <a:lnTo>
                    <a:pt x="55519" y="218843"/>
                  </a:lnTo>
                  <a:lnTo>
                    <a:pt x="47057" y="224159"/>
                  </a:lnTo>
                  <a:lnTo>
                    <a:pt x="38530" y="227375"/>
                  </a:lnTo>
                  <a:lnTo>
                    <a:pt x="30207" y="228272"/>
                  </a:lnTo>
                  <a:lnTo>
                    <a:pt x="22331" y="226924"/>
                  </a:lnTo>
                  <a:lnTo>
                    <a:pt x="15195" y="223436"/>
                  </a:lnTo>
                  <a:lnTo>
                    <a:pt x="8893" y="218095"/>
                  </a:lnTo>
                  <a:lnTo>
                    <a:pt x="3831" y="211445"/>
                  </a:lnTo>
                  <a:lnTo>
                    <a:pt x="787" y="204158"/>
                  </a:lnTo>
                  <a:lnTo>
                    <a:pt x="0" y="196674"/>
                  </a:lnTo>
                  <a:lnTo>
                    <a:pt x="1253" y="189196"/>
                  </a:lnTo>
                  <a:lnTo>
                    <a:pt x="4144" y="181796"/>
                  </a:lnTo>
                  <a:lnTo>
                    <a:pt x="8280" y="174494"/>
                  </a:lnTo>
                  <a:lnTo>
                    <a:pt x="13647" y="167608"/>
                  </a:lnTo>
                  <a:lnTo>
                    <a:pt x="20597" y="161734"/>
                  </a:lnTo>
                  <a:lnTo>
                    <a:pt x="29190" y="157125"/>
                  </a:lnTo>
                  <a:lnTo>
                    <a:pt x="39061" y="154030"/>
                  </a:lnTo>
                  <a:lnTo>
                    <a:pt x="49603" y="152852"/>
                  </a:lnTo>
                  <a:lnTo>
                    <a:pt x="60397" y="153613"/>
                  </a:lnTo>
                  <a:lnTo>
                    <a:pt x="71237" y="155887"/>
                  </a:lnTo>
                  <a:lnTo>
                    <a:pt x="82043" y="159006"/>
                  </a:lnTo>
                  <a:lnTo>
                    <a:pt x="92784" y="162508"/>
                  </a:lnTo>
                  <a:lnTo>
                    <a:pt x="103301" y="166313"/>
                  </a:lnTo>
                  <a:lnTo>
                    <a:pt x="113297" y="170618"/>
                  </a:lnTo>
                  <a:lnTo>
                    <a:pt x="122659" y="175508"/>
                  </a:lnTo>
                  <a:lnTo>
                    <a:pt x="131591" y="180774"/>
                  </a:lnTo>
                  <a:lnTo>
                    <a:pt x="140510" y="186009"/>
                  </a:lnTo>
                  <a:lnTo>
                    <a:pt x="149648" y="190967"/>
                  </a:lnTo>
                  <a:lnTo>
                    <a:pt x="158616" y="195248"/>
                  </a:lnTo>
                  <a:lnTo>
                    <a:pt x="167378" y="198531"/>
                  </a:lnTo>
                  <a:lnTo>
                    <a:pt x="176703" y="199981"/>
                  </a:lnTo>
                  <a:lnTo>
                    <a:pt x="188079" y="198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964277" y="3189484"/>
              <a:ext cx="165830" cy="210290"/>
            </a:xfrm>
            <a:custGeom>
              <a:avLst/>
              <a:gdLst/>
              <a:ahLst/>
              <a:cxnLst/>
              <a:rect l="0" t="0" r="0" b="0"/>
              <a:pathLst>
                <a:path w="165830" h="210290">
                  <a:moveTo>
                    <a:pt x="18430" y="32565"/>
                  </a:moveTo>
                  <a:lnTo>
                    <a:pt x="21498" y="23897"/>
                  </a:lnTo>
                  <a:lnTo>
                    <a:pt x="25560" y="16831"/>
                  </a:lnTo>
                  <a:lnTo>
                    <a:pt x="31053" y="10735"/>
                  </a:lnTo>
                  <a:lnTo>
                    <a:pt x="37812" y="5679"/>
                  </a:lnTo>
                  <a:lnTo>
                    <a:pt x="45610" y="2113"/>
                  </a:lnTo>
                  <a:lnTo>
                    <a:pt x="54197" y="170"/>
                  </a:lnTo>
                  <a:lnTo>
                    <a:pt x="63037" y="0"/>
                  </a:lnTo>
                  <a:lnTo>
                    <a:pt x="71346" y="1930"/>
                  </a:lnTo>
                  <a:lnTo>
                    <a:pt x="78735" y="5938"/>
                  </a:lnTo>
                  <a:lnTo>
                    <a:pt x="85014" y="11882"/>
                  </a:lnTo>
                  <a:lnTo>
                    <a:pt x="90014" y="19683"/>
                  </a:lnTo>
                  <a:lnTo>
                    <a:pt x="93784" y="29118"/>
                  </a:lnTo>
                  <a:lnTo>
                    <a:pt x="96521" y="40027"/>
                  </a:lnTo>
                  <a:lnTo>
                    <a:pt x="98458" y="52397"/>
                  </a:lnTo>
                  <a:lnTo>
                    <a:pt x="99798" y="66083"/>
                  </a:lnTo>
                  <a:lnTo>
                    <a:pt x="100550" y="80678"/>
                  </a:lnTo>
                  <a:lnTo>
                    <a:pt x="100533" y="95620"/>
                  </a:lnTo>
                  <a:lnTo>
                    <a:pt x="99701" y="110558"/>
                  </a:lnTo>
                  <a:lnTo>
                    <a:pt x="97991" y="125350"/>
                  </a:lnTo>
                  <a:lnTo>
                    <a:pt x="95239" y="139969"/>
                  </a:lnTo>
                  <a:lnTo>
                    <a:pt x="91455" y="154419"/>
                  </a:lnTo>
                  <a:lnTo>
                    <a:pt x="86626" y="168242"/>
                  </a:lnTo>
                  <a:lnTo>
                    <a:pt x="80634" y="180546"/>
                  </a:lnTo>
                  <a:lnTo>
                    <a:pt x="73530" y="190960"/>
                  </a:lnTo>
                  <a:lnTo>
                    <a:pt x="65488" y="199275"/>
                  </a:lnTo>
                  <a:lnTo>
                    <a:pt x="56721" y="205195"/>
                  </a:lnTo>
                  <a:lnTo>
                    <a:pt x="47421" y="208799"/>
                  </a:lnTo>
                  <a:lnTo>
                    <a:pt x="37908" y="210289"/>
                  </a:lnTo>
                  <a:lnTo>
                    <a:pt x="28601" y="209793"/>
                  </a:lnTo>
                  <a:lnTo>
                    <a:pt x="19728" y="207572"/>
                  </a:lnTo>
                  <a:lnTo>
                    <a:pt x="11805" y="203815"/>
                  </a:lnTo>
                  <a:lnTo>
                    <a:pt x="5694" y="198553"/>
                  </a:lnTo>
                  <a:lnTo>
                    <a:pt x="1709" y="191951"/>
                  </a:lnTo>
                  <a:lnTo>
                    <a:pt x="0" y="184588"/>
                  </a:lnTo>
                  <a:lnTo>
                    <a:pt x="815" y="177339"/>
                  </a:lnTo>
                  <a:lnTo>
                    <a:pt x="4035" y="170697"/>
                  </a:lnTo>
                  <a:lnTo>
                    <a:pt x="9432" y="164934"/>
                  </a:lnTo>
                  <a:lnTo>
                    <a:pt x="16858" y="160288"/>
                  </a:lnTo>
                  <a:lnTo>
                    <a:pt x="26029" y="156762"/>
                  </a:lnTo>
                  <a:lnTo>
                    <a:pt x="36419" y="154361"/>
                  </a:lnTo>
                  <a:lnTo>
                    <a:pt x="47377" y="153183"/>
                  </a:lnTo>
                  <a:lnTo>
                    <a:pt x="58486" y="153158"/>
                  </a:lnTo>
                  <a:lnTo>
                    <a:pt x="69724" y="153935"/>
                  </a:lnTo>
                  <a:lnTo>
                    <a:pt x="81334" y="154987"/>
                  </a:lnTo>
                  <a:lnTo>
                    <a:pt x="93433" y="155985"/>
                  </a:lnTo>
                  <a:lnTo>
                    <a:pt x="105782" y="156807"/>
                  </a:lnTo>
                  <a:lnTo>
                    <a:pt x="119280" y="157521"/>
                  </a:lnTo>
                  <a:lnTo>
                    <a:pt x="137350" y="158185"/>
                  </a:lnTo>
                  <a:lnTo>
                    <a:pt x="165829" y="1589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881804" y="3072254"/>
              <a:ext cx="339278" cy="347987"/>
            </a:xfrm>
            <a:custGeom>
              <a:avLst/>
              <a:gdLst/>
              <a:ahLst/>
              <a:cxnLst/>
              <a:rect l="0" t="0" r="0" b="0"/>
              <a:pathLst>
                <a:path w="339278" h="347987">
                  <a:moveTo>
                    <a:pt x="185130" y="12924"/>
                  </a:moveTo>
                  <a:lnTo>
                    <a:pt x="170595" y="12991"/>
                  </a:lnTo>
                  <a:lnTo>
                    <a:pt x="157964" y="13631"/>
                  </a:lnTo>
                  <a:lnTo>
                    <a:pt x="146059" y="14932"/>
                  </a:lnTo>
                  <a:lnTo>
                    <a:pt x="134578" y="16965"/>
                  </a:lnTo>
                  <a:lnTo>
                    <a:pt x="123387" y="19930"/>
                  </a:lnTo>
                  <a:lnTo>
                    <a:pt x="112404" y="23854"/>
                  </a:lnTo>
                  <a:lnTo>
                    <a:pt x="101735" y="28776"/>
                  </a:lnTo>
                  <a:lnTo>
                    <a:pt x="91641" y="34828"/>
                  </a:lnTo>
                  <a:lnTo>
                    <a:pt x="82220" y="41968"/>
                  </a:lnTo>
                  <a:lnTo>
                    <a:pt x="73419" y="49863"/>
                  </a:lnTo>
                  <a:lnTo>
                    <a:pt x="65121" y="58000"/>
                  </a:lnTo>
                  <a:lnTo>
                    <a:pt x="57205" y="66072"/>
                  </a:lnTo>
                  <a:lnTo>
                    <a:pt x="49566" y="74286"/>
                  </a:lnTo>
                  <a:lnTo>
                    <a:pt x="42122" y="83247"/>
                  </a:lnTo>
                  <a:lnTo>
                    <a:pt x="34819" y="93236"/>
                  </a:lnTo>
                  <a:lnTo>
                    <a:pt x="27778" y="104065"/>
                  </a:lnTo>
                  <a:lnTo>
                    <a:pt x="21275" y="115259"/>
                  </a:lnTo>
                  <a:lnTo>
                    <a:pt x="15427" y="126504"/>
                  </a:lnTo>
                  <a:lnTo>
                    <a:pt x="10347" y="137988"/>
                  </a:lnTo>
                  <a:lnTo>
                    <a:pt x="6233" y="150289"/>
                  </a:lnTo>
                  <a:lnTo>
                    <a:pt x="3101" y="163671"/>
                  </a:lnTo>
                  <a:lnTo>
                    <a:pt x="981" y="177930"/>
                  </a:lnTo>
                  <a:lnTo>
                    <a:pt x="0" y="192579"/>
                  </a:lnTo>
                  <a:lnTo>
                    <a:pt x="117" y="207284"/>
                  </a:lnTo>
                  <a:lnTo>
                    <a:pt x="1160" y="221734"/>
                  </a:lnTo>
                  <a:lnTo>
                    <a:pt x="2923" y="235583"/>
                  </a:lnTo>
                  <a:lnTo>
                    <a:pt x="5221" y="248704"/>
                  </a:lnTo>
                  <a:lnTo>
                    <a:pt x="8068" y="260988"/>
                  </a:lnTo>
                  <a:lnTo>
                    <a:pt x="11656" y="272252"/>
                  </a:lnTo>
                  <a:lnTo>
                    <a:pt x="16034" y="282500"/>
                  </a:lnTo>
                  <a:lnTo>
                    <a:pt x="21108" y="291875"/>
                  </a:lnTo>
                  <a:lnTo>
                    <a:pt x="26738" y="300567"/>
                  </a:lnTo>
                  <a:lnTo>
                    <a:pt x="32796" y="308747"/>
                  </a:lnTo>
                  <a:lnTo>
                    <a:pt x="39492" y="316395"/>
                  </a:lnTo>
                  <a:lnTo>
                    <a:pt x="47349" y="323313"/>
                  </a:lnTo>
                  <a:lnTo>
                    <a:pt x="56564" y="329446"/>
                  </a:lnTo>
                  <a:lnTo>
                    <a:pt x="67026" y="334717"/>
                  </a:lnTo>
                  <a:lnTo>
                    <a:pt x="78496" y="338959"/>
                  </a:lnTo>
                  <a:lnTo>
                    <a:pt x="90732" y="342182"/>
                  </a:lnTo>
                  <a:lnTo>
                    <a:pt x="103524" y="344532"/>
                  </a:lnTo>
                  <a:lnTo>
                    <a:pt x="116710" y="346201"/>
                  </a:lnTo>
                  <a:lnTo>
                    <a:pt x="130168" y="347359"/>
                  </a:lnTo>
                  <a:lnTo>
                    <a:pt x="143815" y="347986"/>
                  </a:lnTo>
                  <a:lnTo>
                    <a:pt x="157590" y="347884"/>
                  </a:lnTo>
                  <a:lnTo>
                    <a:pt x="171446" y="346996"/>
                  </a:lnTo>
                  <a:lnTo>
                    <a:pt x="185192" y="345247"/>
                  </a:lnTo>
                  <a:lnTo>
                    <a:pt x="198502" y="342470"/>
                  </a:lnTo>
                  <a:lnTo>
                    <a:pt x="211229" y="338673"/>
                  </a:lnTo>
                  <a:lnTo>
                    <a:pt x="223233" y="334005"/>
                  </a:lnTo>
                  <a:lnTo>
                    <a:pt x="234302" y="328654"/>
                  </a:lnTo>
                  <a:lnTo>
                    <a:pt x="244415" y="322798"/>
                  </a:lnTo>
                  <a:lnTo>
                    <a:pt x="253700" y="316579"/>
                  </a:lnTo>
                  <a:lnTo>
                    <a:pt x="262329" y="310105"/>
                  </a:lnTo>
                  <a:lnTo>
                    <a:pt x="270473" y="303451"/>
                  </a:lnTo>
                  <a:lnTo>
                    <a:pt x="278266" y="296509"/>
                  </a:lnTo>
                  <a:lnTo>
                    <a:pt x="285813" y="289009"/>
                  </a:lnTo>
                  <a:lnTo>
                    <a:pt x="293186" y="280849"/>
                  </a:lnTo>
                  <a:lnTo>
                    <a:pt x="300274" y="272081"/>
                  </a:lnTo>
                  <a:lnTo>
                    <a:pt x="306807" y="262816"/>
                  </a:lnTo>
                  <a:lnTo>
                    <a:pt x="312682" y="253169"/>
                  </a:lnTo>
                  <a:lnTo>
                    <a:pt x="317949" y="243082"/>
                  </a:lnTo>
                  <a:lnTo>
                    <a:pt x="322721" y="232325"/>
                  </a:lnTo>
                  <a:lnTo>
                    <a:pt x="327112" y="220829"/>
                  </a:lnTo>
                  <a:lnTo>
                    <a:pt x="331062" y="208668"/>
                  </a:lnTo>
                  <a:lnTo>
                    <a:pt x="334343" y="195972"/>
                  </a:lnTo>
                  <a:lnTo>
                    <a:pt x="336879" y="182879"/>
                  </a:lnTo>
                  <a:lnTo>
                    <a:pt x="338583" y="169664"/>
                  </a:lnTo>
                  <a:lnTo>
                    <a:pt x="339277" y="156719"/>
                  </a:lnTo>
                  <a:lnTo>
                    <a:pt x="338966" y="144236"/>
                  </a:lnTo>
                  <a:lnTo>
                    <a:pt x="337789" y="132227"/>
                  </a:lnTo>
                  <a:lnTo>
                    <a:pt x="335936" y="120623"/>
                  </a:lnTo>
                  <a:lnTo>
                    <a:pt x="333577" y="109333"/>
                  </a:lnTo>
                  <a:lnTo>
                    <a:pt x="330690" y="98275"/>
                  </a:lnTo>
                  <a:lnTo>
                    <a:pt x="327074" y="87382"/>
                  </a:lnTo>
                  <a:lnTo>
                    <a:pt x="322675" y="76611"/>
                  </a:lnTo>
                  <a:lnTo>
                    <a:pt x="317414" y="66087"/>
                  </a:lnTo>
                  <a:lnTo>
                    <a:pt x="311127" y="56094"/>
                  </a:lnTo>
                  <a:lnTo>
                    <a:pt x="303816" y="46747"/>
                  </a:lnTo>
                  <a:lnTo>
                    <a:pt x="295465" y="38166"/>
                  </a:lnTo>
                  <a:lnTo>
                    <a:pt x="285956" y="30548"/>
                  </a:lnTo>
                  <a:lnTo>
                    <a:pt x="275340" y="23906"/>
                  </a:lnTo>
                  <a:lnTo>
                    <a:pt x="263960" y="18106"/>
                  </a:lnTo>
                  <a:lnTo>
                    <a:pt x="252329" y="12968"/>
                  </a:lnTo>
                  <a:lnTo>
                    <a:pt x="240763" y="8332"/>
                  </a:lnTo>
                  <a:lnTo>
                    <a:pt x="229217" y="4387"/>
                  </a:lnTo>
                  <a:lnTo>
                    <a:pt x="217400" y="1640"/>
                  </a:lnTo>
                  <a:lnTo>
                    <a:pt x="205162" y="271"/>
                  </a:lnTo>
                  <a:lnTo>
                    <a:pt x="192720" y="0"/>
                  </a:lnTo>
                  <a:lnTo>
                    <a:pt x="179151" y="238"/>
                  </a:lnTo>
                  <a:lnTo>
                    <a:pt x="161022" y="1006"/>
                  </a:lnTo>
                  <a:lnTo>
                    <a:pt x="132488" y="2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394918" y="3075396"/>
              <a:ext cx="375468" cy="394948"/>
            </a:xfrm>
            <a:custGeom>
              <a:avLst/>
              <a:gdLst/>
              <a:ahLst/>
              <a:cxnLst/>
              <a:rect l="0" t="0" r="0" b="0"/>
              <a:pathLst>
                <a:path w="375468" h="394948">
                  <a:moveTo>
                    <a:pt x="271934" y="9782"/>
                  </a:moveTo>
                  <a:lnTo>
                    <a:pt x="257331" y="9849"/>
                  </a:lnTo>
                  <a:lnTo>
                    <a:pt x="244060" y="10489"/>
                  </a:lnTo>
                  <a:lnTo>
                    <a:pt x="230864" y="11786"/>
                  </a:lnTo>
                  <a:lnTo>
                    <a:pt x="217695" y="13645"/>
                  </a:lnTo>
                  <a:lnTo>
                    <a:pt x="204835" y="15962"/>
                  </a:lnTo>
                  <a:lnTo>
                    <a:pt x="192439" y="18633"/>
                  </a:lnTo>
                  <a:lnTo>
                    <a:pt x="180671" y="21730"/>
                  </a:lnTo>
                  <a:lnTo>
                    <a:pt x="169767" y="25485"/>
                  </a:lnTo>
                  <a:lnTo>
                    <a:pt x="159763" y="29974"/>
                  </a:lnTo>
                  <a:lnTo>
                    <a:pt x="150384" y="35123"/>
                  </a:lnTo>
                  <a:lnTo>
                    <a:pt x="141159" y="40804"/>
                  </a:lnTo>
                  <a:lnTo>
                    <a:pt x="131803" y="46885"/>
                  </a:lnTo>
                  <a:lnTo>
                    <a:pt x="122380" y="53257"/>
                  </a:lnTo>
                  <a:lnTo>
                    <a:pt x="113200" y="59833"/>
                  </a:lnTo>
                  <a:lnTo>
                    <a:pt x="104431" y="66551"/>
                  </a:lnTo>
                  <a:lnTo>
                    <a:pt x="96085" y="73367"/>
                  </a:lnTo>
                  <a:lnTo>
                    <a:pt x="88100" y="80249"/>
                  </a:lnTo>
                  <a:lnTo>
                    <a:pt x="80397" y="87181"/>
                  </a:lnTo>
                  <a:lnTo>
                    <a:pt x="72902" y="94312"/>
                  </a:lnTo>
                  <a:lnTo>
                    <a:pt x="65555" y="101937"/>
                  </a:lnTo>
                  <a:lnTo>
                    <a:pt x="58314" y="110178"/>
                  </a:lnTo>
                  <a:lnTo>
                    <a:pt x="51144" y="118831"/>
                  </a:lnTo>
                  <a:lnTo>
                    <a:pt x="44024" y="127486"/>
                  </a:lnTo>
                  <a:lnTo>
                    <a:pt x="36940" y="135904"/>
                  </a:lnTo>
                  <a:lnTo>
                    <a:pt x="30048" y="144183"/>
                  </a:lnTo>
                  <a:lnTo>
                    <a:pt x="23647" y="152655"/>
                  </a:lnTo>
                  <a:lnTo>
                    <a:pt x="17865" y="161512"/>
                  </a:lnTo>
                  <a:lnTo>
                    <a:pt x="12831" y="171105"/>
                  </a:lnTo>
                  <a:lnTo>
                    <a:pt x="8747" y="181996"/>
                  </a:lnTo>
                  <a:lnTo>
                    <a:pt x="5632" y="194364"/>
                  </a:lnTo>
                  <a:lnTo>
                    <a:pt x="3353" y="207908"/>
                  </a:lnTo>
                  <a:lnTo>
                    <a:pt x="1732" y="222063"/>
                  </a:lnTo>
                  <a:lnTo>
                    <a:pt x="606" y="236430"/>
                  </a:lnTo>
                  <a:lnTo>
                    <a:pt x="0" y="250650"/>
                  </a:lnTo>
                  <a:lnTo>
                    <a:pt x="117" y="264343"/>
                  </a:lnTo>
                  <a:lnTo>
                    <a:pt x="1015" y="277360"/>
                  </a:lnTo>
                  <a:lnTo>
                    <a:pt x="2770" y="289573"/>
                  </a:lnTo>
                  <a:lnTo>
                    <a:pt x="5551" y="300790"/>
                  </a:lnTo>
                  <a:lnTo>
                    <a:pt x="9350" y="311006"/>
                  </a:lnTo>
                  <a:lnTo>
                    <a:pt x="14021" y="320361"/>
                  </a:lnTo>
                  <a:lnTo>
                    <a:pt x="19372" y="329038"/>
                  </a:lnTo>
                  <a:lnTo>
                    <a:pt x="25229" y="337214"/>
                  </a:lnTo>
                  <a:lnTo>
                    <a:pt x="31449" y="345029"/>
                  </a:lnTo>
                  <a:lnTo>
                    <a:pt x="37923" y="352591"/>
                  </a:lnTo>
                  <a:lnTo>
                    <a:pt x="44577" y="359974"/>
                  </a:lnTo>
                  <a:lnTo>
                    <a:pt x="51519" y="367068"/>
                  </a:lnTo>
                  <a:lnTo>
                    <a:pt x="59020" y="373606"/>
                  </a:lnTo>
                  <a:lnTo>
                    <a:pt x="67183" y="379479"/>
                  </a:lnTo>
                  <a:lnTo>
                    <a:pt x="76126" y="384575"/>
                  </a:lnTo>
                  <a:lnTo>
                    <a:pt x="86040" y="388700"/>
                  </a:lnTo>
                  <a:lnTo>
                    <a:pt x="96934" y="391838"/>
                  </a:lnTo>
                  <a:lnTo>
                    <a:pt x="108675" y="393963"/>
                  </a:lnTo>
                  <a:lnTo>
                    <a:pt x="121079" y="394947"/>
                  </a:lnTo>
                  <a:lnTo>
                    <a:pt x="133974" y="394833"/>
                  </a:lnTo>
                  <a:lnTo>
                    <a:pt x="147055" y="393792"/>
                  </a:lnTo>
                  <a:lnTo>
                    <a:pt x="159910" y="392030"/>
                  </a:lnTo>
                  <a:lnTo>
                    <a:pt x="172332" y="389737"/>
                  </a:lnTo>
                  <a:lnTo>
                    <a:pt x="184299" y="387063"/>
                  </a:lnTo>
                  <a:lnTo>
                    <a:pt x="195876" y="384124"/>
                  </a:lnTo>
                  <a:lnTo>
                    <a:pt x="207148" y="380996"/>
                  </a:lnTo>
                  <a:lnTo>
                    <a:pt x="218194" y="377573"/>
                  </a:lnTo>
                  <a:lnTo>
                    <a:pt x="229077" y="373591"/>
                  </a:lnTo>
                  <a:lnTo>
                    <a:pt x="239844" y="368945"/>
                  </a:lnTo>
                  <a:lnTo>
                    <a:pt x="250364" y="363689"/>
                  </a:lnTo>
                  <a:lnTo>
                    <a:pt x="260355" y="357935"/>
                  </a:lnTo>
                  <a:lnTo>
                    <a:pt x="269709" y="351805"/>
                  </a:lnTo>
                  <a:lnTo>
                    <a:pt x="278634" y="345401"/>
                  </a:lnTo>
                  <a:lnTo>
                    <a:pt x="287548" y="338802"/>
                  </a:lnTo>
                  <a:lnTo>
                    <a:pt x="296687" y="332065"/>
                  </a:lnTo>
                  <a:lnTo>
                    <a:pt x="305792" y="325066"/>
                  </a:lnTo>
                  <a:lnTo>
                    <a:pt x="314226" y="317528"/>
                  </a:lnTo>
                  <a:lnTo>
                    <a:pt x="321681" y="309343"/>
                  </a:lnTo>
                  <a:lnTo>
                    <a:pt x="328330" y="300557"/>
                  </a:lnTo>
                  <a:lnTo>
                    <a:pt x="334638" y="291281"/>
                  </a:lnTo>
                  <a:lnTo>
                    <a:pt x="340913" y="281632"/>
                  </a:lnTo>
                  <a:lnTo>
                    <a:pt x="347130" y="271712"/>
                  </a:lnTo>
                  <a:lnTo>
                    <a:pt x="353010" y="261601"/>
                  </a:lnTo>
                  <a:lnTo>
                    <a:pt x="358410" y="251346"/>
                  </a:lnTo>
                  <a:lnTo>
                    <a:pt x="363173" y="240664"/>
                  </a:lnTo>
                  <a:lnTo>
                    <a:pt x="367067" y="228968"/>
                  </a:lnTo>
                  <a:lnTo>
                    <a:pt x="370052" y="216019"/>
                  </a:lnTo>
                  <a:lnTo>
                    <a:pt x="372243" y="201897"/>
                  </a:lnTo>
                  <a:lnTo>
                    <a:pt x="373803" y="186815"/>
                  </a:lnTo>
                  <a:lnTo>
                    <a:pt x="374889" y="171005"/>
                  </a:lnTo>
                  <a:lnTo>
                    <a:pt x="375467" y="154830"/>
                  </a:lnTo>
                  <a:lnTo>
                    <a:pt x="375333" y="138752"/>
                  </a:lnTo>
                  <a:lnTo>
                    <a:pt x="374423" y="123021"/>
                  </a:lnTo>
                  <a:lnTo>
                    <a:pt x="372659" y="107850"/>
                  </a:lnTo>
                  <a:lnTo>
                    <a:pt x="369872" y="93501"/>
                  </a:lnTo>
                  <a:lnTo>
                    <a:pt x="366069" y="80039"/>
                  </a:lnTo>
                  <a:lnTo>
                    <a:pt x="361395" y="67522"/>
                  </a:lnTo>
                  <a:lnTo>
                    <a:pt x="356042" y="56101"/>
                  </a:lnTo>
                  <a:lnTo>
                    <a:pt x="350179" y="45753"/>
                  </a:lnTo>
                  <a:lnTo>
                    <a:pt x="343785" y="36479"/>
                  </a:lnTo>
                  <a:lnTo>
                    <a:pt x="336663" y="28388"/>
                  </a:lnTo>
                  <a:lnTo>
                    <a:pt x="328756" y="21429"/>
                  </a:lnTo>
                  <a:lnTo>
                    <a:pt x="319987" y="15585"/>
                  </a:lnTo>
                  <a:lnTo>
                    <a:pt x="310192" y="10949"/>
                  </a:lnTo>
                  <a:lnTo>
                    <a:pt x="299375" y="7459"/>
                  </a:lnTo>
                  <a:lnTo>
                    <a:pt x="287688" y="4927"/>
                  </a:lnTo>
                  <a:lnTo>
                    <a:pt x="275319" y="3136"/>
                  </a:lnTo>
                  <a:lnTo>
                    <a:pt x="262443" y="1892"/>
                  </a:lnTo>
                  <a:lnTo>
                    <a:pt x="249204" y="1036"/>
                  </a:lnTo>
                  <a:lnTo>
                    <a:pt x="235712" y="454"/>
                  </a:lnTo>
                  <a:lnTo>
                    <a:pt x="222053" y="64"/>
                  </a:lnTo>
                  <a:lnTo>
                    <a:pt x="208503" y="0"/>
                  </a:lnTo>
                  <a:lnTo>
                    <a:pt x="193996" y="693"/>
                  </a:lnTo>
                  <a:lnTo>
                    <a:pt x="175021" y="3322"/>
                  </a:lnTo>
                  <a:lnTo>
                    <a:pt x="145592" y="9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498603" y="2821966"/>
              <a:ext cx="147400" cy="284270"/>
            </a:xfrm>
            <a:custGeom>
              <a:avLst/>
              <a:gdLst/>
              <a:ahLst/>
              <a:cxnLst/>
              <a:rect l="0" t="0" r="0" b="0"/>
              <a:pathLst>
                <a:path w="147400" h="284270">
                  <a:moveTo>
                    <a:pt x="147399" y="0"/>
                  </a:moveTo>
                  <a:lnTo>
                    <a:pt x="141531" y="5867"/>
                  </a:lnTo>
                  <a:lnTo>
                    <a:pt x="135967" y="11432"/>
                  </a:lnTo>
                  <a:lnTo>
                    <a:pt x="130173" y="17235"/>
                  </a:lnTo>
                  <a:lnTo>
                    <a:pt x="124266" y="23489"/>
                  </a:lnTo>
                  <a:lnTo>
                    <a:pt x="118584" y="30467"/>
                  </a:lnTo>
                  <a:lnTo>
                    <a:pt x="113313" y="38253"/>
                  </a:lnTo>
                  <a:lnTo>
                    <a:pt x="108635" y="46927"/>
                  </a:lnTo>
                  <a:lnTo>
                    <a:pt x="104797" y="56655"/>
                  </a:lnTo>
                  <a:lnTo>
                    <a:pt x="101840" y="67422"/>
                  </a:lnTo>
                  <a:lnTo>
                    <a:pt x="99328" y="79075"/>
                  </a:lnTo>
                  <a:lnTo>
                    <a:pt x="96488" y="91421"/>
                  </a:lnTo>
                  <a:lnTo>
                    <a:pt x="92902" y="104276"/>
                  </a:lnTo>
                  <a:lnTo>
                    <a:pt x="88507" y="117330"/>
                  </a:lnTo>
                  <a:lnTo>
                    <a:pt x="83407" y="130167"/>
                  </a:lnTo>
                  <a:lnTo>
                    <a:pt x="77754" y="142577"/>
                  </a:lnTo>
                  <a:lnTo>
                    <a:pt x="71857" y="154537"/>
                  </a:lnTo>
                  <a:lnTo>
                    <a:pt x="66140" y="166108"/>
                  </a:lnTo>
                  <a:lnTo>
                    <a:pt x="60815" y="177376"/>
                  </a:lnTo>
                  <a:lnTo>
                    <a:pt x="55750" y="188420"/>
                  </a:lnTo>
                  <a:lnTo>
                    <a:pt x="50584" y="199302"/>
                  </a:lnTo>
                  <a:lnTo>
                    <a:pt x="45104" y="210072"/>
                  </a:lnTo>
                  <a:lnTo>
                    <a:pt x="39271" y="220764"/>
                  </a:lnTo>
                  <a:lnTo>
                    <a:pt x="33121" y="231402"/>
                  </a:lnTo>
                  <a:lnTo>
                    <a:pt x="26730" y="241991"/>
                  </a:lnTo>
                  <a:lnTo>
                    <a:pt x="20466" y="252088"/>
                  </a:lnTo>
                  <a:lnTo>
                    <a:pt x="14362" y="261801"/>
                  </a:lnTo>
                  <a:lnTo>
                    <a:pt x="7883" y="27198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614416" y="2843023"/>
              <a:ext cx="168458" cy="242156"/>
            </a:xfrm>
            <a:custGeom>
              <a:avLst/>
              <a:gdLst/>
              <a:ahLst/>
              <a:cxnLst/>
              <a:rect l="0" t="0" r="0" b="0"/>
              <a:pathLst>
                <a:path w="168458" h="242156">
                  <a:moveTo>
                    <a:pt x="0" y="0"/>
                  </a:moveTo>
                  <a:lnTo>
                    <a:pt x="2934" y="8801"/>
                  </a:lnTo>
                  <a:lnTo>
                    <a:pt x="5716" y="17147"/>
                  </a:lnTo>
                  <a:lnTo>
                    <a:pt x="8634" y="25846"/>
                  </a:lnTo>
                  <a:lnTo>
                    <a:pt x="12366" y="34967"/>
                  </a:lnTo>
                  <a:lnTo>
                    <a:pt x="18124" y="44462"/>
                  </a:lnTo>
                  <a:lnTo>
                    <a:pt x="26386" y="54259"/>
                  </a:lnTo>
                  <a:lnTo>
                    <a:pt x="36509" y="64445"/>
                  </a:lnTo>
                  <a:lnTo>
                    <a:pt x="47141" y="75268"/>
                  </a:lnTo>
                  <a:lnTo>
                    <a:pt x="57434" y="86803"/>
                  </a:lnTo>
                  <a:lnTo>
                    <a:pt x="67085" y="98820"/>
                  </a:lnTo>
                  <a:lnTo>
                    <a:pt x="76086" y="110886"/>
                  </a:lnTo>
                  <a:lnTo>
                    <a:pt x="84540" y="122743"/>
                  </a:lnTo>
                  <a:lnTo>
                    <a:pt x="92570" y="134314"/>
                  </a:lnTo>
                  <a:lnTo>
                    <a:pt x="100292" y="145617"/>
                  </a:lnTo>
                  <a:lnTo>
                    <a:pt x="107793" y="156701"/>
                  </a:lnTo>
                  <a:lnTo>
                    <a:pt x="115139" y="167619"/>
                  </a:lnTo>
                  <a:lnTo>
                    <a:pt x="122380" y="178417"/>
                  </a:lnTo>
                  <a:lnTo>
                    <a:pt x="129544" y="189121"/>
                  </a:lnTo>
                  <a:lnTo>
                    <a:pt x="136544" y="199495"/>
                  </a:lnTo>
                  <a:lnTo>
                    <a:pt x="143974" y="210169"/>
                  </a:lnTo>
                  <a:lnTo>
                    <a:pt x="153605" y="223202"/>
                  </a:lnTo>
                  <a:lnTo>
                    <a:pt x="16845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386767" y="3222024"/>
              <a:ext cx="206593" cy="242911"/>
            </a:xfrm>
            <a:custGeom>
              <a:avLst/>
              <a:gdLst/>
              <a:ahLst/>
              <a:cxnLst/>
              <a:rect l="0" t="0" r="0" b="0"/>
              <a:pathLst>
                <a:path w="206593" h="242911">
                  <a:moveTo>
                    <a:pt x="27608" y="21082"/>
                  </a:moveTo>
                  <a:lnTo>
                    <a:pt x="33543" y="15281"/>
                  </a:lnTo>
                  <a:lnTo>
                    <a:pt x="39748" y="10357"/>
                  </a:lnTo>
                  <a:lnTo>
                    <a:pt x="46839" y="5868"/>
                  </a:lnTo>
                  <a:lnTo>
                    <a:pt x="54606" y="2166"/>
                  </a:lnTo>
                  <a:lnTo>
                    <a:pt x="62604" y="97"/>
                  </a:lnTo>
                  <a:lnTo>
                    <a:pt x="70545" y="0"/>
                  </a:lnTo>
                  <a:lnTo>
                    <a:pt x="78320" y="1897"/>
                  </a:lnTo>
                  <a:lnTo>
                    <a:pt x="85913" y="5759"/>
                  </a:lnTo>
                  <a:lnTo>
                    <a:pt x="93345" y="11363"/>
                  </a:lnTo>
                  <a:lnTo>
                    <a:pt x="100487" y="18530"/>
                  </a:lnTo>
                  <a:lnTo>
                    <a:pt x="107064" y="27228"/>
                  </a:lnTo>
                  <a:lnTo>
                    <a:pt x="112966" y="37296"/>
                  </a:lnTo>
                  <a:lnTo>
                    <a:pt x="118083" y="48477"/>
                  </a:lnTo>
                  <a:lnTo>
                    <a:pt x="122223" y="60505"/>
                  </a:lnTo>
                  <a:lnTo>
                    <a:pt x="125373" y="73146"/>
                  </a:lnTo>
                  <a:lnTo>
                    <a:pt x="127504" y="86058"/>
                  </a:lnTo>
                  <a:lnTo>
                    <a:pt x="128493" y="98799"/>
                  </a:lnTo>
                  <a:lnTo>
                    <a:pt x="128383" y="111145"/>
                  </a:lnTo>
                  <a:lnTo>
                    <a:pt x="127344" y="123062"/>
                  </a:lnTo>
                  <a:lnTo>
                    <a:pt x="125583" y="134605"/>
                  </a:lnTo>
                  <a:lnTo>
                    <a:pt x="123287" y="145854"/>
                  </a:lnTo>
                  <a:lnTo>
                    <a:pt x="120440" y="156885"/>
                  </a:lnTo>
                  <a:lnTo>
                    <a:pt x="116853" y="167759"/>
                  </a:lnTo>
                  <a:lnTo>
                    <a:pt x="112477" y="178518"/>
                  </a:lnTo>
                  <a:lnTo>
                    <a:pt x="107402" y="189033"/>
                  </a:lnTo>
                  <a:lnTo>
                    <a:pt x="101771" y="199021"/>
                  </a:lnTo>
                  <a:lnTo>
                    <a:pt x="95719" y="208365"/>
                  </a:lnTo>
                  <a:lnTo>
                    <a:pt x="89196" y="216944"/>
                  </a:lnTo>
                  <a:lnTo>
                    <a:pt x="81986" y="224560"/>
                  </a:lnTo>
                  <a:lnTo>
                    <a:pt x="74021" y="231192"/>
                  </a:lnTo>
                  <a:lnTo>
                    <a:pt x="65212" y="236645"/>
                  </a:lnTo>
                  <a:lnTo>
                    <a:pt x="55390" y="240486"/>
                  </a:lnTo>
                  <a:lnTo>
                    <a:pt x="44570" y="242614"/>
                  </a:lnTo>
                  <a:lnTo>
                    <a:pt x="33389" y="242910"/>
                  </a:lnTo>
                  <a:lnTo>
                    <a:pt x="22957" y="241063"/>
                  </a:lnTo>
                  <a:lnTo>
                    <a:pt x="13850" y="237119"/>
                  </a:lnTo>
                  <a:lnTo>
                    <a:pt x="6603" y="231558"/>
                  </a:lnTo>
                  <a:lnTo>
                    <a:pt x="1943" y="225078"/>
                  </a:lnTo>
                  <a:lnTo>
                    <a:pt x="0" y="218171"/>
                  </a:lnTo>
                  <a:lnTo>
                    <a:pt x="442" y="211097"/>
                  </a:lnTo>
                  <a:lnTo>
                    <a:pt x="2774" y="203975"/>
                  </a:lnTo>
                  <a:lnTo>
                    <a:pt x="6523" y="196859"/>
                  </a:lnTo>
                  <a:lnTo>
                    <a:pt x="11458" y="189930"/>
                  </a:lnTo>
                  <a:lnTo>
                    <a:pt x="17584" y="183496"/>
                  </a:lnTo>
                  <a:lnTo>
                    <a:pt x="24815" y="177692"/>
                  </a:lnTo>
                  <a:lnTo>
                    <a:pt x="33126" y="172811"/>
                  </a:lnTo>
                  <a:lnTo>
                    <a:pt x="42616" y="169363"/>
                  </a:lnTo>
                  <a:lnTo>
                    <a:pt x="53226" y="167486"/>
                  </a:lnTo>
                  <a:lnTo>
                    <a:pt x="64776" y="166852"/>
                  </a:lnTo>
                  <a:lnTo>
                    <a:pt x="77053" y="166876"/>
                  </a:lnTo>
                  <a:lnTo>
                    <a:pt x="89861" y="167148"/>
                  </a:lnTo>
                  <a:lnTo>
                    <a:pt x="102885" y="167634"/>
                  </a:lnTo>
                  <a:lnTo>
                    <a:pt x="115702" y="168558"/>
                  </a:lnTo>
                  <a:lnTo>
                    <a:pt x="128099" y="170019"/>
                  </a:lnTo>
                  <a:lnTo>
                    <a:pt x="140049" y="171660"/>
                  </a:lnTo>
                  <a:lnTo>
                    <a:pt x="151614" y="172775"/>
                  </a:lnTo>
                  <a:lnTo>
                    <a:pt x="162864" y="173011"/>
                  </a:lnTo>
                  <a:lnTo>
                    <a:pt x="173424" y="172501"/>
                  </a:lnTo>
                  <a:lnTo>
                    <a:pt x="183508" y="171647"/>
                  </a:lnTo>
                  <a:lnTo>
                    <a:pt x="194003" y="170368"/>
                  </a:lnTo>
                  <a:lnTo>
                    <a:pt x="206592" y="168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824986" y="3169406"/>
              <a:ext cx="120571" cy="250232"/>
            </a:xfrm>
            <a:custGeom>
              <a:avLst/>
              <a:gdLst/>
              <a:ahLst/>
              <a:cxnLst/>
              <a:rect l="0" t="0" r="0" b="0"/>
              <a:pathLst>
                <a:path w="120571" h="250232">
                  <a:moveTo>
                    <a:pt x="84229" y="0"/>
                  </a:moveTo>
                  <a:lnTo>
                    <a:pt x="75428" y="2934"/>
                  </a:lnTo>
                  <a:lnTo>
                    <a:pt x="67080" y="5716"/>
                  </a:lnTo>
                  <a:lnTo>
                    <a:pt x="58386" y="8620"/>
                  </a:lnTo>
                  <a:lnTo>
                    <a:pt x="49438" y="11833"/>
                  </a:lnTo>
                  <a:lnTo>
                    <a:pt x="40592" y="15647"/>
                  </a:lnTo>
                  <a:lnTo>
                    <a:pt x="32062" y="20173"/>
                  </a:lnTo>
                  <a:lnTo>
                    <a:pt x="24219" y="25682"/>
                  </a:lnTo>
                  <a:lnTo>
                    <a:pt x="17639" y="32667"/>
                  </a:lnTo>
                  <a:lnTo>
                    <a:pt x="12519" y="41253"/>
                  </a:lnTo>
                  <a:lnTo>
                    <a:pt x="8896" y="51105"/>
                  </a:lnTo>
                  <a:lnTo>
                    <a:pt x="6825" y="61627"/>
                  </a:lnTo>
                  <a:lnTo>
                    <a:pt x="6179" y="72386"/>
                  </a:lnTo>
                  <a:lnTo>
                    <a:pt x="7033" y="82521"/>
                  </a:lnTo>
                  <a:lnTo>
                    <a:pt x="9724" y="90723"/>
                  </a:lnTo>
                  <a:lnTo>
                    <a:pt x="14274" y="96458"/>
                  </a:lnTo>
                  <a:lnTo>
                    <a:pt x="20429" y="100188"/>
                  </a:lnTo>
                  <a:lnTo>
                    <a:pt x="27847" y="102940"/>
                  </a:lnTo>
                  <a:lnTo>
                    <a:pt x="36202" y="105435"/>
                  </a:lnTo>
                  <a:lnTo>
                    <a:pt x="45064" y="108169"/>
                  </a:lnTo>
                  <a:lnTo>
                    <a:pt x="53924" y="111558"/>
                  </a:lnTo>
                  <a:lnTo>
                    <a:pt x="62507" y="115746"/>
                  </a:lnTo>
                  <a:lnTo>
                    <a:pt x="70744" y="120833"/>
                  </a:lnTo>
                  <a:lnTo>
                    <a:pt x="78662" y="126991"/>
                  </a:lnTo>
                  <a:lnTo>
                    <a:pt x="86320" y="134204"/>
                  </a:lnTo>
                  <a:lnTo>
                    <a:pt x="93616" y="142316"/>
                  </a:lnTo>
                  <a:lnTo>
                    <a:pt x="100297" y="151130"/>
                  </a:lnTo>
                  <a:lnTo>
                    <a:pt x="106271" y="160470"/>
                  </a:lnTo>
                  <a:lnTo>
                    <a:pt x="111435" y="170349"/>
                  </a:lnTo>
                  <a:lnTo>
                    <a:pt x="115607" y="180967"/>
                  </a:lnTo>
                  <a:lnTo>
                    <a:pt x="118769" y="192360"/>
                  </a:lnTo>
                  <a:lnTo>
                    <a:pt x="120570" y="204112"/>
                  </a:lnTo>
                  <a:lnTo>
                    <a:pt x="120272" y="215468"/>
                  </a:lnTo>
                  <a:lnTo>
                    <a:pt x="117657" y="226016"/>
                  </a:lnTo>
                  <a:lnTo>
                    <a:pt x="112797" y="235217"/>
                  </a:lnTo>
                  <a:lnTo>
                    <a:pt x="105799" y="242260"/>
                  </a:lnTo>
                  <a:lnTo>
                    <a:pt x="96943" y="246916"/>
                  </a:lnTo>
                  <a:lnTo>
                    <a:pt x="86610" y="249432"/>
                  </a:lnTo>
                  <a:lnTo>
                    <a:pt x="75166" y="250231"/>
                  </a:lnTo>
                  <a:lnTo>
                    <a:pt x="62933" y="249738"/>
                  </a:lnTo>
                  <a:lnTo>
                    <a:pt x="50562" y="248273"/>
                  </a:lnTo>
                  <a:lnTo>
                    <a:pt x="37727" y="245800"/>
                  </a:lnTo>
                  <a:lnTo>
                    <a:pt x="22188" y="24099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723480" y="3112156"/>
              <a:ext cx="329533" cy="354265"/>
            </a:xfrm>
            <a:custGeom>
              <a:avLst/>
              <a:gdLst/>
              <a:ahLst/>
              <a:cxnLst/>
              <a:rect l="0" t="0" r="0" b="0"/>
              <a:pathLst>
                <a:path w="329533" h="354265">
                  <a:moveTo>
                    <a:pt x="196263" y="4608"/>
                  </a:moveTo>
                  <a:lnTo>
                    <a:pt x="181728" y="1808"/>
                  </a:lnTo>
                  <a:lnTo>
                    <a:pt x="169097" y="306"/>
                  </a:lnTo>
                  <a:lnTo>
                    <a:pt x="157192" y="0"/>
                  </a:lnTo>
                  <a:lnTo>
                    <a:pt x="145711" y="679"/>
                  </a:lnTo>
                  <a:lnTo>
                    <a:pt x="134518" y="2147"/>
                  </a:lnTo>
                  <a:lnTo>
                    <a:pt x="123536" y="4220"/>
                  </a:lnTo>
                  <a:lnTo>
                    <a:pt x="112866" y="6903"/>
                  </a:lnTo>
                  <a:lnTo>
                    <a:pt x="102772" y="10374"/>
                  </a:lnTo>
                  <a:lnTo>
                    <a:pt x="93353" y="14669"/>
                  </a:lnTo>
                  <a:lnTo>
                    <a:pt x="84552" y="19687"/>
                  </a:lnTo>
                  <a:lnTo>
                    <a:pt x="76254" y="25280"/>
                  </a:lnTo>
                  <a:lnTo>
                    <a:pt x="68338" y="31311"/>
                  </a:lnTo>
                  <a:lnTo>
                    <a:pt x="60698" y="37988"/>
                  </a:lnTo>
                  <a:lnTo>
                    <a:pt x="53255" y="45835"/>
                  </a:lnTo>
                  <a:lnTo>
                    <a:pt x="45952" y="55037"/>
                  </a:lnTo>
                  <a:lnTo>
                    <a:pt x="38910" y="65319"/>
                  </a:lnTo>
                  <a:lnTo>
                    <a:pt x="32408" y="76138"/>
                  </a:lnTo>
                  <a:lnTo>
                    <a:pt x="26554" y="87124"/>
                  </a:lnTo>
                  <a:lnTo>
                    <a:pt x="21303" y="98262"/>
                  </a:lnTo>
                  <a:lnTo>
                    <a:pt x="16540" y="109798"/>
                  </a:lnTo>
                  <a:lnTo>
                    <a:pt x="12155" y="121853"/>
                  </a:lnTo>
                  <a:lnTo>
                    <a:pt x="8209" y="134406"/>
                  </a:lnTo>
                  <a:lnTo>
                    <a:pt x="4931" y="147373"/>
                  </a:lnTo>
                  <a:lnTo>
                    <a:pt x="2397" y="160655"/>
                  </a:lnTo>
                  <a:lnTo>
                    <a:pt x="695" y="174170"/>
                  </a:lnTo>
                  <a:lnTo>
                    <a:pt x="0" y="187849"/>
                  </a:lnTo>
                  <a:lnTo>
                    <a:pt x="313" y="201638"/>
                  </a:lnTo>
                  <a:lnTo>
                    <a:pt x="1490" y="215338"/>
                  </a:lnTo>
                  <a:lnTo>
                    <a:pt x="3343" y="228616"/>
                  </a:lnTo>
                  <a:lnTo>
                    <a:pt x="5701" y="241326"/>
                  </a:lnTo>
                  <a:lnTo>
                    <a:pt x="8588" y="253488"/>
                  </a:lnTo>
                  <a:lnTo>
                    <a:pt x="12205" y="265195"/>
                  </a:lnTo>
                  <a:lnTo>
                    <a:pt x="16600" y="276551"/>
                  </a:lnTo>
                  <a:lnTo>
                    <a:pt x="21687" y="287483"/>
                  </a:lnTo>
                  <a:lnTo>
                    <a:pt x="27326" y="297758"/>
                  </a:lnTo>
                  <a:lnTo>
                    <a:pt x="33384" y="307298"/>
                  </a:lnTo>
                  <a:lnTo>
                    <a:pt x="39911" y="316009"/>
                  </a:lnTo>
                  <a:lnTo>
                    <a:pt x="47124" y="323715"/>
                  </a:lnTo>
                  <a:lnTo>
                    <a:pt x="55087" y="330417"/>
                  </a:lnTo>
                  <a:lnTo>
                    <a:pt x="63722" y="336257"/>
                  </a:lnTo>
                  <a:lnTo>
                    <a:pt x="72897" y="341422"/>
                  </a:lnTo>
                  <a:lnTo>
                    <a:pt x="82478" y="346076"/>
                  </a:lnTo>
                  <a:lnTo>
                    <a:pt x="92352" y="350033"/>
                  </a:lnTo>
                  <a:lnTo>
                    <a:pt x="102433" y="352788"/>
                  </a:lnTo>
                  <a:lnTo>
                    <a:pt x="112662" y="354158"/>
                  </a:lnTo>
                  <a:lnTo>
                    <a:pt x="123159" y="354264"/>
                  </a:lnTo>
                  <a:lnTo>
                    <a:pt x="134197" y="353347"/>
                  </a:lnTo>
                  <a:lnTo>
                    <a:pt x="145882" y="351656"/>
                  </a:lnTo>
                  <a:lnTo>
                    <a:pt x="158001" y="349404"/>
                  </a:lnTo>
                  <a:lnTo>
                    <a:pt x="170136" y="346754"/>
                  </a:lnTo>
                  <a:lnTo>
                    <a:pt x="182040" y="343825"/>
                  </a:lnTo>
                  <a:lnTo>
                    <a:pt x="193643" y="340537"/>
                  </a:lnTo>
                  <a:lnTo>
                    <a:pt x="204967" y="336645"/>
                  </a:lnTo>
                  <a:lnTo>
                    <a:pt x="216060" y="332061"/>
                  </a:lnTo>
                  <a:lnTo>
                    <a:pt x="226815" y="326846"/>
                  </a:lnTo>
                  <a:lnTo>
                    <a:pt x="236971" y="321120"/>
                  </a:lnTo>
                  <a:lnTo>
                    <a:pt x="246436" y="315003"/>
                  </a:lnTo>
                  <a:lnTo>
                    <a:pt x="255266" y="308438"/>
                  </a:lnTo>
                  <a:lnTo>
                    <a:pt x="263584" y="301199"/>
                  </a:lnTo>
                  <a:lnTo>
                    <a:pt x="271511" y="293219"/>
                  </a:lnTo>
                  <a:lnTo>
                    <a:pt x="278988" y="284571"/>
                  </a:lnTo>
                  <a:lnTo>
                    <a:pt x="285790" y="275388"/>
                  </a:lnTo>
                  <a:lnTo>
                    <a:pt x="291848" y="265802"/>
                  </a:lnTo>
                  <a:lnTo>
                    <a:pt x="297239" y="255925"/>
                  </a:lnTo>
                  <a:lnTo>
                    <a:pt x="302096" y="245841"/>
                  </a:lnTo>
                  <a:lnTo>
                    <a:pt x="306549" y="235614"/>
                  </a:lnTo>
                  <a:lnTo>
                    <a:pt x="310708" y="225290"/>
                  </a:lnTo>
                  <a:lnTo>
                    <a:pt x="314663" y="214899"/>
                  </a:lnTo>
                  <a:lnTo>
                    <a:pt x="318470" y="204458"/>
                  </a:lnTo>
                  <a:lnTo>
                    <a:pt x="322010" y="193819"/>
                  </a:lnTo>
                  <a:lnTo>
                    <a:pt x="325010" y="182683"/>
                  </a:lnTo>
                  <a:lnTo>
                    <a:pt x="327354" y="170934"/>
                  </a:lnTo>
                  <a:lnTo>
                    <a:pt x="328927" y="158771"/>
                  </a:lnTo>
                  <a:lnTo>
                    <a:pt x="329532" y="146607"/>
                  </a:lnTo>
                  <a:lnTo>
                    <a:pt x="329160" y="134684"/>
                  </a:lnTo>
                  <a:lnTo>
                    <a:pt x="327945" y="123068"/>
                  </a:lnTo>
                  <a:lnTo>
                    <a:pt x="326066" y="111735"/>
                  </a:lnTo>
                  <a:lnTo>
                    <a:pt x="323684" y="100636"/>
                  </a:lnTo>
                  <a:lnTo>
                    <a:pt x="320612" y="89877"/>
                  </a:lnTo>
                  <a:lnTo>
                    <a:pt x="316339" y="79718"/>
                  </a:lnTo>
                  <a:lnTo>
                    <a:pt x="310687" y="70252"/>
                  </a:lnTo>
                  <a:lnTo>
                    <a:pt x="303770" y="61420"/>
                  </a:lnTo>
                  <a:lnTo>
                    <a:pt x="295832" y="53100"/>
                  </a:lnTo>
                  <a:lnTo>
                    <a:pt x="287116" y="45174"/>
                  </a:lnTo>
                  <a:lnTo>
                    <a:pt x="277671" y="37697"/>
                  </a:lnTo>
                  <a:lnTo>
                    <a:pt x="267353" y="30895"/>
                  </a:lnTo>
                  <a:lnTo>
                    <a:pt x="256155" y="24845"/>
                  </a:lnTo>
                  <a:lnTo>
                    <a:pt x="244195" y="19799"/>
                  </a:lnTo>
                  <a:lnTo>
                    <a:pt x="231637" y="16240"/>
                  </a:lnTo>
                  <a:lnTo>
                    <a:pt x="218635" y="14294"/>
                  </a:lnTo>
                  <a:lnTo>
                    <a:pt x="205481" y="13784"/>
                  </a:lnTo>
                  <a:lnTo>
                    <a:pt x="192576" y="14423"/>
                  </a:lnTo>
                  <a:lnTo>
                    <a:pt x="180130" y="15918"/>
                  </a:lnTo>
                  <a:lnTo>
                    <a:pt x="168416" y="17878"/>
                  </a:lnTo>
                  <a:lnTo>
                    <a:pt x="156616" y="20003"/>
                  </a:lnTo>
                  <a:lnTo>
                    <a:pt x="142576" y="22474"/>
                  </a:lnTo>
                  <a:lnTo>
                    <a:pt x="122563" y="25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312691" y="3127292"/>
              <a:ext cx="319010" cy="363799"/>
            </a:xfrm>
            <a:custGeom>
              <a:avLst/>
              <a:gdLst/>
              <a:ahLst/>
              <a:cxnLst/>
              <a:rect l="0" t="0" r="0" b="0"/>
              <a:pathLst>
                <a:path w="319010" h="363799">
                  <a:moveTo>
                    <a:pt x="175383" y="52643"/>
                  </a:moveTo>
                  <a:lnTo>
                    <a:pt x="166515" y="46909"/>
                  </a:lnTo>
                  <a:lnTo>
                    <a:pt x="157528" y="42625"/>
                  </a:lnTo>
                  <a:lnTo>
                    <a:pt x="147538" y="39428"/>
                  </a:lnTo>
                  <a:lnTo>
                    <a:pt x="136729" y="37413"/>
                  </a:lnTo>
                  <a:lnTo>
                    <a:pt x="125566" y="37012"/>
                  </a:lnTo>
                  <a:lnTo>
                    <a:pt x="114365" y="38324"/>
                  </a:lnTo>
                  <a:lnTo>
                    <a:pt x="103426" y="41146"/>
                  </a:lnTo>
                  <a:lnTo>
                    <a:pt x="93089" y="45171"/>
                  </a:lnTo>
                  <a:lnTo>
                    <a:pt x="83477" y="50096"/>
                  </a:lnTo>
                  <a:lnTo>
                    <a:pt x="74533" y="55671"/>
                  </a:lnTo>
                  <a:lnTo>
                    <a:pt x="66133" y="61704"/>
                  </a:lnTo>
                  <a:lnTo>
                    <a:pt x="58148" y="68058"/>
                  </a:lnTo>
                  <a:lnTo>
                    <a:pt x="50631" y="74798"/>
                  </a:lnTo>
                  <a:lnTo>
                    <a:pt x="43802" y="82161"/>
                  </a:lnTo>
                  <a:lnTo>
                    <a:pt x="37724" y="90229"/>
                  </a:lnTo>
                  <a:lnTo>
                    <a:pt x="32319" y="98937"/>
                  </a:lnTo>
                  <a:lnTo>
                    <a:pt x="27454" y="108161"/>
                  </a:lnTo>
                  <a:lnTo>
                    <a:pt x="22997" y="117779"/>
                  </a:lnTo>
                  <a:lnTo>
                    <a:pt x="18832" y="127849"/>
                  </a:lnTo>
                  <a:lnTo>
                    <a:pt x="14875" y="138593"/>
                  </a:lnTo>
                  <a:lnTo>
                    <a:pt x="11066" y="150086"/>
                  </a:lnTo>
                  <a:lnTo>
                    <a:pt x="7523" y="162414"/>
                  </a:lnTo>
                  <a:lnTo>
                    <a:pt x="4524" y="175754"/>
                  </a:lnTo>
                  <a:lnTo>
                    <a:pt x="2179" y="190097"/>
                  </a:lnTo>
                  <a:lnTo>
                    <a:pt x="606" y="205137"/>
                  </a:lnTo>
                  <a:lnTo>
                    <a:pt x="0" y="220378"/>
                  </a:lnTo>
                  <a:lnTo>
                    <a:pt x="376" y="235512"/>
                  </a:lnTo>
                  <a:lnTo>
                    <a:pt x="1765" y="250265"/>
                  </a:lnTo>
                  <a:lnTo>
                    <a:pt x="4292" y="264325"/>
                  </a:lnTo>
                  <a:lnTo>
                    <a:pt x="7918" y="277591"/>
                  </a:lnTo>
                  <a:lnTo>
                    <a:pt x="12470" y="289974"/>
                  </a:lnTo>
                  <a:lnTo>
                    <a:pt x="17742" y="301305"/>
                  </a:lnTo>
                  <a:lnTo>
                    <a:pt x="23549" y="311593"/>
                  </a:lnTo>
                  <a:lnTo>
                    <a:pt x="29906" y="320826"/>
                  </a:lnTo>
                  <a:lnTo>
                    <a:pt x="37004" y="328890"/>
                  </a:lnTo>
                  <a:lnTo>
                    <a:pt x="44891" y="335835"/>
                  </a:lnTo>
                  <a:lnTo>
                    <a:pt x="53475" y="341840"/>
                  </a:lnTo>
                  <a:lnTo>
                    <a:pt x="62616" y="347116"/>
                  </a:lnTo>
                  <a:lnTo>
                    <a:pt x="72178" y="351849"/>
                  </a:lnTo>
                  <a:lnTo>
                    <a:pt x="82209" y="356030"/>
                  </a:lnTo>
                  <a:lnTo>
                    <a:pt x="92929" y="359467"/>
                  </a:lnTo>
                  <a:lnTo>
                    <a:pt x="104396" y="362103"/>
                  </a:lnTo>
                  <a:lnTo>
                    <a:pt x="116368" y="363704"/>
                  </a:lnTo>
                  <a:lnTo>
                    <a:pt x="128403" y="363798"/>
                  </a:lnTo>
                  <a:lnTo>
                    <a:pt x="140239" y="362267"/>
                  </a:lnTo>
                  <a:lnTo>
                    <a:pt x="151796" y="359459"/>
                  </a:lnTo>
                  <a:lnTo>
                    <a:pt x="163092" y="355972"/>
                  </a:lnTo>
                  <a:lnTo>
                    <a:pt x="174165" y="352220"/>
                  </a:lnTo>
                  <a:lnTo>
                    <a:pt x="184906" y="348246"/>
                  </a:lnTo>
                  <a:lnTo>
                    <a:pt x="195054" y="343827"/>
                  </a:lnTo>
                  <a:lnTo>
                    <a:pt x="204511" y="338856"/>
                  </a:lnTo>
                  <a:lnTo>
                    <a:pt x="213338" y="333366"/>
                  </a:lnTo>
                  <a:lnTo>
                    <a:pt x="221654" y="327449"/>
                  </a:lnTo>
                  <a:lnTo>
                    <a:pt x="229583" y="321205"/>
                  </a:lnTo>
                  <a:lnTo>
                    <a:pt x="237231" y="314722"/>
                  </a:lnTo>
                  <a:lnTo>
                    <a:pt x="244681" y="308071"/>
                  </a:lnTo>
                  <a:lnTo>
                    <a:pt x="251992" y="301298"/>
                  </a:lnTo>
                  <a:lnTo>
                    <a:pt x="259209" y="294275"/>
                  </a:lnTo>
                  <a:lnTo>
                    <a:pt x="266360" y="286722"/>
                  </a:lnTo>
                  <a:lnTo>
                    <a:pt x="273464" y="278527"/>
                  </a:lnTo>
                  <a:lnTo>
                    <a:pt x="280369" y="269733"/>
                  </a:lnTo>
                  <a:lnTo>
                    <a:pt x="286780" y="260452"/>
                  </a:lnTo>
                  <a:lnTo>
                    <a:pt x="292574" y="250796"/>
                  </a:lnTo>
                  <a:lnTo>
                    <a:pt x="297786" y="240700"/>
                  </a:lnTo>
                  <a:lnTo>
                    <a:pt x="302520" y="229939"/>
                  </a:lnTo>
                  <a:lnTo>
                    <a:pt x="306885" y="218439"/>
                  </a:lnTo>
                  <a:lnTo>
                    <a:pt x="310819" y="206276"/>
                  </a:lnTo>
                  <a:lnTo>
                    <a:pt x="314089" y="193580"/>
                  </a:lnTo>
                  <a:lnTo>
                    <a:pt x="316618" y="180486"/>
                  </a:lnTo>
                  <a:lnTo>
                    <a:pt x="318317" y="167270"/>
                  </a:lnTo>
                  <a:lnTo>
                    <a:pt x="319009" y="154324"/>
                  </a:lnTo>
                  <a:lnTo>
                    <a:pt x="318694" y="141836"/>
                  </a:lnTo>
                  <a:lnTo>
                    <a:pt x="317517" y="129654"/>
                  </a:lnTo>
                  <a:lnTo>
                    <a:pt x="315662" y="117402"/>
                  </a:lnTo>
                  <a:lnTo>
                    <a:pt x="313303" y="104867"/>
                  </a:lnTo>
                  <a:lnTo>
                    <a:pt x="310415" y="92330"/>
                  </a:lnTo>
                  <a:lnTo>
                    <a:pt x="306799" y="80437"/>
                  </a:lnTo>
                  <a:lnTo>
                    <a:pt x="302404" y="69511"/>
                  </a:lnTo>
                  <a:lnTo>
                    <a:pt x="297317" y="59548"/>
                  </a:lnTo>
                  <a:lnTo>
                    <a:pt x="291677" y="50395"/>
                  </a:lnTo>
                  <a:lnTo>
                    <a:pt x="285619" y="41873"/>
                  </a:lnTo>
                  <a:lnTo>
                    <a:pt x="279094" y="33979"/>
                  </a:lnTo>
                  <a:lnTo>
                    <a:pt x="271881" y="26890"/>
                  </a:lnTo>
                  <a:lnTo>
                    <a:pt x="263922" y="20640"/>
                  </a:lnTo>
                  <a:lnTo>
                    <a:pt x="255368" y="15271"/>
                  </a:lnTo>
                  <a:lnTo>
                    <a:pt x="245453" y="10389"/>
                  </a:lnTo>
                  <a:lnTo>
                    <a:pt x="231066" y="5562"/>
                  </a:lnTo>
                  <a:lnTo>
                    <a:pt x="2069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7581674" y="4067137"/>
            <a:ext cx="1824597" cy="531866"/>
            <a:chOff x="7581674" y="4067137"/>
            <a:chExt cx="1824597" cy="531866"/>
          </a:xfrm>
        </p:grpSpPr>
        <p:sp>
          <p:nvSpPr>
            <p:cNvPr id="203" name="Freeform 202"/>
            <p:cNvSpPr/>
            <p:nvPr/>
          </p:nvSpPr>
          <p:spPr>
            <a:xfrm>
              <a:off x="7581674" y="4067137"/>
              <a:ext cx="285220" cy="457704"/>
            </a:xfrm>
            <a:custGeom>
              <a:avLst/>
              <a:gdLst/>
              <a:ahLst/>
              <a:cxnLst/>
              <a:rect l="0" t="0" r="0" b="0"/>
              <a:pathLst>
                <a:path w="285220" h="457704">
                  <a:moveTo>
                    <a:pt x="106235" y="18249"/>
                  </a:moveTo>
                  <a:lnTo>
                    <a:pt x="100434" y="29917"/>
                  </a:lnTo>
                  <a:lnTo>
                    <a:pt x="95510" y="40406"/>
                  </a:lnTo>
                  <a:lnTo>
                    <a:pt x="91008" y="50707"/>
                  </a:lnTo>
                  <a:lnTo>
                    <a:pt x="86787" y="61009"/>
                  </a:lnTo>
                  <a:lnTo>
                    <a:pt x="82773" y="71353"/>
                  </a:lnTo>
                  <a:lnTo>
                    <a:pt x="78898" y="81710"/>
                  </a:lnTo>
                  <a:lnTo>
                    <a:pt x="74638" y="90896"/>
                  </a:lnTo>
                  <a:lnTo>
                    <a:pt x="69704" y="95738"/>
                  </a:lnTo>
                  <a:lnTo>
                    <a:pt x="65413" y="94959"/>
                  </a:lnTo>
                  <a:lnTo>
                    <a:pt x="62960" y="90587"/>
                  </a:lnTo>
                  <a:lnTo>
                    <a:pt x="62281" y="84064"/>
                  </a:lnTo>
                  <a:lnTo>
                    <a:pt x="62933" y="76178"/>
                  </a:lnTo>
                  <a:lnTo>
                    <a:pt x="64519" y="67402"/>
                  </a:lnTo>
                  <a:lnTo>
                    <a:pt x="66908" y="58039"/>
                  </a:lnTo>
                  <a:lnTo>
                    <a:pt x="70200" y="48286"/>
                  </a:lnTo>
                  <a:lnTo>
                    <a:pt x="74387" y="38283"/>
                  </a:lnTo>
                  <a:lnTo>
                    <a:pt x="79507" y="28445"/>
                  </a:lnTo>
                  <a:lnTo>
                    <a:pt x="85702" y="19442"/>
                  </a:lnTo>
                  <a:lnTo>
                    <a:pt x="92945" y="11586"/>
                  </a:lnTo>
                  <a:lnTo>
                    <a:pt x="100911" y="5329"/>
                  </a:lnTo>
                  <a:lnTo>
                    <a:pt x="109096" y="1407"/>
                  </a:lnTo>
                  <a:lnTo>
                    <a:pt x="117186" y="0"/>
                  </a:lnTo>
                  <a:lnTo>
                    <a:pt x="124905" y="987"/>
                  </a:lnTo>
                  <a:lnTo>
                    <a:pt x="131935" y="4226"/>
                  </a:lnTo>
                  <a:lnTo>
                    <a:pt x="138180" y="9400"/>
                  </a:lnTo>
                  <a:lnTo>
                    <a:pt x="143711" y="16107"/>
                  </a:lnTo>
                  <a:lnTo>
                    <a:pt x="148669" y="23964"/>
                  </a:lnTo>
                  <a:lnTo>
                    <a:pt x="153189" y="32652"/>
                  </a:lnTo>
                  <a:lnTo>
                    <a:pt x="157227" y="42093"/>
                  </a:lnTo>
                  <a:lnTo>
                    <a:pt x="160568" y="52414"/>
                  </a:lnTo>
                  <a:lnTo>
                    <a:pt x="163154" y="63619"/>
                  </a:lnTo>
                  <a:lnTo>
                    <a:pt x="165230" y="75584"/>
                  </a:lnTo>
                  <a:lnTo>
                    <a:pt x="167239" y="88148"/>
                  </a:lnTo>
                  <a:lnTo>
                    <a:pt x="169437" y="101162"/>
                  </a:lnTo>
                  <a:lnTo>
                    <a:pt x="171574" y="114665"/>
                  </a:lnTo>
                  <a:lnTo>
                    <a:pt x="173023" y="128868"/>
                  </a:lnTo>
                  <a:lnTo>
                    <a:pt x="173483" y="143831"/>
                  </a:lnTo>
                  <a:lnTo>
                    <a:pt x="173130" y="159474"/>
                  </a:lnTo>
                  <a:lnTo>
                    <a:pt x="172427" y="175660"/>
                  </a:lnTo>
                  <a:lnTo>
                    <a:pt x="171692" y="192244"/>
                  </a:lnTo>
                  <a:lnTo>
                    <a:pt x="170893" y="208788"/>
                  </a:lnTo>
                  <a:lnTo>
                    <a:pt x="169759" y="224589"/>
                  </a:lnTo>
                  <a:lnTo>
                    <a:pt x="168146" y="239334"/>
                  </a:lnTo>
                  <a:lnTo>
                    <a:pt x="166064" y="253370"/>
                  </a:lnTo>
                  <a:lnTo>
                    <a:pt x="163588" y="267482"/>
                  </a:lnTo>
                  <a:lnTo>
                    <a:pt x="160804" y="282126"/>
                  </a:lnTo>
                  <a:lnTo>
                    <a:pt x="157628" y="297253"/>
                  </a:lnTo>
                  <a:lnTo>
                    <a:pt x="153818" y="312494"/>
                  </a:lnTo>
                  <a:lnTo>
                    <a:pt x="149292" y="327600"/>
                  </a:lnTo>
                  <a:lnTo>
                    <a:pt x="144116" y="342321"/>
                  </a:lnTo>
                  <a:lnTo>
                    <a:pt x="138419" y="356352"/>
                  </a:lnTo>
                  <a:lnTo>
                    <a:pt x="132325" y="369599"/>
                  </a:lnTo>
                  <a:lnTo>
                    <a:pt x="125947" y="382139"/>
                  </a:lnTo>
                  <a:lnTo>
                    <a:pt x="119366" y="394106"/>
                  </a:lnTo>
                  <a:lnTo>
                    <a:pt x="112639" y="405639"/>
                  </a:lnTo>
                  <a:lnTo>
                    <a:pt x="105648" y="416691"/>
                  </a:lnTo>
                  <a:lnTo>
                    <a:pt x="98116" y="427047"/>
                  </a:lnTo>
                  <a:lnTo>
                    <a:pt x="89934" y="436632"/>
                  </a:lnTo>
                  <a:lnTo>
                    <a:pt x="81151" y="445035"/>
                  </a:lnTo>
                  <a:lnTo>
                    <a:pt x="71876" y="451469"/>
                  </a:lnTo>
                  <a:lnTo>
                    <a:pt x="62233" y="455676"/>
                  </a:lnTo>
                  <a:lnTo>
                    <a:pt x="52486" y="457703"/>
                  </a:lnTo>
                  <a:lnTo>
                    <a:pt x="43023" y="457634"/>
                  </a:lnTo>
                  <a:lnTo>
                    <a:pt x="34036" y="455732"/>
                  </a:lnTo>
                  <a:lnTo>
                    <a:pt x="25698" y="452203"/>
                  </a:lnTo>
                  <a:lnTo>
                    <a:pt x="18242" y="447103"/>
                  </a:lnTo>
                  <a:lnTo>
                    <a:pt x="11719" y="440603"/>
                  </a:lnTo>
                  <a:lnTo>
                    <a:pt x="6338" y="432971"/>
                  </a:lnTo>
                  <a:lnTo>
                    <a:pt x="2546" y="424479"/>
                  </a:lnTo>
                  <a:lnTo>
                    <a:pt x="445" y="415364"/>
                  </a:lnTo>
                  <a:lnTo>
                    <a:pt x="0" y="405974"/>
                  </a:lnTo>
                  <a:lnTo>
                    <a:pt x="1213" y="396750"/>
                  </a:lnTo>
                  <a:lnTo>
                    <a:pt x="3931" y="387929"/>
                  </a:lnTo>
                  <a:lnTo>
                    <a:pt x="8364" y="379870"/>
                  </a:lnTo>
                  <a:lnTo>
                    <a:pt x="15145" y="373135"/>
                  </a:lnTo>
                  <a:lnTo>
                    <a:pt x="24402" y="367909"/>
                  </a:lnTo>
                  <a:lnTo>
                    <a:pt x="35517" y="364213"/>
                  </a:lnTo>
                  <a:lnTo>
                    <a:pt x="47425" y="362091"/>
                  </a:lnTo>
                  <a:lnTo>
                    <a:pt x="59425" y="361406"/>
                  </a:lnTo>
                  <a:lnTo>
                    <a:pt x="71055" y="362062"/>
                  </a:lnTo>
                  <a:lnTo>
                    <a:pt x="81930" y="364089"/>
                  </a:lnTo>
                  <a:lnTo>
                    <a:pt x="91947" y="367371"/>
                  </a:lnTo>
                  <a:lnTo>
                    <a:pt x="101350" y="371521"/>
                  </a:lnTo>
                  <a:lnTo>
                    <a:pt x="110599" y="375990"/>
                  </a:lnTo>
                  <a:lnTo>
                    <a:pt x="119979" y="380437"/>
                  </a:lnTo>
                  <a:lnTo>
                    <a:pt x="129588" y="384725"/>
                  </a:lnTo>
                  <a:lnTo>
                    <a:pt x="139427" y="388832"/>
                  </a:lnTo>
                  <a:lnTo>
                    <a:pt x="149457" y="392770"/>
                  </a:lnTo>
                  <a:lnTo>
                    <a:pt x="159635" y="396244"/>
                  </a:lnTo>
                  <a:lnTo>
                    <a:pt x="169919" y="398672"/>
                  </a:lnTo>
                  <a:lnTo>
                    <a:pt x="180281" y="399824"/>
                  </a:lnTo>
                  <a:lnTo>
                    <a:pt x="190696" y="399784"/>
                  </a:lnTo>
                  <a:lnTo>
                    <a:pt x="201148" y="398770"/>
                  </a:lnTo>
                  <a:lnTo>
                    <a:pt x="211625" y="397014"/>
                  </a:lnTo>
                  <a:lnTo>
                    <a:pt x="222118" y="394718"/>
                  </a:lnTo>
                  <a:lnTo>
                    <a:pt x="232623" y="392040"/>
                  </a:lnTo>
                  <a:lnTo>
                    <a:pt x="243122" y="389099"/>
                  </a:lnTo>
                  <a:lnTo>
                    <a:pt x="253159" y="386133"/>
                  </a:lnTo>
                  <a:lnTo>
                    <a:pt x="262826" y="383208"/>
                  </a:lnTo>
                  <a:lnTo>
                    <a:pt x="272972" y="380067"/>
                  </a:lnTo>
                  <a:lnTo>
                    <a:pt x="285219" y="376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951121" y="4243313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84228" y="0"/>
                  </a:moveTo>
                  <a:lnTo>
                    <a:pt x="75561" y="5934"/>
                  </a:lnTo>
                  <a:lnTo>
                    <a:pt x="68494" y="12139"/>
                  </a:lnTo>
                  <a:lnTo>
                    <a:pt x="62384" y="19230"/>
                  </a:lnTo>
                  <a:lnTo>
                    <a:pt x="56810" y="26998"/>
                  </a:lnTo>
                  <a:lnTo>
                    <a:pt x="51299" y="34996"/>
                  </a:lnTo>
                  <a:lnTo>
                    <a:pt x="45587" y="42942"/>
                  </a:lnTo>
                  <a:lnTo>
                    <a:pt x="39595" y="50889"/>
                  </a:lnTo>
                  <a:lnTo>
                    <a:pt x="33339" y="59130"/>
                  </a:lnTo>
                  <a:lnTo>
                    <a:pt x="26877" y="67811"/>
                  </a:lnTo>
                  <a:lnTo>
                    <a:pt x="20564" y="76669"/>
                  </a:lnTo>
                  <a:lnTo>
                    <a:pt x="14422" y="86085"/>
                  </a:lnTo>
                  <a:lnTo>
                    <a:pt x="7913" y="9800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940592" y="4264370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0" y="0"/>
                  </a:moveTo>
                  <a:lnTo>
                    <a:pt x="5868" y="5935"/>
                  </a:lnTo>
                  <a:lnTo>
                    <a:pt x="11431" y="12139"/>
                  </a:lnTo>
                  <a:lnTo>
                    <a:pt x="17231" y="19235"/>
                  </a:lnTo>
                  <a:lnTo>
                    <a:pt x="23312" y="27175"/>
                  </a:lnTo>
                  <a:lnTo>
                    <a:pt x="29643" y="35822"/>
                  </a:lnTo>
                  <a:lnTo>
                    <a:pt x="36170" y="45012"/>
                  </a:lnTo>
                  <a:lnTo>
                    <a:pt x="42847" y="54438"/>
                  </a:lnTo>
                  <a:lnTo>
                    <a:pt x="49629" y="63680"/>
                  </a:lnTo>
                  <a:lnTo>
                    <a:pt x="56486" y="72515"/>
                  </a:lnTo>
                  <a:lnTo>
                    <a:pt x="63477" y="80807"/>
                  </a:lnTo>
                  <a:lnTo>
                    <a:pt x="71644" y="89325"/>
                  </a:lnTo>
                  <a:lnTo>
                    <a:pt x="83940" y="99932"/>
                  </a:lnTo>
                  <a:lnTo>
                    <a:pt x="105285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059960" y="4132926"/>
              <a:ext cx="270188" cy="376581"/>
            </a:xfrm>
            <a:custGeom>
              <a:avLst/>
              <a:gdLst/>
              <a:ahLst/>
              <a:cxnLst/>
              <a:rect l="0" t="0" r="0" b="0"/>
              <a:pathLst>
                <a:path w="270188" h="376581">
                  <a:moveTo>
                    <a:pt x="70146" y="15631"/>
                  </a:moveTo>
                  <a:lnTo>
                    <a:pt x="76147" y="9897"/>
                  </a:lnTo>
                  <a:lnTo>
                    <a:pt x="82992" y="5613"/>
                  </a:lnTo>
                  <a:lnTo>
                    <a:pt x="91380" y="2416"/>
                  </a:lnTo>
                  <a:lnTo>
                    <a:pt x="101006" y="401"/>
                  </a:lnTo>
                  <a:lnTo>
                    <a:pt x="111322" y="0"/>
                  </a:lnTo>
                  <a:lnTo>
                    <a:pt x="121920" y="1316"/>
                  </a:lnTo>
                  <a:lnTo>
                    <a:pt x="132273" y="4312"/>
                  </a:lnTo>
                  <a:lnTo>
                    <a:pt x="141675" y="8984"/>
                  </a:lnTo>
                  <a:lnTo>
                    <a:pt x="149842" y="15163"/>
                  </a:lnTo>
                  <a:lnTo>
                    <a:pt x="156830" y="22563"/>
                  </a:lnTo>
                  <a:lnTo>
                    <a:pt x="162846" y="30893"/>
                  </a:lnTo>
                  <a:lnTo>
                    <a:pt x="168119" y="39903"/>
                  </a:lnTo>
                  <a:lnTo>
                    <a:pt x="172851" y="49561"/>
                  </a:lnTo>
                  <a:lnTo>
                    <a:pt x="177199" y="60029"/>
                  </a:lnTo>
                  <a:lnTo>
                    <a:pt x="181273" y="71331"/>
                  </a:lnTo>
                  <a:lnTo>
                    <a:pt x="184995" y="83362"/>
                  </a:lnTo>
                  <a:lnTo>
                    <a:pt x="188116" y="95970"/>
                  </a:lnTo>
                  <a:lnTo>
                    <a:pt x="190542" y="109014"/>
                  </a:lnTo>
                  <a:lnTo>
                    <a:pt x="192171" y="122536"/>
                  </a:lnTo>
                  <a:lnTo>
                    <a:pt x="192813" y="136752"/>
                  </a:lnTo>
                  <a:lnTo>
                    <a:pt x="192466" y="151720"/>
                  </a:lnTo>
                  <a:lnTo>
                    <a:pt x="191266" y="167195"/>
                  </a:lnTo>
                  <a:lnTo>
                    <a:pt x="189398" y="182737"/>
                  </a:lnTo>
                  <a:lnTo>
                    <a:pt x="187028" y="198080"/>
                  </a:lnTo>
                  <a:lnTo>
                    <a:pt x="184134" y="213146"/>
                  </a:lnTo>
                  <a:lnTo>
                    <a:pt x="180513" y="227948"/>
                  </a:lnTo>
                  <a:lnTo>
                    <a:pt x="176116" y="242535"/>
                  </a:lnTo>
                  <a:lnTo>
                    <a:pt x="171026" y="256958"/>
                  </a:lnTo>
                  <a:lnTo>
                    <a:pt x="165385" y="271263"/>
                  </a:lnTo>
                  <a:lnTo>
                    <a:pt x="159326" y="285474"/>
                  </a:lnTo>
                  <a:lnTo>
                    <a:pt x="152799" y="299290"/>
                  </a:lnTo>
                  <a:lnTo>
                    <a:pt x="145586" y="312115"/>
                  </a:lnTo>
                  <a:lnTo>
                    <a:pt x="137628" y="323704"/>
                  </a:lnTo>
                  <a:lnTo>
                    <a:pt x="129164" y="334129"/>
                  </a:lnTo>
                  <a:lnTo>
                    <a:pt x="120637" y="343599"/>
                  </a:lnTo>
                  <a:lnTo>
                    <a:pt x="112296" y="352333"/>
                  </a:lnTo>
                  <a:lnTo>
                    <a:pt x="103730" y="360200"/>
                  </a:lnTo>
                  <a:lnTo>
                    <a:pt x="93999" y="366740"/>
                  </a:lnTo>
                  <a:lnTo>
                    <a:pt x="82680" y="371799"/>
                  </a:lnTo>
                  <a:lnTo>
                    <a:pt x="70143" y="375197"/>
                  </a:lnTo>
                  <a:lnTo>
                    <a:pt x="57265" y="376580"/>
                  </a:lnTo>
                  <a:lnTo>
                    <a:pt x="44611" y="375946"/>
                  </a:lnTo>
                  <a:lnTo>
                    <a:pt x="32710" y="373419"/>
                  </a:lnTo>
                  <a:lnTo>
                    <a:pt x="22183" y="369063"/>
                  </a:lnTo>
                  <a:lnTo>
                    <a:pt x="13238" y="363100"/>
                  </a:lnTo>
                  <a:lnTo>
                    <a:pt x="6218" y="355844"/>
                  </a:lnTo>
                  <a:lnTo>
                    <a:pt x="1768" y="347612"/>
                  </a:lnTo>
                  <a:lnTo>
                    <a:pt x="0" y="338677"/>
                  </a:lnTo>
                  <a:lnTo>
                    <a:pt x="743" y="329408"/>
                  </a:lnTo>
                  <a:lnTo>
                    <a:pt x="3816" y="320266"/>
                  </a:lnTo>
                  <a:lnTo>
                    <a:pt x="8875" y="311490"/>
                  </a:lnTo>
                  <a:lnTo>
                    <a:pt x="15335" y="303123"/>
                  </a:lnTo>
                  <a:lnTo>
                    <a:pt x="22493" y="295117"/>
                  </a:lnTo>
                  <a:lnTo>
                    <a:pt x="29899" y="287400"/>
                  </a:lnTo>
                  <a:lnTo>
                    <a:pt x="37665" y="280063"/>
                  </a:lnTo>
                  <a:lnTo>
                    <a:pt x="46324" y="273355"/>
                  </a:lnTo>
                  <a:lnTo>
                    <a:pt x="56110" y="267369"/>
                  </a:lnTo>
                  <a:lnTo>
                    <a:pt x="66803" y="262365"/>
                  </a:lnTo>
                  <a:lnTo>
                    <a:pt x="77906" y="258835"/>
                  </a:lnTo>
                  <a:lnTo>
                    <a:pt x="89082" y="256906"/>
                  </a:lnTo>
                  <a:lnTo>
                    <a:pt x="100179" y="256409"/>
                  </a:lnTo>
                  <a:lnTo>
                    <a:pt x="111157" y="257056"/>
                  </a:lnTo>
                  <a:lnTo>
                    <a:pt x="122018" y="258562"/>
                  </a:lnTo>
                  <a:lnTo>
                    <a:pt x="132787" y="260688"/>
                  </a:lnTo>
                  <a:lnTo>
                    <a:pt x="143484" y="263253"/>
                  </a:lnTo>
                  <a:lnTo>
                    <a:pt x="154128" y="266121"/>
                  </a:lnTo>
                  <a:lnTo>
                    <a:pt x="164737" y="269197"/>
                  </a:lnTo>
                  <a:lnTo>
                    <a:pt x="175318" y="272415"/>
                  </a:lnTo>
                  <a:lnTo>
                    <a:pt x="185884" y="275729"/>
                  </a:lnTo>
                  <a:lnTo>
                    <a:pt x="196437" y="279108"/>
                  </a:lnTo>
                  <a:lnTo>
                    <a:pt x="206982" y="282529"/>
                  </a:lnTo>
                  <a:lnTo>
                    <a:pt x="217513" y="285975"/>
                  </a:lnTo>
                  <a:lnTo>
                    <a:pt x="227769" y="289285"/>
                  </a:lnTo>
                  <a:lnTo>
                    <a:pt x="238351" y="292480"/>
                  </a:lnTo>
                  <a:lnTo>
                    <a:pt x="251307" y="295839"/>
                  </a:lnTo>
                  <a:lnTo>
                    <a:pt x="270187" y="299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424903" y="4285427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105285" y="0"/>
                  </a:moveTo>
                  <a:lnTo>
                    <a:pt x="96551" y="3001"/>
                  </a:lnTo>
                  <a:lnTo>
                    <a:pt x="88845" y="6423"/>
                  </a:lnTo>
                  <a:lnTo>
                    <a:pt x="81443" y="10620"/>
                  </a:lnTo>
                  <a:lnTo>
                    <a:pt x="74182" y="15519"/>
                  </a:lnTo>
                  <a:lnTo>
                    <a:pt x="67002" y="21001"/>
                  </a:lnTo>
                  <a:lnTo>
                    <a:pt x="59872" y="26931"/>
                  </a:lnTo>
                  <a:lnTo>
                    <a:pt x="52609" y="33193"/>
                  </a:lnTo>
                  <a:lnTo>
                    <a:pt x="44894" y="39691"/>
                  </a:lnTo>
                  <a:lnTo>
                    <a:pt x="36603" y="46347"/>
                  </a:lnTo>
                  <a:lnTo>
                    <a:pt x="28223" y="52804"/>
                  </a:lnTo>
                  <a:lnTo>
                    <a:pt x="19931" y="59065"/>
                  </a:lnTo>
                  <a:lnTo>
                    <a:pt x="10994" y="6567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424903" y="4274898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0" y="0"/>
                  </a:moveTo>
                  <a:lnTo>
                    <a:pt x="8735" y="5868"/>
                  </a:lnTo>
                  <a:lnTo>
                    <a:pt x="16442" y="11432"/>
                  </a:lnTo>
                  <a:lnTo>
                    <a:pt x="23843" y="17236"/>
                  </a:lnTo>
                  <a:lnTo>
                    <a:pt x="31104" y="23490"/>
                  </a:lnTo>
                  <a:lnTo>
                    <a:pt x="38284" y="30468"/>
                  </a:lnTo>
                  <a:lnTo>
                    <a:pt x="45409" y="38244"/>
                  </a:lnTo>
                  <a:lnTo>
                    <a:pt x="52498" y="46573"/>
                  </a:lnTo>
                  <a:lnTo>
                    <a:pt x="59565" y="55003"/>
                  </a:lnTo>
                  <a:lnTo>
                    <a:pt x="66617" y="63264"/>
                  </a:lnTo>
                  <a:lnTo>
                    <a:pt x="73657" y="71266"/>
                  </a:lnTo>
                  <a:lnTo>
                    <a:pt x="80691" y="79019"/>
                  </a:lnTo>
                  <a:lnTo>
                    <a:pt x="87710" y="86558"/>
                  </a:lnTo>
                  <a:lnTo>
                    <a:pt x="94414" y="93627"/>
                  </a:lnTo>
                  <a:lnTo>
                    <a:pt x="100868" y="100376"/>
                  </a:lnTo>
                  <a:lnTo>
                    <a:pt x="107642" y="107395"/>
                  </a:lnTo>
                  <a:lnTo>
                    <a:pt x="115814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625404" y="4176744"/>
              <a:ext cx="262754" cy="313860"/>
            </a:xfrm>
            <a:custGeom>
              <a:avLst/>
              <a:gdLst/>
              <a:ahLst/>
              <a:cxnLst/>
              <a:rect l="0" t="0" r="0" b="0"/>
              <a:pathLst>
                <a:path w="262754" h="313860">
                  <a:moveTo>
                    <a:pt x="31126" y="45512"/>
                  </a:moveTo>
                  <a:lnTo>
                    <a:pt x="36993" y="36778"/>
                  </a:lnTo>
                  <a:lnTo>
                    <a:pt x="42558" y="29071"/>
                  </a:lnTo>
                  <a:lnTo>
                    <a:pt x="48366" y="21678"/>
                  </a:lnTo>
                  <a:lnTo>
                    <a:pt x="54793" y="14762"/>
                  </a:lnTo>
                  <a:lnTo>
                    <a:pt x="62419" y="8881"/>
                  </a:lnTo>
                  <a:lnTo>
                    <a:pt x="71445" y="4271"/>
                  </a:lnTo>
                  <a:lnTo>
                    <a:pt x="81427" y="1177"/>
                  </a:lnTo>
                  <a:lnTo>
                    <a:pt x="91505" y="0"/>
                  </a:lnTo>
                  <a:lnTo>
                    <a:pt x="101167" y="772"/>
                  </a:lnTo>
                  <a:lnTo>
                    <a:pt x="110263" y="3392"/>
                  </a:lnTo>
                  <a:lnTo>
                    <a:pt x="118825" y="7809"/>
                  </a:lnTo>
                  <a:lnTo>
                    <a:pt x="126946" y="13814"/>
                  </a:lnTo>
                  <a:lnTo>
                    <a:pt x="134569" y="21098"/>
                  </a:lnTo>
                  <a:lnTo>
                    <a:pt x="141476" y="29348"/>
                  </a:lnTo>
                  <a:lnTo>
                    <a:pt x="147609" y="38306"/>
                  </a:lnTo>
                  <a:lnTo>
                    <a:pt x="153051" y="47929"/>
                  </a:lnTo>
                  <a:lnTo>
                    <a:pt x="157942" y="58372"/>
                  </a:lnTo>
                  <a:lnTo>
                    <a:pt x="162414" y="69663"/>
                  </a:lnTo>
                  <a:lnTo>
                    <a:pt x="166418" y="81856"/>
                  </a:lnTo>
                  <a:lnTo>
                    <a:pt x="169736" y="95106"/>
                  </a:lnTo>
                  <a:lnTo>
                    <a:pt x="172303" y="109389"/>
                  </a:lnTo>
                  <a:lnTo>
                    <a:pt x="174195" y="124388"/>
                  </a:lnTo>
                  <a:lnTo>
                    <a:pt x="175549" y="139601"/>
                  </a:lnTo>
                  <a:lnTo>
                    <a:pt x="176488" y="154726"/>
                  </a:lnTo>
                  <a:lnTo>
                    <a:pt x="176795" y="169814"/>
                  </a:lnTo>
                  <a:lnTo>
                    <a:pt x="175947" y="185163"/>
                  </a:lnTo>
                  <a:lnTo>
                    <a:pt x="173744" y="200921"/>
                  </a:lnTo>
                  <a:lnTo>
                    <a:pt x="170298" y="216606"/>
                  </a:lnTo>
                  <a:lnTo>
                    <a:pt x="165843" y="231231"/>
                  </a:lnTo>
                  <a:lnTo>
                    <a:pt x="160624" y="244327"/>
                  </a:lnTo>
                  <a:lnTo>
                    <a:pt x="154849" y="255917"/>
                  </a:lnTo>
                  <a:lnTo>
                    <a:pt x="148682" y="266244"/>
                  </a:lnTo>
                  <a:lnTo>
                    <a:pt x="142237" y="275594"/>
                  </a:lnTo>
                  <a:lnTo>
                    <a:pt x="135436" y="284062"/>
                  </a:lnTo>
                  <a:lnTo>
                    <a:pt x="128033" y="291544"/>
                  </a:lnTo>
                  <a:lnTo>
                    <a:pt x="119933" y="298063"/>
                  </a:lnTo>
                  <a:lnTo>
                    <a:pt x="111034" y="303596"/>
                  </a:lnTo>
                  <a:lnTo>
                    <a:pt x="101149" y="308015"/>
                  </a:lnTo>
                  <a:lnTo>
                    <a:pt x="90278" y="311348"/>
                  </a:lnTo>
                  <a:lnTo>
                    <a:pt x="78724" y="313433"/>
                  </a:lnTo>
                  <a:lnTo>
                    <a:pt x="66977" y="313859"/>
                  </a:lnTo>
                  <a:lnTo>
                    <a:pt x="55345" y="312546"/>
                  </a:lnTo>
                  <a:lnTo>
                    <a:pt x="44266" y="309546"/>
                  </a:lnTo>
                  <a:lnTo>
                    <a:pt x="34359" y="304866"/>
                  </a:lnTo>
                  <a:lnTo>
                    <a:pt x="25847" y="298682"/>
                  </a:lnTo>
                  <a:lnTo>
                    <a:pt x="18624" y="291276"/>
                  </a:lnTo>
                  <a:lnTo>
                    <a:pt x="12449" y="282943"/>
                  </a:lnTo>
                  <a:lnTo>
                    <a:pt x="7083" y="273939"/>
                  </a:lnTo>
                  <a:lnTo>
                    <a:pt x="2797" y="264625"/>
                  </a:lnTo>
                  <a:lnTo>
                    <a:pt x="347" y="255452"/>
                  </a:lnTo>
                  <a:lnTo>
                    <a:pt x="0" y="246660"/>
                  </a:lnTo>
                  <a:lnTo>
                    <a:pt x="1733" y="238452"/>
                  </a:lnTo>
                  <a:lnTo>
                    <a:pt x="5487" y="231085"/>
                  </a:lnTo>
                  <a:lnTo>
                    <a:pt x="11016" y="224611"/>
                  </a:lnTo>
                  <a:lnTo>
                    <a:pt x="17963" y="218924"/>
                  </a:lnTo>
                  <a:lnTo>
                    <a:pt x="25981" y="213862"/>
                  </a:lnTo>
                  <a:lnTo>
                    <a:pt x="34775" y="209276"/>
                  </a:lnTo>
                  <a:lnTo>
                    <a:pt x="44117" y="205364"/>
                  </a:lnTo>
                  <a:lnTo>
                    <a:pt x="53839" y="202639"/>
                  </a:lnTo>
                  <a:lnTo>
                    <a:pt x="63827" y="201285"/>
                  </a:lnTo>
                  <a:lnTo>
                    <a:pt x="74161" y="201020"/>
                  </a:lnTo>
                  <a:lnTo>
                    <a:pt x="85093" y="201297"/>
                  </a:lnTo>
                  <a:lnTo>
                    <a:pt x="96704" y="201746"/>
                  </a:lnTo>
                  <a:lnTo>
                    <a:pt x="108776" y="202349"/>
                  </a:lnTo>
                  <a:lnTo>
                    <a:pt x="120879" y="203353"/>
                  </a:lnTo>
                  <a:lnTo>
                    <a:pt x="132765" y="204873"/>
                  </a:lnTo>
                  <a:lnTo>
                    <a:pt x="144526" y="206723"/>
                  </a:lnTo>
                  <a:lnTo>
                    <a:pt x="156488" y="208511"/>
                  </a:lnTo>
                  <a:lnTo>
                    <a:pt x="168833" y="210011"/>
                  </a:lnTo>
                  <a:lnTo>
                    <a:pt x="181583" y="211171"/>
                  </a:lnTo>
                  <a:lnTo>
                    <a:pt x="194681" y="212024"/>
                  </a:lnTo>
                  <a:lnTo>
                    <a:pt x="208034" y="212633"/>
                  </a:lnTo>
                  <a:lnTo>
                    <a:pt x="220964" y="213060"/>
                  </a:lnTo>
                  <a:lnTo>
                    <a:pt x="233493" y="213400"/>
                  </a:lnTo>
                  <a:lnTo>
                    <a:pt x="246720" y="213686"/>
                  </a:lnTo>
                  <a:lnTo>
                    <a:pt x="262753" y="213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961857" y="4306484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0"/>
                  </a:moveTo>
                  <a:lnTo>
                    <a:pt x="96551" y="5867"/>
                  </a:lnTo>
                  <a:lnTo>
                    <a:pt x="88844" y="11432"/>
                  </a:lnTo>
                  <a:lnTo>
                    <a:pt x="81442" y="17231"/>
                  </a:lnTo>
                  <a:lnTo>
                    <a:pt x="74182" y="23311"/>
                  </a:lnTo>
                  <a:lnTo>
                    <a:pt x="67002" y="29642"/>
                  </a:lnTo>
                  <a:lnTo>
                    <a:pt x="59872" y="36169"/>
                  </a:lnTo>
                  <a:lnTo>
                    <a:pt x="52609" y="42845"/>
                  </a:lnTo>
                  <a:lnTo>
                    <a:pt x="44894" y="49628"/>
                  </a:lnTo>
                  <a:lnTo>
                    <a:pt x="36603" y="56476"/>
                  </a:lnTo>
                  <a:lnTo>
                    <a:pt x="28222" y="63065"/>
                  </a:lnTo>
                  <a:lnTo>
                    <a:pt x="19930" y="69429"/>
                  </a:lnTo>
                  <a:lnTo>
                    <a:pt x="10993" y="7612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8972385" y="4285427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5868" y="5868"/>
                  </a:lnTo>
                  <a:lnTo>
                    <a:pt x="11433" y="11432"/>
                  </a:lnTo>
                  <a:lnTo>
                    <a:pt x="17231" y="17231"/>
                  </a:lnTo>
                  <a:lnTo>
                    <a:pt x="23312" y="23312"/>
                  </a:lnTo>
                  <a:lnTo>
                    <a:pt x="29643" y="29642"/>
                  </a:lnTo>
                  <a:lnTo>
                    <a:pt x="36169" y="36175"/>
                  </a:lnTo>
                  <a:lnTo>
                    <a:pt x="42846" y="43023"/>
                  </a:lnTo>
                  <a:lnTo>
                    <a:pt x="49628" y="50454"/>
                  </a:lnTo>
                  <a:lnTo>
                    <a:pt x="56486" y="58561"/>
                  </a:lnTo>
                  <a:lnTo>
                    <a:pt x="63396" y="67123"/>
                  </a:lnTo>
                  <a:lnTo>
                    <a:pt x="70340" y="75716"/>
                  </a:lnTo>
                  <a:lnTo>
                    <a:pt x="77309" y="84088"/>
                  </a:lnTo>
                  <a:lnTo>
                    <a:pt x="84296" y="92167"/>
                  </a:lnTo>
                  <a:lnTo>
                    <a:pt x="91292" y="99971"/>
                  </a:lnTo>
                  <a:lnTo>
                    <a:pt x="98288" y="107544"/>
                  </a:lnTo>
                  <a:lnTo>
                    <a:pt x="104976" y="114637"/>
                  </a:lnTo>
                  <a:lnTo>
                    <a:pt x="111417" y="121403"/>
                  </a:lnTo>
                  <a:lnTo>
                    <a:pt x="118179" y="128438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9172426" y="4180142"/>
              <a:ext cx="233845" cy="418861"/>
            </a:xfrm>
            <a:custGeom>
              <a:avLst/>
              <a:gdLst/>
              <a:ahLst/>
              <a:cxnLst/>
              <a:rect l="0" t="0" r="0" b="0"/>
              <a:pathLst>
                <a:path w="233845" h="418861">
                  <a:moveTo>
                    <a:pt x="168457" y="0"/>
                  </a:moveTo>
                  <a:lnTo>
                    <a:pt x="156722" y="2867"/>
                  </a:lnTo>
                  <a:lnTo>
                    <a:pt x="145593" y="5009"/>
                  </a:lnTo>
                  <a:lnTo>
                    <a:pt x="134003" y="6621"/>
                  </a:lnTo>
                  <a:lnTo>
                    <a:pt x="122188" y="8147"/>
                  </a:lnTo>
                  <a:lnTo>
                    <a:pt x="110825" y="10292"/>
                  </a:lnTo>
                  <a:lnTo>
                    <a:pt x="100275" y="13401"/>
                  </a:lnTo>
                  <a:lnTo>
                    <a:pt x="90574" y="17640"/>
                  </a:lnTo>
                  <a:lnTo>
                    <a:pt x="81602" y="23165"/>
                  </a:lnTo>
                  <a:lnTo>
                    <a:pt x="73208" y="29928"/>
                  </a:lnTo>
                  <a:lnTo>
                    <a:pt x="65572" y="37894"/>
                  </a:lnTo>
                  <a:lnTo>
                    <a:pt x="59187" y="47136"/>
                  </a:lnTo>
                  <a:lnTo>
                    <a:pt x="54228" y="57569"/>
                  </a:lnTo>
                  <a:lnTo>
                    <a:pt x="50727" y="68826"/>
                  </a:lnTo>
                  <a:lnTo>
                    <a:pt x="48743" y="80373"/>
                  </a:lnTo>
                  <a:lnTo>
                    <a:pt x="48151" y="91878"/>
                  </a:lnTo>
                  <a:lnTo>
                    <a:pt x="48701" y="103212"/>
                  </a:lnTo>
                  <a:lnTo>
                    <a:pt x="50125" y="114355"/>
                  </a:lnTo>
                  <a:lnTo>
                    <a:pt x="52197" y="125309"/>
                  </a:lnTo>
                  <a:lnTo>
                    <a:pt x="55061" y="135292"/>
                  </a:lnTo>
                  <a:lnTo>
                    <a:pt x="59192" y="142800"/>
                  </a:lnTo>
                  <a:lnTo>
                    <a:pt x="64761" y="147229"/>
                  </a:lnTo>
                  <a:lnTo>
                    <a:pt x="71960" y="149251"/>
                  </a:lnTo>
                  <a:lnTo>
                    <a:pt x="81153" y="150313"/>
                  </a:lnTo>
                  <a:lnTo>
                    <a:pt x="92333" y="151382"/>
                  </a:lnTo>
                  <a:lnTo>
                    <a:pt x="104892" y="153346"/>
                  </a:lnTo>
                  <a:lnTo>
                    <a:pt x="117844" y="157208"/>
                  </a:lnTo>
                  <a:lnTo>
                    <a:pt x="130582" y="163313"/>
                  </a:lnTo>
                  <a:lnTo>
                    <a:pt x="142723" y="171639"/>
                  </a:lnTo>
                  <a:lnTo>
                    <a:pt x="153949" y="182105"/>
                  </a:lnTo>
                  <a:lnTo>
                    <a:pt x="164200" y="194430"/>
                  </a:lnTo>
                  <a:lnTo>
                    <a:pt x="173591" y="208075"/>
                  </a:lnTo>
                  <a:lnTo>
                    <a:pt x="182302" y="222360"/>
                  </a:lnTo>
                  <a:lnTo>
                    <a:pt x="190497" y="236845"/>
                  </a:lnTo>
                  <a:lnTo>
                    <a:pt x="198157" y="251160"/>
                  </a:lnTo>
                  <a:lnTo>
                    <a:pt x="205084" y="264925"/>
                  </a:lnTo>
                  <a:lnTo>
                    <a:pt x="211228" y="278006"/>
                  </a:lnTo>
                  <a:lnTo>
                    <a:pt x="216676" y="290774"/>
                  </a:lnTo>
                  <a:lnTo>
                    <a:pt x="221570" y="303962"/>
                  </a:lnTo>
                  <a:lnTo>
                    <a:pt x="226039" y="317945"/>
                  </a:lnTo>
                  <a:lnTo>
                    <a:pt x="229870" y="332442"/>
                  </a:lnTo>
                  <a:lnTo>
                    <a:pt x="232540" y="346720"/>
                  </a:lnTo>
                  <a:lnTo>
                    <a:pt x="233844" y="360358"/>
                  </a:lnTo>
                  <a:lnTo>
                    <a:pt x="233565" y="373108"/>
                  </a:lnTo>
                  <a:lnTo>
                    <a:pt x="231327" y="384745"/>
                  </a:lnTo>
                  <a:lnTo>
                    <a:pt x="227103" y="395257"/>
                  </a:lnTo>
                  <a:lnTo>
                    <a:pt x="220843" y="404314"/>
                  </a:lnTo>
                  <a:lnTo>
                    <a:pt x="212296" y="411202"/>
                  </a:lnTo>
                  <a:lnTo>
                    <a:pt x="201542" y="415726"/>
                  </a:lnTo>
                  <a:lnTo>
                    <a:pt x="188763" y="418138"/>
                  </a:lnTo>
                  <a:lnTo>
                    <a:pt x="174068" y="418860"/>
                  </a:lnTo>
                  <a:lnTo>
                    <a:pt x="157716" y="418308"/>
                  </a:lnTo>
                  <a:lnTo>
                    <a:pt x="140534" y="416670"/>
                  </a:lnTo>
                  <a:lnTo>
                    <a:pt x="123776" y="413910"/>
                  </a:lnTo>
                  <a:lnTo>
                    <a:pt x="108095" y="410100"/>
                  </a:lnTo>
                  <a:lnTo>
                    <a:pt x="93281" y="405579"/>
                  </a:lnTo>
                  <a:lnTo>
                    <a:pt x="78572" y="400852"/>
                  </a:lnTo>
                  <a:lnTo>
                    <a:pt x="63510" y="396234"/>
                  </a:lnTo>
                  <a:lnTo>
                    <a:pt x="48707" y="391985"/>
                  </a:lnTo>
                  <a:lnTo>
                    <a:pt x="34238" y="387983"/>
                  </a:lnTo>
                  <a:lnTo>
                    <a:pt x="18821" y="38388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4" name="Freeform 213"/>
          <p:cNvSpPr/>
          <p:nvPr/>
        </p:nvSpPr>
        <p:spPr>
          <a:xfrm>
            <a:off x="4553530" y="4048481"/>
            <a:ext cx="499320" cy="779987"/>
          </a:xfrm>
          <a:custGeom>
            <a:avLst/>
            <a:gdLst/>
            <a:ahLst/>
            <a:cxnLst/>
            <a:rect l="0" t="0" r="0" b="0"/>
            <a:pathLst>
              <a:path w="499320" h="779987">
                <a:moveTo>
                  <a:pt x="249570" y="26376"/>
                </a:moveTo>
                <a:lnTo>
                  <a:pt x="237969" y="32243"/>
                </a:lnTo>
                <a:lnTo>
                  <a:pt x="228120" y="37809"/>
                </a:lnTo>
                <a:lnTo>
                  <a:pt x="219115" y="43607"/>
                </a:lnTo>
                <a:lnTo>
                  <a:pt x="210673" y="49688"/>
                </a:lnTo>
                <a:lnTo>
                  <a:pt x="202646" y="56018"/>
                </a:lnTo>
                <a:lnTo>
                  <a:pt x="194923" y="62551"/>
                </a:lnTo>
                <a:lnTo>
                  <a:pt x="187419" y="69399"/>
                </a:lnTo>
                <a:lnTo>
                  <a:pt x="180068" y="76830"/>
                </a:lnTo>
                <a:lnTo>
                  <a:pt x="172824" y="84936"/>
                </a:lnTo>
                <a:lnTo>
                  <a:pt x="165653" y="93499"/>
                </a:lnTo>
                <a:lnTo>
                  <a:pt x="158531" y="102092"/>
                </a:lnTo>
                <a:lnTo>
                  <a:pt x="151444" y="110473"/>
                </a:lnTo>
                <a:lnTo>
                  <a:pt x="144378" y="118897"/>
                </a:lnTo>
                <a:lnTo>
                  <a:pt x="137328" y="127998"/>
                </a:lnTo>
                <a:lnTo>
                  <a:pt x="130289" y="138087"/>
                </a:lnTo>
                <a:lnTo>
                  <a:pt x="123256" y="149152"/>
                </a:lnTo>
                <a:lnTo>
                  <a:pt x="116228" y="161037"/>
                </a:lnTo>
                <a:lnTo>
                  <a:pt x="109207" y="173550"/>
                </a:lnTo>
                <a:lnTo>
                  <a:pt x="102357" y="186360"/>
                </a:lnTo>
                <a:lnTo>
                  <a:pt x="95983" y="199025"/>
                </a:lnTo>
                <a:lnTo>
                  <a:pt x="90211" y="211321"/>
                </a:lnTo>
                <a:lnTo>
                  <a:pt x="84844" y="223373"/>
                </a:lnTo>
                <a:lnTo>
                  <a:pt x="79472" y="235538"/>
                </a:lnTo>
                <a:lnTo>
                  <a:pt x="73860" y="248017"/>
                </a:lnTo>
                <a:lnTo>
                  <a:pt x="68106" y="260688"/>
                </a:lnTo>
                <a:lnTo>
                  <a:pt x="62543" y="273202"/>
                </a:lnTo>
                <a:lnTo>
                  <a:pt x="57355" y="285372"/>
                </a:lnTo>
                <a:lnTo>
                  <a:pt x="52566" y="297495"/>
                </a:lnTo>
                <a:lnTo>
                  <a:pt x="48124" y="310234"/>
                </a:lnTo>
                <a:lnTo>
                  <a:pt x="43948" y="323918"/>
                </a:lnTo>
                <a:lnTo>
                  <a:pt x="39804" y="338550"/>
                </a:lnTo>
                <a:lnTo>
                  <a:pt x="35329" y="353983"/>
                </a:lnTo>
                <a:lnTo>
                  <a:pt x="30359" y="370031"/>
                </a:lnTo>
                <a:lnTo>
                  <a:pt x="25223" y="386367"/>
                </a:lnTo>
                <a:lnTo>
                  <a:pt x="20614" y="402553"/>
                </a:lnTo>
                <a:lnTo>
                  <a:pt x="16884" y="418367"/>
                </a:lnTo>
                <a:lnTo>
                  <a:pt x="13890" y="433932"/>
                </a:lnTo>
                <a:lnTo>
                  <a:pt x="11190" y="449610"/>
                </a:lnTo>
                <a:lnTo>
                  <a:pt x="8490" y="465606"/>
                </a:lnTo>
                <a:lnTo>
                  <a:pt x="5828" y="481961"/>
                </a:lnTo>
                <a:lnTo>
                  <a:pt x="3486" y="498633"/>
                </a:lnTo>
                <a:lnTo>
                  <a:pt x="1616" y="515553"/>
                </a:lnTo>
                <a:lnTo>
                  <a:pt x="376" y="532494"/>
                </a:lnTo>
                <a:lnTo>
                  <a:pt x="0" y="549093"/>
                </a:lnTo>
                <a:lnTo>
                  <a:pt x="526" y="565183"/>
                </a:lnTo>
                <a:lnTo>
                  <a:pt x="1676" y="580766"/>
                </a:lnTo>
                <a:lnTo>
                  <a:pt x="2980" y="595924"/>
                </a:lnTo>
                <a:lnTo>
                  <a:pt x="4153" y="610748"/>
                </a:lnTo>
                <a:lnTo>
                  <a:pt x="5259" y="625162"/>
                </a:lnTo>
                <a:lnTo>
                  <a:pt x="6609" y="638928"/>
                </a:lnTo>
                <a:lnTo>
                  <a:pt x="8372" y="651969"/>
                </a:lnTo>
                <a:lnTo>
                  <a:pt x="10728" y="664355"/>
                </a:lnTo>
                <a:lnTo>
                  <a:pt x="13919" y="676213"/>
                </a:lnTo>
                <a:lnTo>
                  <a:pt x="17998" y="687670"/>
                </a:lnTo>
                <a:lnTo>
                  <a:pt x="22857" y="698669"/>
                </a:lnTo>
                <a:lnTo>
                  <a:pt x="28336" y="708990"/>
                </a:lnTo>
                <a:lnTo>
                  <a:pt x="34279" y="718564"/>
                </a:lnTo>
                <a:lnTo>
                  <a:pt x="40556" y="727469"/>
                </a:lnTo>
                <a:lnTo>
                  <a:pt x="47068" y="735837"/>
                </a:lnTo>
                <a:lnTo>
                  <a:pt x="53748" y="743797"/>
                </a:lnTo>
                <a:lnTo>
                  <a:pt x="60707" y="751295"/>
                </a:lnTo>
                <a:lnTo>
                  <a:pt x="68218" y="758111"/>
                </a:lnTo>
                <a:lnTo>
                  <a:pt x="76391" y="764176"/>
                </a:lnTo>
                <a:lnTo>
                  <a:pt x="85338" y="769401"/>
                </a:lnTo>
                <a:lnTo>
                  <a:pt x="95255" y="773613"/>
                </a:lnTo>
                <a:lnTo>
                  <a:pt x="106151" y="776810"/>
                </a:lnTo>
                <a:lnTo>
                  <a:pt x="117893" y="778975"/>
                </a:lnTo>
                <a:lnTo>
                  <a:pt x="130299" y="779986"/>
                </a:lnTo>
                <a:lnTo>
                  <a:pt x="143199" y="779889"/>
                </a:lnTo>
                <a:lnTo>
                  <a:pt x="156453" y="778860"/>
                </a:lnTo>
                <a:lnTo>
                  <a:pt x="169957" y="777106"/>
                </a:lnTo>
                <a:lnTo>
                  <a:pt x="183632" y="774813"/>
                </a:lnTo>
                <a:lnTo>
                  <a:pt x="197425" y="771970"/>
                </a:lnTo>
                <a:lnTo>
                  <a:pt x="211299" y="768385"/>
                </a:lnTo>
                <a:lnTo>
                  <a:pt x="225222" y="764009"/>
                </a:lnTo>
                <a:lnTo>
                  <a:pt x="239013" y="758936"/>
                </a:lnTo>
                <a:lnTo>
                  <a:pt x="252353" y="753305"/>
                </a:lnTo>
                <a:lnTo>
                  <a:pt x="265101" y="747257"/>
                </a:lnTo>
                <a:lnTo>
                  <a:pt x="277118" y="740909"/>
                </a:lnTo>
                <a:lnTo>
                  <a:pt x="288197" y="734347"/>
                </a:lnTo>
                <a:lnTo>
                  <a:pt x="298320" y="727639"/>
                </a:lnTo>
                <a:lnTo>
                  <a:pt x="307781" y="720830"/>
                </a:lnTo>
                <a:lnTo>
                  <a:pt x="317062" y="713952"/>
                </a:lnTo>
                <a:lnTo>
                  <a:pt x="326455" y="707023"/>
                </a:lnTo>
                <a:lnTo>
                  <a:pt x="335902" y="699895"/>
                </a:lnTo>
                <a:lnTo>
                  <a:pt x="345098" y="692270"/>
                </a:lnTo>
                <a:lnTo>
                  <a:pt x="353879" y="684026"/>
                </a:lnTo>
                <a:lnTo>
                  <a:pt x="362233" y="675200"/>
                </a:lnTo>
                <a:lnTo>
                  <a:pt x="370223" y="665897"/>
                </a:lnTo>
                <a:lnTo>
                  <a:pt x="377929" y="656226"/>
                </a:lnTo>
                <a:lnTo>
                  <a:pt x="385427" y="646122"/>
                </a:lnTo>
                <a:lnTo>
                  <a:pt x="392774" y="635354"/>
                </a:lnTo>
                <a:lnTo>
                  <a:pt x="400012" y="623845"/>
                </a:lnTo>
                <a:lnTo>
                  <a:pt x="407010" y="611507"/>
                </a:lnTo>
                <a:lnTo>
                  <a:pt x="413483" y="598160"/>
                </a:lnTo>
                <a:lnTo>
                  <a:pt x="419322" y="583812"/>
                </a:lnTo>
                <a:lnTo>
                  <a:pt x="424734" y="568769"/>
                </a:lnTo>
                <a:lnTo>
                  <a:pt x="430136" y="553526"/>
                </a:lnTo>
                <a:lnTo>
                  <a:pt x="435768" y="538387"/>
                </a:lnTo>
                <a:lnTo>
                  <a:pt x="441536" y="523459"/>
                </a:lnTo>
                <a:lnTo>
                  <a:pt x="447108" y="508750"/>
                </a:lnTo>
                <a:lnTo>
                  <a:pt x="452302" y="494226"/>
                </a:lnTo>
                <a:lnTo>
                  <a:pt x="457094" y="479844"/>
                </a:lnTo>
                <a:lnTo>
                  <a:pt x="461540" y="465569"/>
                </a:lnTo>
                <a:lnTo>
                  <a:pt x="465714" y="451371"/>
                </a:lnTo>
                <a:lnTo>
                  <a:pt x="469686" y="437394"/>
                </a:lnTo>
                <a:lnTo>
                  <a:pt x="473513" y="423930"/>
                </a:lnTo>
                <a:lnTo>
                  <a:pt x="477235" y="411089"/>
                </a:lnTo>
                <a:lnTo>
                  <a:pt x="480719" y="398670"/>
                </a:lnTo>
                <a:lnTo>
                  <a:pt x="483679" y="386257"/>
                </a:lnTo>
                <a:lnTo>
                  <a:pt x="486006" y="373602"/>
                </a:lnTo>
                <a:lnTo>
                  <a:pt x="487908" y="360474"/>
                </a:lnTo>
                <a:lnTo>
                  <a:pt x="489799" y="346589"/>
                </a:lnTo>
                <a:lnTo>
                  <a:pt x="491922" y="331871"/>
                </a:lnTo>
                <a:lnTo>
                  <a:pt x="494178" y="316409"/>
                </a:lnTo>
                <a:lnTo>
                  <a:pt x="496241" y="300353"/>
                </a:lnTo>
                <a:lnTo>
                  <a:pt x="497921" y="283853"/>
                </a:lnTo>
                <a:lnTo>
                  <a:pt x="499031" y="267198"/>
                </a:lnTo>
                <a:lnTo>
                  <a:pt x="499319" y="250791"/>
                </a:lnTo>
                <a:lnTo>
                  <a:pt x="498730" y="234831"/>
                </a:lnTo>
                <a:lnTo>
                  <a:pt x="497366" y="219334"/>
                </a:lnTo>
                <a:lnTo>
                  <a:pt x="495388" y="204235"/>
                </a:lnTo>
                <a:lnTo>
                  <a:pt x="492949" y="189450"/>
                </a:lnTo>
                <a:lnTo>
                  <a:pt x="490178" y="175062"/>
                </a:lnTo>
                <a:lnTo>
                  <a:pt x="487173" y="161313"/>
                </a:lnTo>
                <a:lnTo>
                  <a:pt x="484005" y="148283"/>
                </a:lnTo>
                <a:lnTo>
                  <a:pt x="480727" y="135905"/>
                </a:lnTo>
                <a:lnTo>
                  <a:pt x="477372" y="124051"/>
                </a:lnTo>
                <a:lnTo>
                  <a:pt x="473963" y="112599"/>
                </a:lnTo>
                <a:lnTo>
                  <a:pt x="470350" y="101601"/>
                </a:lnTo>
                <a:lnTo>
                  <a:pt x="466240" y="91282"/>
                </a:lnTo>
                <a:lnTo>
                  <a:pt x="461503" y="81709"/>
                </a:lnTo>
                <a:lnTo>
                  <a:pt x="456016" y="72805"/>
                </a:lnTo>
                <a:lnTo>
                  <a:pt x="449576" y="64437"/>
                </a:lnTo>
                <a:lnTo>
                  <a:pt x="442172" y="56474"/>
                </a:lnTo>
                <a:lnTo>
                  <a:pt x="434097" y="48803"/>
                </a:lnTo>
                <a:lnTo>
                  <a:pt x="425839" y="41338"/>
                </a:lnTo>
                <a:lnTo>
                  <a:pt x="417690" y="34020"/>
                </a:lnTo>
                <a:lnTo>
                  <a:pt x="409594" y="26970"/>
                </a:lnTo>
                <a:lnTo>
                  <a:pt x="401246" y="20462"/>
                </a:lnTo>
                <a:lnTo>
                  <a:pt x="392476" y="14608"/>
                </a:lnTo>
                <a:lnTo>
                  <a:pt x="383111" y="9525"/>
                </a:lnTo>
                <a:lnTo>
                  <a:pt x="372906" y="5410"/>
                </a:lnTo>
                <a:lnTo>
                  <a:pt x="361812" y="2282"/>
                </a:lnTo>
                <a:lnTo>
                  <a:pt x="349936" y="334"/>
                </a:lnTo>
                <a:lnTo>
                  <a:pt x="337440" y="0"/>
                </a:lnTo>
                <a:lnTo>
                  <a:pt x="324484" y="1369"/>
                </a:lnTo>
                <a:lnTo>
                  <a:pt x="311361" y="4238"/>
                </a:lnTo>
                <a:lnTo>
                  <a:pt x="298479" y="8296"/>
                </a:lnTo>
                <a:lnTo>
                  <a:pt x="286043" y="13247"/>
                </a:lnTo>
                <a:lnTo>
                  <a:pt x="274236" y="18839"/>
                </a:lnTo>
                <a:lnTo>
                  <a:pt x="263299" y="24884"/>
                </a:lnTo>
                <a:lnTo>
                  <a:pt x="253275" y="31242"/>
                </a:lnTo>
                <a:lnTo>
                  <a:pt x="244051" y="37814"/>
                </a:lnTo>
                <a:lnTo>
                  <a:pt x="235462" y="44533"/>
                </a:lnTo>
                <a:lnTo>
                  <a:pt x="227341" y="51364"/>
                </a:lnTo>
                <a:lnTo>
                  <a:pt x="219393" y="58766"/>
                </a:lnTo>
                <a:lnTo>
                  <a:pt x="211209" y="67639"/>
                </a:lnTo>
                <a:lnTo>
                  <a:pt x="202591" y="78353"/>
                </a:lnTo>
                <a:lnTo>
                  <a:pt x="193682" y="90636"/>
                </a:lnTo>
                <a:lnTo>
                  <a:pt x="184856" y="103869"/>
                </a:lnTo>
                <a:lnTo>
                  <a:pt x="176328" y="117585"/>
                </a:lnTo>
                <a:lnTo>
                  <a:pt x="168144" y="131521"/>
                </a:lnTo>
                <a:lnTo>
                  <a:pt x="160269" y="145550"/>
                </a:lnTo>
                <a:lnTo>
                  <a:pt x="152649" y="159591"/>
                </a:lnTo>
                <a:lnTo>
                  <a:pt x="145525" y="173015"/>
                </a:lnTo>
                <a:lnTo>
                  <a:pt x="138734" y="185945"/>
                </a:lnTo>
                <a:lnTo>
                  <a:pt x="131680" y="199513"/>
                </a:lnTo>
                <a:lnTo>
                  <a:pt x="123228" y="21588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7435225" y="3935660"/>
            <a:ext cx="473240" cy="692788"/>
          </a:xfrm>
          <a:custGeom>
            <a:avLst/>
            <a:gdLst/>
            <a:ahLst/>
            <a:cxnLst/>
            <a:rect l="0" t="0" r="0" b="0"/>
            <a:pathLst>
              <a:path w="473240" h="692788">
                <a:moveTo>
                  <a:pt x="168455" y="97083"/>
                </a:moveTo>
                <a:lnTo>
                  <a:pt x="162587" y="103017"/>
                </a:lnTo>
                <a:lnTo>
                  <a:pt x="157023" y="109222"/>
                </a:lnTo>
                <a:lnTo>
                  <a:pt x="151225" y="116313"/>
                </a:lnTo>
                <a:lnTo>
                  <a:pt x="145144" y="124081"/>
                </a:lnTo>
                <a:lnTo>
                  <a:pt x="138814" y="132079"/>
                </a:lnTo>
                <a:lnTo>
                  <a:pt x="132286" y="140034"/>
                </a:lnTo>
                <a:lnTo>
                  <a:pt x="125611" y="148326"/>
                </a:lnTo>
                <a:lnTo>
                  <a:pt x="118828" y="157864"/>
                </a:lnTo>
                <a:lnTo>
                  <a:pt x="111970" y="169056"/>
                </a:lnTo>
                <a:lnTo>
                  <a:pt x="105061" y="181675"/>
                </a:lnTo>
                <a:lnTo>
                  <a:pt x="98115" y="195142"/>
                </a:lnTo>
                <a:lnTo>
                  <a:pt x="91145" y="209017"/>
                </a:lnTo>
                <a:lnTo>
                  <a:pt x="84160" y="223062"/>
                </a:lnTo>
                <a:lnTo>
                  <a:pt x="77164" y="237163"/>
                </a:lnTo>
                <a:lnTo>
                  <a:pt x="70164" y="251272"/>
                </a:lnTo>
                <a:lnTo>
                  <a:pt x="63328" y="265372"/>
                </a:lnTo>
                <a:lnTo>
                  <a:pt x="56964" y="279459"/>
                </a:lnTo>
                <a:lnTo>
                  <a:pt x="51203" y="293537"/>
                </a:lnTo>
                <a:lnTo>
                  <a:pt x="46012" y="307774"/>
                </a:lnTo>
                <a:lnTo>
                  <a:pt x="41292" y="322478"/>
                </a:lnTo>
                <a:lnTo>
                  <a:pt x="36935" y="337777"/>
                </a:lnTo>
                <a:lnTo>
                  <a:pt x="33007" y="353476"/>
                </a:lnTo>
                <a:lnTo>
                  <a:pt x="29741" y="369168"/>
                </a:lnTo>
                <a:lnTo>
                  <a:pt x="27214" y="384613"/>
                </a:lnTo>
                <a:lnTo>
                  <a:pt x="25518" y="399746"/>
                </a:lnTo>
                <a:lnTo>
                  <a:pt x="24829" y="414594"/>
                </a:lnTo>
                <a:lnTo>
                  <a:pt x="25140" y="429211"/>
                </a:lnTo>
                <a:lnTo>
                  <a:pt x="26145" y="443655"/>
                </a:lnTo>
                <a:lnTo>
                  <a:pt x="27351" y="457973"/>
                </a:lnTo>
                <a:lnTo>
                  <a:pt x="28462" y="472198"/>
                </a:lnTo>
                <a:lnTo>
                  <a:pt x="29697" y="486193"/>
                </a:lnTo>
                <a:lnTo>
                  <a:pt x="31664" y="499670"/>
                </a:lnTo>
                <a:lnTo>
                  <a:pt x="34653" y="512515"/>
                </a:lnTo>
                <a:lnTo>
                  <a:pt x="38475" y="524767"/>
                </a:lnTo>
                <a:lnTo>
                  <a:pt x="42658" y="536535"/>
                </a:lnTo>
                <a:lnTo>
                  <a:pt x="46884" y="547930"/>
                </a:lnTo>
                <a:lnTo>
                  <a:pt x="51179" y="558889"/>
                </a:lnTo>
                <a:lnTo>
                  <a:pt x="55815" y="569182"/>
                </a:lnTo>
                <a:lnTo>
                  <a:pt x="60932" y="578742"/>
                </a:lnTo>
                <a:lnTo>
                  <a:pt x="66519" y="587808"/>
                </a:lnTo>
                <a:lnTo>
                  <a:pt x="72502" y="596816"/>
                </a:lnTo>
                <a:lnTo>
                  <a:pt x="78795" y="606023"/>
                </a:lnTo>
                <a:lnTo>
                  <a:pt x="85478" y="615344"/>
                </a:lnTo>
                <a:lnTo>
                  <a:pt x="92798" y="624454"/>
                </a:lnTo>
                <a:lnTo>
                  <a:pt x="100828" y="633177"/>
                </a:lnTo>
                <a:lnTo>
                  <a:pt x="109340" y="641493"/>
                </a:lnTo>
                <a:lnTo>
                  <a:pt x="117900" y="649456"/>
                </a:lnTo>
                <a:lnTo>
                  <a:pt x="126252" y="657141"/>
                </a:lnTo>
                <a:lnTo>
                  <a:pt x="134488" y="664454"/>
                </a:lnTo>
                <a:lnTo>
                  <a:pt x="142931" y="671145"/>
                </a:lnTo>
                <a:lnTo>
                  <a:pt x="151769" y="677125"/>
                </a:lnTo>
                <a:lnTo>
                  <a:pt x="161350" y="682293"/>
                </a:lnTo>
                <a:lnTo>
                  <a:pt x="172232" y="686467"/>
                </a:lnTo>
                <a:lnTo>
                  <a:pt x="184588" y="689640"/>
                </a:lnTo>
                <a:lnTo>
                  <a:pt x="197957" y="691787"/>
                </a:lnTo>
                <a:lnTo>
                  <a:pt x="211461" y="692787"/>
                </a:lnTo>
                <a:lnTo>
                  <a:pt x="224572" y="692679"/>
                </a:lnTo>
                <a:lnTo>
                  <a:pt x="236965" y="691471"/>
                </a:lnTo>
                <a:lnTo>
                  <a:pt x="248362" y="689066"/>
                </a:lnTo>
                <a:lnTo>
                  <a:pt x="258730" y="685522"/>
                </a:lnTo>
                <a:lnTo>
                  <a:pt x="268372" y="681025"/>
                </a:lnTo>
                <a:lnTo>
                  <a:pt x="277781" y="675791"/>
                </a:lnTo>
                <a:lnTo>
                  <a:pt x="287264" y="670011"/>
                </a:lnTo>
                <a:lnTo>
                  <a:pt x="296773" y="663845"/>
                </a:lnTo>
                <a:lnTo>
                  <a:pt x="306011" y="657406"/>
                </a:lnTo>
                <a:lnTo>
                  <a:pt x="314824" y="650776"/>
                </a:lnTo>
                <a:lnTo>
                  <a:pt x="323371" y="643849"/>
                </a:lnTo>
                <a:lnTo>
                  <a:pt x="332022" y="636359"/>
                </a:lnTo>
                <a:lnTo>
                  <a:pt x="340985" y="628202"/>
                </a:lnTo>
                <a:lnTo>
                  <a:pt x="350141" y="619265"/>
                </a:lnTo>
                <a:lnTo>
                  <a:pt x="359141" y="609354"/>
                </a:lnTo>
                <a:lnTo>
                  <a:pt x="367789" y="598462"/>
                </a:lnTo>
                <a:lnTo>
                  <a:pt x="376054" y="586723"/>
                </a:lnTo>
                <a:lnTo>
                  <a:pt x="383984" y="574319"/>
                </a:lnTo>
                <a:lnTo>
                  <a:pt x="391646" y="561425"/>
                </a:lnTo>
                <a:lnTo>
                  <a:pt x="398944" y="548344"/>
                </a:lnTo>
                <a:lnTo>
                  <a:pt x="405626" y="535490"/>
                </a:lnTo>
                <a:lnTo>
                  <a:pt x="411608" y="523063"/>
                </a:lnTo>
                <a:lnTo>
                  <a:pt x="417118" y="510923"/>
                </a:lnTo>
                <a:lnTo>
                  <a:pt x="422586" y="498698"/>
                </a:lnTo>
                <a:lnTo>
                  <a:pt x="428259" y="486173"/>
                </a:lnTo>
                <a:lnTo>
                  <a:pt x="433883" y="473303"/>
                </a:lnTo>
                <a:lnTo>
                  <a:pt x="438826" y="460122"/>
                </a:lnTo>
                <a:lnTo>
                  <a:pt x="442786" y="446695"/>
                </a:lnTo>
                <a:lnTo>
                  <a:pt x="445935" y="433084"/>
                </a:lnTo>
                <a:lnTo>
                  <a:pt x="448738" y="419340"/>
                </a:lnTo>
                <a:lnTo>
                  <a:pt x="451512" y="405507"/>
                </a:lnTo>
                <a:lnTo>
                  <a:pt x="454394" y="391779"/>
                </a:lnTo>
                <a:lnTo>
                  <a:pt x="457415" y="378481"/>
                </a:lnTo>
                <a:lnTo>
                  <a:pt x="460561" y="365754"/>
                </a:lnTo>
                <a:lnTo>
                  <a:pt x="463640" y="353410"/>
                </a:lnTo>
                <a:lnTo>
                  <a:pt x="466321" y="341048"/>
                </a:lnTo>
                <a:lnTo>
                  <a:pt x="468453" y="328431"/>
                </a:lnTo>
                <a:lnTo>
                  <a:pt x="470052" y="315498"/>
                </a:lnTo>
                <a:lnTo>
                  <a:pt x="471207" y="302277"/>
                </a:lnTo>
                <a:lnTo>
                  <a:pt x="472022" y="288822"/>
                </a:lnTo>
                <a:lnTo>
                  <a:pt x="472587" y="275193"/>
                </a:lnTo>
                <a:lnTo>
                  <a:pt x="472975" y="261437"/>
                </a:lnTo>
                <a:lnTo>
                  <a:pt x="473234" y="247592"/>
                </a:lnTo>
                <a:lnTo>
                  <a:pt x="473239" y="233685"/>
                </a:lnTo>
                <a:lnTo>
                  <a:pt x="472712" y="219735"/>
                </a:lnTo>
                <a:lnTo>
                  <a:pt x="471540" y="205757"/>
                </a:lnTo>
                <a:lnTo>
                  <a:pt x="469769" y="191758"/>
                </a:lnTo>
                <a:lnTo>
                  <a:pt x="467508" y="177748"/>
                </a:lnTo>
                <a:lnTo>
                  <a:pt x="464876" y="163732"/>
                </a:lnTo>
                <a:lnTo>
                  <a:pt x="461974" y="149878"/>
                </a:lnTo>
                <a:lnTo>
                  <a:pt x="458881" y="136497"/>
                </a:lnTo>
                <a:lnTo>
                  <a:pt x="455649" y="123722"/>
                </a:lnTo>
                <a:lnTo>
                  <a:pt x="452159" y="111686"/>
                </a:lnTo>
                <a:lnTo>
                  <a:pt x="448129" y="100595"/>
                </a:lnTo>
                <a:lnTo>
                  <a:pt x="443453" y="90468"/>
                </a:lnTo>
                <a:lnTo>
                  <a:pt x="438175" y="81175"/>
                </a:lnTo>
                <a:lnTo>
                  <a:pt x="432409" y="72539"/>
                </a:lnTo>
                <a:lnTo>
                  <a:pt x="426269" y="64391"/>
                </a:lnTo>
                <a:lnTo>
                  <a:pt x="419859" y="56595"/>
                </a:lnTo>
                <a:lnTo>
                  <a:pt x="413256" y="49046"/>
                </a:lnTo>
                <a:lnTo>
                  <a:pt x="406515" y="41672"/>
                </a:lnTo>
                <a:lnTo>
                  <a:pt x="399515" y="34583"/>
                </a:lnTo>
                <a:lnTo>
                  <a:pt x="391976" y="28049"/>
                </a:lnTo>
                <a:lnTo>
                  <a:pt x="383790" y="22174"/>
                </a:lnTo>
                <a:lnTo>
                  <a:pt x="375004" y="16907"/>
                </a:lnTo>
                <a:lnTo>
                  <a:pt x="365726" y="12136"/>
                </a:lnTo>
                <a:lnTo>
                  <a:pt x="356069" y="7749"/>
                </a:lnTo>
                <a:lnTo>
                  <a:pt x="345803" y="3972"/>
                </a:lnTo>
                <a:lnTo>
                  <a:pt x="334394" y="1340"/>
                </a:lnTo>
                <a:lnTo>
                  <a:pt x="321652" y="51"/>
                </a:lnTo>
                <a:lnTo>
                  <a:pt x="308010" y="0"/>
                </a:lnTo>
                <a:lnTo>
                  <a:pt x="294314" y="953"/>
                </a:lnTo>
                <a:lnTo>
                  <a:pt x="281062" y="2674"/>
                </a:lnTo>
                <a:lnTo>
                  <a:pt x="268234" y="5115"/>
                </a:lnTo>
                <a:lnTo>
                  <a:pt x="255480" y="8424"/>
                </a:lnTo>
                <a:lnTo>
                  <a:pt x="242576" y="12609"/>
                </a:lnTo>
                <a:lnTo>
                  <a:pt x="229776" y="17554"/>
                </a:lnTo>
                <a:lnTo>
                  <a:pt x="217700" y="23098"/>
                </a:lnTo>
                <a:lnTo>
                  <a:pt x="206648" y="29087"/>
                </a:lnTo>
                <a:lnTo>
                  <a:pt x="196597" y="35397"/>
                </a:lnTo>
                <a:lnTo>
                  <a:pt x="187385" y="41932"/>
                </a:lnTo>
                <a:lnTo>
                  <a:pt x="178819" y="48622"/>
                </a:lnTo>
                <a:lnTo>
                  <a:pt x="170727" y="55420"/>
                </a:lnTo>
                <a:lnTo>
                  <a:pt x="162971" y="62290"/>
                </a:lnTo>
                <a:lnTo>
                  <a:pt x="155445" y="69218"/>
                </a:lnTo>
                <a:lnTo>
                  <a:pt x="147915" y="76516"/>
                </a:lnTo>
                <a:lnTo>
                  <a:pt x="140018" y="84787"/>
                </a:lnTo>
                <a:lnTo>
                  <a:pt x="131597" y="94273"/>
                </a:lnTo>
                <a:lnTo>
                  <a:pt x="122822" y="104577"/>
                </a:lnTo>
                <a:lnTo>
                  <a:pt x="114086" y="114879"/>
                </a:lnTo>
                <a:lnTo>
                  <a:pt x="105623" y="124699"/>
                </a:lnTo>
                <a:lnTo>
                  <a:pt x="97653" y="134071"/>
                </a:lnTo>
                <a:lnTo>
                  <a:pt x="90453" y="143350"/>
                </a:lnTo>
                <a:lnTo>
                  <a:pt x="84095" y="152776"/>
                </a:lnTo>
                <a:lnTo>
                  <a:pt x="78489" y="162429"/>
                </a:lnTo>
                <a:lnTo>
                  <a:pt x="73481" y="172302"/>
                </a:lnTo>
                <a:lnTo>
                  <a:pt x="68917" y="182359"/>
                </a:lnTo>
                <a:lnTo>
                  <a:pt x="64511" y="192555"/>
                </a:lnTo>
                <a:lnTo>
                  <a:pt x="59859" y="202853"/>
                </a:lnTo>
                <a:lnTo>
                  <a:pt x="54765" y="213228"/>
                </a:lnTo>
                <a:lnTo>
                  <a:pt x="49377" y="223822"/>
                </a:lnTo>
                <a:lnTo>
                  <a:pt x="44067" y="234927"/>
                </a:lnTo>
                <a:lnTo>
                  <a:pt x="39053" y="246655"/>
                </a:lnTo>
                <a:lnTo>
                  <a:pt x="34381" y="258804"/>
                </a:lnTo>
                <a:lnTo>
                  <a:pt x="30019" y="270959"/>
                </a:lnTo>
                <a:lnTo>
                  <a:pt x="25900" y="282871"/>
                </a:lnTo>
                <a:lnTo>
                  <a:pt x="21922" y="294406"/>
                </a:lnTo>
                <a:lnTo>
                  <a:pt x="17456" y="306804"/>
                </a:lnTo>
                <a:lnTo>
                  <a:pt x="10987" y="323386"/>
                </a:lnTo>
                <a:lnTo>
                  <a:pt x="0" y="34976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5130059" y="4121178"/>
            <a:ext cx="399332" cy="727674"/>
          </a:xfrm>
          <a:custGeom>
            <a:avLst/>
            <a:gdLst/>
            <a:ahLst/>
            <a:cxnLst/>
            <a:rect l="0" t="0" r="0" b="0"/>
            <a:pathLst>
              <a:path w="399332" h="727674">
                <a:moveTo>
                  <a:pt x="62596" y="290591"/>
                </a:moveTo>
                <a:lnTo>
                  <a:pt x="59662" y="299392"/>
                </a:lnTo>
                <a:lnTo>
                  <a:pt x="56880" y="307739"/>
                </a:lnTo>
                <a:lnTo>
                  <a:pt x="53980" y="316442"/>
                </a:lnTo>
                <a:lnTo>
                  <a:pt x="50940" y="325736"/>
                </a:lnTo>
                <a:lnTo>
                  <a:pt x="47775" y="335880"/>
                </a:lnTo>
                <a:lnTo>
                  <a:pt x="44511" y="346920"/>
                </a:lnTo>
                <a:lnTo>
                  <a:pt x="41173" y="358587"/>
                </a:lnTo>
                <a:lnTo>
                  <a:pt x="37781" y="370409"/>
                </a:lnTo>
                <a:lnTo>
                  <a:pt x="34353" y="382103"/>
                </a:lnTo>
                <a:lnTo>
                  <a:pt x="30898" y="393733"/>
                </a:lnTo>
                <a:lnTo>
                  <a:pt x="27425" y="405606"/>
                </a:lnTo>
                <a:lnTo>
                  <a:pt x="23941" y="417891"/>
                </a:lnTo>
                <a:lnTo>
                  <a:pt x="20448" y="430600"/>
                </a:lnTo>
                <a:lnTo>
                  <a:pt x="16949" y="443672"/>
                </a:lnTo>
                <a:lnTo>
                  <a:pt x="13452" y="457030"/>
                </a:lnTo>
                <a:lnTo>
                  <a:pt x="10121" y="470764"/>
                </a:lnTo>
                <a:lnTo>
                  <a:pt x="7263" y="485123"/>
                </a:lnTo>
                <a:lnTo>
                  <a:pt x="5009" y="500191"/>
                </a:lnTo>
                <a:lnTo>
                  <a:pt x="3326" y="515903"/>
                </a:lnTo>
                <a:lnTo>
                  <a:pt x="2114" y="532136"/>
                </a:lnTo>
                <a:lnTo>
                  <a:pt x="1261" y="548757"/>
                </a:lnTo>
                <a:lnTo>
                  <a:pt x="670" y="565495"/>
                </a:lnTo>
                <a:lnTo>
                  <a:pt x="266" y="581958"/>
                </a:lnTo>
                <a:lnTo>
                  <a:pt x="0" y="597951"/>
                </a:lnTo>
                <a:lnTo>
                  <a:pt x="160" y="613300"/>
                </a:lnTo>
                <a:lnTo>
                  <a:pt x="1331" y="627768"/>
                </a:lnTo>
                <a:lnTo>
                  <a:pt x="3753" y="641316"/>
                </a:lnTo>
                <a:lnTo>
                  <a:pt x="7347" y="654059"/>
                </a:lnTo>
                <a:lnTo>
                  <a:pt x="11903" y="666165"/>
                </a:lnTo>
                <a:lnTo>
                  <a:pt x="17195" y="677786"/>
                </a:lnTo>
                <a:lnTo>
                  <a:pt x="23187" y="688728"/>
                </a:lnTo>
                <a:lnTo>
                  <a:pt x="30033" y="698479"/>
                </a:lnTo>
                <a:lnTo>
                  <a:pt x="37751" y="706848"/>
                </a:lnTo>
                <a:lnTo>
                  <a:pt x="46391" y="713790"/>
                </a:lnTo>
                <a:lnTo>
                  <a:pt x="56100" y="719237"/>
                </a:lnTo>
                <a:lnTo>
                  <a:pt x="66854" y="723303"/>
                </a:lnTo>
                <a:lnTo>
                  <a:pt x="78329" y="726067"/>
                </a:lnTo>
                <a:lnTo>
                  <a:pt x="90024" y="727490"/>
                </a:lnTo>
                <a:lnTo>
                  <a:pt x="101629" y="727673"/>
                </a:lnTo>
                <a:lnTo>
                  <a:pt x="113029" y="726833"/>
                </a:lnTo>
                <a:lnTo>
                  <a:pt x="124217" y="725207"/>
                </a:lnTo>
                <a:lnTo>
                  <a:pt x="135225" y="723000"/>
                </a:lnTo>
                <a:lnTo>
                  <a:pt x="146092" y="720214"/>
                </a:lnTo>
                <a:lnTo>
                  <a:pt x="156855" y="716667"/>
                </a:lnTo>
                <a:lnTo>
                  <a:pt x="167540" y="712317"/>
                </a:lnTo>
                <a:lnTo>
                  <a:pt x="178005" y="707260"/>
                </a:lnTo>
                <a:lnTo>
                  <a:pt x="187960" y="701642"/>
                </a:lnTo>
                <a:lnTo>
                  <a:pt x="197290" y="695602"/>
                </a:lnTo>
                <a:lnTo>
                  <a:pt x="206199" y="689258"/>
                </a:lnTo>
                <a:lnTo>
                  <a:pt x="215103" y="682700"/>
                </a:lnTo>
                <a:lnTo>
                  <a:pt x="224243" y="675990"/>
                </a:lnTo>
                <a:lnTo>
                  <a:pt x="233689" y="669009"/>
                </a:lnTo>
                <a:lnTo>
                  <a:pt x="243416" y="661484"/>
                </a:lnTo>
                <a:lnTo>
                  <a:pt x="253367" y="653307"/>
                </a:lnTo>
                <a:lnTo>
                  <a:pt x="263320" y="644527"/>
                </a:lnTo>
                <a:lnTo>
                  <a:pt x="272923" y="635254"/>
                </a:lnTo>
                <a:lnTo>
                  <a:pt x="282009" y="625607"/>
                </a:lnTo>
                <a:lnTo>
                  <a:pt x="290582" y="615689"/>
                </a:lnTo>
                <a:lnTo>
                  <a:pt x="298727" y="605579"/>
                </a:lnTo>
                <a:lnTo>
                  <a:pt x="306542" y="595334"/>
                </a:lnTo>
                <a:lnTo>
                  <a:pt x="314112" y="584997"/>
                </a:lnTo>
                <a:lnTo>
                  <a:pt x="321510" y="574598"/>
                </a:lnTo>
                <a:lnTo>
                  <a:pt x="328782" y="564152"/>
                </a:lnTo>
                <a:lnTo>
                  <a:pt x="335803" y="553509"/>
                </a:lnTo>
                <a:lnTo>
                  <a:pt x="342291" y="542371"/>
                </a:lnTo>
                <a:lnTo>
                  <a:pt x="348136" y="530615"/>
                </a:lnTo>
                <a:lnTo>
                  <a:pt x="353382" y="518279"/>
                </a:lnTo>
                <a:lnTo>
                  <a:pt x="358140" y="505465"/>
                </a:lnTo>
                <a:lnTo>
                  <a:pt x="362527" y="492284"/>
                </a:lnTo>
                <a:lnTo>
                  <a:pt x="366643" y="478669"/>
                </a:lnTo>
                <a:lnTo>
                  <a:pt x="370568" y="464392"/>
                </a:lnTo>
                <a:lnTo>
                  <a:pt x="374360" y="449378"/>
                </a:lnTo>
                <a:lnTo>
                  <a:pt x="378060" y="433702"/>
                </a:lnTo>
                <a:lnTo>
                  <a:pt x="381699" y="417494"/>
                </a:lnTo>
                <a:lnTo>
                  <a:pt x="385290" y="400885"/>
                </a:lnTo>
                <a:lnTo>
                  <a:pt x="388684" y="383986"/>
                </a:lnTo>
                <a:lnTo>
                  <a:pt x="391584" y="366881"/>
                </a:lnTo>
                <a:lnTo>
                  <a:pt x="393867" y="349639"/>
                </a:lnTo>
                <a:lnTo>
                  <a:pt x="395568" y="332468"/>
                </a:lnTo>
                <a:lnTo>
                  <a:pt x="396793" y="315706"/>
                </a:lnTo>
                <a:lnTo>
                  <a:pt x="397654" y="299504"/>
                </a:lnTo>
                <a:lnTo>
                  <a:pt x="398251" y="283843"/>
                </a:lnTo>
                <a:lnTo>
                  <a:pt x="398659" y="268633"/>
                </a:lnTo>
                <a:lnTo>
                  <a:pt x="398937" y="253770"/>
                </a:lnTo>
                <a:lnTo>
                  <a:pt x="399124" y="239159"/>
                </a:lnTo>
                <a:lnTo>
                  <a:pt x="399251" y="224728"/>
                </a:lnTo>
                <a:lnTo>
                  <a:pt x="399331" y="210427"/>
                </a:lnTo>
                <a:lnTo>
                  <a:pt x="399215" y="196381"/>
                </a:lnTo>
                <a:lnTo>
                  <a:pt x="398606" y="182870"/>
                </a:lnTo>
                <a:lnTo>
                  <a:pt x="397373" y="170003"/>
                </a:lnTo>
                <a:lnTo>
                  <a:pt x="395392" y="157736"/>
                </a:lnTo>
                <a:lnTo>
                  <a:pt x="392458" y="145958"/>
                </a:lnTo>
                <a:lnTo>
                  <a:pt x="388557" y="134551"/>
                </a:lnTo>
                <a:lnTo>
                  <a:pt x="383818" y="123415"/>
                </a:lnTo>
                <a:lnTo>
                  <a:pt x="378420" y="112470"/>
                </a:lnTo>
                <a:lnTo>
                  <a:pt x="372527" y="101654"/>
                </a:lnTo>
                <a:lnTo>
                  <a:pt x="366114" y="90762"/>
                </a:lnTo>
                <a:lnTo>
                  <a:pt x="358979" y="79457"/>
                </a:lnTo>
                <a:lnTo>
                  <a:pt x="351067" y="67602"/>
                </a:lnTo>
                <a:lnTo>
                  <a:pt x="342465" y="55708"/>
                </a:lnTo>
                <a:lnTo>
                  <a:pt x="333313" y="44790"/>
                </a:lnTo>
                <a:lnTo>
                  <a:pt x="323748" y="35339"/>
                </a:lnTo>
                <a:lnTo>
                  <a:pt x="313885" y="27351"/>
                </a:lnTo>
                <a:lnTo>
                  <a:pt x="303810" y="20596"/>
                </a:lnTo>
                <a:lnTo>
                  <a:pt x="293585" y="14799"/>
                </a:lnTo>
                <a:lnTo>
                  <a:pt x="283092" y="9869"/>
                </a:lnTo>
                <a:lnTo>
                  <a:pt x="272055" y="5915"/>
                </a:lnTo>
                <a:lnTo>
                  <a:pt x="260372" y="2919"/>
                </a:lnTo>
                <a:lnTo>
                  <a:pt x="248254" y="905"/>
                </a:lnTo>
                <a:lnTo>
                  <a:pt x="236120" y="0"/>
                </a:lnTo>
                <a:lnTo>
                  <a:pt x="224217" y="177"/>
                </a:lnTo>
                <a:lnTo>
                  <a:pt x="212614" y="1430"/>
                </a:lnTo>
                <a:lnTo>
                  <a:pt x="201291" y="3867"/>
                </a:lnTo>
                <a:lnTo>
                  <a:pt x="190193" y="7433"/>
                </a:lnTo>
                <a:lnTo>
                  <a:pt x="179265" y="11944"/>
                </a:lnTo>
                <a:lnTo>
                  <a:pt x="168460" y="17190"/>
                </a:lnTo>
                <a:lnTo>
                  <a:pt x="157748" y="22979"/>
                </a:lnTo>
                <a:lnTo>
                  <a:pt x="147264" y="29324"/>
                </a:lnTo>
                <a:lnTo>
                  <a:pt x="137298" y="36413"/>
                </a:lnTo>
                <a:lnTo>
                  <a:pt x="127964" y="44295"/>
                </a:lnTo>
                <a:lnTo>
                  <a:pt x="119222" y="52876"/>
                </a:lnTo>
                <a:lnTo>
                  <a:pt x="110963" y="62014"/>
                </a:lnTo>
                <a:lnTo>
                  <a:pt x="103078" y="71571"/>
                </a:lnTo>
                <a:lnTo>
                  <a:pt x="95629" y="81428"/>
                </a:lnTo>
                <a:lnTo>
                  <a:pt x="88845" y="91498"/>
                </a:lnTo>
                <a:lnTo>
                  <a:pt x="82790" y="101721"/>
                </a:lnTo>
                <a:lnTo>
                  <a:pt x="77061" y="112212"/>
                </a:lnTo>
                <a:lnTo>
                  <a:pt x="70914" y="123247"/>
                </a:lnTo>
                <a:lnTo>
                  <a:pt x="63968" y="134943"/>
                </a:lnTo>
                <a:lnTo>
                  <a:pt x="56504" y="147580"/>
                </a:lnTo>
                <a:lnTo>
                  <a:pt x="49255" y="161659"/>
                </a:lnTo>
                <a:lnTo>
                  <a:pt x="42638" y="177317"/>
                </a:lnTo>
                <a:lnTo>
                  <a:pt x="36740" y="194223"/>
                </a:lnTo>
                <a:lnTo>
                  <a:pt x="31478" y="211788"/>
                </a:lnTo>
                <a:lnTo>
                  <a:pt x="26725" y="229601"/>
                </a:lnTo>
                <a:lnTo>
                  <a:pt x="22516" y="247458"/>
                </a:lnTo>
                <a:lnTo>
                  <a:pt x="19055" y="265279"/>
                </a:lnTo>
                <a:lnTo>
                  <a:pt x="16389" y="283043"/>
                </a:lnTo>
                <a:lnTo>
                  <a:pt x="14427" y="300750"/>
                </a:lnTo>
                <a:lnTo>
                  <a:pt x="13027" y="318413"/>
                </a:lnTo>
                <a:lnTo>
                  <a:pt x="12051" y="336032"/>
                </a:lnTo>
                <a:lnTo>
                  <a:pt x="11548" y="353290"/>
                </a:lnTo>
                <a:lnTo>
                  <a:pt x="11734" y="369578"/>
                </a:lnTo>
                <a:lnTo>
                  <a:pt x="12670" y="384632"/>
                </a:lnTo>
                <a:lnTo>
                  <a:pt x="14120" y="398072"/>
                </a:lnTo>
                <a:lnTo>
                  <a:pt x="15780" y="410556"/>
                </a:lnTo>
                <a:lnTo>
                  <a:pt x="17800" y="423181"/>
                </a:lnTo>
                <a:lnTo>
                  <a:pt x="20482" y="43799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8003764" y="4003178"/>
            <a:ext cx="377512" cy="638223"/>
          </a:xfrm>
          <a:custGeom>
            <a:avLst/>
            <a:gdLst/>
            <a:ahLst/>
            <a:cxnLst/>
            <a:rect l="0" t="0" r="0" b="0"/>
            <a:pathLst>
              <a:path w="377512" h="638223">
                <a:moveTo>
                  <a:pt x="94756" y="166436"/>
                </a:moveTo>
                <a:lnTo>
                  <a:pt x="88955" y="172370"/>
                </a:lnTo>
                <a:lnTo>
                  <a:pt x="84031" y="178575"/>
                </a:lnTo>
                <a:lnTo>
                  <a:pt x="79529" y="185670"/>
                </a:lnTo>
                <a:lnTo>
                  <a:pt x="75308" y="193611"/>
                </a:lnTo>
                <a:lnTo>
                  <a:pt x="71295" y="202257"/>
                </a:lnTo>
                <a:lnTo>
                  <a:pt x="67433" y="211452"/>
                </a:lnTo>
                <a:lnTo>
                  <a:pt x="63681" y="221052"/>
                </a:lnTo>
                <a:lnTo>
                  <a:pt x="60005" y="230941"/>
                </a:lnTo>
                <a:lnTo>
                  <a:pt x="56382" y="241035"/>
                </a:lnTo>
                <a:lnTo>
                  <a:pt x="52796" y="251268"/>
                </a:lnTo>
                <a:lnTo>
                  <a:pt x="49237" y="261597"/>
                </a:lnTo>
                <a:lnTo>
                  <a:pt x="45693" y="272001"/>
                </a:lnTo>
                <a:lnTo>
                  <a:pt x="42160" y="282785"/>
                </a:lnTo>
                <a:lnTo>
                  <a:pt x="38635" y="294550"/>
                </a:lnTo>
                <a:lnTo>
                  <a:pt x="35115" y="307545"/>
                </a:lnTo>
                <a:lnTo>
                  <a:pt x="31599" y="321697"/>
                </a:lnTo>
                <a:lnTo>
                  <a:pt x="28084" y="336801"/>
                </a:lnTo>
                <a:lnTo>
                  <a:pt x="24576" y="352630"/>
                </a:lnTo>
                <a:lnTo>
                  <a:pt x="21238" y="368987"/>
                </a:lnTo>
                <a:lnTo>
                  <a:pt x="18375" y="385719"/>
                </a:lnTo>
                <a:lnTo>
                  <a:pt x="16123" y="402712"/>
                </a:lnTo>
                <a:lnTo>
                  <a:pt x="14610" y="419884"/>
                </a:lnTo>
                <a:lnTo>
                  <a:pt x="14045" y="437180"/>
                </a:lnTo>
                <a:lnTo>
                  <a:pt x="14445" y="454553"/>
                </a:lnTo>
                <a:lnTo>
                  <a:pt x="15679" y="471813"/>
                </a:lnTo>
                <a:lnTo>
                  <a:pt x="17571" y="488637"/>
                </a:lnTo>
                <a:lnTo>
                  <a:pt x="19951" y="504875"/>
                </a:lnTo>
                <a:lnTo>
                  <a:pt x="22684" y="520391"/>
                </a:lnTo>
                <a:lnTo>
                  <a:pt x="25662" y="534971"/>
                </a:lnTo>
                <a:lnTo>
                  <a:pt x="28817" y="548594"/>
                </a:lnTo>
                <a:lnTo>
                  <a:pt x="32257" y="561388"/>
                </a:lnTo>
                <a:lnTo>
                  <a:pt x="36251" y="573527"/>
                </a:lnTo>
                <a:lnTo>
                  <a:pt x="40908" y="585176"/>
                </a:lnTo>
                <a:lnTo>
                  <a:pt x="46343" y="596306"/>
                </a:lnTo>
                <a:lnTo>
                  <a:pt x="52748" y="606715"/>
                </a:lnTo>
                <a:lnTo>
                  <a:pt x="60139" y="616334"/>
                </a:lnTo>
                <a:lnTo>
                  <a:pt x="68542" y="624760"/>
                </a:lnTo>
                <a:lnTo>
                  <a:pt x="78087" y="631210"/>
                </a:lnTo>
                <a:lnTo>
                  <a:pt x="88727" y="635432"/>
                </a:lnTo>
                <a:lnTo>
                  <a:pt x="100123" y="637639"/>
                </a:lnTo>
                <a:lnTo>
                  <a:pt x="111766" y="638222"/>
                </a:lnTo>
                <a:lnTo>
                  <a:pt x="123335" y="637572"/>
                </a:lnTo>
                <a:lnTo>
                  <a:pt x="134711" y="635699"/>
                </a:lnTo>
                <a:lnTo>
                  <a:pt x="145882" y="632248"/>
                </a:lnTo>
                <a:lnTo>
                  <a:pt x="156875" y="627156"/>
                </a:lnTo>
                <a:lnTo>
                  <a:pt x="167560" y="620790"/>
                </a:lnTo>
                <a:lnTo>
                  <a:pt x="177670" y="613755"/>
                </a:lnTo>
                <a:lnTo>
                  <a:pt x="187104" y="606467"/>
                </a:lnTo>
                <a:lnTo>
                  <a:pt x="195915" y="599136"/>
                </a:lnTo>
                <a:lnTo>
                  <a:pt x="204220" y="591839"/>
                </a:lnTo>
                <a:lnTo>
                  <a:pt x="212141" y="584597"/>
                </a:lnTo>
                <a:lnTo>
                  <a:pt x="219784" y="577243"/>
                </a:lnTo>
                <a:lnTo>
                  <a:pt x="227231" y="569459"/>
                </a:lnTo>
                <a:lnTo>
                  <a:pt x="234540" y="561110"/>
                </a:lnTo>
                <a:lnTo>
                  <a:pt x="241755" y="552382"/>
                </a:lnTo>
                <a:lnTo>
                  <a:pt x="248905" y="543677"/>
                </a:lnTo>
                <a:lnTo>
                  <a:pt x="256014" y="535219"/>
                </a:lnTo>
                <a:lnTo>
                  <a:pt x="263092" y="526744"/>
                </a:lnTo>
                <a:lnTo>
                  <a:pt x="270151" y="517608"/>
                </a:lnTo>
                <a:lnTo>
                  <a:pt x="277196" y="507501"/>
                </a:lnTo>
                <a:lnTo>
                  <a:pt x="284233" y="496593"/>
                </a:lnTo>
                <a:lnTo>
                  <a:pt x="291266" y="485346"/>
                </a:lnTo>
                <a:lnTo>
                  <a:pt x="298287" y="474070"/>
                </a:lnTo>
                <a:lnTo>
                  <a:pt x="305138" y="462736"/>
                </a:lnTo>
                <a:lnTo>
                  <a:pt x="311512" y="451068"/>
                </a:lnTo>
                <a:lnTo>
                  <a:pt x="317285" y="438919"/>
                </a:lnTo>
                <a:lnTo>
                  <a:pt x="322654" y="426133"/>
                </a:lnTo>
                <a:lnTo>
                  <a:pt x="328025" y="412479"/>
                </a:lnTo>
                <a:lnTo>
                  <a:pt x="333637" y="397921"/>
                </a:lnTo>
                <a:lnTo>
                  <a:pt x="339391" y="382736"/>
                </a:lnTo>
                <a:lnTo>
                  <a:pt x="344954" y="367397"/>
                </a:lnTo>
                <a:lnTo>
                  <a:pt x="350142" y="352193"/>
                </a:lnTo>
                <a:lnTo>
                  <a:pt x="354930" y="337222"/>
                </a:lnTo>
                <a:lnTo>
                  <a:pt x="359373" y="322484"/>
                </a:lnTo>
                <a:lnTo>
                  <a:pt x="363541" y="307940"/>
                </a:lnTo>
                <a:lnTo>
                  <a:pt x="367338" y="293546"/>
                </a:lnTo>
                <a:lnTo>
                  <a:pt x="370518" y="279261"/>
                </a:lnTo>
                <a:lnTo>
                  <a:pt x="372990" y="265054"/>
                </a:lnTo>
                <a:lnTo>
                  <a:pt x="374821" y="250900"/>
                </a:lnTo>
                <a:lnTo>
                  <a:pt x="376133" y="236784"/>
                </a:lnTo>
                <a:lnTo>
                  <a:pt x="377048" y="222689"/>
                </a:lnTo>
                <a:lnTo>
                  <a:pt x="377511" y="208443"/>
                </a:lnTo>
                <a:lnTo>
                  <a:pt x="377298" y="193734"/>
                </a:lnTo>
                <a:lnTo>
                  <a:pt x="376339" y="178436"/>
                </a:lnTo>
                <a:lnTo>
                  <a:pt x="374714" y="162907"/>
                </a:lnTo>
                <a:lnTo>
                  <a:pt x="372552" y="147862"/>
                </a:lnTo>
                <a:lnTo>
                  <a:pt x="369986" y="133670"/>
                </a:lnTo>
                <a:lnTo>
                  <a:pt x="367128" y="120362"/>
                </a:lnTo>
                <a:lnTo>
                  <a:pt x="364064" y="107810"/>
                </a:lnTo>
                <a:lnTo>
                  <a:pt x="360853" y="95853"/>
                </a:lnTo>
                <a:lnTo>
                  <a:pt x="357375" y="84500"/>
                </a:lnTo>
                <a:lnTo>
                  <a:pt x="353355" y="73935"/>
                </a:lnTo>
                <a:lnTo>
                  <a:pt x="348685" y="64193"/>
                </a:lnTo>
                <a:lnTo>
                  <a:pt x="343411" y="55174"/>
                </a:lnTo>
                <a:lnTo>
                  <a:pt x="337647" y="46728"/>
                </a:lnTo>
                <a:lnTo>
                  <a:pt x="331504" y="38717"/>
                </a:lnTo>
                <a:lnTo>
                  <a:pt x="324922" y="31183"/>
                </a:lnTo>
                <a:lnTo>
                  <a:pt x="317672" y="24343"/>
                </a:lnTo>
                <a:lnTo>
                  <a:pt x="309678" y="18263"/>
                </a:lnTo>
                <a:lnTo>
                  <a:pt x="300853" y="13028"/>
                </a:lnTo>
                <a:lnTo>
                  <a:pt x="291018" y="8809"/>
                </a:lnTo>
                <a:lnTo>
                  <a:pt x="280172" y="5602"/>
                </a:lnTo>
                <a:lnTo>
                  <a:pt x="268294" y="3262"/>
                </a:lnTo>
                <a:lnTo>
                  <a:pt x="255265" y="1601"/>
                </a:lnTo>
                <a:lnTo>
                  <a:pt x="241142" y="452"/>
                </a:lnTo>
                <a:lnTo>
                  <a:pt x="226592" y="0"/>
                </a:lnTo>
                <a:lnTo>
                  <a:pt x="212745" y="753"/>
                </a:lnTo>
                <a:lnTo>
                  <a:pt x="200174" y="2892"/>
                </a:lnTo>
                <a:lnTo>
                  <a:pt x="188768" y="6294"/>
                </a:lnTo>
                <a:lnTo>
                  <a:pt x="178034" y="10720"/>
                </a:lnTo>
                <a:lnTo>
                  <a:pt x="167589" y="15925"/>
                </a:lnTo>
                <a:lnTo>
                  <a:pt x="157233" y="21859"/>
                </a:lnTo>
                <a:lnTo>
                  <a:pt x="146878" y="28666"/>
                </a:lnTo>
                <a:lnTo>
                  <a:pt x="136498" y="36359"/>
                </a:lnTo>
                <a:lnTo>
                  <a:pt x="126254" y="44981"/>
                </a:lnTo>
                <a:lnTo>
                  <a:pt x="116455" y="54679"/>
                </a:lnTo>
                <a:lnTo>
                  <a:pt x="107238" y="65429"/>
                </a:lnTo>
                <a:lnTo>
                  <a:pt x="98576" y="77072"/>
                </a:lnTo>
                <a:lnTo>
                  <a:pt x="90371" y="89412"/>
                </a:lnTo>
                <a:lnTo>
                  <a:pt x="82517" y="102272"/>
                </a:lnTo>
                <a:lnTo>
                  <a:pt x="74920" y="115670"/>
                </a:lnTo>
                <a:lnTo>
                  <a:pt x="67504" y="129801"/>
                </a:lnTo>
                <a:lnTo>
                  <a:pt x="60215" y="144713"/>
                </a:lnTo>
                <a:lnTo>
                  <a:pt x="53015" y="160150"/>
                </a:lnTo>
                <a:lnTo>
                  <a:pt x="45873" y="175665"/>
                </a:lnTo>
                <a:lnTo>
                  <a:pt x="38776" y="190988"/>
                </a:lnTo>
                <a:lnTo>
                  <a:pt x="31874" y="205869"/>
                </a:lnTo>
                <a:lnTo>
                  <a:pt x="25466" y="220015"/>
                </a:lnTo>
                <a:lnTo>
                  <a:pt x="19681" y="233330"/>
                </a:lnTo>
                <a:lnTo>
                  <a:pt x="14627" y="245447"/>
                </a:lnTo>
                <a:lnTo>
                  <a:pt x="9991" y="256826"/>
                </a:lnTo>
                <a:lnTo>
                  <a:pt x="5367" y="268467"/>
                </a:lnTo>
                <a:lnTo>
                  <a:pt x="0" y="28224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5582209" y="4174052"/>
            <a:ext cx="377866" cy="597012"/>
          </a:xfrm>
          <a:custGeom>
            <a:avLst/>
            <a:gdLst/>
            <a:ahLst/>
            <a:cxnLst/>
            <a:rect l="0" t="0" r="0" b="0"/>
            <a:pathLst>
              <a:path w="377866" h="597012">
                <a:moveTo>
                  <a:pt x="84228" y="132432"/>
                </a:moveTo>
                <a:lnTo>
                  <a:pt x="78428" y="144167"/>
                </a:lnTo>
                <a:lnTo>
                  <a:pt x="73503" y="155296"/>
                </a:lnTo>
                <a:lnTo>
                  <a:pt x="69001" y="166895"/>
                </a:lnTo>
                <a:lnTo>
                  <a:pt x="64780" y="179055"/>
                </a:lnTo>
                <a:lnTo>
                  <a:pt x="60766" y="191716"/>
                </a:lnTo>
                <a:lnTo>
                  <a:pt x="56909" y="204776"/>
                </a:lnTo>
                <a:lnTo>
                  <a:pt x="53329" y="218301"/>
                </a:lnTo>
                <a:lnTo>
                  <a:pt x="50303" y="232514"/>
                </a:lnTo>
                <a:lnTo>
                  <a:pt x="47929" y="247478"/>
                </a:lnTo>
                <a:lnTo>
                  <a:pt x="45995" y="262950"/>
                </a:lnTo>
                <a:lnTo>
                  <a:pt x="44084" y="278489"/>
                </a:lnTo>
                <a:lnTo>
                  <a:pt x="41947" y="293829"/>
                </a:lnTo>
                <a:lnTo>
                  <a:pt x="39680" y="308893"/>
                </a:lnTo>
                <a:lnTo>
                  <a:pt x="37612" y="323695"/>
                </a:lnTo>
                <a:lnTo>
                  <a:pt x="35928" y="338281"/>
                </a:lnTo>
                <a:lnTo>
                  <a:pt x="34815" y="352704"/>
                </a:lnTo>
                <a:lnTo>
                  <a:pt x="34525" y="367008"/>
                </a:lnTo>
                <a:lnTo>
                  <a:pt x="35113" y="381228"/>
                </a:lnTo>
                <a:lnTo>
                  <a:pt x="36475" y="395390"/>
                </a:lnTo>
                <a:lnTo>
                  <a:pt x="38452" y="409512"/>
                </a:lnTo>
                <a:lnTo>
                  <a:pt x="40891" y="423606"/>
                </a:lnTo>
                <a:lnTo>
                  <a:pt x="43663" y="437682"/>
                </a:lnTo>
                <a:lnTo>
                  <a:pt x="46667" y="451745"/>
                </a:lnTo>
                <a:lnTo>
                  <a:pt x="49834" y="465796"/>
                </a:lnTo>
                <a:lnTo>
                  <a:pt x="53113" y="479672"/>
                </a:lnTo>
                <a:lnTo>
                  <a:pt x="56467" y="493070"/>
                </a:lnTo>
                <a:lnTo>
                  <a:pt x="59876" y="505854"/>
                </a:lnTo>
                <a:lnTo>
                  <a:pt x="63489" y="517898"/>
                </a:lnTo>
                <a:lnTo>
                  <a:pt x="67600" y="528993"/>
                </a:lnTo>
                <a:lnTo>
                  <a:pt x="72336" y="539123"/>
                </a:lnTo>
                <a:lnTo>
                  <a:pt x="77823" y="548418"/>
                </a:lnTo>
                <a:lnTo>
                  <a:pt x="84264" y="557056"/>
                </a:lnTo>
                <a:lnTo>
                  <a:pt x="91673" y="565200"/>
                </a:lnTo>
                <a:lnTo>
                  <a:pt x="99920" y="572824"/>
                </a:lnTo>
                <a:lnTo>
                  <a:pt x="108826" y="579725"/>
                </a:lnTo>
                <a:lnTo>
                  <a:pt x="118228" y="585841"/>
                </a:lnTo>
                <a:lnTo>
                  <a:pt x="128150" y="590932"/>
                </a:lnTo>
                <a:lnTo>
                  <a:pt x="138795" y="594521"/>
                </a:lnTo>
                <a:lnTo>
                  <a:pt x="150211" y="596487"/>
                </a:lnTo>
                <a:lnTo>
                  <a:pt x="162149" y="597011"/>
                </a:lnTo>
                <a:lnTo>
                  <a:pt x="174162" y="596382"/>
                </a:lnTo>
                <a:lnTo>
                  <a:pt x="185984" y="594887"/>
                </a:lnTo>
                <a:lnTo>
                  <a:pt x="197532" y="592768"/>
                </a:lnTo>
                <a:lnTo>
                  <a:pt x="208819" y="590208"/>
                </a:lnTo>
                <a:lnTo>
                  <a:pt x="219888" y="587339"/>
                </a:lnTo>
                <a:lnTo>
                  <a:pt x="230627" y="584092"/>
                </a:lnTo>
                <a:lnTo>
                  <a:pt x="240772" y="580227"/>
                </a:lnTo>
                <a:lnTo>
                  <a:pt x="250229" y="575661"/>
                </a:lnTo>
                <a:lnTo>
                  <a:pt x="259055" y="570459"/>
                </a:lnTo>
                <a:lnTo>
                  <a:pt x="267370" y="564740"/>
                </a:lnTo>
                <a:lnTo>
                  <a:pt x="275294" y="558630"/>
                </a:lnTo>
                <a:lnTo>
                  <a:pt x="282769" y="552068"/>
                </a:lnTo>
                <a:lnTo>
                  <a:pt x="289570" y="544832"/>
                </a:lnTo>
                <a:lnTo>
                  <a:pt x="295632" y="536853"/>
                </a:lnTo>
                <a:lnTo>
                  <a:pt x="301196" y="528207"/>
                </a:lnTo>
                <a:lnTo>
                  <a:pt x="306700" y="519025"/>
                </a:lnTo>
                <a:lnTo>
                  <a:pt x="312402" y="509439"/>
                </a:lnTo>
                <a:lnTo>
                  <a:pt x="318214" y="499561"/>
                </a:lnTo>
                <a:lnTo>
                  <a:pt x="323817" y="489478"/>
                </a:lnTo>
                <a:lnTo>
                  <a:pt x="329032" y="479247"/>
                </a:lnTo>
                <a:lnTo>
                  <a:pt x="333838" y="468750"/>
                </a:lnTo>
                <a:lnTo>
                  <a:pt x="338293" y="457711"/>
                </a:lnTo>
                <a:lnTo>
                  <a:pt x="342473" y="446026"/>
                </a:lnTo>
                <a:lnTo>
                  <a:pt x="346449" y="433906"/>
                </a:lnTo>
                <a:lnTo>
                  <a:pt x="350280" y="421771"/>
                </a:lnTo>
                <a:lnTo>
                  <a:pt x="354003" y="409863"/>
                </a:lnTo>
                <a:lnTo>
                  <a:pt x="357488" y="398087"/>
                </a:lnTo>
                <a:lnTo>
                  <a:pt x="360449" y="386115"/>
                </a:lnTo>
                <a:lnTo>
                  <a:pt x="362777" y="373763"/>
                </a:lnTo>
                <a:lnTo>
                  <a:pt x="364679" y="361010"/>
                </a:lnTo>
                <a:lnTo>
                  <a:pt x="366571" y="347909"/>
                </a:lnTo>
                <a:lnTo>
                  <a:pt x="368693" y="334536"/>
                </a:lnTo>
                <a:lnTo>
                  <a:pt x="370951" y="320961"/>
                </a:lnTo>
                <a:lnTo>
                  <a:pt x="373013" y="307241"/>
                </a:lnTo>
                <a:lnTo>
                  <a:pt x="374697" y="293421"/>
                </a:lnTo>
                <a:lnTo>
                  <a:pt x="375980" y="279529"/>
                </a:lnTo>
                <a:lnTo>
                  <a:pt x="376916" y="265590"/>
                </a:lnTo>
                <a:lnTo>
                  <a:pt x="377576" y="251615"/>
                </a:lnTo>
                <a:lnTo>
                  <a:pt x="377865" y="237449"/>
                </a:lnTo>
                <a:lnTo>
                  <a:pt x="377535" y="222793"/>
                </a:lnTo>
                <a:lnTo>
                  <a:pt x="376498" y="207530"/>
                </a:lnTo>
                <a:lnTo>
                  <a:pt x="374821" y="192026"/>
                </a:lnTo>
                <a:lnTo>
                  <a:pt x="372623" y="176997"/>
                </a:lnTo>
                <a:lnTo>
                  <a:pt x="370029" y="162816"/>
                </a:lnTo>
                <a:lnTo>
                  <a:pt x="366982" y="149515"/>
                </a:lnTo>
                <a:lnTo>
                  <a:pt x="363259" y="136968"/>
                </a:lnTo>
                <a:lnTo>
                  <a:pt x="358797" y="125010"/>
                </a:lnTo>
                <a:lnTo>
                  <a:pt x="353835" y="113486"/>
                </a:lnTo>
                <a:lnTo>
                  <a:pt x="348811" y="102274"/>
                </a:lnTo>
                <a:lnTo>
                  <a:pt x="343980" y="91284"/>
                </a:lnTo>
                <a:lnTo>
                  <a:pt x="339093" y="80613"/>
                </a:lnTo>
                <a:lnTo>
                  <a:pt x="333519" y="70519"/>
                </a:lnTo>
                <a:lnTo>
                  <a:pt x="326952" y="61101"/>
                </a:lnTo>
                <a:lnTo>
                  <a:pt x="319405" y="52302"/>
                </a:lnTo>
                <a:lnTo>
                  <a:pt x="311035" y="44006"/>
                </a:lnTo>
                <a:lnTo>
                  <a:pt x="302030" y="36095"/>
                </a:lnTo>
                <a:lnTo>
                  <a:pt x="292560" y="28629"/>
                </a:lnTo>
                <a:lnTo>
                  <a:pt x="282757" y="21834"/>
                </a:lnTo>
                <a:lnTo>
                  <a:pt x="272718" y="15784"/>
                </a:lnTo>
                <a:lnTo>
                  <a:pt x="262351" y="10569"/>
                </a:lnTo>
                <a:lnTo>
                  <a:pt x="251401" y="6364"/>
                </a:lnTo>
                <a:lnTo>
                  <a:pt x="239775" y="3170"/>
                </a:lnTo>
                <a:lnTo>
                  <a:pt x="227695" y="1009"/>
                </a:lnTo>
                <a:lnTo>
                  <a:pt x="215586" y="0"/>
                </a:lnTo>
                <a:lnTo>
                  <a:pt x="203701" y="98"/>
                </a:lnTo>
                <a:lnTo>
                  <a:pt x="192110" y="1128"/>
                </a:lnTo>
                <a:lnTo>
                  <a:pt x="180794" y="2883"/>
                </a:lnTo>
                <a:lnTo>
                  <a:pt x="169705" y="5175"/>
                </a:lnTo>
                <a:lnTo>
                  <a:pt x="158953" y="8019"/>
                </a:lnTo>
                <a:lnTo>
                  <a:pt x="148799" y="11605"/>
                </a:lnTo>
                <a:lnTo>
                  <a:pt x="139333" y="15985"/>
                </a:lnTo>
                <a:lnTo>
                  <a:pt x="130330" y="21231"/>
                </a:lnTo>
                <a:lnTo>
                  <a:pt x="121364" y="27510"/>
                </a:lnTo>
                <a:lnTo>
                  <a:pt x="112185" y="34806"/>
                </a:lnTo>
                <a:lnTo>
                  <a:pt x="102883" y="42808"/>
                </a:lnTo>
                <a:lnTo>
                  <a:pt x="93785" y="51017"/>
                </a:lnTo>
                <a:lnTo>
                  <a:pt x="85070" y="59138"/>
                </a:lnTo>
                <a:lnTo>
                  <a:pt x="76761" y="67386"/>
                </a:lnTo>
                <a:lnTo>
                  <a:pt x="68801" y="76368"/>
                </a:lnTo>
                <a:lnTo>
                  <a:pt x="61119" y="86377"/>
                </a:lnTo>
                <a:lnTo>
                  <a:pt x="53808" y="97388"/>
                </a:lnTo>
                <a:lnTo>
                  <a:pt x="47117" y="109238"/>
                </a:lnTo>
                <a:lnTo>
                  <a:pt x="41133" y="121731"/>
                </a:lnTo>
                <a:lnTo>
                  <a:pt x="35792" y="134697"/>
                </a:lnTo>
                <a:lnTo>
                  <a:pt x="30970" y="148000"/>
                </a:lnTo>
                <a:lnTo>
                  <a:pt x="26540" y="161543"/>
                </a:lnTo>
                <a:lnTo>
                  <a:pt x="22395" y="175415"/>
                </a:lnTo>
                <a:lnTo>
                  <a:pt x="18450" y="189873"/>
                </a:lnTo>
                <a:lnTo>
                  <a:pt x="14649" y="204988"/>
                </a:lnTo>
                <a:lnTo>
                  <a:pt x="11100" y="219942"/>
                </a:lnTo>
                <a:lnTo>
                  <a:pt x="7719" y="234588"/>
                </a:lnTo>
                <a:lnTo>
                  <a:pt x="4207" y="250214"/>
                </a:lnTo>
                <a:lnTo>
                  <a:pt x="0" y="26930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8498603" y="4041036"/>
            <a:ext cx="388128" cy="607421"/>
          </a:xfrm>
          <a:custGeom>
            <a:avLst/>
            <a:gdLst/>
            <a:ahLst/>
            <a:cxnLst/>
            <a:rect l="0" t="0" r="0" b="0"/>
            <a:pathLst>
              <a:path w="388128" h="607421">
                <a:moveTo>
                  <a:pt x="105285" y="139106"/>
                </a:moveTo>
                <a:lnTo>
                  <a:pt x="102284" y="147907"/>
                </a:lnTo>
                <a:lnTo>
                  <a:pt x="98862" y="156254"/>
                </a:lnTo>
                <a:lnTo>
                  <a:pt x="94670" y="164962"/>
                </a:lnTo>
                <a:lnTo>
                  <a:pt x="89944" y="174428"/>
                </a:lnTo>
                <a:lnTo>
                  <a:pt x="85110" y="185220"/>
                </a:lnTo>
                <a:lnTo>
                  <a:pt x="80437" y="197514"/>
                </a:lnTo>
                <a:lnTo>
                  <a:pt x="76174" y="211006"/>
                </a:lnTo>
                <a:lnTo>
                  <a:pt x="72619" y="225125"/>
                </a:lnTo>
                <a:lnTo>
                  <a:pt x="69860" y="239465"/>
                </a:lnTo>
                <a:lnTo>
                  <a:pt x="67653" y="253668"/>
                </a:lnTo>
                <a:lnTo>
                  <a:pt x="65548" y="267349"/>
                </a:lnTo>
                <a:lnTo>
                  <a:pt x="63279" y="280367"/>
                </a:lnTo>
                <a:lnTo>
                  <a:pt x="60923" y="292921"/>
                </a:lnTo>
                <a:lnTo>
                  <a:pt x="58793" y="305432"/>
                </a:lnTo>
                <a:lnTo>
                  <a:pt x="57064" y="318156"/>
                </a:lnTo>
                <a:lnTo>
                  <a:pt x="55751" y="331332"/>
                </a:lnTo>
                <a:lnTo>
                  <a:pt x="54794" y="345250"/>
                </a:lnTo>
                <a:lnTo>
                  <a:pt x="54116" y="359990"/>
                </a:lnTo>
                <a:lnTo>
                  <a:pt x="53644" y="375467"/>
                </a:lnTo>
                <a:lnTo>
                  <a:pt x="53320" y="391534"/>
                </a:lnTo>
                <a:lnTo>
                  <a:pt x="53103" y="408041"/>
                </a:lnTo>
                <a:lnTo>
                  <a:pt x="53126" y="424700"/>
                </a:lnTo>
                <a:lnTo>
                  <a:pt x="53674" y="441110"/>
                </a:lnTo>
                <a:lnTo>
                  <a:pt x="54858" y="457068"/>
                </a:lnTo>
                <a:lnTo>
                  <a:pt x="56639" y="472393"/>
                </a:lnTo>
                <a:lnTo>
                  <a:pt x="58904" y="486844"/>
                </a:lnTo>
                <a:lnTo>
                  <a:pt x="61545" y="500381"/>
                </a:lnTo>
                <a:lnTo>
                  <a:pt x="64623" y="513117"/>
                </a:lnTo>
                <a:lnTo>
                  <a:pt x="68367" y="525219"/>
                </a:lnTo>
                <a:lnTo>
                  <a:pt x="72852" y="536841"/>
                </a:lnTo>
                <a:lnTo>
                  <a:pt x="78170" y="547954"/>
                </a:lnTo>
                <a:lnTo>
                  <a:pt x="84496" y="558351"/>
                </a:lnTo>
                <a:lnTo>
                  <a:pt x="91829" y="567973"/>
                </a:lnTo>
                <a:lnTo>
                  <a:pt x="100024" y="576739"/>
                </a:lnTo>
                <a:lnTo>
                  <a:pt x="108895" y="584482"/>
                </a:lnTo>
                <a:lnTo>
                  <a:pt x="118274" y="591204"/>
                </a:lnTo>
                <a:lnTo>
                  <a:pt x="128180" y="596887"/>
                </a:lnTo>
                <a:lnTo>
                  <a:pt x="138816" y="601414"/>
                </a:lnTo>
                <a:lnTo>
                  <a:pt x="150221" y="604823"/>
                </a:lnTo>
                <a:lnTo>
                  <a:pt x="161980" y="606960"/>
                </a:lnTo>
                <a:lnTo>
                  <a:pt x="173342" y="607420"/>
                </a:lnTo>
                <a:lnTo>
                  <a:pt x="183914" y="606132"/>
                </a:lnTo>
                <a:lnTo>
                  <a:pt x="193808" y="603148"/>
                </a:lnTo>
                <a:lnTo>
                  <a:pt x="203446" y="598480"/>
                </a:lnTo>
                <a:lnTo>
                  <a:pt x="213112" y="592302"/>
                </a:lnTo>
                <a:lnTo>
                  <a:pt x="222758" y="584902"/>
                </a:lnTo>
                <a:lnTo>
                  <a:pt x="232094" y="576572"/>
                </a:lnTo>
                <a:lnTo>
                  <a:pt x="240972" y="567566"/>
                </a:lnTo>
                <a:lnTo>
                  <a:pt x="249393" y="558080"/>
                </a:lnTo>
                <a:lnTo>
                  <a:pt x="257429" y="548261"/>
                </a:lnTo>
                <a:lnTo>
                  <a:pt x="265166" y="538215"/>
                </a:lnTo>
                <a:lnTo>
                  <a:pt x="272684" y="528183"/>
                </a:lnTo>
                <a:lnTo>
                  <a:pt x="280046" y="518519"/>
                </a:lnTo>
                <a:lnTo>
                  <a:pt x="287297" y="509385"/>
                </a:lnTo>
                <a:lnTo>
                  <a:pt x="294475" y="500606"/>
                </a:lnTo>
                <a:lnTo>
                  <a:pt x="301600" y="491791"/>
                </a:lnTo>
                <a:lnTo>
                  <a:pt x="308686" y="482709"/>
                </a:lnTo>
                <a:lnTo>
                  <a:pt x="315580" y="473302"/>
                </a:lnTo>
                <a:lnTo>
                  <a:pt x="321984" y="463601"/>
                </a:lnTo>
                <a:lnTo>
                  <a:pt x="327771" y="453664"/>
                </a:lnTo>
                <a:lnTo>
                  <a:pt x="332978" y="443549"/>
                </a:lnTo>
                <a:lnTo>
                  <a:pt x="337711" y="433306"/>
                </a:lnTo>
                <a:lnTo>
                  <a:pt x="342081" y="422972"/>
                </a:lnTo>
                <a:lnTo>
                  <a:pt x="346185" y="412576"/>
                </a:lnTo>
                <a:lnTo>
                  <a:pt x="350103" y="402137"/>
                </a:lnTo>
                <a:lnTo>
                  <a:pt x="353889" y="391669"/>
                </a:lnTo>
                <a:lnTo>
                  <a:pt x="357586" y="381180"/>
                </a:lnTo>
                <a:lnTo>
                  <a:pt x="361222" y="370679"/>
                </a:lnTo>
                <a:lnTo>
                  <a:pt x="364816" y="360168"/>
                </a:lnTo>
                <a:lnTo>
                  <a:pt x="368383" y="349652"/>
                </a:lnTo>
                <a:lnTo>
                  <a:pt x="371929" y="339131"/>
                </a:lnTo>
                <a:lnTo>
                  <a:pt x="375460" y="328603"/>
                </a:lnTo>
                <a:lnTo>
                  <a:pt x="378814" y="317906"/>
                </a:lnTo>
                <a:lnTo>
                  <a:pt x="381686" y="306731"/>
                </a:lnTo>
                <a:lnTo>
                  <a:pt x="383950" y="294946"/>
                </a:lnTo>
                <a:lnTo>
                  <a:pt x="385639" y="282421"/>
                </a:lnTo>
                <a:lnTo>
                  <a:pt x="386856" y="268948"/>
                </a:lnTo>
                <a:lnTo>
                  <a:pt x="387708" y="254520"/>
                </a:lnTo>
                <a:lnTo>
                  <a:pt x="388127" y="239594"/>
                </a:lnTo>
                <a:lnTo>
                  <a:pt x="387885" y="224961"/>
                </a:lnTo>
                <a:lnTo>
                  <a:pt x="386913" y="211045"/>
                </a:lnTo>
                <a:lnTo>
                  <a:pt x="385446" y="197752"/>
                </a:lnTo>
                <a:lnTo>
                  <a:pt x="383924" y="184681"/>
                </a:lnTo>
                <a:lnTo>
                  <a:pt x="382600" y="171556"/>
                </a:lnTo>
                <a:lnTo>
                  <a:pt x="381392" y="158435"/>
                </a:lnTo>
                <a:lnTo>
                  <a:pt x="379974" y="145612"/>
                </a:lnTo>
                <a:lnTo>
                  <a:pt x="378163" y="133239"/>
                </a:lnTo>
                <a:lnTo>
                  <a:pt x="375777" y="121319"/>
                </a:lnTo>
                <a:lnTo>
                  <a:pt x="372564" y="109781"/>
                </a:lnTo>
                <a:lnTo>
                  <a:pt x="368470" y="98543"/>
                </a:lnTo>
                <a:lnTo>
                  <a:pt x="363603" y="87691"/>
                </a:lnTo>
                <a:lnTo>
                  <a:pt x="358117" y="77471"/>
                </a:lnTo>
                <a:lnTo>
                  <a:pt x="352170" y="67963"/>
                </a:lnTo>
                <a:lnTo>
                  <a:pt x="345891" y="59104"/>
                </a:lnTo>
                <a:lnTo>
                  <a:pt x="339376" y="50766"/>
                </a:lnTo>
                <a:lnTo>
                  <a:pt x="332695" y="42827"/>
                </a:lnTo>
                <a:lnTo>
                  <a:pt x="325735" y="35342"/>
                </a:lnTo>
                <a:lnTo>
                  <a:pt x="318223" y="28534"/>
                </a:lnTo>
                <a:lnTo>
                  <a:pt x="310051" y="22471"/>
                </a:lnTo>
                <a:lnTo>
                  <a:pt x="301104" y="17077"/>
                </a:lnTo>
                <a:lnTo>
                  <a:pt x="291187" y="12220"/>
                </a:lnTo>
                <a:lnTo>
                  <a:pt x="280295" y="7775"/>
                </a:lnTo>
                <a:lnTo>
                  <a:pt x="268725" y="3960"/>
                </a:lnTo>
                <a:lnTo>
                  <a:pt x="256967" y="1301"/>
                </a:lnTo>
                <a:lnTo>
                  <a:pt x="245316" y="0"/>
                </a:lnTo>
                <a:lnTo>
                  <a:pt x="233715" y="110"/>
                </a:lnTo>
                <a:lnTo>
                  <a:pt x="221860" y="1705"/>
                </a:lnTo>
                <a:lnTo>
                  <a:pt x="209591" y="4672"/>
                </a:lnTo>
                <a:lnTo>
                  <a:pt x="197063" y="8936"/>
                </a:lnTo>
                <a:lnTo>
                  <a:pt x="184646" y="14538"/>
                </a:lnTo>
                <a:lnTo>
                  <a:pt x="172550" y="21379"/>
                </a:lnTo>
                <a:lnTo>
                  <a:pt x="160817" y="29241"/>
                </a:lnTo>
                <a:lnTo>
                  <a:pt x="149405" y="37889"/>
                </a:lnTo>
                <a:lnTo>
                  <a:pt x="138255" y="47112"/>
                </a:lnTo>
                <a:lnTo>
                  <a:pt x="127633" y="56744"/>
                </a:lnTo>
                <a:lnTo>
                  <a:pt x="118098" y="66662"/>
                </a:lnTo>
                <a:lnTo>
                  <a:pt x="109865" y="76787"/>
                </a:lnTo>
                <a:lnTo>
                  <a:pt x="102675" y="87384"/>
                </a:lnTo>
                <a:lnTo>
                  <a:pt x="95997" y="99022"/>
                </a:lnTo>
                <a:lnTo>
                  <a:pt x="89468" y="111922"/>
                </a:lnTo>
                <a:lnTo>
                  <a:pt x="83080" y="125672"/>
                </a:lnTo>
                <a:lnTo>
                  <a:pt x="77084" y="139441"/>
                </a:lnTo>
                <a:lnTo>
                  <a:pt x="71603" y="152737"/>
                </a:lnTo>
                <a:lnTo>
                  <a:pt x="66615" y="165427"/>
                </a:lnTo>
                <a:lnTo>
                  <a:pt x="62038" y="177554"/>
                </a:lnTo>
                <a:lnTo>
                  <a:pt x="57775" y="189232"/>
                </a:lnTo>
                <a:lnTo>
                  <a:pt x="53744" y="200736"/>
                </a:lnTo>
                <a:lnTo>
                  <a:pt x="49878" y="212467"/>
                </a:lnTo>
                <a:lnTo>
                  <a:pt x="46125" y="224628"/>
                </a:lnTo>
                <a:lnTo>
                  <a:pt x="42450" y="237239"/>
                </a:lnTo>
                <a:lnTo>
                  <a:pt x="38830" y="250238"/>
                </a:lnTo>
                <a:lnTo>
                  <a:pt x="35246" y="263535"/>
                </a:lnTo>
                <a:lnTo>
                  <a:pt x="31687" y="276887"/>
                </a:lnTo>
                <a:lnTo>
                  <a:pt x="28143" y="289924"/>
                </a:lnTo>
                <a:lnTo>
                  <a:pt x="24611" y="302464"/>
                </a:lnTo>
                <a:lnTo>
                  <a:pt x="21046" y="314439"/>
                </a:lnTo>
                <a:lnTo>
                  <a:pt x="16908" y="327187"/>
                </a:lnTo>
                <a:lnTo>
                  <a:pt x="10716" y="344063"/>
                </a:lnTo>
                <a:lnTo>
                  <a:pt x="0" y="37073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0" name="Group 229"/>
          <p:cNvGrpSpPr/>
          <p:nvPr/>
        </p:nvGrpSpPr>
        <p:grpSpPr>
          <a:xfrm>
            <a:off x="5686568" y="5338071"/>
            <a:ext cx="2148685" cy="644424"/>
            <a:chOff x="5686568" y="5338071"/>
            <a:chExt cx="2148685" cy="644424"/>
          </a:xfrm>
        </p:grpSpPr>
        <p:sp>
          <p:nvSpPr>
            <p:cNvPr id="220" name="Freeform 219"/>
            <p:cNvSpPr/>
            <p:nvPr/>
          </p:nvSpPr>
          <p:spPr>
            <a:xfrm>
              <a:off x="5686568" y="5344639"/>
              <a:ext cx="274668" cy="558974"/>
            </a:xfrm>
            <a:custGeom>
              <a:avLst/>
              <a:gdLst/>
              <a:ahLst/>
              <a:cxnLst/>
              <a:rect l="0" t="0" r="0" b="0"/>
              <a:pathLst>
                <a:path w="274668" h="558974">
                  <a:moveTo>
                    <a:pt x="116739" y="46280"/>
                  </a:moveTo>
                  <a:lnTo>
                    <a:pt x="113806" y="55081"/>
                  </a:lnTo>
                  <a:lnTo>
                    <a:pt x="111023" y="63428"/>
                  </a:lnTo>
                  <a:lnTo>
                    <a:pt x="108141" y="72031"/>
                  </a:lnTo>
                  <a:lnTo>
                    <a:pt x="105742" y="77632"/>
                  </a:lnTo>
                  <a:lnTo>
                    <a:pt x="104748" y="76495"/>
                  </a:lnTo>
                  <a:lnTo>
                    <a:pt x="105168" y="70498"/>
                  </a:lnTo>
                  <a:lnTo>
                    <a:pt x="106638" y="61535"/>
                  </a:lnTo>
                  <a:lnTo>
                    <a:pt x="108980" y="50909"/>
                  </a:lnTo>
                  <a:lnTo>
                    <a:pt x="112259" y="39610"/>
                  </a:lnTo>
                  <a:lnTo>
                    <a:pt x="116447" y="28205"/>
                  </a:lnTo>
                  <a:lnTo>
                    <a:pt x="121573" y="17575"/>
                  </a:lnTo>
                  <a:lnTo>
                    <a:pt x="127775" y="9012"/>
                  </a:lnTo>
                  <a:lnTo>
                    <a:pt x="135022" y="3043"/>
                  </a:lnTo>
                  <a:lnTo>
                    <a:pt x="142991" y="0"/>
                  </a:lnTo>
                  <a:lnTo>
                    <a:pt x="151179" y="367"/>
                  </a:lnTo>
                  <a:lnTo>
                    <a:pt x="159267" y="4060"/>
                  </a:lnTo>
                  <a:lnTo>
                    <a:pt x="166815" y="10570"/>
                  </a:lnTo>
                  <a:lnTo>
                    <a:pt x="173198" y="19273"/>
                  </a:lnTo>
                  <a:lnTo>
                    <a:pt x="178194" y="29598"/>
                  </a:lnTo>
                  <a:lnTo>
                    <a:pt x="182074" y="41083"/>
                  </a:lnTo>
                  <a:lnTo>
                    <a:pt x="185384" y="53381"/>
                  </a:lnTo>
                  <a:lnTo>
                    <a:pt x="188506" y="66249"/>
                  </a:lnTo>
                  <a:lnTo>
                    <a:pt x="191623" y="79838"/>
                  </a:lnTo>
                  <a:lnTo>
                    <a:pt x="194805" y="94637"/>
                  </a:lnTo>
                  <a:lnTo>
                    <a:pt x="198057" y="110828"/>
                  </a:lnTo>
                  <a:lnTo>
                    <a:pt x="201209" y="128449"/>
                  </a:lnTo>
                  <a:lnTo>
                    <a:pt x="203938" y="147568"/>
                  </a:lnTo>
                  <a:lnTo>
                    <a:pt x="206098" y="168046"/>
                  </a:lnTo>
                  <a:lnTo>
                    <a:pt x="207547" y="188983"/>
                  </a:lnTo>
                  <a:lnTo>
                    <a:pt x="208068" y="208885"/>
                  </a:lnTo>
                  <a:lnTo>
                    <a:pt x="207638" y="227015"/>
                  </a:lnTo>
                  <a:lnTo>
                    <a:pt x="206385" y="243814"/>
                  </a:lnTo>
                  <a:lnTo>
                    <a:pt x="204480" y="260469"/>
                  </a:lnTo>
                  <a:lnTo>
                    <a:pt x="202085" y="277718"/>
                  </a:lnTo>
                  <a:lnTo>
                    <a:pt x="199175" y="295782"/>
                  </a:lnTo>
                  <a:lnTo>
                    <a:pt x="195544" y="314615"/>
                  </a:lnTo>
                  <a:lnTo>
                    <a:pt x="191142" y="334062"/>
                  </a:lnTo>
                  <a:lnTo>
                    <a:pt x="186221" y="353480"/>
                  </a:lnTo>
                  <a:lnTo>
                    <a:pt x="181225" y="371817"/>
                  </a:lnTo>
                  <a:lnTo>
                    <a:pt x="176417" y="388588"/>
                  </a:lnTo>
                  <a:lnTo>
                    <a:pt x="171715" y="403981"/>
                  </a:lnTo>
                  <a:lnTo>
                    <a:pt x="166799" y="418554"/>
                  </a:lnTo>
                  <a:lnTo>
                    <a:pt x="161490" y="432723"/>
                  </a:lnTo>
                  <a:lnTo>
                    <a:pt x="155773" y="446395"/>
                  </a:lnTo>
                  <a:lnTo>
                    <a:pt x="149702" y="459064"/>
                  </a:lnTo>
                  <a:lnTo>
                    <a:pt x="143350" y="470528"/>
                  </a:lnTo>
                  <a:lnTo>
                    <a:pt x="136626" y="481195"/>
                  </a:lnTo>
                  <a:lnTo>
                    <a:pt x="129280" y="491886"/>
                  </a:lnTo>
                  <a:lnTo>
                    <a:pt x="121227" y="503073"/>
                  </a:lnTo>
                  <a:lnTo>
                    <a:pt x="112531" y="514553"/>
                  </a:lnTo>
                  <a:lnTo>
                    <a:pt x="103316" y="525660"/>
                  </a:lnTo>
                  <a:lnTo>
                    <a:pt x="93709" y="536009"/>
                  </a:lnTo>
                  <a:lnTo>
                    <a:pt x="83816" y="545058"/>
                  </a:lnTo>
                  <a:lnTo>
                    <a:pt x="73723" y="551993"/>
                  </a:lnTo>
                  <a:lnTo>
                    <a:pt x="63494" y="556569"/>
                  </a:lnTo>
                  <a:lnTo>
                    <a:pt x="53339" y="558859"/>
                  </a:lnTo>
                  <a:lnTo>
                    <a:pt x="43593" y="558973"/>
                  </a:lnTo>
                  <a:lnTo>
                    <a:pt x="34413" y="557197"/>
                  </a:lnTo>
                  <a:lnTo>
                    <a:pt x="25943" y="553755"/>
                  </a:lnTo>
                  <a:lnTo>
                    <a:pt x="18399" y="548713"/>
                  </a:lnTo>
                  <a:lnTo>
                    <a:pt x="11816" y="542248"/>
                  </a:lnTo>
                  <a:lnTo>
                    <a:pt x="6396" y="534471"/>
                  </a:lnTo>
                  <a:lnTo>
                    <a:pt x="2577" y="525348"/>
                  </a:lnTo>
                  <a:lnTo>
                    <a:pt x="458" y="514992"/>
                  </a:lnTo>
                  <a:lnTo>
                    <a:pt x="0" y="503785"/>
                  </a:lnTo>
                  <a:lnTo>
                    <a:pt x="1205" y="492269"/>
                  </a:lnTo>
                  <a:lnTo>
                    <a:pt x="3908" y="480795"/>
                  </a:lnTo>
                  <a:lnTo>
                    <a:pt x="7992" y="469821"/>
                  </a:lnTo>
                  <a:lnTo>
                    <a:pt x="13474" y="459983"/>
                  </a:lnTo>
                  <a:lnTo>
                    <a:pt x="20238" y="451523"/>
                  </a:lnTo>
                  <a:lnTo>
                    <a:pt x="28219" y="444505"/>
                  </a:lnTo>
                  <a:lnTo>
                    <a:pt x="37478" y="438999"/>
                  </a:lnTo>
                  <a:lnTo>
                    <a:pt x="47930" y="434890"/>
                  </a:lnTo>
                  <a:lnTo>
                    <a:pt x="59371" y="432094"/>
                  </a:lnTo>
                  <a:lnTo>
                    <a:pt x="71576" y="430649"/>
                  </a:lnTo>
                  <a:lnTo>
                    <a:pt x="84335" y="430451"/>
                  </a:lnTo>
                  <a:lnTo>
                    <a:pt x="97327" y="431282"/>
                  </a:lnTo>
                  <a:lnTo>
                    <a:pt x="110121" y="432901"/>
                  </a:lnTo>
                  <a:lnTo>
                    <a:pt x="122512" y="435094"/>
                  </a:lnTo>
                  <a:lnTo>
                    <a:pt x="134798" y="437531"/>
                  </a:lnTo>
                  <a:lnTo>
                    <a:pt x="147654" y="439780"/>
                  </a:lnTo>
                  <a:lnTo>
                    <a:pt x="161411" y="441617"/>
                  </a:lnTo>
                  <a:lnTo>
                    <a:pt x="175754" y="442848"/>
                  </a:lnTo>
                  <a:lnTo>
                    <a:pt x="189929" y="443225"/>
                  </a:lnTo>
                  <a:lnTo>
                    <a:pt x="203497" y="442700"/>
                  </a:lnTo>
                  <a:lnTo>
                    <a:pt x="216300" y="441345"/>
                  </a:lnTo>
                  <a:lnTo>
                    <a:pt x="229761" y="439021"/>
                  </a:lnTo>
                  <a:lnTo>
                    <a:pt x="247292" y="434407"/>
                  </a:lnTo>
                  <a:lnTo>
                    <a:pt x="274667" y="425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6024406" y="5527790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120474" y="5935"/>
                  </a:lnTo>
                  <a:lnTo>
                    <a:pt x="114909" y="12140"/>
                  </a:lnTo>
                  <a:lnTo>
                    <a:pt x="109111" y="19235"/>
                  </a:lnTo>
                  <a:lnTo>
                    <a:pt x="103030" y="27175"/>
                  </a:lnTo>
                  <a:lnTo>
                    <a:pt x="96700" y="35822"/>
                  </a:lnTo>
                  <a:lnTo>
                    <a:pt x="90172" y="45017"/>
                  </a:lnTo>
                  <a:lnTo>
                    <a:pt x="83496" y="54616"/>
                  </a:lnTo>
                  <a:lnTo>
                    <a:pt x="76714" y="64506"/>
                  </a:lnTo>
                  <a:lnTo>
                    <a:pt x="69852" y="74594"/>
                  </a:lnTo>
                  <a:lnTo>
                    <a:pt x="62769" y="84654"/>
                  </a:lnTo>
                  <a:lnTo>
                    <a:pt x="55175" y="94335"/>
                  </a:lnTo>
                  <a:lnTo>
                    <a:pt x="46962" y="103472"/>
                  </a:lnTo>
                  <a:lnTo>
                    <a:pt x="38435" y="111970"/>
                  </a:lnTo>
                  <a:lnTo>
                    <a:pt x="29283" y="120649"/>
                  </a:lnTo>
                  <a:lnTo>
                    <a:pt x="17582" y="13138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6034934" y="5517261"/>
              <a:ext cx="115815" cy="157929"/>
            </a:xfrm>
            <a:custGeom>
              <a:avLst/>
              <a:gdLst/>
              <a:ahLst/>
              <a:cxnLst/>
              <a:rect l="0" t="0" r="0" b="0"/>
              <a:pathLst>
                <a:path w="115815" h="157929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2" y="17236"/>
                  </a:lnTo>
                  <a:lnTo>
                    <a:pt x="23312" y="23489"/>
                  </a:lnTo>
                  <a:lnTo>
                    <a:pt x="29642" y="30467"/>
                  </a:lnTo>
                  <a:lnTo>
                    <a:pt x="36165" y="38249"/>
                  </a:lnTo>
                  <a:lnTo>
                    <a:pt x="42669" y="46751"/>
                  </a:lnTo>
                  <a:lnTo>
                    <a:pt x="48803" y="55830"/>
                  </a:lnTo>
                  <a:lnTo>
                    <a:pt x="54412" y="65343"/>
                  </a:lnTo>
                  <a:lnTo>
                    <a:pt x="59669" y="75171"/>
                  </a:lnTo>
                  <a:lnTo>
                    <a:pt x="64965" y="85220"/>
                  </a:lnTo>
                  <a:lnTo>
                    <a:pt x="70532" y="95420"/>
                  </a:lnTo>
                  <a:lnTo>
                    <a:pt x="76425" y="105555"/>
                  </a:lnTo>
                  <a:lnTo>
                    <a:pt x="82614" y="115288"/>
                  </a:lnTo>
                  <a:lnTo>
                    <a:pt x="89030" y="124455"/>
                  </a:lnTo>
                  <a:lnTo>
                    <a:pt x="95312" y="132774"/>
                  </a:lnTo>
                  <a:lnTo>
                    <a:pt x="101430" y="140570"/>
                  </a:lnTo>
                  <a:lnTo>
                    <a:pt x="107920" y="148526"/>
                  </a:lnTo>
                  <a:lnTo>
                    <a:pt x="115814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6227996" y="5411303"/>
              <a:ext cx="259665" cy="450094"/>
            </a:xfrm>
            <a:custGeom>
              <a:avLst/>
              <a:gdLst/>
              <a:ahLst/>
              <a:cxnLst/>
              <a:rect l="0" t="0" r="0" b="0"/>
              <a:pathLst>
                <a:path w="259665" h="450094">
                  <a:moveTo>
                    <a:pt x="49094" y="11202"/>
                  </a:moveTo>
                  <a:lnTo>
                    <a:pt x="57962" y="5535"/>
                  </a:lnTo>
                  <a:lnTo>
                    <a:pt x="66949" y="1892"/>
                  </a:lnTo>
                  <a:lnTo>
                    <a:pt x="76931" y="0"/>
                  </a:lnTo>
                  <a:lnTo>
                    <a:pt x="87393" y="190"/>
                  </a:lnTo>
                  <a:lnTo>
                    <a:pt x="97259" y="3403"/>
                  </a:lnTo>
                  <a:lnTo>
                    <a:pt x="105954" y="9883"/>
                  </a:lnTo>
                  <a:lnTo>
                    <a:pt x="113242" y="19107"/>
                  </a:lnTo>
                  <a:lnTo>
                    <a:pt x="118985" y="30183"/>
                  </a:lnTo>
                  <a:lnTo>
                    <a:pt x="123285" y="42403"/>
                  </a:lnTo>
                  <a:lnTo>
                    <a:pt x="126393" y="55313"/>
                  </a:lnTo>
                  <a:lnTo>
                    <a:pt x="128585" y="68643"/>
                  </a:lnTo>
                  <a:lnTo>
                    <a:pt x="130106" y="82239"/>
                  </a:lnTo>
                  <a:lnTo>
                    <a:pt x="131149" y="96333"/>
                  </a:lnTo>
                  <a:lnTo>
                    <a:pt x="131859" y="111480"/>
                  </a:lnTo>
                  <a:lnTo>
                    <a:pt x="132340" y="127896"/>
                  </a:lnTo>
                  <a:lnTo>
                    <a:pt x="132664" y="145333"/>
                  </a:lnTo>
                  <a:lnTo>
                    <a:pt x="132881" y="163262"/>
                  </a:lnTo>
                  <a:lnTo>
                    <a:pt x="133023" y="181328"/>
                  </a:lnTo>
                  <a:lnTo>
                    <a:pt x="132947" y="199527"/>
                  </a:lnTo>
                  <a:lnTo>
                    <a:pt x="132364" y="218110"/>
                  </a:lnTo>
                  <a:lnTo>
                    <a:pt x="131155" y="237199"/>
                  </a:lnTo>
                  <a:lnTo>
                    <a:pt x="129359" y="256611"/>
                  </a:lnTo>
                  <a:lnTo>
                    <a:pt x="127081" y="275957"/>
                  </a:lnTo>
                  <a:lnTo>
                    <a:pt x="124439" y="295006"/>
                  </a:lnTo>
                  <a:lnTo>
                    <a:pt x="121529" y="313545"/>
                  </a:lnTo>
                  <a:lnTo>
                    <a:pt x="118430" y="331301"/>
                  </a:lnTo>
                  <a:lnTo>
                    <a:pt x="115195" y="348201"/>
                  </a:lnTo>
                  <a:lnTo>
                    <a:pt x="111702" y="364178"/>
                  </a:lnTo>
                  <a:lnTo>
                    <a:pt x="107671" y="379074"/>
                  </a:lnTo>
                  <a:lnTo>
                    <a:pt x="102995" y="392909"/>
                  </a:lnTo>
                  <a:lnTo>
                    <a:pt x="97717" y="405676"/>
                  </a:lnTo>
                  <a:lnTo>
                    <a:pt x="91949" y="417267"/>
                  </a:lnTo>
                  <a:lnTo>
                    <a:pt x="85800" y="427719"/>
                  </a:lnTo>
                  <a:lnTo>
                    <a:pt x="79044" y="436722"/>
                  </a:lnTo>
                  <a:lnTo>
                    <a:pt x="71145" y="443568"/>
                  </a:lnTo>
                  <a:lnTo>
                    <a:pt x="61911" y="448050"/>
                  </a:lnTo>
                  <a:lnTo>
                    <a:pt x="51778" y="450093"/>
                  </a:lnTo>
                  <a:lnTo>
                    <a:pt x="41591" y="449503"/>
                  </a:lnTo>
                  <a:lnTo>
                    <a:pt x="31862" y="446434"/>
                  </a:lnTo>
                  <a:lnTo>
                    <a:pt x="23062" y="441137"/>
                  </a:lnTo>
                  <a:lnTo>
                    <a:pt x="15762" y="433778"/>
                  </a:lnTo>
                  <a:lnTo>
                    <a:pt x="10119" y="424648"/>
                  </a:lnTo>
                  <a:lnTo>
                    <a:pt x="5959" y="414115"/>
                  </a:lnTo>
                  <a:lnTo>
                    <a:pt x="2985" y="402530"/>
                  </a:lnTo>
                  <a:lnTo>
                    <a:pt x="917" y="390193"/>
                  </a:lnTo>
                  <a:lnTo>
                    <a:pt x="0" y="377657"/>
                  </a:lnTo>
                  <a:lnTo>
                    <a:pt x="963" y="365701"/>
                  </a:lnTo>
                  <a:lnTo>
                    <a:pt x="4056" y="354705"/>
                  </a:lnTo>
                  <a:lnTo>
                    <a:pt x="9082" y="344848"/>
                  </a:lnTo>
                  <a:lnTo>
                    <a:pt x="15669" y="336291"/>
                  </a:lnTo>
                  <a:lnTo>
                    <a:pt x="23439" y="328983"/>
                  </a:lnTo>
                  <a:lnTo>
                    <a:pt x="32230" y="322888"/>
                  </a:lnTo>
                  <a:lnTo>
                    <a:pt x="42100" y="318075"/>
                  </a:lnTo>
                  <a:lnTo>
                    <a:pt x="52990" y="314472"/>
                  </a:lnTo>
                  <a:lnTo>
                    <a:pt x="64571" y="312202"/>
                  </a:lnTo>
                  <a:lnTo>
                    <a:pt x="76345" y="311651"/>
                  </a:lnTo>
                  <a:lnTo>
                    <a:pt x="88005" y="312870"/>
                  </a:lnTo>
                  <a:lnTo>
                    <a:pt x="99445" y="315467"/>
                  </a:lnTo>
                  <a:lnTo>
                    <a:pt x="110660" y="318812"/>
                  </a:lnTo>
                  <a:lnTo>
                    <a:pt x="121685" y="322469"/>
                  </a:lnTo>
                  <a:lnTo>
                    <a:pt x="132564" y="326380"/>
                  </a:lnTo>
                  <a:lnTo>
                    <a:pt x="143336" y="330757"/>
                  </a:lnTo>
                  <a:lnTo>
                    <a:pt x="154036" y="335689"/>
                  </a:lnTo>
                  <a:lnTo>
                    <a:pt x="164851" y="340814"/>
                  </a:lnTo>
                  <a:lnTo>
                    <a:pt x="176104" y="345423"/>
                  </a:lnTo>
                  <a:lnTo>
                    <a:pt x="187929" y="349152"/>
                  </a:lnTo>
                  <a:lnTo>
                    <a:pt x="200075" y="351984"/>
                  </a:lnTo>
                  <a:lnTo>
                    <a:pt x="213406" y="354349"/>
                  </a:lnTo>
                  <a:lnTo>
                    <a:pt x="231333" y="356449"/>
                  </a:lnTo>
                  <a:lnTo>
                    <a:pt x="259664" y="358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6582416" y="5548847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0"/>
                  </a:moveTo>
                  <a:lnTo>
                    <a:pt x="99418" y="5934"/>
                  </a:lnTo>
                  <a:lnTo>
                    <a:pt x="93854" y="12139"/>
                  </a:lnTo>
                  <a:lnTo>
                    <a:pt x="88055" y="19235"/>
                  </a:lnTo>
                  <a:lnTo>
                    <a:pt x="81974" y="27175"/>
                  </a:lnTo>
                  <a:lnTo>
                    <a:pt x="75644" y="35822"/>
                  </a:lnTo>
                  <a:lnTo>
                    <a:pt x="69120" y="45016"/>
                  </a:lnTo>
                  <a:lnTo>
                    <a:pt x="62617" y="54616"/>
                  </a:lnTo>
                  <a:lnTo>
                    <a:pt x="56483" y="64505"/>
                  </a:lnTo>
                  <a:lnTo>
                    <a:pt x="50875" y="74594"/>
                  </a:lnTo>
                  <a:lnTo>
                    <a:pt x="45618" y="84655"/>
                  </a:lnTo>
                  <a:lnTo>
                    <a:pt x="40320" y="94336"/>
                  </a:lnTo>
                  <a:lnTo>
                    <a:pt x="34758" y="103468"/>
                  </a:lnTo>
                  <a:lnTo>
                    <a:pt x="28988" y="111763"/>
                  </a:lnTo>
                  <a:lnTo>
                    <a:pt x="22590" y="119541"/>
                  </a:lnTo>
                  <a:lnTo>
                    <a:pt x="13883" y="12748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6582416" y="5548847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8735" y="5867"/>
                  </a:lnTo>
                  <a:lnTo>
                    <a:pt x="16441" y="11432"/>
                  </a:lnTo>
                  <a:lnTo>
                    <a:pt x="23844" y="17231"/>
                  </a:lnTo>
                  <a:lnTo>
                    <a:pt x="31105" y="23311"/>
                  </a:lnTo>
                  <a:lnTo>
                    <a:pt x="38283" y="29641"/>
                  </a:lnTo>
                  <a:lnTo>
                    <a:pt x="45408" y="36174"/>
                  </a:lnTo>
                  <a:lnTo>
                    <a:pt x="52499" y="43023"/>
                  </a:lnTo>
                  <a:lnTo>
                    <a:pt x="59566" y="50453"/>
                  </a:lnTo>
                  <a:lnTo>
                    <a:pt x="66616" y="58564"/>
                  </a:lnTo>
                  <a:lnTo>
                    <a:pt x="73656" y="67300"/>
                  </a:lnTo>
                  <a:lnTo>
                    <a:pt x="80690" y="76542"/>
                  </a:lnTo>
                  <a:lnTo>
                    <a:pt x="87710" y="86153"/>
                  </a:lnTo>
                  <a:lnTo>
                    <a:pt x="94413" y="95574"/>
                  </a:lnTo>
                  <a:lnTo>
                    <a:pt x="100869" y="104752"/>
                  </a:lnTo>
                  <a:lnTo>
                    <a:pt x="107641" y="114492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6776933" y="5434167"/>
              <a:ext cx="279267" cy="512626"/>
            </a:xfrm>
            <a:custGeom>
              <a:avLst/>
              <a:gdLst/>
              <a:ahLst/>
              <a:cxnLst/>
              <a:rect l="0" t="0" r="0" b="0"/>
              <a:pathLst>
                <a:path w="279267" h="512626">
                  <a:moveTo>
                    <a:pt x="16053" y="51509"/>
                  </a:moveTo>
                  <a:lnTo>
                    <a:pt x="21921" y="42774"/>
                  </a:lnTo>
                  <a:lnTo>
                    <a:pt x="27485" y="35068"/>
                  </a:lnTo>
                  <a:lnTo>
                    <a:pt x="33290" y="27670"/>
                  </a:lnTo>
                  <a:lnTo>
                    <a:pt x="39542" y="20582"/>
                  </a:lnTo>
                  <a:lnTo>
                    <a:pt x="46521" y="14051"/>
                  </a:lnTo>
                  <a:lnTo>
                    <a:pt x="54302" y="8193"/>
                  </a:lnTo>
                  <a:lnTo>
                    <a:pt x="62804" y="3446"/>
                  </a:lnTo>
                  <a:lnTo>
                    <a:pt x="71883" y="621"/>
                  </a:lnTo>
                  <a:lnTo>
                    <a:pt x="81387" y="0"/>
                  </a:lnTo>
                  <a:lnTo>
                    <a:pt x="90871" y="1873"/>
                  </a:lnTo>
                  <a:lnTo>
                    <a:pt x="99623" y="6779"/>
                  </a:lnTo>
                  <a:lnTo>
                    <a:pt x="107319" y="14712"/>
                  </a:lnTo>
                  <a:lnTo>
                    <a:pt x="113978" y="25242"/>
                  </a:lnTo>
                  <a:lnTo>
                    <a:pt x="119765" y="37805"/>
                  </a:lnTo>
                  <a:lnTo>
                    <a:pt x="124878" y="51884"/>
                  </a:lnTo>
                  <a:lnTo>
                    <a:pt x="129330" y="67213"/>
                  </a:lnTo>
                  <a:lnTo>
                    <a:pt x="132956" y="83779"/>
                  </a:lnTo>
                  <a:lnTo>
                    <a:pt x="135734" y="101465"/>
                  </a:lnTo>
                  <a:lnTo>
                    <a:pt x="137771" y="119747"/>
                  </a:lnTo>
                  <a:lnTo>
                    <a:pt x="139222" y="137792"/>
                  </a:lnTo>
                  <a:lnTo>
                    <a:pt x="140235" y="155162"/>
                  </a:lnTo>
                  <a:lnTo>
                    <a:pt x="140933" y="172097"/>
                  </a:lnTo>
                  <a:lnTo>
                    <a:pt x="141410" y="189302"/>
                  </a:lnTo>
                  <a:lnTo>
                    <a:pt x="141733" y="207168"/>
                  </a:lnTo>
                  <a:lnTo>
                    <a:pt x="141951" y="225441"/>
                  </a:lnTo>
                  <a:lnTo>
                    <a:pt x="142098" y="243414"/>
                  </a:lnTo>
                  <a:lnTo>
                    <a:pt x="142193" y="260690"/>
                  </a:lnTo>
                  <a:lnTo>
                    <a:pt x="142085" y="277036"/>
                  </a:lnTo>
                  <a:lnTo>
                    <a:pt x="141481" y="292241"/>
                  </a:lnTo>
                  <a:lnTo>
                    <a:pt x="140257" y="306331"/>
                  </a:lnTo>
                  <a:lnTo>
                    <a:pt x="138452" y="319962"/>
                  </a:lnTo>
                  <a:lnTo>
                    <a:pt x="136169" y="334268"/>
                  </a:lnTo>
                  <a:lnTo>
                    <a:pt x="133521" y="349819"/>
                  </a:lnTo>
                  <a:lnTo>
                    <a:pt x="130609" y="366183"/>
                  </a:lnTo>
                  <a:lnTo>
                    <a:pt x="127509" y="382255"/>
                  </a:lnTo>
                  <a:lnTo>
                    <a:pt x="124272" y="397401"/>
                  </a:lnTo>
                  <a:lnTo>
                    <a:pt x="120778" y="411654"/>
                  </a:lnTo>
                  <a:lnTo>
                    <a:pt x="116746" y="425438"/>
                  </a:lnTo>
                  <a:lnTo>
                    <a:pt x="112068" y="439069"/>
                  </a:lnTo>
                  <a:lnTo>
                    <a:pt x="106791" y="452375"/>
                  </a:lnTo>
                  <a:lnTo>
                    <a:pt x="101023" y="464796"/>
                  </a:lnTo>
                  <a:lnTo>
                    <a:pt x="94878" y="476081"/>
                  </a:lnTo>
                  <a:lnTo>
                    <a:pt x="88295" y="486118"/>
                  </a:lnTo>
                  <a:lnTo>
                    <a:pt x="81043" y="494788"/>
                  </a:lnTo>
                  <a:lnTo>
                    <a:pt x="73055" y="502160"/>
                  </a:lnTo>
                  <a:lnTo>
                    <a:pt x="64402" y="507957"/>
                  </a:lnTo>
                  <a:lnTo>
                    <a:pt x="55215" y="511504"/>
                  </a:lnTo>
                  <a:lnTo>
                    <a:pt x="45636" y="512625"/>
                  </a:lnTo>
                  <a:lnTo>
                    <a:pt x="36102" y="511431"/>
                  </a:lnTo>
                  <a:lnTo>
                    <a:pt x="27313" y="508046"/>
                  </a:lnTo>
                  <a:lnTo>
                    <a:pt x="19597" y="502765"/>
                  </a:lnTo>
                  <a:lnTo>
                    <a:pt x="13097" y="495814"/>
                  </a:lnTo>
                  <a:lnTo>
                    <a:pt x="7947" y="487263"/>
                  </a:lnTo>
                  <a:lnTo>
                    <a:pt x="4081" y="477298"/>
                  </a:lnTo>
                  <a:lnTo>
                    <a:pt x="1448" y="466355"/>
                  </a:lnTo>
                  <a:lnTo>
                    <a:pt x="115" y="455020"/>
                  </a:lnTo>
                  <a:lnTo>
                    <a:pt x="0" y="443661"/>
                  </a:lnTo>
                  <a:lnTo>
                    <a:pt x="1226" y="432595"/>
                  </a:lnTo>
                  <a:lnTo>
                    <a:pt x="4176" y="422163"/>
                  </a:lnTo>
                  <a:lnTo>
                    <a:pt x="8902" y="412481"/>
                  </a:lnTo>
                  <a:lnTo>
                    <a:pt x="15178" y="403489"/>
                  </a:lnTo>
                  <a:lnTo>
                    <a:pt x="22678" y="395055"/>
                  </a:lnTo>
                  <a:lnTo>
                    <a:pt x="31101" y="387051"/>
                  </a:lnTo>
                  <a:lnTo>
                    <a:pt x="40518" y="379691"/>
                  </a:lnTo>
                  <a:lnTo>
                    <a:pt x="51349" y="373499"/>
                  </a:lnTo>
                  <a:lnTo>
                    <a:pt x="63709" y="368667"/>
                  </a:lnTo>
                  <a:lnTo>
                    <a:pt x="77433" y="365084"/>
                  </a:lnTo>
                  <a:lnTo>
                    <a:pt x="92247" y="362512"/>
                  </a:lnTo>
                  <a:lnTo>
                    <a:pt x="107873" y="360713"/>
                  </a:lnTo>
                  <a:lnTo>
                    <a:pt x="123755" y="359637"/>
                  </a:lnTo>
                  <a:lnTo>
                    <a:pt x="139103" y="359432"/>
                  </a:lnTo>
                  <a:lnTo>
                    <a:pt x="153536" y="360106"/>
                  </a:lnTo>
                  <a:lnTo>
                    <a:pt x="167192" y="361539"/>
                  </a:lnTo>
                  <a:lnTo>
                    <a:pt x="180517" y="363571"/>
                  </a:lnTo>
                  <a:lnTo>
                    <a:pt x="193814" y="366046"/>
                  </a:lnTo>
                  <a:lnTo>
                    <a:pt x="207187" y="368683"/>
                  </a:lnTo>
                  <a:lnTo>
                    <a:pt x="222235" y="371346"/>
                  </a:lnTo>
                  <a:lnTo>
                    <a:pt x="243641" y="374263"/>
                  </a:lnTo>
                  <a:lnTo>
                    <a:pt x="279266" y="377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7235183" y="5580433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21056"/>
                  </a:moveTo>
                  <a:lnTo>
                    <a:pt x="117473" y="18189"/>
                  </a:lnTo>
                  <a:lnTo>
                    <a:pt x="108486" y="16048"/>
                  </a:lnTo>
                  <a:lnTo>
                    <a:pt x="98491" y="14445"/>
                  </a:lnTo>
                  <a:lnTo>
                    <a:pt x="87511" y="13264"/>
                  </a:lnTo>
                  <a:lnTo>
                    <a:pt x="75699" y="12415"/>
                  </a:lnTo>
                  <a:lnTo>
                    <a:pt x="63255" y="11814"/>
                  </a:lnTo>
                  <a:lnTo>
                    <a:pt x="50759" y="11197"/>
                  </a:lnTo>
                  <a:lnTo>
                    <a:pt x="37836" y="9965"/>
                  </a:lnTo>
                  <a:lnTo>
                    <a:pt x="22236" y="68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7193069" y="5675189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88373" y="67"/>
                  </a:lnTo>
                  <a:lnTo>
                    <a:pt x="177885" y="707"/>
                  </a:lnTo>
                  <a:lnTo>
                    <a:pt x="167579" y="2003"/>
                  </a:lnTo>
                  <a:lnTo>
                    <a:pt x="157104" y="3863"/>
                  </a:lnTo>
                  <a:lnTo>
                    <a:pt x="146112" y="6180"/>
                  </a:lnTo>
                  <a:lnTo>
                    <a:pt x="134474" y="8846"/>
                  </a:lnTo>
                  <a:lnTo>
                    <a:pt x="122392" y="11770"/>
                  </a:lnTo>
                  <a:lnTo>
                    <a:pt x="110286" y="14877"/>
                  </a:lnTo>
                  <a:lnTo>
                    <a:pt x="98399" y="18108"/>
                  </a:lnTo>
                  <a:lnTo>
                    <a:pt x="86639" y="21259"/>
                  </a:lnTo>
                  <a:lnTo>
                    <a:pt x="74676" y="23995"/>
                  </a:lnTo>
                  <a:lnTo>
                    <a:pt x="62346" y="26167"/>
                  </a:lnTo>
                  <a:lnTo>
                    <a:pt x="50040" y="27798"/>
                  </a:lnTo>
                  <a:lnTo>
                    <a:pt x="37322" y="29152"/>
                  </a:lnTo>
                  <a:lnTo>
                    <a:pt x="21951" y="303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7575883" y="5338071"/>
              <a:ext cx="259370" cy="644424"/>
            </a:xfrm>
            <a:custGeom>
              <a:avLst/>
              <a:gdLst/>
              <a:ahLst/>
              <a:cxnLst/>
              <a:rect l="0" t="0" r="0" b="0"/>
              <a:pathLst>
                <a:path w="259370" h="644424">
                  <a:moveTo>
                    <a:pt x="196254" y="200247"/>
                  </a:moveTo>
                  <a:lnTo>
                    <a:pt x="190387" y="209115"/>
                  </a:lnTo>
                  <a:lnTo>
                    <a:pt x="184822" y="218103"/>
                  </a:lnTo>
                  <a:lnTo>
                    <a:pt x="179028" y="228093"/>
                  </a:lnTo>
                  <a:lnTo>
                    <a:pt x="173119" y="238900"/>
                  </a:lnTo>
                  <a:lnTo>
                    <a:pt x="167438" y="250064"/>
                  </a:lnTo>
                  <a:lnTo>
                    <a:pt x="162158" y="261278"/>
                  </a:lnTo>
                  <a:lnTo>
                    <a:pt x="157134" y="272736"/>
                  </a:lnTo>
                  <a:lnTo>
                    <a:pt x="152000" y="285017"/>
                  </a:lnTo>
                  <a:lnTo>
                    <a:pt x="146540" y="298385"/>
                  </a:lnTo>
                  <a:lnTo>
                    <a:pt x="140552" y="312633"/>
                  </a:lnTo>
                  <a:lnTo>
                    <a:pt x="133765" y="327275"/>
                  </a:lnTo>
                  <a:lnTo>
                    <a:pt x="126131" y="341974"/>
                  </a:lnTo>
                  <a:lnTo>
                    <a:pt x="118070" y="356421"/>
                  </a:lnTo>
                  <a:lnTo>
                    <a:pt x="110354" y="370268"/>
                  </a:lnTo>
                  <a:lnTo>
                    <a:pt x="103387" y="383392"/>
                  </a:lnTo>
                  <a:lnTo>
                    <a:pt x="97067" y="395847"/>
                  </a:lnTo>
                  <a:lnTo>
                    <a:pt x="90982" y="407760"/>
                  </a:lnTo>
                  <a:lnTo>
                    <a:pt x="84852" y="419269"/>
                  </a:lnTo>
                  <a:lnTo>
                    <a:pt x="78563" y="430815"/>
                  </a:lnTo>
                  <a:lnTo>
                    <a:pt x="72101" y="443100"/>
                  </a:lnTo>
                  <a:lnTo>
                    <a:pt x="65488" y="456443"/>
                  </a:lnTo>
                  <a:lnTo>
                    <a:pt x="58757" y="470660"/>
                  </a:lnTo>
                  <a:lnTo>
                    <a:pt x="51939" y="485275"/>
                  </a:lnTo>
                  <a:lnTo>
                    <a:pt x="45062" y="499954"/>
                  </a:lnTo>
                  <a:lnTo>
                    <a:pt x="38309" y="514385"/>
                  </a:lnTo>
                  <a:lnTo>
                    <a:pt x="32003" y="528220"/>
                  </a:lnTo>
                  <a:lnTo>
                    <a:pt x="26285" y="541341"/>
                  </a:lnTo>
                  <a:lnTo>
                    <a:pt x="21293" y="553964"/>
                  </a:lnTo>
                  <a:lnTo>
                    <a:pt x="17238" y="566521"/>
                  </a:lnTo>
                  <a:lnTo>
                    <a:pt x="14150" y="579262"/>
                  </a:lnTo>
                  <a:lnTo>
                    <a:pt x="12229" y="591940"/>
                  </a:lnTo>
                  <a:lnTo>
                    <a:pt x="11913" y="603927"/>
                  </a:lnTo>
                  <a:lnTo>
                    <a:pt x="13304" y="614908"/>
                  </a:lnTo>
                  <a:lnTo>
                    <a:pt x="16525" y="624569"/>
                  </a:lnTo>
                  <a:lnTo>
                    <a:pt x="21887" y="632454"/>
                  </a:lnTo>
                  <a:lnTo>
                    <a:pt x="29342" y="638484"/>
                  </a:lnTo>
                  <a:lnTo>
                    <a:pt x="38415" y="642567"/>
                  </a:lnTo>
                  <a:lnTo>
                    <a:pt x="48406" y="644423"/>
                  </a:lnTo>
                  <a:lnTo>
                    <a:pt x="58824" y="644123"/>
                  </a:lnTo>
                  <a:lnTo>
                    <a:pt x="69409" y="642163"/>
                  </a:lnTo>
                  <a:lnTo>
                    <a:pt x="80041" y="639254"/>
                  </a:lnTo>
                  <a:lnTo>
                    <a:pt x="90666" y="635888"/>
                  </a:lnTo>
                  <a:lnTo>
                    <a:pt x="101104" y="632006"/>
                  </a:lnTo>
                  <a:lnTo>
                    <a:pt x="111049" y="627116"/>
                  </a:lnTo>
                  <a:lnTo>
                    <a:pt x="120370" y="621011"/>
                  </a:lnTo>
                  <a:lnTo>
                    <a:pt x="129107" y="613775"/>
                  </a:lnTo>
                  <a:lnTo>
                    <a:pt x="137361" y="605615"/>
                  </a:lnTo>
                  <a:lnTo>
                    <a:pt x="145245" y="596750"/>
                  </a:lnTo>
                  <a:lnTo>
                    <a:pt x="152693" y="587374"/>
                  </a:lnTo>
                  <a:lnTo>
                    <a:pt x="159476" y="577634"/>
                  </a:lnTo>
                  <a:lnTo>
                    <a:pt x="165518" y="567638"/>
                  </a:lnTo>
                  <a:lnTo>
                    <a:pt x="170728" y="557299"/>
                  </a:lnTo>
                  <a:lnTo>
                    <a:pt x="174929" y="546366"/>
                  </a:lnTo>
                  <a:lnTo>
                    <a:pt x="178121" y="534744"/>
                  </a:lnTo>
                  <a:lnTo>
                    <a:pt x="180281" y="522327"/>
                  </a:lnTo>
                  <a:lnTo>
                    <a:pt x="181289" y="508927"/>
                  </a:lnTo>
                  <a:lnTo>
                    <a:pt x="181190" y="494548"/>
                  </a:lnTo>
                  <a:lnTo>
                    <a:pt x="180159" y="479654"/>
                  </a:lnTo>
                  <a:lnTo>
                    <a:pt x="178405" y="465043"/>
                  </a:lnTo>
                  <a:lnTo>
                    <a:pt x="176108" y="451146"/>
                  </a:lnTo>
                  <a:lnTo>
                    <a:pt x="173091" y="438036"/>
                  </a:lnTo>
                  <a:lnTo>
                    <a:pt x="168856" y="425618"/>
                  </a:lnTo>
                  <a:lnTo>
                    <a:pt x="163232" y="413747"/>
                  </a:lnTo>
                  <a:lnTo>
                    <a:pt x="156505" y="402282"/>
                  </a:lnTo>
                  <a:lnTo>
                    <a:pt x="149227" y="391109"/>
                  </a:lnTo>
                  <a:lnTo>
                    <a:pt x="141776" y="380145"/>
                  </a:lnTo>
                  <a:lnTo>
                    <a:pt x="134334" y="369491"/>
                  </a:lnTo>
                  <a:lnTo>
                    <a:pt x="126965" y="359410"/>
                  </a:lnTo>
                  <a:lnTo>
                    <a:pt x="119674" y="349994"/>
                  </a:lnTo>
                  <a:lnTo>
                    <a:pt x="112288" y="341028"/>
                  </a:lnTo>
                  <a:lnTo>
                    <a:pt x="104482" y="332087"/>
                  </a:lnTo>
                  <a:lnTo>
                    <a:pt x="96118" y="322925"/>
                  </a:lnTo>
                  <a:lnTo>
                    <a:pt x="87379" y="313635"/>
                  </a:lnTo>
                  <a:lnTo>
                    <a:pt x="78667" y="304544"/>
                  </a:lnTo>
                  <a:lnTo>
                    <a:pt x="70215" y="295830"/>
                  </a:lnTo>
                  <a:lnTo>
                    <a:pt x="62082" y="287351"/>
                  </a:lnTo>
                  <a:lnTo>
                    <a:pt x="54241" y="278745"/>
                  </a:lnTo>
                  <a:lnTo>
                    <a:pt x="46639" y="269807"/>
                  </a:lnTo>
                  <a:lnTo>
                    <a:pt x="39382" y="260499"/>
                  </a:lnTo>
                  <a:lnTo>
                    <a:pt x="32728" y="250864"/>
                  </a:lnTo>
                  <a:lnTo>
                    <a:pt x="26769" y="240972"/>
                  </a:lnTo>
                  <a:lnTo>
                    <a:pt x="21444" y="230887"/>
                  </a:lnTo>
                  <a:lnTo>
                    <a:pt x="16633" y="220664"/>
                  </a:lnTo>
                  <a:lnTo>
                    <a:pt x="12215" y="210339"/>
                  </a:lnTo>
                  <a:lnTo>
                    <a:pt x="8247" y="199780"/>
                  </a:lnTo>
                  <a:lnTo>
                    <a:pt x="4954" y="188698"/>
                  </a:lnTo>
                  <a:lnTo>
                    <a:pt x="2408" y="176986"/>
                  </a:lnTo>
                  <a:lnTo>
                    <a:pt x="698" y="164847"/>
                  </a:lnTo>
                  <a:lnTo>
                    <a:pt x="0" y="152700"/>
                  </a:lnTo>
                  <a:lnTo>
                    <a:pt x="315" y="140793"/>
                  </a:lnTo>
                  <a:lnTo>
                    <a:pt x="1663" y="129357"/>
                  </a:lnTo>
                  <a:lnTo>
                    <a:pt x="4162" y="118678"/>
                  </a:lnTo>
                  <a:lnTo>
                    <a:pt x="7768" y="108830"/>
                  </a:lnTo>
                  <a:lnTo>
                    <a:pt x="12308" y="99726"/>
                  </a:lnTo>
                  <a:lnTo>
                    <a:pt x="17571" y="91216"/>
                  </a:lnTo>
                  <a:lnTo>
                    <a:pt x="23373" y="83155"/>
                  </a:lnTo>
                  <a:lnTo>
                    <a:pt x="29727" y="75416"/>
                  </a:lnTo>
                  <a:lnTo>
                    <a:pt x="36822" y="67905"/>
                  </a:lnTo>
                  <a:lnTo>
                    <a:pt x="44707" y="60552"/>
                  </a:lnTo>
                  <a:lnTo>
                    <a:pt x="53290" y="53308"/>
                  </a:lnTo>
                  <a:lnTo>
                    <a:pt x="62430" y="46137"/>
                  </a:lnTo>
                  <a:lnTo>
                    <a:pt x="71992" y="39020"/>
                  </a:lnTo>
                  <a:lnTo>
                    <a:pt x="82023" y="32106"/>
                  </a:lnTo>
                  <a:lnTo>
                    <a:pt x="92741" y="25689"/>
                  </a:lnTo>
                  <a:lnTo>
                    <a:pt x="104213" y="19893"/>
                  </a:lnTo>
                  <a:lnTo>
                    <a:pt x="116358" y="14679"/>
                  </a:lnTo>
                  <a:lnTo>
                    <a:pt x="129042" y="9943"/>
                  </a:lnTo>
                  <a:lnTo>
                    <a:pt x="142126" y="5585"/>
                  </a:lnTo>
                  <a:lnTo>
                    <a:pt x="155337" y="1997"/>
                  </a:lnTo>
                  <a:lnTo>
                    <a:pt x="168279" y="23"/>
                  </a:lnTo>
                  <a:lnTo>
                    <a:pt x="180760" y="0"/>
                  </a:lnTo>
                  <a:lnTo>
                    <a:pt x="192768" y="1951"/>
                  </a:lnTo>
                  <a:lnTo>
                    <a:pt x="204371" y="5853"/>
                  </a:lnTo>
                  <a:lnTo>
                    <a:pt x="215651" y="11485"/>
                  </a:lnTo>
                  <a:lnTo>
                    <a:pt x="226364" y="18671"/>
                  </a:lnTo>
                  <a:lnTo>
                    <a:pt x="235958" y="27382"/>
                  </a:lnTo>
                  <a:lnTo>
                    <a:pt x="244219" y="37459"/>
                  </a:lnTo>
                  <a:lnTo>
                    <a:pt x="250919" y="48646"/>
                  </a:lnTo>
                  <a:lnTo>
                    <a:pt x="255669" y="60678"/>
                  </a:lnTo>
                  <a:lnTo>
                    <a:pt x="258451" y="73322"/>
                  </a:lnTo>
                  <a:lnTo>
                    <a:pt x="259369" y="86235"/>
                  </a:lnTo>
                  <a:lnTo>
                    <a:pt x="258482" y="98977"/>
                  </a:lnTo>
                  <a:lnTo>
                    <a:pt x="256000" y="111324"/>
                  </a:lnTo>
                  <a:lnTo>
                    <a:pt x="252236" y="123242"/>
                  </a:lnTo>
                  <a:lnTo>
                    <a:pt x="247501" y="134786"/>
                  </a:lnTo>
                  <a:lnTo>
                    <a:pt x="242061" y="146034"/>
                  </a:lnTo>
                  <a:lnTo>
                    <a:pt x="236123" y="157066"/>
                  </a:lnTo>
                  <a:lnTo>
                    <a:pt x="229839" y="167939"/>
                  </a:lnTo>
                  <a:lnTo>
                    <a:pt x="223316" y="178699"/>
                  </a:lnTo>
                  <a:lnTo>
                    <a:pt x="216632" y="189214"/>
                  </a:lnTo>
                  <a:lnTo>
                    <a:pt x="209837" y="199202"/>
                  </a:lnTo>
                  <a:lnTo>
                    <a:pt x="202970" y="208546"/>
                  </a:lnTo>
                  <a:lnTo>
                    <a:pt x="195968" y="217181"/>
                  </a:lnTo>
                  <a:lnTo>
                    <a:pt x="187795" y="225968"/>
                  </a:lnTo>
                  <a:lnTo>
                    <a:pt x="175493" y="236796"/>
                  </a:lnTo>
                  <a:lnTo>
                    <a:pt x="154139" y="252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2015-04-16T16:18:14Z</dcterms:created>
  <dcterms:modified xsi:type="dcterms:W3CDTF">2015-04-16T16:19:57Z</dcterms:modified>
</cp:coreProperties>
</file>